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5" r:id="rId3"/>
  </p:sldMasterIdLst>
  <p:notesMasterIdLst>
    <p:notesMasterId r:id="rId42"/>
  </p:notesMasterIdLst>
  <p:sldIdLst>
    <p:sldId id="257" r:id="rId4"/>
    <p:sldId id="268" r:id="rId5"/>
    <p:sldId id="269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59" r:id="rId28"/>
    <p:sldId id="296" r:id="rId29"/>
    <p:sldId id="297" r:id="rId30"/>
    <p:sldId id="292" r:id="rId31"/>
    <p:sldId id="258" r:id="rId32"/>
    <p:sldId id="293" r:id="rId33"/>
    <p:sldId id="294" r:id="rId34"/>
    <p:sldId id="295" r:id="rId35"/>
    <p:sldId id="263" r:id="rId36"/>
    <p:sldId id="264" r:id="rId37"/>
    <p:sldId id="260" r:id="rId38"/>
    <p:sldId id="267" r:id="rId39"/>
    <p:sldId id="265" r:id="rId40"/>
    <p:sldId id="266" r:id="rId41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>
        <p:scale>
          <a:sx n="60" d="100"/>
          <a:sy n="60" d="100"/>
        </p:scale>
        <p:origin x="15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8661C-565F-467B-8E69-3C6743DDFC1A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AEE0E-E927-44C5-ADA2-6B8201ACB20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118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54">
              <a:defRPr/>
            </a:pPr>
            <a:fld id="{2CA3AB2B-189A-4C92-A457-C6A3833631A7}" type="slidenum">
              <a:rPr lang="en-US" smtClean="0">
                <a:solidFill>
                  <a:prstClr val="black"/>
                </a:solidFill>
              </a:rPr>
              <a:pPr defTabSz="914354"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16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54">
              <a:defRPr/>
            </a:pPr>
            <a:fld id="{2CA3AB2B-189A-4C92-A457-C6A3833631A7}" type="slidenum">
              <a:rPr lang="en-US" smtClean="0">
                <a:solidFill>
                  <a:prstClr val="black"/>
                </a:solidFill>
              </a:rPr>
              <a:pPr defTabSz="914354"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12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54">
              <a:defRPr/>
            </a:pPr>
            <a:fld id="{2CA3AB2B-189A-4C92-A457-C6A3833631A7}" type="slidenum">
              <a:rPr lang="en-US" smtClean="0">
                <a:solidFill>
                  <a:prstClr val="black"/>
                </a:solidFill>
              </a:rPr>
              <a:pPr defTabSz="914354"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7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Infografía sobre datos duros de Aguascalientes</a:t>
            </a:r>
            <a:endParaRPr lang="es-MX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CAPITAL: Aguascalientes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MUNICIPIOS: 11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POBLACIÒN: 1,312,544 HABITANTES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PORCENTAJE: 1.1% DEL TOTAL NACIONAL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GÈNERO: MUJERES    672,022 -------- 51.2%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HOMBRES   640,522 --------48.8%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ACTIVIDADES ECONÓMICAS PRINCIPALES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*INDUSTRIA MANUFACTURERA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*COMERCIO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*SERVICIOS INMOBILIARIOS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*CONSTRUCCIÓN</a:t>
            </a:r>
          </a:p>
          <a:p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 ACTIVIDAD ECONÓMICA</a:t>
            </a:r>
            <a:endParaRPr lang="es-MX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MUNICIPIOS CON MAYOR POBLACIÒN: 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Aguascalientes ------- 877,190 habitantes ------- 67% Población total.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Jesús María ------------ 120,405 habitantes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Calvillo ------------------- 56,048 habitantes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EXTENSIÒN TERRITORIAL: 5,617.80 Km2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ZONA METROPOLITANA: 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Aguascalientes, Jesús María y San Francisco de los Romo --- 1,044,049 habitantes -----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79.5% Población total del Estado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90733-25DB-4F1E-9294-A0DEF5CAC9BD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300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490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3611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245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259074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96364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145223" y="311919"/>
            <a:ext cx="7573052" cy="6546081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70D0F2FC-A5E2-45DE-988F-0396FA7D0DE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8071474" cy="6858000"/>
          </a:xfrm>
          <a:custGeom>
            <a:avLst/>
            <a:gdLst>
              <a:gd name="connsiteX0" fmla="*/ 8071474 w 8071474"/>
              <a:gd name="connsiteY0" fmla="*/ 0 h 6858000"/>
              <a:gd name="connsiteX1" fmla="*/ 0 w 8071474"/>
              <a:gd name="connsiteY1" fmla="*/ 0 h 6858000"/>
              <a:gd name="connsiteX2" fmla="*/ 692823 w 8071474"/>
              <a:gd name="connsiteY2" fmla="*/ 691198 h 6858000"/>
              <a:gd name="connsiteX3" fmla="*/ 691345 w 8071474"/>
              <a:gd name="connsiteY3" fmla="*/ 683895 h 6858000"/>
              <a:gd name="connsiteX4" fmla="*/ 690754 w 8071474"/>
              <a:gd name="connsiteY4" fmla="*/ 676275 h 6858000"/>
              <a:gd name="connsiteX5" fmla="*/ 690754 w 8071474"/>
              <a:gd name="connsiteY5" fmla="*/ 669290 h 6858000"/>
              <a:gd name="connsiteX6" fmla="*/ 690754 w 8071474"/>
              <a:gd name="connsiteY6" fmla="*/ 661988 h 6858000"/>
              <a:gd name="connsiteX7" fmla="*/ 691345 w 8071474"/>
              <a:gd name="connsiteY7" fmla="*/ 654368 h 6858000"/>
              <a:gd name="connsiteX8" fmla="*/ 692527 w 8071474"/>
              <a:gd name="connsiteY8" fmla="*/ 647383 h 6858000"/>
              <a:gd name="connsiteX9" fmla="*/ 694005 w 8071474"/>
              <a:gd name="connsiteY9" fmla="*/ 640080 h 6858000"/>
              <a:gd name="connsiteX10" fmla="*/ 695778 w 8071474"/>
              <a:gd name="connsiteY10" fmla="*/ 633095 h 6858000"/>
              <a:gd name="connsiteX11" fmla="*/ 698143 w 8071474"/>
              <a:gd name="connsiteY11" fmla="*/ 625793 h 6858000"/>
              <a:gd name="connsiteX12" fmla="*/ 700803 w 8071474"/>
              <a:gd name="connsiteY12" fmla="*/ 618808 h 6858000"/>
              <a:gd name="connsiteX13" fmla="*/ 704054 w 8071474"/>
              <a:gd name="connsiteY13" fmla="*/ 612140 h 6858000"/>
              <a:gd name="connsiteX14" fmla="*/ 707601 w 8071474"/>
              <a:gd name="connsiteY14" fmla="*/ 605790 h 6858000"/>
              <a:gd name="connsiteX15" fmla="*/ 712035 w 8071474"/>
              <a:gd name="connsiteY15" fmla="*/ 599123 h 6858000"/>
              <a:gd name="connsiteX16" fmla="*/ 716173 w 8071474"/>
              <a:gd name="connsiteY16" fmla="*/ 592773 h 6858000"/>
              <a:gd name="connsiteX17" fmla="*/ 721198 w 8071474"/>
              <a:gd name="connsiteY17" fmla="*/ 587058 h 6858000"/>
              <a:gd name="connsiteX18" fmla="*/ 726518 w 8071474"/>
              <a:gd name="connsiteY18" fmla="*/ 581343 h 6858000"/>
              <a:gd name="connsiteX19" fmla="*/ 731247 w 8071474"/>
              <a:gd name="connsiteY19" fmla="*/ 576898 h 6858000"/>
              <a:gd name="connsiteX20" fmla="*/ 735976 w 8071474"/>
              <a:gd name="connsiteY20" fmla="*/ 572453 h 6858000"/>
              <a:gd name="connsiteX21" fmla="*/ 741001 w 8071474"/>
              <a:gd name="connsiteY21" fmla="*/ 568960 h 6858000"/>
              <a:gd name="connsiteX22" fmla="*/ 746026 w 8071474"/>
              <a:gd name="connsiteY22" fmla="*/ 565468 h 6858000"/>
              <a:gd name="connsiteX23" fmla="*/ 751050 w 8071474"/>
              <a:gd name="connsiteY23" fmla="*/ 562293 h 6858000"/>
              <a:gd name="connsiteX24" fmla="*/ 756371 w 8071474"/>
              <a:gd name="connsiteY24" fmla="*/ 558800 h 6858000"/>
              <a:gd name="connsiteX25" fmla="*/ 761691 w 8071474"/>
              <a:gd name="connsiteY25" fmla="*/ 556578 h 6858000"/>
              <a:gd name="connsiteX26" fmla="*/ 767602 w 8071474"/>
              <a:gd name="connsiteY26" fmla="*/ 554038 h 6858000"/>
              <a:gd name="connsiteX27" fmla="*/ 772923 w 8071474"/>
              <a:gd name="connsiteY27" fmla="*/ 551815 h 6858000"/>
              <a:gd name="connsiteX28" fmla="*/ 778834 w 8071474"/>
              <a:gd name="connsiteY28" fmla="*/ 549910 h 6858000"/>
              <a:gd name="connsiteX29" fmla="*/ 784450 w 8071474"/>
              <a:gd name="connsiteY29" fmla="*/ 548640 h 6858000"/>
              <a:gd name="connsiteX30" fmla="*/ 790066 w 8071474"/>
              <a:gd name="connsiteY30" fmla="*/ 547370 h 6858000"/>
              <a:gd name="connsiteX31" fmla="*/ 795977 w 8071474"/>
              <a:gd name="connsiteY31" fmla="*/ 546418 h 6858000"/>
              <a:gd name="connsiteX32" fmla="*/ 802184 w 8071474"/>
              <a:gd name="connsiteY32" fmla="*/ 545783 h 6858000"/>
              <a:gd name="connsiteX33" fmla="*/ 807800 w 8071474"/>
              <a:gd name="connsiteY33" fmla="*/ 545465 h 6858000"/>
              <a:gd name="connsiteX34" fmla="*/ 814007 w 8071474"/>
              <a:gd name="connsiteY34" fmla="*/ 544830 h 6858000"/>
              <a:gd name="connsiteX35" fmla="*/ 819623 w 8071474"/>
              <a:gd name="connsiteY35" fmla="*/ 545465 h 6858000"/>
              <a:gd name="connsiteX36" fmla="*/ 825830 w 8071474"/>
              <a:gd name="connsiteY36" fmla="*/ 545783 h 6858000"/>
              <a:gd name="connsiteX37" fmla="*/ 831446 w 8071474"/>
              <a:gd name="connsiteY37" fmla="*/ 546418 h 6858000"/>
              <a:gd name="connsiteX38" fmla="*/ 837358 w 8071474"/>
              <a:gd name="connsiteY38" fmla="*/ 547370 h 6858000"/>
              <a:gd name="connsiteX39" fmla="*/ 842974 w 8071474"/>
              <a:gd name="connsiteY39" fmla="*/ 548640 h 6858000"/>
              <a:gd name="connsiteX40" fmla="*/ 848885 w 8071474"/>
              <a:gd name="connsiteY40" fmla="*/ 549910 h 6858000"/>
              <a:gd name="connsiteX41" fmla="*/ 854501 w 8071474"/>
              <a:gd name="connsiteY41" fmla="*/ 551815 h 6858000"/>
              <a:gd name="connsiteX42" fmla="*/ 860117 w 8071474"/>
              <a:gd name="connsiteY42" fmla="*/ 554038 h 6858000"/>
              <a:gd name="connsiteX43" fmla="*/ 865733 w 8071474"/>
              <a:gd name="connsiteY43" fmla="*/ 556578 h 6858000"/>
              <a:gd name="connsiteX44" fmla="*/ 871053 w 8071474"/>
              <a:gd name="connsiteY44" fmla="*/ 558800 h 6858000"/>
              <a:gd name="connsiteX45" fmla="*/ 876373 w 8071474"/>
              <a:gd name="connsiteY45" fmla="*/ 562293 h 6858000"/>
              <a:gd name="connsiteX46" fmla="*/ 881398 w 8071474"/>
              <a:gd name="connsiteY46" fmla="*/ 565468 h 6858000"/>
              <a:gd name="connsiteX47" fmla="*/ 886718 w 8071474"/>
              <a:gd name="connsiteY47" fmla="*/ 568960 h 6858000"/>
              <a:gd name="connsiteX48" fmla="*/ 891447 w 8071474"/>
              <a:gd name="connsiteY48" fmla="*/ 572453 h 6858000"/>
              <a:gd name="connsiteX49" fmla="*/ 896177 w 8071474"/>
              <a:gd name="connsiteY49" fmla="*/ 576898 h 6858000"/>
              <a:gd name="connsiteX50" fmla="*/ 900906 w 8071474"/>
              <a:gd name="connsiteY50" fmla="*/ 581343 h 6858000"/>
              <a:gd name="connsiteX51" fmla="*/ 1431459 w 8071474"/>
              <a:gd name="connsiteY51" fmla="*/ 1111568 h 6858000"/>
              <a:gd name="connsiteX52" fmla="*/ 2394731 w 8071474"/>
              <a:gd name="connsiteY52" fmla="*/ 2074863 h 6858000"/>
              <a:gd name="connsiteX53" fmla="*/ 2399164 w 8071474"/>
              <a:gd name="connsiteY53" fmla="*/ 2079308 h 6858000"/>
              <a:gd name="connsiteX54" fmla="*/ 2404189 w 8071474"/>
              <a:gd name="connsiteY54" fmla="*/ 2083435 h 6858000"/>
              <a:gd name="connsiteX55" fmla="*/ 2408918 w 8071474"/>
              <a:gd name="connsiteY55" fmla="*/ 2087245 h 6858000"/>
              <a:gd name="connsiteX56" fmla="*/ 2413943 w 8071474"/>
              <a:gd name="connsiteY56" fmla="*/ 2090738 h 6858000"/>
              <a:gd name="connsiteX57" fmla="*/ 2419263 w 8071474"/>
              <a:gd name="connsiteY57" fmla="*/ 2093913 h 6858000"/>
              <a:gd name="connsiteX58" fmla="*/ 2424583 w 8071474"/>
              <a:gd name="connsiteY58" fmla="*/ 2096770 h 6858000"/>
              <a:gd name="connsiteX59" fmla="*/ 2430199 w 8071474"/>
              <a:gd name="connsiteY59" fmla="*/ 2099628 h 6858000"/>
              <a:gd name="connsiteX60" fmla="*/ 2435520 w 8071474"/>
              <a:gd name="connsiteY60" fmla="*/ 2101850 h 6858000"/>
              <a:gd name="connsiteX61" fmla="*/ 2441136 w 8071474"/>
              <a:gd name="connsiteY61" fmla="*/ 2104073 h 6858000"/>
              <a:gd name="connsiteX62" fmla="*/ 2447047 w 8071474"/>
              <a:gd name="connsiteY62" fmla="*/ 2105660 h 6858000"/>
              <a:gd name="connsiteX63" fmla="*/ 2452663 w 8071474"/>
              <a:gd name="connsiteY63" fmla="*/ 2107565 h 6858000"/>
              <a:gd name="connsiteX64" fmla="*/ 2458574 w 8071474"/>
              <a:gd name="connsiteY64" fmla="*/ 2108518 h 6858000"/>
              <a:gd name="connsiteX65" fmla="*/ 2464190 w 8071474"/>
              <a:gd name="connsiteY65" fmla="*/ 2109788 h 6858000"/>
              <a:gd name="connsiteX66" fmla="*/ 2469806 w 8071474"/>
              <a:gd name="connsiteY66" fmla="*/ 2110423 h 6858000"/>
              <a:gd name="connsiteX67" fmla="*/ 2476013 w 8071474"/>
              <a:gd name="connsiteY67" fmla="*/ 2110740 h 6858000"/>
              <a:gd name="connsiteX68" fmla="*/ 2481925 w 8071474"/>
              <a:gd name="connsiteY68" fmla="*/ 2111058 h 6858000"/>
              <a:gd name="connsiteX69" fmla="*/ 2487836 w 8071474"/>
              <a:gd name="connsiteY69" fmla="*/ 2110740 h 6858000"/>
              <a:gd name="connsiteX70" fmla="*/ 2493747 w 8071474"/>
              <a:gd name="connsiteY70" fmla="*/ 2110423 h 6858000"/>
              <a:gd name="connsiteX71" fmla="*/ 2499363 w 8071474"/>
              <a:gd name="connsiteY71" fmla="*/ 2109788 h 6858000"/>
              <a:gd name="connsiteX72" fmla="*/ 2505570 w 8071474"/>
              <a:gd name="connsiteY72" fmla="*/ 2108518 h 6858000"/>
              <a:gd name="connsiteX73" fmla="*/ 2511186 w 8071474"/>
              <a:gd name="connsiteY73" fmla="*/ 2107565 h 6858000"/>
              <a:gd name="connsiteX74" fmla="*/ 2517098 w 8071474"/>
              <a:gd name="connsiteY74" fmla="*/ 2105660 h 6858000"/>
              <a:gd name="connsiteX75" fmla="*/ 2522714 w 8071474"/>
              <a:gd name="connsiteY75" fmla="*/ 2104073 h 6858000"/>
              <a:gd name="connsiteX76" fmla="*/ 2528034 w 8071474"/>
              <a:gd name="connsiteY76" fmla="*/ 2101850 h 6858000"/>
              <a:gd name="connsiteX77" fmla="*/ 2533945 w 8071474"/>
              <a:gd name="connsiteY77" fmla="*/ 2099628 h 6858000"/>
              <a:gd name="connsiteX78" fmla="*/ 2539266 w 8071474"/>
              <a:gd name="connsiteY78" fmla="*/ 2096770 h 6858000"/>
              <a:gd name="connsiteX79" fmla="*/ 2544290 w 8071474"/>
              <a:gd name="connsiteY79" fmla="*/ 2093913 h 6858000"/>
              <a:gd name="connsiteX80" fmla="*/ 2549611 w 8071474"/>
              <a:gd name="connsiteY80" fmla="*/ 2090738 h 6858000"/>
              <a:gd name="connsiteX81" fmla="*/ 2554635 w 8071474"/>
              <a:gd name="connsiteY81" fmla="*/ 2087245 h 6858000"/>
              <a:gd name="connsiteX82" fmla="*/ 2559660 w 8071474"/>
              <a:gd name="connsiteY82" fmla="*/ 2083435 h 6858000"/>
              <a:gd name="connsiteX83" fmla="*/ 2564389 w 8071474"/>
              <a:gd name="connsiteY83" fmla="*/ 2079308 h 6858000"/>
              <a:gd name="connsiteX84" fmla="*/ 2569119 w 8071474"/>
              <a:gd name="connsiteY84" fmla="*/ 2074863 h 6858000"/>
              <a:gd name="connsiteX85" fmla="*/ 2573257 w 8071474"/>
              <a:gd name="connsiteY85" fmla="*/ 2070100 h 6858000"/>
              <a:gd name="connsiteX86" fmla="*/ 2577395 w 8071474"/>
              <a:gd name="connsiteY86" fmla="*/ 2065655 h 6858000"/>
              <a:gd name="connsiteX87" fmla="*/ 2581237 w 8071474"/>
              <a:gd name="connsiteY87" fmla="*/ 2060575 h 6858000"/>
              <a:gd name="connsiteX88" fmla="*/ 2584784 w 8071474"/>
              <a:gd name="connsiteY88" fmla="*/ 2055495 h 6858000"/>
              <a:gd name="connsiteX89" fmla="*/ 2588035 w 8071474"/>
              <a:gd name="connsiteY89" fmla="*/ 2050415 h 6858000"/>
              <a:gd name="connsiteX90" fmla="*/ 2590991 w 8071474"/>
              <a:gd name="connsiteY90" fmla="*/ 2045018 h 6858000"/>
              <a:gd name="connsiteX91" fmla="*/ 2593651 w 8071474"/>
              <a:gd name="connsiteY91" fmla="*/ 2039620 h 6858000"/>
              <a:gd name="connsiteX92" fmla="*/ 2596016 w 8071474"/>
              <a:gd name="connsiteY92" fmla="*/ 2034223 h 6858000"/>
              <a:gd name="connsiteX93" fmla="*/ 2598085 w 8071474"/>
              <a:gd name="connsiteY93" fmla="*/ 2028508 h 6858000"/>
              <a:gd name="connsiteX94" fmla="*/ 2599858 w 8071474"/>
              <a:gd name="connsiteY94" fmla="*/ 2022793 h 6858000"/>
              <a:gd name="connsiteX95" fmla="*/ 2601336 w 8071474"/>
              <a:gd name="connsiteY95" fmla="*/ 2017078 h 6858000"/>
              <a:gd name="connsiteX96" fmla="*/ 2602814 w 8071474"/>
              <a:gd name="connsiteY96" fmla="*/ 2011363 h 6858000"/>
              <a:gd name="connsiteX97" fmla="*/ 2603996 w 8071474"/>
              <a:gd name="connsiteY97" fmla="*/ 2005648 h 6858000"/>
              <a:gd name="connsiteX98" fmla="*/ 2604587 w 8071474"/>
              <a:gd name="connsiteY98" fmla="*/ 1999615 h 6858000"/>
              <a:gd name="connsiteX99" fmla="*/ 2604883 w 8071474"/>
              <a:gd name="connsiteY99" fmla="*/ 1993583 h 6858000"/>
              <a:gd name="connsiteX100" fmla="*/ 2604883 w 8071474"/>
              <a:gd name="connsiteY100" fmla="*/ 1987550 h 6858000"/>
              <a:gd name="connsiteX101" fmla="*/ 2604883 w 8071474"/>
              <a:gd name="connsiteY101" fmla="*/ 1981835 h 6858000"/>
              <a:gd name="connsiteX102" fmla="*/ 2604587 w 8071474"/>
              <a:gd name="connsiteY102" fmla="*/ 1976120 h 6858000"/>
              <a:gd name="connsiteX103" fmla="*/ 2603996 w 8071474"/>
              <a:gd name="connsiteY103" fmla="*/ 1970088 h 6858000"/>
              <a:gd name="connsiteX104" fmla="*/ 2602814 w 8071474"/>
              <a:gd name="connsiteY104" fmla="*/ 1964373 h 6858000"/>
              <a:gd name="connsiteX105" fmla="*/ 2601336 w 8071474"/>
              <a:gd name="connsiteY105" fmla="*/ 1958658 h 6858000"/>
              <a:gd name="connsiteX106" fmla="*/ 2599858 w 8071474"/>
              <a:gd name="connsiteY106" fmla="*/ 1952625 h 6858000"/>
              <a:gd name="connsiteX107" fmla="*/ 2598085 w 8071474"/>
              <a:gd name="connsiteY107" fmla="*/ 1946910 h 6858000"/>
              <a:gd name="connsiteX108" fmla="*/ 2596016 w 8071474"/>
              <a:gd name="connsiteY108" fmla="*/ 1941195 h 6858000"/>
              <a:gd name="connsiteX109" fmla="*/ 2593651 w 8071474"/>
              <a:gd name="connsiteY109" fmla="*/ 1935798 h 6858000"/>
              <a:gd name="connsiteX110" fmla="*/ 2590991 w 8071474"/>
              <a:gd name="connsiteY110" fmla="*/ 1930400 h 6858000"/>
              <a:gd name="connsiteX111" fmla="*/ 2588035 w 8071474"/>
              <a:gd name="connsiteY111" fmla="*/ 1925003 h 6858000"/>
              <a:gd name="connsiteX112" fmla="*/ 2584784 w 8071474"/>
              <a:gd name="connsiteY112" fmla="*/ 1919923 h 6858000"/>
              <a:gd name="connsiteX113" fmla="*/ 2581237 w 8071474"/>
              <a:gd name="connsiteY113" fmla="*/ 1915160 h 6858000"/>
              <a:gd name="connsiteX114" fmla="*/ 2577395 w 8071474"/>
              <a:gd name="connsiteY114" fmla="*/ 1910080 h 6858000"/>
              <a:gd name="connsiteX115" fmla="*/ 2573257 w 8071474"/>
              <a:gd name="connsiteY115" fmla="*/ 1905318 h 6858000"/>
              <a:gd name="connsiteX116" fmla="*/ 2569119 w 8071474"/>
              <a:gd name="connsiteY116" fmla="*/ 1900555 h 6858000"/>
              <a:gd name="connsiteX117" fmla="*/ 1590477 w 8071474"/>
              <a:gd name="connsiteY117" fmla="*/ 922020 h 6858000"/>
              <a:gd name="connsiteX118" fmla="*/ 1272736 w 8071474"/>
              <a:gd name="connsiteY118" fmla="*/ 604203 h 6858000"/>
              <a:gd name="connsiteX119" fmla="*/ 1268303 w 8071474"/>
              <a:gd name="connsiteY119" fmla="*/ 599440 h 6858000"/>
              <a:gd name="connsiteX120" fmla="*/ 1264165 w 8071474"/>
              <a:gd name="connsiteY120" fmla="*/ 594995 h 6858000"/>
              <a:gd name="connsiteX121" fmla="*/ 1260322 w 8071474"/>
              <a:gd name="connsiteY121" fmla="*/ 589915 h 6858000"/>
              <a:gd name="connsiteX122" fmla="*/ 1256776 w 8071474"/>
              <a:gd name="connsiteY122" fmla="*/ 584835 h 6858000"/>
              <a:gd name="connsiteX123" fmla="*/ 1253524 w 8071474"/>
              <a:gd name="connsiteY123" fmla="*/ 579755 h 6858000"/>
              <a:gd name="connsiteX124" fmla="*/ 1250864 w 8071474"/>
              <a:gd name="connsiteY124" fmla="*/ 574358 h 6858000"/>
              <a:gd name="connsiteX125" fmla="*/ 1247908 w 8071474"/>
              <a:gd name="connsiteY125" fmla="*/ 568960 h 6858000"/>
              <a:gd name="connsiteX126" fmla="*/ 1245839 w 8071474"/>
              <a:gd name="connsiteY126" fmla="*/ 563563 h 6858000"/>
              <a:gd name="connsiteX127" fmla="*/ 1243475 w 8071474"/>
              <a:gd name="connsiteY127" fmla="*/ 557848 h 6858000"/>
              <a:gd name="connsiteX128" fmla="*/ 1241701 w 8071474"/>
              <a:gd name="connsiteY128" fmla="*/ 552133 h 6858000"/>
              <a:gd name="connsiteX129" fmla="*/ 1239928 w 8071474"/>
              <a:gd name="connsiteY129" fmla="*/ 546418 h 6858000"/>
              <a:gd name="connsiteX130" fmla="*/ 1238746 w 8071474"/>
              <a:gd name="connsiteY130" fmla="*/ 540703 h 6858000"/>
              <a:gd name="connsiteX131" fmla="*/ 1237859 w 8071474"/>
              <a:gd name="connsiteY131" fmla="*/ 534988 h 6858000"/>
              <a:gd name="connsiteX132" fmla="*/ 1236972 w 8071474"/>
              <a:gd name="connsiteY132" fmla="*/ 528638 h 6858000"/>
              <a:gd name="connsiteX133" fmla="*/ 1236677 w 8071474"/>
              <a:gd name="connsiteY133" fmla="*/ 522923 h 6858000"/>
              <a:gd name="connsiteX134" fmla="*/ 1236381 w 8071474"/>
              <a:gd name="connsiteY134" fmla="*/ 516890 h 6858000"/>
              <a:gd name="connsiteX135" fmla="*/ 1236677 w 8071474"/>
              <a:gd name="connsiteY135" fmla="*/ 511175 h 6858000"/>
              <a:gd name="connsiteX136" fmla="*/ 1236972 w 8071474"/>
              <a:gd name="connsiteY136" fmla="*/ 505460 h 6858000"/>
              <a:gd name="connsiteX137" fmla="*/ 1237859 w 8071474"/>
              <a:gd name="connsiteY137" fmla="*/ 499428 h 6858000"/>
              <a:gd name="connsiteX138" fmla="*/ 1238746 w 8071474"/>
              <a:gd name="connsiteY138" fmla="*/ 493713 h 6858000"/>
              <a:gd name="connsiteX139" fmla="*/ 1239928 w 8071474"/>
              <a:gd name="connsiteY139" fmla="*/ 487680 h 6858000"/>
              <a:gd name="connsiteX140" fmla="*/ 1241701 w 8071474"/>
              <a:gd name="connsiteY140" fmla="*/ 481965 h 6858000"/>
              <a:gd name="connsiteX141" fmla="*/ 1243475 w 8071474"/>
              <a:gd name="connsiteY141" fmla="*/ 476250 h 6858000"/>
              <a:gd name="connsiteX142" fmla="*/ 1245839 w 8071474"/>
              <a:gd name="connsiteY142" fmla="*/ 470535 h 6858000"/>
              <a:gd name="connsiteX143" fmla="*/ 1247908 w 8071474"/>
              <a:gd name="connsiteY143" fmla="*/ 465138 h 6858000"/>
              <a:gd name="connsiteX144" fmla="*/ 1250864 w 8071474"/>
              <a:gd name="connsiteY144" fmla="*/ 459740 h 6858000"/>
              <a:gd name="connsiteX145" fmla="*/ 1253524 w 8071474"/>
              <a:gd name="connsiteY145" fmla="*/ 454343 h 6858000"/>
              <a:gd name="connsiteX146" fmla="*/ 1256776 w 8071474"/>
              <a:gd name="connsiteY146" fmla="*/ 449263 h 6858000"/>
              <a:gd name="connsiteX147" fmla="*/ 1260322 w 8071474"/>
              <a:gd name="connsiteY147" fmla="*/ 444500 h 6858000"/>
              <a:gd name="connsiteX148" fmla="*/ 1264165 w 8071474"/>
              <a:gd name="connsiteY148" fmla="*/ 439420 h 6858000"/>
              <a:gd name="connsiteX149" fmla="*/ 1268303 w 8071474"/>
              <a:gd name="connsiteY149" fmla="*/ 434658 h 6858000"/>
              <a:gd name="connsiteX150" fmla="*/ 1272736 w 8071474"/>
              <a:gd name="connsiteY150" fmla="*/ 429895 h 6858000"/>
              <a:gd name="connsiteX151" fmla="*/ 1277466 w 8071474"/>
              <a:gd name="connsiteY151" fmla="*/ 425768 h 6858000"/>
              <a:gd name="connsiteX152" fmla="*/ 1281899 w 8071474"/>
              <a:gd name="connsiteY152" fmla="*/ 421323 h 6858000"/>
              <a:gd name="connsiteX153" fmla="*/ 1286924 w 8071474"/>
              <a:gd name="connsiteY153" fmla="*/ 417830 h 6858000"/>
              <a:gd name="connsiteX154" fmla="*/ 1291949 w 8071474"/>
              <a:gd name="connsiteY154" fmla="*/ 414338 h 6858000"/>
              <a:gd name="connsiteX155" fmla="*/ 1296973 w 8071474"/>
              <a:gd name="connsiteY155" fmla="*/ 410845 h 6858000"/>
              <a:gd name="connsiteX156" fmla="*/ 1302589 w 8071474"/>
              <a:gd name="connsiteY156" fmla="*/ 407988 h 6858000"/>
              <a:gd name="connsiteX157" fmla="*/ 1307910 w 8071474"/>
              <a:gd name="connsiteY157" fmla="*/ 405130 h 6858000"/>
              <a:gd name="connsiteX158" fmla="*/ 1313230 w 8071474"/>
              <a:gd name="connsiteY158" fmla="*/ 402908 h 6858000"/>
              <a:gd name="connsiteX159" fmla="*/ 1318846 w 8071474"/>
              <a:gd name="connsiteY159" fmla="*/ 401003 h 6858000"/>
              <a:gd name="connsiteX160" fmla="*/ 1324757 w 8071474"/>
              <a:gd name="connsiteY160" fmla="*/ 399098 h 6858000"/>
              <a:gd name="connsiteX161" fmla="*/ 1330373 w 8071474"/>
              <a:gd name="connsiteY161" fmla="*/ 397193 h 6858000"/>
              <a:gd name="connsiteX162" fmla="*/ 1336285 w 8071474"/>
              <a:gd name="connsiteY162" fmla="*/ 396240 h 6858000"/>
              <a:gd name="connsiteX163" fmla="*/ 1341901 w 8071474"/>
              <a:gd name="connsiteY163" fmla="*/ 395288 h 6858000"/>
              <a:gd name="connsiteX164" fmla="*/ 1348108 w 8071474"/>
              <a:gd name="connsiteY164" fmla="*/ 394335 h 6858000"/>
              <a:gd name="connsiteX165" fmla="*/ 1353723 w 8071474"/>
              <a:gd name="connsiteY165" fmla="*/ 394018 h 6858000"/>
              <a:gd name="connsiteX166" fmla="*/ 1359930 w 8071474"/>
              <a:gd name="connsiteY166" fmla="*/ 393700 h 6858000"/>
              <a:gd name="connsiteX167" fmla="*/ 1365546 w 8071474"/>
              <a:gd name="connsiteY167" fmla="*/ 394018 h 6858000"/>
              <a:gd name="connsiteX168" fmla="*/ 1371458 w 8071474"/>
              <a:gd name="connsiteY168" fmla="*/ 394335 h 6858000"/>
              <a:gd name="connsiteX169" fmla="*/ 1377665 w 8071474"/>
              <a:gd name="connsiteY169" fmla="*/ 395288 h 6858000"/>
              <a:gd name="connsiteX170" fmla="*/ 1383281 w 8071474"/>
              <a:gd name="connsiteY170" fmla="*/ 396240 h 6858000"/>
              <a:gd name="connsiteX171" fmla="*/ 1388897 w 8071474"/>
              <a:gd name="connsiteY171" fmla="*/ 397193 h 6858000"/>
              <a:gd name="connsiteX172" fmla="*/ 1394808 w 8071474"/>
              <a:gd name="connsiteY172" fmla="*/ 399098 h 6858000"/>
              <a:gd name="connsiteX173" fmla="*/ 1400424 w 8071474"/>
              <a:gd name="connsiteY173" fmla="*/ 401003 h 6858000"/>
              <a:gd name="connsiteX174" fmla="*/ 1406335 w 8071474"/>
              <a:gd name="connsiteY174" fmla="*/ 402908 h 6858000"/>
              <a:gd name="connsiteX175" fmla="*/ 1411656 w 8071474"/>
              <a:gd name="connsiteY175" fmla="*/ 405130 h 6858000"/>
              <a:gd name="connsiteX176" fmla="*/ 1416976 w 8071474"/>
              <a:gd name="connsiteY176" fmla="*/ 407988 h 6858000"/>
              <a:gd name="connsiteX177" fmla="*/ 1422296 w 8071474"/>
              <a:gd name="connsiteY177" fmla="*/ 410845 h 6858000"/>
              <a:gd name="connsiteX178" fmla="*/ 1427617 w 8071474"/>
              <a:gd name="connsiteY178" fmla="*/ 414338 h 6858000"/>
              <a:gd name="connsiteX179" fmla="*/ 1432641 w 8071474"/>
              <a:gd name="connsiteY179" fmla="*/ 417830 h 6858000"/>
              <a:gd name="connsiteX180" fmla="*/ 1437666 w 8071474"/>
              <a:gd name="connsiteY180" fmla="*/ 421323 h 6858000"/>
              <a:gd name="connsiteX181" fmla="*/ 1442100 w 8071474"/>
              <a:gd name="connsiteY181" fmla="*/ 425768 h 6858000"/>
              <a:gd name="connsiteX182" fmla="*/ 1446829 w 8071474"/>
              <a:gd name="connsiteY182" fmla="*/ 429895 h 6858000"/>
              <a:gd name="connsiteX183" fmla="*/ 1907036 w 8071474"/>
              <a:gd name="connsiteY183" fmla="*/ 890270 h 6858000"/>
              <a:gd name="connsiteX184" fmla="*/ 2165662 w 8071474"/>
              <a:gd name="connsiteY184" fmla="*/ 1148715 h 6858000"/>
              <a:gd name="connsiteX185" fmla="*/ 2170391 w 8071474"/>
              <a:gd name="connsiteY185" fmla="*/ 1153160 h 6858000"/>
              <a:gd name="connsiteX186" fmla="*/ 2175416 w 8071474"/>
              <a:gd name="connsiteY186" fmla="*/ 1157288 h 6858000"/>
              <a:gd name="connsiteX187" fmla="*/ 2180145 w 8071474"/>
              <a:gd name="connsiteY187" fmla="*/ 1161098 h 6858000"/>
              <a:gd name="connsiteX188" fmla="*/ 2185170 w 8071474"/>
              <a:gd name="connsiteY188" fmla="*/ 1164590 h 6858000"/>
              <a:gd name="connsiteX189" fmla="*/ 2190490 w 8071474"/>
              <a:gd name="connsiteY189" fmla="*/ 1167765 h 6858000"/>
              <a:gd name="connsiteX190" fmla="*/ 2195810 w 8071474"/>
              <a:gd name="connsiteY190" fmla="*/ 1170623 h 6858000"/>
              <a:gd name="connsiteX191" fmla="*/ 2201130 w 8071474"/>
              <a:gd name="connsiteY191" fmla="*/ 1173480 h 6858000"/>
              <a:gd name="connsiteX192" fmla="*/ 2206746 w 8071474"/>
              <a:gd name="connsiteY192" fmla="*/ 1176020 h 6858000"/>
              <a:gd name="connsiteX193" fmla="*/ 2212362 w 8071474"/>
              <a:gd name="connsiteY193" fmla="*/ 1177925 h 6858000"/>
              <a:gd name="connsiteX194" fmla="*/ 2217683 w 8071474"/>
              <a:gd name="connsiteY194" fmla="*/ 1180148 h 6858000"/>
              <a:gd name="connsiteX195" fmla="*/ 2223594 w 8071474"/>
              <a:gd name="connsiteY195" fmla="*/ 1181418 h 6858000"/>
              <a:gd name="connsiteX196" fmla="*/ 2229505 w 8071474"/>
              <a:gd name="connsiteY196" fmla="*/ 1182688 h 6858000"/>
              <a:gd name="connsiteX197" fmla="*/ 2235417 w 8071474"/>
              <a:gd name="connsiteY197" fmla="*/ 1183640 h 6858000"/>
              <a:gd name="connsiteX198" fmla="*/ 2241033 w 8071474"/>
              <a:gd name="connsiteY198" fmla="*/ 1184275 h 6858000"/>
              <a:gd name="connsiteX199" fmla="*/ 2247240 w 8071474"/>
              <a:gd name="connsiteY199" fmla="*/ 1184593 h 6858000"/>
              <a:gd name="connsiteX200" fmla="*/ 2252856 w 8071474"/>
              <a:gd name="connsiteY200" fmla="*/ 1185228 h 6858000"/>
              <a:gd name="connsiteX201" fmla="*/ 2259063 w 8071474"/>
              <a:gd name="connsiteY201" fmla="*/ 1184593 h 6858000"/>
              <a:gd name="connsiteX202" fmla="*/ 2264679 w 8071474"/>
              <a:gd name="connsiteY202" fmla="*/ 1184275 h 6858000"/>
              <a:gd name="connsiteX203" fmla="*/ 2270590 w 8071474"/>
              <a:gd name="connsiteY203" fmla="*/ 1183640 h 6858000"/>
              <a:gd name="connsiteX204" fmla="*/ 2276797 w 8071474"/>
              <a:gd name="connsiteY204" fmla="*/ 1182688 h 6858000"/>
              <a:gd name="connsiteX205" fmla="*/ 2282413 w 8071474"/>
              <a:gd name="connsiteY205" fmla="*/ 1181418 h 6858000"/>
              <a:gd name="connsiteX206" fmla="*/ 2288029 w 8071474"/>
              <a:gd name="connsiteY206" fmla="*/ 1180148 h 6858000"/>
              <a:gd name="connsiteX207" fmla="*/ 2293940 w 8071474"/>
              <a:gd name="connsiteY207" fmla="*/ 1177925 h 6858000"/>
              <a:gd name="connsiteX208" fmla="*/ 2299261 w 8071474"/>
              <a:gd name="connsiteY208" fmla="*/ 1176020 h 6858000"/>
              <a:gd name="connsiteX209" fmla="*/ 2304581 w 8071474"/>
              <a:gd name="connsiteY209" fmla="*/ 1173480 h 6858000"/>
              <a:gd name="connsiteX210" fmla="*/ 2310492 w 8071474"/>
              <a:gd name="connsiteY210" fmla="*/ 1170623 h 6858000"/>
              <a:gd name="connsiteX211" fmla="*/ 2315517 w 8071474"/>
              <a:gd name="connsiteY211" fmla="*/ 1167765 h 6858000"/>
              <a:gd name="connsiteX212" fmla="*/ 2320837 w 8071474"/>
              <a:gd name="connsiteY212" fmla="*/ 1164590 h 6858000"/>
              <a:gd name="connsiteX213" fmla="*/ 2325862 w 8071474"/>
              <a:gd name="connsiteY213" fmla="*/ 1161098 h 6858000"/>
              <a:gd name="connsiteX214" fmla="*/ 2330887 w 8071474"/>
              <a:gd name="connsiteY214" fmla="*/ 1157288 h 6858000"/>
              <a:gd name="connsiteX215" fmla="*/ 2335616 w 8071474"/>
              <a:gd name="connsiteY215" fmla="*/ 1153160 h 6858000"/>
              <a:gd name="connsiteX216" fmla="*/ 2340345 w 8071474"/>
              <a:gd name="connsiteY216" fmla="*/ 1148715 h 6858000"/>
              <a:gd name="connsiteX217" fmla="*/ 2344483 w 8071474"/>
              <a:gd name="connsiteY217" fmla="*/ 1144270 h 6858000"/>
              <a:gd name="connsiteX218" fmla="*/ 2348621 w 8071474"/>
              <a:gd name="connsiteY218" fmla="*/ 1139508 h 6858000"/>
              <a:gd name="connsiteX219" fmla="*/ 2352464 w 8071474"/>
              <a:gd name="connsiteY219" fmla="*/ 1134428 h 6858000"/>
              <a:gd name="connsiteX220" fmla="*/ 2356011 w 8071474"/>
              <a:gd name="connsiteY220" fmla="*/ 1129348 h 6858000"/>
              <a:gd name="connsiteX221" fmla="*/ 2359262 w 8071474"/>
              <a:gd name="connsiteY221" fmla="*/ 1124268 h 6858000"/>
              <a:gd name="connsiteX222" fmla="*/ 2362218 w 8071474"/>
              <a:gd name="connsiteY222" fmla="*/ 1118870 h 6858000"/>
              <a:gd name="connsiteX223" fmla="*/ 2364582 w 8071474"/>
              <a:gd name="connsiteY223" fmla="*/ 1113473 h 6858000"/>
              <a:gd name="connsiteX224" fmla="*/ 2367242 w 8071474"/>
              <a:gd name="connsiteY224" fmla="*/ 1108075 h 6858000"/>
              <a:gd name="connsiteX225" fmla="*/ 2369311 w 8071474"/>
              <a:gd name="connsiteY225" fmla="*/ 1102360 h 6858000"/>
              <a:gd name="connsiteX226" fmla="*/ 2371085 w 8071474"/>
              <a:gd name="connsiteY226" fmla="*/ 1096645 h 6858000"/>
              <a:gd name="connsiteX227" fmla="*/ 2372563 w 8071474"/>
              <a:gd name="connsiteY227" fmla="*/ 1090930 h 6858000"/>
              <a:gd name="connsiteX228" fmla="*/ 2374041 w 8071474"/>
              <a:gd name="connsiteY228" fmla="*/ 1085215 h 6858000"/>
              <a:gd name="connsiteX229" fmla="*/ 2375223 w 8071474"/>
              <a:gd name="connsiteY229" fmla="*/ 1079500 h 6858000"/>
              <a:gd name="connsiteX230" fmla="*/ 2375814 w 8071474"/>
              <a:gd name="connsiteY230" fmla="*/ 1073785 h 6858000"/>
              <a:gd name="connsiteX231" fmla="*/ 2376110 w 8071474"/>
              <a:gd name="connsiteY231" fmla="*/ 1067753 h 6858000"/>
              <a:gd name="connsiteX232" fmla="*/ 2376110 w 8071474"/>
              <a:gd name="connsiteY232" fmla="*/ 1061720 h 6858000"/>
              <a:gd name="connsiteX233" fmla="*/ 2376110 w 8071474"/>
              <a:gd name="connsiteY233" fmla="*/ 1055688 h 6858000"/>
              <a:gd name="connsiteX234" fmla="*/ 2375814 w 8071474"/>
              <a:gd name="connsiteY234" fmla="*/ 1049973 h 6858000"/>
              <a:gd name="connsiteX235" fmla="*/ 2375223 w 8071474"/>
              <a:gd name="connsiteY235" fmla="*/ 1043940 h 6858000"/>
              <a:gd name="connsiteX236" fmla="*/ 2374041 w 8071474"/>
              <a:gd name="connsiteY236" fmla="*/ 1038225 h 6858000"/>
              <a:gd name="connsiteX237" fmla="*/ 2372563 w 8071474"/>
              <a:gd name="connsiteY237" fmla="*/ 1032510 h 6858000"/>
              <a:gd name="connsiteX238" fmla="*/ 2371085 w 8071474"/>
              <a:gd name="connsiteY238" fmla="*/ 1026795 h 6858000"/>
              <a:gd name="connsiteX239" fmla="*/ 2369311 w 8071474"/>
              <a:gd name="connsiteY239" fmla="*/ 1021080 h 6858000"/>
              <a:gd name="connsiteX240" fmla="*/ 2367242 w 8071474"/>
              <a:gd name="connsiteY240" fmla="*/ 1015683 h 6858000"/>
              <a:gd name="connsiteX241" fmla="*/ 2364582 w 8071474"/>
              <a:gd name="connsiteY241" fmla="*/ 1009650 h 6858000"/>
              <a:gd name="connsiteX242" fmla="*/ 2362218 w 8071474"/>
              <a:gd name="connsiteY242" fmla="*/ 1004253 h 6858000"/>
              <a:gd name="connsiteX243" fmla="*/ 2359262 w 8071474"/>
              <a:gd name="connsiteY243" fmla="*/ 998855 h 6858000"/>
              <a:gd name="connsiteX244" fmla="*/ 2356011 w 8071474"/>
              <a:gd name="connsiteY244" fmla="*/ 994093 h 6858000"/>
              <a:gd name="connsiteX245" fmla="*/ 2352464 w 8071474"/>
              <a:gd name="connsiteY245" fmla="*/ 989013 h 6858000"/>
              <a:gd name="connsiteX246" fmla="*/ 2348621 w 8071474"/>
              <a:gd name="connsiteY246" fmla="*/ 983933 h 6858000"/>
              <a:gd name="connsiteX247" fmla="*/ 2344483 w 8071474"/>
              <a:gd name="connsiteY247" fmla="*/ 979170 h 6858000"/>
              <a:gd name="connsiteX248" fmla="*/ 2340345 w 8071474"/>
              <a:gd name="connsiteY248" fmla="*/ 974725 h 6858000"/>
              <a:gd name="connsiteX249" fmla="*/ 2240737 w 8071474"/>
              <a:gd name="connsiteY249" fmla="*/ 875030 h 6858000"/>
              <a:gd name="connsiteX250" fmla="*/ 1991865 w 8071474"/>
              <a:gd name="connsiteY250" fmla="*/ 626428 h 6858000"/>
              <a:gd name="connsiteX251" fmla="*/ 1987431 w 8071474"/>
              <a:gd name="connsiteY251" fmla="*/ 621665 h 6858000"/>
              <a:gd name="connsiteX252" fmla="*/ 1983589 w 8071474"/>
              <a:gd name="connsiteY252" fmla="*/ 616903 h 6858000"/>
              <a:gd name="connsiteX253" fmla="*/ 1979451 w 8071474"/>
              <a:gd name="connsiteY253" fmla="*/ 612140 h 6858000"/>
              <a:gd name="connsiteX254" fmla="*/ 1975904 w 8071474"/>
              <a:gd name="connsiteY254" fmla="*/ 607060 h 6858000"/>
              <a:gd name="connsiteX255" fmla="*/ 1972653 w 8071474"/>
              <a:gd name="connsiteY255" fmla="*/ 601663 h 6858000"/>
              <a:gd name="connsiteX256" fmla="*/ 1969993 w 8071474"/>
              <a:gd name="connsiteY256" fmla="*/ 596265 h 6858000"/>
              <a:gd name="connsiteX257" fmla="*/ 1967037 w 8071474"/>
              <a:gd name="connsiteY257" fmla="*/ 590868 h 6858000"/>
              <a:gd name="connsiteX258" fmla="*/ 1964968 w 8071474"/>
              <a:gd name="connsiteY258" fmla="*/ 585470 h 6858000"/>
              <a:gd name="connsiteX259" fmla="*/ 1962603 w 8071474"/>
              <a:gd name="connsiteY259" fmla="*/ 579755 h 6858000"/>
              <a:gd name="connsiteX260" fmla="*/ 1960830 w 8071474"/>
              <a:gd name="connsiteY260" fmla="*/ 574358 h 6858000"/>
              <a:gd name="connsiteX261" fmla="*/ 1959056 w 8071474"/>
              <a:gd name="connsiteY261" fmla="*/ 568643 h 6858000"/>
              <a:gd name="connsiteX262" fmla="*/ 1958170 w 8071474"/>
              <a:gd name="connsiteY262" fmla="*/ 562610 h 6858000"/>
              <a:gd name="connsiteX263" fmla="*/ 1956987 w 8071474"/>
              <a:gd name="connsiteY263" fmla="*/ 556895 h 6858000"/>
              <a:gd name="connsiteX264" fmla="*/ 1956396 w 8071474"/>
              <a:gd name="connsiteY264" fmla="*/ 551180 h 6858000"/>
              <a:gd name="connsiteX265" fmla="*/ 1955805 w 8071474"/>
              <a:gd name="connsiteY265" fmla="*/ 544830 h 6858000"/>
              <a:gd name="connsiteX266" fmla="*/ 1955805 w 8071474"/>
              <a:gd name="connsiteY266" fmla="*/ 539115 h 6858000"/>
              <a:gd name="connsiteX267" fmla="*/ 1955805 w 8071474"/>
              <a:gd name="connsiteY267" fmla="*/ 533083 h 6858000"/>
              <a:gd name="connsiteX268" fmla="*/ 1956396 w 8071474"/>
              <a:gd name="connsiteY268" fmla="*/ 527368 h 6858000"/>
              <a:gd name="connsiteX269" fmla="*/ 1956987 w 8071474"/>
              <a:gd name="connsiteY269" fmla="*/ 521653 h 6858000"/>
              <a:gd name="connsiteX270" fmla="*/ 1958170 w 8071474"/>
              <a:gd name="connsiteY270" fmla="*/ 515620 h 6858000"/>
              <a:gd name="connsiteX271" fmla="*/ 1959056 w 8071474"/>
              <a:gd name="connsiteY271" fmla="*/ 509588 h 6858000"/>
              <a:gd name="connsiteX272" fmla="*/ 1960830 w 8071474"/>
              <a:gd name="connsiteY272" fmla="*/ 503873 h 6858000"/>
              <a:gd name="connsiteX273" fmla="*/ 1962603 w 8071474"/>
              <a:gd name="connsiteY273" fmla="*/ 498158 h 6858000"/>
              <a:gd name="connsiteX274" fmla="*/ 1964968 w 8071474"/>
              <a:gd name="connsiteY274" fmla="*/ 492760 h 6858000"/>
              <a:gd name="connsiteX275" fmla="*/ 1967037 w 8071474"/>
              <a:gd name="connsiteY275" fmla="*/ 487363 h 6858000"/>
              <a:gd name="connsiteX276" fmla="*/ 1969993 w 8071474"/>
              <a:gd name="connsiteY276" fmla="*/ 481648 h 6858000"/>
              <a:gd name="connsiteX277" fmla="*/ 1972653 w 8071474"/>
              <a:gd name="connsiteY277" fmla="*/ 476568 h 6858000"/>
              <a:gd name="connsiteX278" fmla="*/ 1975904 w 8071474"/>
              <a:gd name="connsiteY278" fmla="*/ 471170 h 6858000"/>
              <a:gd name="connsiteX279" fmla="*/ 1979451 w 8071474"/>
              <a:gd name="connsiteY279" fmla="*/ 466408 h 6858000"/>
              <a:gd name="connsiteX280" fmla="*/ 1983589 w 8071474"/>
              <a:gd name="connsiteY280" fmla="*/ 461328 h 6858000"/>
              <a:gd name="connsiteX281" fmla="*/ 1987431 w 8071474"/>
              <a:gd name="connsiteY281" fmla="*/ 456565 h 6858000"/>
              <a:gd name="connsiteX282" fmla="*/ 1991865 w 8071474"/>
              <a:gd name="connsiteY282" fmla="*/ 451803 h 6858000"/>
              <a:gd name="connsiteX283" fmla="*/ 1996594 w 8071474"/>
              <a:gd name="connsiteY283" fmla="*/ 447675 h 6858000"/>
              <a:gd name="connsiteX284" fmla="*/ 2001028 w 8071474"/>
              <a:gd name="connsiteY284" fmla="*/ 443548 h 6858000"/>
              <a:gd name="connsiteX285" fmla="*/ 2006052 w 8071474"/>
              <a:gd name="connsiteY285" fmla="*/ 439738 h 6858000"/>
              <a:gd name="connsiteX286" fmla="*/ 2011077 w 8071474"/>
              <a:gd name="connsiteY286" fmla="*/ 436245 h 6858000"/>
              <a:gd name="connsiteX287" fmla="*/ 2016102 w 8071474"/>
              <a:gd name="connsiteY287" fmla="*/ 432753 h 6858000"/>
              <a:gd name="connsiteX288" fmla="*/ 2021718 w 8071474"/>
              <a:gd name="connsiteY288" fmla="*/ 429895 h 6858000"/>
              <a:gd name="connsiteX289" fmla="*/ 2027038 w 8071474"/>
              <a:gd name="connsiteY289" fmla="*/ 427355 h 6858000"/>
              <a:gd name="connsiteX290" fmla="*/ 2032654 w 8071474"/>
              <a:gd name="connsiteY290" fmla="*/ 424815 h 6858000"/>
              <a:gd name="connsiteX291" fmla="*/ 2038270 w 8071474"/>
              <a:gd name="connsiteY291" fmla="*/ 422910 h 6858000"/>
              <a:gd name="connsiteX292" fmla="*/ 2043886 w 8071474"/>
              <a:gd name="connsiteY292" fmla="*/ 421005 h 6858000"/>
              <a:gd name="connsiteX293" fmla="*/ 2049502 w 8071474"/>
              <a:gd name="connsiteY293" fmla="*/ 419735 h 6858000"/>
              <a:gd name="connsiteX294" fmla="*/ 2055413 w 8071474"/>
              <a:gd name="connsiteY294" fmla="*/ 418148 h 6858000"/>
              <a:gd name="connsiteX295" fmla="*/ 2061029 w 8071474"/>
              <a:gd name="connsiteY295" fmla="*/ 417195 h 6858000"/>
              <a:gd name="connsiteX296" fmla="*/ 2067236 w 8071474"/>
              <a:gd name="connsiteY296" fmla="*/ 416243 h 6858000"/>
              <a:gd name="connsiteX297" fmla="*/ 2072852 w 8071474"/>
              <a:gd name="connsiteY297" fmla="*/ 415925 h 6858000"/>
              <a:gd name="connsiteX298" fmla="*/ 2079059 w 8071474"/>
              <a:gd name="connsiteY298" fmla="*/ 415925 h 6858000"/>
              <a:gd name="connsiteX299" fmla="*/ 2084970 w 8071474"/>
              <a:gd name="connsiteY299" fmla="*/ 415925 h 6858000"/>
              <a:gd name="connsiteX300" fmla="*/ 2090882 w 8071474"/>
              <a:gd name="connsiteY300" fmla="*/ 416243 h 6858000"/>
              <a:gd name="connsiteX301" fmla="*/ 2096793 w 8071474"/>
              <a:gd name="connsiteY301" fmla="*/ 417195 h 6858000"/>
              <a:gd name="connsiteX302" fmla="*/ 2102409 w 8071474"/>
              <a:gd name="connsiteY302" fmla="*/ 418148 h 6858000"/>
              <a:gd name="connsiteX303" fmla="*/ 2108321 w 8071474"/>
              <a:gd name="connsiteY303" fmla="*/ 419735 h 6858000"/>
              <a:gd name="connsiteX304" fmla="*/ 2113936 w 8071474"/>
              <a:gd name="connsiteY304" fmla="*/ 421005 h 6858000"/>
              <a:gd name="connsiteX305" fmla="*/ 2119552 w 8071474"/>
              <a:gd name="connsiteY305" fmla="*/ 422910 h 6858000"/>
              <a:gd name="connsiteX306" fmla="*/ 2125464 w 8071474"/>
              <a:gd name="connsiteY306" fmla="*/ 424815 h 6858000"/>
              <a:gd name="connsiteX307" fmla="*/ 2130784 w 8071474"/>
              <a:gd name="connsiteY307" fmla="*/ 427355 h 6858000"/>
              <a:gd name="connsiteX308" fmla="*/ 2136104 w 8071474"/>
              <a:gd name="connsiteY308" fmla="*/ 429895 h 6858000"/>
              <a:gd name="connsiteX309" fmla="*/ 2141720 w 8071474"/>
              <a:gd name="connsiteY309" fmla="*/ 432753 h 6858000"/>
              <a:gd name="connsiteX310" fmla="*/ 2146745 w 8071474"/>
              <a:gd name="connsiteY310" fmla="*/ 436245 h 6858000"/>
              <a:gd name="connsiteX311" fmla="*/ 2152065 w 8071474"/>
              <a:gd name="connsiteY311" fmla="*/ 439738 h 6858000"/>
              <a:gd name="connsiteX312" fmla="*/ 2156795 w 8071474"/>
              <a:gd name="connsiteY312" fmla="*/ 443548 h 6858000"/>
              <a:gd name="connsiteX313" fmla="*/ 2161819 w 8071474"/>
              <a:gd name="connsiteY313" fmla="*/ 447675 h 6858000"/>
              <a:gd name="connsiteX314" fmla="*/ 2165957 w 8071474"/>
              <a:gd name="connsiteY314" fmla="*/ 451803 h 6858000"/>
              <a:gd name="connsiteX315" fmla="*/ 2966073 w 8071474"/>
              <a:gd name="connsiteY315" fmla="*/ 1251903 h 6858000"/>
              <a:gd name="connsiteX316" fmla="*/ 5612631 w 8071474"/>
              <a:gd name="connsiteY316" fmla="*/ 3898583 h 6858000"/>
              <a:gd name="connsiteX317" fmla="*/ 5617360 w 8071474"/>
              <a:gd name="connsiteY317" fmla="*/ 3903345 h 6858000"/>
              <a:gd name="connsiteX318" fmla="*/ 5621498 w 8071474"/>
              <a:gd name="connsiteY318" fmla="*/ 3908425 h 6858000"/>
              <a:gd name="connsiteX319" fmla="*/ 5625341 w 8071474"/>
              <a:gd name="connsiteY319" fmla="*/ 3913505 h 6858000"/>
              <a:gd name="connsiteX320" fmla="*/ 5628888 w 8071474"/>
              <a:gd name="connsiteY320" fmla="*/ 3918585 h 6858000"/>
              <a:gd name="connsiteX321" fmla="*/ 5632139 w 8071474"/>
              <a:gd name="connsiteY321" fmla="*/ 3923348 h 6858000"/>
              <a:gd name="connsiteX322" fmla="*/ 5635094 w 8071474"/>
              <a:gd name="connsiteY322" fmla="*/ 3928745 h 6858000"/>
              <a:gd name="connsiteX323" fmla="*/ 5638050 w 8071474"/>
              <a:gd name="connsiteY323" fmla="*/ 3934460 h 6858000"/>
              <a:gd name="connsiteX324" fmla="*/ 5640415 w 8071474"/>
              <a:gd name="connsiteY324" fmla="*/ 3939858 h 6858000"/>
              <a:gd name="connsiteX325" fmla="*/ 5642484 w 8071474"/>
              <a:gd name="connsiteY325" fmla="*/ 3945890 h 6858000"/>
              <a:gd name="connsiteX326" fmla="*/ 5644257 w 8071474"/>
              <a:gd name="connsiteY326" fmla="*/ 3951605 h 6858000"/>
              <a:gd name="connsiteX327" fmla="*/ 5645735 w 8071474"/>
              <a:gd name="connsiteY327" fmla="*/ 3957320 h 6858000"/>
              <a:gd name="connsiteX328" fmla="*/ 5647213 w 8071474"/>
              <a:gd name="connsiteY328" fmla="*/ 3963353 h 6858000"/>
              <a:gd name="connsiteX329" fmla="*/ 5648100 w 8071474"/>
              <a:gd name="connsiteY329" fmla="*/ 3969068 h 6858000"/>
              <a:gd name="connsiteX330" fmla="*/ 5648691 w 8071474"/>
              <a:gd name="connsiteY330" fmla="*/ 3975100 h 6858000"/>
              <a:gd name="connsiteX331" fmla="*/ 5649282 w 8071474"/>
              <a:gd name="connsiteY331" fmla="*/ 3980815 h 6858000"/>
              <a:gd name="connsiteX332" fmla="*/ 5649282 w 8071474"/>
              <a:gd name="connsiteY332" fmla="*/ 3987165 h 6858000"/>
              <a:gd name="connsiteX333" fmla="*/ 5649282 w 8071474"/>
              <a:gd name="connsiteY333" fmla="*/ 3992880 h 6858000"/>
              <a:gd name="connsiteX334" fmla="*/ 5648691 w 8071474"/>
              <a:gd name="connsiteY334" fmla="*/ 3998913 h 6858000"/>
              <a:gd name="connsiteX335" fmla="*/ 5648100 w 8071474"/>
              <a:gd name="connsiteY335" fmla="*/ 4004945 h 6858000"/>
              <a:gd name="connsiteX336" fmla="*/ 5647213 w 8071474"/>
              <a:gd name="connsiteY336" fmla="*/ 4010660 h 6858000"/>
              <a:gd name="connsiteX337" fmla="*/ 5645735 w 8071474"/>
              <a:gd name="connsiteY337" fmla="*/ 4016375 h 6858000"/>
              <a:gd name="connsiteX338" fmla="*/ 5644257 w 8071474"/>
              <a:gd name="connsiteY338" fmla="*/ 4022725 h 6858000"/>
              <a:gd name="connsiteX339" fmla="*/ 5642484 w 8071474"/>
              <a:gd name="connsiteY339" fmla="*/ 4028440 h 6858000"/>
              <a:gd name="connsiteX340" fmla="*/ 5640415 w 8071474"/>
              <a:gd name="connsiteY340" fmla="*/ 4033838 h 6858000"/>
              <a:gd name="connsiteX341" fmla="*/ 5638050 w 8071474"/>
              <a:gd name="connsiteY341" fmla="*/ 4039553 h 6858000"/>
              <a:gd name="connsiteX342" fmla="*/ 5635094 w 8071474"/>
              <a:gd name="connsiteY342" fmla="*/ 4044950 h 6858000"/>
              <a:gd name="connsiteX343" fmla="*/ 5632139 w 8071474"/>
              <a:gd name="connsiteY343" fmla="*/ 4050348 h 6858000"/>
              <a:gd name="connsiteX344" fmla="*/ 5628888 w 8071474"/>
              <a:gd name="connsiteY344" fmla="*/ 4055745 h 6858000"/>
              <a:gd name="connsiteX345" fmla="*/ 5625341 w 8071474"/>
              <a:gd name="connsiteY345" fmla="*/ 4060825 h 6858000"/>
              <a:gd name="connsiteX346" fmla="*/ 5621498 w 8071474"/>
              <a:gd name="connsiteY346" fmla="*/ 4065588 h 6858000"/>
              <a:gd name="connsiteX347" fmla="*/ 5617360 w 8071474"/>
              <a:gd name="connsiteY347" fmla="*/ 4070350 h 6858000"/>
              <a:gd name="connsiteX348" fmla="*/ 5612631 w 8071474"/>
              <a:gd name="connsiteY348" fmla="*/ 4075113 h 6858000"/>
              <a:gd name="connsiteX349" fmla="*/ 5608198 w 8071474"/>
              <a:gd name="connsiteY349" fmla="*/ 4079875 h 6858000"/>
              <a:gd name="connsiteX350" fmla="*/ 5603468 w 8071474"/>
              <a:gd name="connsiteY350" fmla="*/ 4083685 h 6858000"/>
              <a:gd name="connsiteX351" fmla="*/ 5598443 w 8071474"/>
              <a:gd name="connsiteY351" fmla="*/ 4087495 h 6858000"/>
              <a:gd name="connsiteX352" fmla="*/ 5593419 w 8071474"/>
              <a:gd name="connsiteY352" fmla="*/ 4091305 h 6858000"/>
              <a:gd name="connsiteX353" fmla="*/ 5588098 w 8071474"/>
              <a:gd name="connsiteY353" fmla="*/ 4094480 h 6858000"/>
              <a:gd name="connsiteX354" fmla="*/ 5582482 w 8071474"/>
              <a:gd name="connsiteY354" fmla="*/ 4097338 h 6858000"/>
              <a:gd name="connsiteX355" fmla="*/ 5577162 w 8071474"/>
              <a:gd name="connsiteY355" fmla="*/ 4100195 h 6858000"/>
              <a:gd name="connsiteX356" fmla="*/ 5571842 w 8071474"/>
              <a:gd name="connsiteY356" fmla="*/ 4102418 h 6858000"/>
              <a:gd name="connsiteX357" fmla="*/ 5565931 w 8071474"/>
              <a:gd name="connsiteY357" fmla="*/ 4104640 h 6858000"/>
              <a:gd name="connsiteX358" fmla="*/ 5560315 w 8071474"/>
              <a:gd name="connsiteY358" fmla="*/ 4106545 h 6858000"/>
              <a:gd name="connsiteX359" fmla="*/ 5554699 w 8071474"/>
              <a:gd name="connsiteY359" fmla="*/ 4108133 h 6858000"/>
              <a:gd name="connsiteX360" fmla="*/ 5548492 w 8071474"/>
              <a:gd name="connsiteY360" fmla="*/ 4109403 h 6858000"/>
              <a:gd name="connsiteX361" fmla="*/ 5542580 w 8071474"/>
              <a:gd name="connsiteY361" fmla="*/ 4110355 h 6858000"/>
              <a:gd name="connsiteX362" fmla="*/ 5536669 w 8071474"/>
              <a:gd name="connsiteY362" fmla="*/ 4110990 h 6858000"/>
              <a:gd name="connsiteX363" fmla="*/ 5530758 w 8071474"/>
              <a:gd name="connsiteY363" fmla="*/ 4111308 h 6858000"/>
              <a:gd name="connsiteX364" fmla="*/ 5524846 w 8071474"/>
              <a:gd name="connsiteY364" fmla="*/ 4111625 h 6858000"/>
              <a:gd name="connsiteX365" fmla="*/ 5518639 w 8071474"/>
              <a:gd name="connsiteY365" fmla="*/ 4111308 h 6858000"/>
              <a:gd name="connsiteX366" fmla="*/ 5513023 w 8071474"/>
              <a:gd name="connsiteY366" fmla="*/ 4110990 h 6858000"/>
              <a:gd name="connsiteX367" fmla="*/ 5506816 w 8071474"/>
              <a:gd name="connsiteY367" fmla="*/ 4110355 h 6858000"/>
              <a:gd name="connsiteX368" fmla="*/ 5501200 w 8071474"/>
              <a:gd name="connsiteY368" fmla="*/ 4109403 h 6858000"/>
              <a:gd name="connsiteX369" fmla="*/ 5494993 w 8071474"/>
              <a:gd name="connsiteY369" fmla="*/ 4108133 h 6858000"/>
              <a:gd name="connsiteX370" fmla="*/ 5489081 w 8071474"/>
              <a:gd name="connsiteY370" fmla="*/ 4106545 h 6858000"/>
              <a:gd name="connsiteX371" fmla="*/ 5483466 w 8071474"/>
              <a:gd name="connsiteY371" fmla="*/ 4104640 h 6858000"/>
              <a:gd name="connsiteX372" fmla="*/ 5477850 w 8071474"/>
              <a:gd name="connsiteY372" fmla="*/ 4102418 h 6858000"/>
              <a:gd name="connsiteX373" fmla="*/ 5472234 w 8071474"/>
              <a:gd name="connsiteY373" fmla="*/ 4100195 h 6858000"/>
              <a:gd name="connsiteX374" fmla="*/ 5466913 w 8071474"/>
              <a:gd name="connsiteY374" fmla="*/ 4097338 h 6858000"/>
              <a:gd name="connsiteX375" fmla="*/ 5461593 w 8071474"/>
              <a:gd name="connsiteY375" fmla="*/ 4094480 h 6858000"/>
              <a:gd name="connsiteX376" fmla="*/ 5456273 w 8071474"/>
              <a:gd name="connsiteY376" fmla="*/ 4091305 h 6858000"/>
              <a:gd name="connsiteX377" fmla="*/ 5451248 w 8071474"/>
              <a:gd name="connsiteY377" fmla="*/ 4087495 h 6858000"/>
              <a:gd name="connsiteX378" fmla="*/ 5446223 w 8071474"/>
              <a:gd name="connsiteY378" fmla="*/ 4083685 h 6858000"/>
              <a:gd name="connsiteX379" fmla="*/ 5441495 w 8071474"/>
              <a:gd name="connsiteY379" fmla="*/ 4079875 h 6858000"/>
              <a:gd name="connsiteX380" fmla="*/ 5436765 w 8071474"/>
              <a:gd name="connsiteY380" fmla="*/ 4075113 h 6858000"/>
              <a:gd name="connsiteX381" fmla="*/ 5322379 w 8071474"/>
              <a:gd name="connsiteY381" fmla="*/ 3960813 h 6858000"/>
              <a:gd name="connsiteX382" fmla="*/ 5317945 w 8071474"/>
              <a:gd name="connsiteY382" fmla="*/ 3956368 h 6858000"/>
              <a:gd name="connsiteX383" fmla="*/ 5312921 w 8071474"/>
              <a:gd name="connsiteY383" fmla="*/ 3952240 h 6858000"/>
              <a:gd name="connsiteX384" fmla="*/ 5307896 w 8071474"/>
              <a:gd name="connsiteY384" fmla="*/ 3948748 h 6858000"/>
              <a:gd name="connsiteX385" fmla="*/ 5302871 w 8071474"/>
              <a:gd name="connsiteY385" fmla="*/ 3944938 h 6858000"/>
              <a:gd name="connsiteX386" fmla="*/ 5297255 w 8071474"/>
              <a:gd name="connsiteY386" fmla="*/ 3941763 h 6858000"/>
              <a:gd name="connsiteX387" fmla="*/ 5292230 w 8071474"/>
              <a:gd name="connsiteY387" fmla="*/ 3938588 h 6858000"/>
              <a:gd name="connsiteX388" fmla="*/ 5286615 w 8071474"/>
              <a:gd name="connsiteY388" fmla="*/ 3936048 h 6858000"/>
              <a:gd name="connsiteX389" fmla="*/ 5281294 w 8071474"/>
              <a:gd name="connsiteY389" fmla="*/ 3933508 h 6858000"/>
              <a:gd name="connsiteX390" fmla="*/ 5275383 w 8071474"/>
              <a:gd name="connsiteY390" fmla="*/ 3931285 h 6858000"/>
              <a:gd name="connsiteX391" fmla="*/ 5269767 w 8071474"/>
              <a:gd name="connsiteY391" fmla="*/ 3929698 h 6858000"/>
              <a:gd name="connsiteX392" fmla="*/ 5263855 w 8071474"/>
              <a:gd name="connsiteY392" fmla="*/ 3927793 h 6858000"/>
              <a:gd name="connsiteX393" fmla="*/ 5257944 w 8071474"/>
              <a:gd name="connsiteY393" fmla="*/ 3926840 h 6858000"/>
              <a:gd name="connsiteX394" fmla="*/ 5252033 w 8071474"/>
              <a:gd name="connsiteY394" fmla="*/ 3925570 h 6858000"/>
              <a:gd name="connsiteX395" fmla="*/ 5246121 w 8071474"/>
              <a:gd name="connsiteY395" fmla="*/ 3924935 h 6858000"/>
              <a:gd name="connsiteX396" fmla="*/ 5240210 w 8071474"/>
              <a:gd name="connsiteY396" fmla="*/ 3924618 h 6858000"/>
              <a:gd name="connsiteX397" fmla="*/ 5234298 w 8071474"/>
              <a:gd name="connsiteY397" fmla="*/ 3924618 h 6858000"/>
              <a:gd name="connsiteX398" fmla="*/ 5228091 w 8071474"/>
              <a:gd name="connsiteY398" fmla="*/ 3924618 h 6858000"/>
              <a:gd name="connsiteX399" fmla="*/ 5222180 w 8071474"/>
              <a:gd name="connsiteY399" fmla="*/ 3924935 h 6858000"/>
              <a:gd name="connsiteX400" fmla="*/ 5216268 w 8071474"/>
              <a:gd name="connsiteY400" fmla="*/ 3925570 h 6858000"/>
              <a:gd name="connsiteX401" fmla="*/ 5210357 w 8071474"/>
              <a:gd name="connsiteY401" fmla="*/ 3926840 h 6858000"/>
              <a:gd name="connsiteX402" fmla="*/ 5204741 w 8071474"/>
              <a:gd name="connsiteY402" fmla="*/ 3927793 h 6858000"/>
              <a:gd name="connsiteX403" fmla="*/ 5198534 w 8071474"/>
              <a:gd name="connsiteY403" fmla="*/ 3929698 h 6858000"/>
              <a:gd name="connsiteX404" fmla="*/ 5192918 w 8071474"/>
              <a:gd name="connsiteY404" fmla="*/ 3931285 h 6858000"/>
              <a:gd name="connsiteX405" fmla="*/ 5187598 w 8071474"/>
              <a:gd name="connsiteY405" fmla="*/ 3933508 h 6858000"/>
              <a:gd name="connsiteX406" fmla="*/ 5181686 w 8071474"/>
              <a:gd name="connsiteY406" fmla="*/ 3936048 h 6858000"/>
              <a:gd name="connsiteX407" fmla="*/ 5176366 w 8071474"/>
              <a:gd name="connsiteY407" fmla="*/ 3938588 h 6858000"/>
              <a:gd name="connsiteX408" fmla="*/ 5171046 w 8071474"/>
              <a:gd name="connsiteY408" fmla="*/ 3941763 h 6858000"/>
              <a:gd name="connsiteX409" fmla="*/ 5165430 w 8071474"/>
              <a:gd name="connsiteY409" fmla="*/ 3944938 h 6858000"/>
              <a:gd name="connsiteX410" fmla="*/ 5160405 w 8071474"/>
              <a:gd name="connsiteY410" fmla="*/ 3948748 h 6858000"/>
              <a:gd name="connsiteX411" fmla="*/ 5155380 w 8071474"/>
              <a:gd name="connsiteY411" fmla="*/ 3952240 h 6858000"/>
              <a:gd name="connsiteX412" fmla="*/ 5150947 w 8071474"/>
              <a:gd name="connsiteY412" fmla="*/ 3956368 h 6858000"/>
              <a:gd name="connsiteX413" fmla="*/ 5146218 w 8071474"/>
              <a:gd name="connsiteY413" fmla="*/ 3960813 h 6858000"/>
              <a:gd name="connsiteX414" fmla="*/ 5141488 w 8071474"/>
              <a:gd name="connsiteY414" fmla="*/ 3965575 h 6858000"/>
              <a:gd name="connsiteX415" fmla="*/ 5137646 w 8071474"/>
              <a:gd name="connsiteY415" fmla="*/ 3970655 h 6858000"/>
              <a:gd name="connsiteX416" fmla="*/ 5133508 w 8071474"/>
              <a:gd name="connsiteY416" fmla="*/ 3975100 h 6858000"/>
              <a:gd name="connsiteX417" fmla="*/ 5129961 w 8071474"/>
              <a:gd name="connsiteY417" fmla="*/ 3980498 h 6858000"/>
              <a:gd name="connsiteX418" fmla="*/ 5126710 w 8071474"/>
              <a:gd name="connsiteY418" fmla="*/ 3985578 h 6858000"/>
              <a:gd name="connsiteX419" fmla="*/ 5123754 w 8071474"/>
              <a:gd name="connsiteY419" fmla="*/ 3990975 h 6858000"/>
              <a:gd name="connsiteX420" fmla="*/ 5121094 w 8071474"/>
              <a:gd name="connsiteY420" fmla="*/ 3996373 h 6858000"/>
              <a:gd name="connsiteX421" fmla="*/ 5118729 w 8071474"/>
              <a:gd name="connsiteY421" fmla="*/ 4002088 h 6858000"/>
              <a:gd name="connsiteX422" fmla="*/ 5116660 w 8071474"/>
              <a:gd name="connsiteY422" fmla="*/ 4007803 h 6858000"/>
              <a:gd name="connsiteX423" fmla="*/ 5114591 w 8071474"/>
              <a:gd name="connsiteY423" fmla="*/ 4013518 h 6858000"/>
              <a:gd name="connsiteX424" fmla="*/ 5113113 w 8071474"/>
              <a:gd name="connsiteY424" fmla="*/ 4019233 h 6858000"/>
              <a:gd name="connsiteX425" fmla="*/ 5111636 w 8071474"/>
              <a:gd name="connsiteY425" fmla="*/ 4025265 h 6858000"/>
              <a:gd name="connsiteX426" fmla="*/ 5111044 w 8071474"/>
              <a:gd name="connsiteY426" fmla="*/ 4031298 h 6858000"/>
              <a:gd name="connsiteX427" fmla="*/ 5110158 w 8071474"/>
              <a:gd name="connsiteY427" fmla="*/ 4037013 h 6858000"/>
              <a:gd name="connsiteX428" fmla="*/ 5109862 w 8071474"/>
              <a:gd name="connsiteY428" fmla="*/ 4043045 h 6858000"/>
              <a:gd name="connsiteX429" fmla="*/ 5109567 w 8071474"/>
              <a:gd name="connsiteY429" fmla="*/ 4049078 h 6858000"/>
              <a:gd name="connsiteX430" fmla="*/ 5109862 w 8071474"/>
              <a:gd name="connsiteY430" fmla="*/ 4055110 h 6858000"/>
              <a:gd name="connsiteX431" fmla="*/ 5110158 w 8071474"/>
              <a:gd name="connsiteY431" fmla="*/ 4061143 h 6858000"/>
              <a:gd name="connsiteX432" fmla="*/ 5111044 w 8071474"/>
              <a:gd name="connsiteY432" fmla="*/ 4066858 h 6858000"/>
              <a:gd name="connsiteX433" fmla="*/ 5111636 w 8071474"/>
              <a:gd name="connsiteY433" fmla="*/ 4072890 h 6858000"/>
              <a:gd name="connsiteX434" fmla="*/ 5113113 w 8071474"/>
              <a:gd name="connsiteY434" fmla="*/ 4078605 h 6858000"/>
              <a:gd name="connsiteX435" fmla="*/ 5114591 w 8071474"/>
              <a:gd name="connsiteY435" fmla="*/ 4084320 h 6858000"/>
              <a:gd name="connsiteX436" fmla="*/ 5116660 w 8071474"/>
              <a:gd name="connsiteY436" fmla="*/ 4090035 h 6858000"/>
              <a:gd name="connsiteX437" fmla="*/ 5118729 w 8071474"/>
              <a:gd name="connsiteY437" fmla="*/ 4095750 h 6858000"/>
              <a:gd name="connsiteX438" fmla="*/ 5121094 w 8071474"/>
              <a:gd name="connsiteY438" fmla="*/ 4101783 h 6858000"/>
              <a:gd name="connsiteX439" fmla="*/ 5123754 w 8071474"/>
              <a:gd name="connsiteY439" fmla="*/ 4107180 h 6858000"/>
              <a:gd name="connsiteX440" fmla="*/ 5126710 w 8071474"/>
              <a:gd name="connsiteY440" fmla="*/ 4112578 h 6858000"/>
              <a:gd name="connsiteX441" fmla="*/ 5129961 w 8071474"/>
              <a:gd name="connsiteY441" fmla="*/ 4117975 h 6858000"/>
              <a:gd name="connsiteX442" fmla="*/ 5133508 w 8071474"/>
              <a:gd name="connsiteY442" fmla="*/ 4122738 h 6858000"/>
              <a:gd name="connsiteX443" fmla="*/ 5137646 w 8071474"/>
              <a:gd name="connsiteY443" fmla="*/ 4127818 h 6858000"/>
              <a:gd name="connsiteX444" fmla="*/ 5141488 w 8071474"/>
              <a:gd name="connsiteY444" fmla="*/ 4132580 h 6858000"/>
              <a:gd name="connsiteX445" fmla="*/ 5146218 w 8071474"/>
              <a:gd name="connsiteY445" fmla="*/ 4137343 h 6858000"/>
              <a:gd name="connsiteX446" fmla="*/ 5870075 w 8071474"/>
              <a:gd name="connsiteY446" fmla="*/ 4860925 h 6858000"/>
              <a:gd name="connsiteX447" fmla="*/ 5874509 w 8071474"/>
              <a:gd name="connsiteY447" fmla="*/ 4865688 h 6858000"/>
              <a:gd name="connsiteX448" fmla="*/ 5878646 w 8071474"/>
              <a:gd name="connsiteY448" fmla="*/ 4870768 h 6858000"/>
              <a:gd name="connsiteX449" fmla="*/ 5882489 w 8071474"/>
              <a:gd name="connsiteY449" fmla="*/ 4875848 h 6858000"/>
              <a:gd name="connsiteX450" fmla="*/ 5886036 w 8071474"/>
              <a:gd name="connsiteY450" fmla="*/ 4880928 h 6858000"/>
              <a:gd name="connsiteX451" fmla="*/ 5889287 w 8071474"/>
              <a:gd name="connsiteY451" fmla="*/ 4885690 h 6858000"/>
              <a:gd name="connsiteX452" fmla="*/ 5892243 w 8071474"/>
              <a:gd name="connsiteY452" fmla="*/ 4891088 h 6858000"/>
              <a:gd name="connsiteX453" fmla="*/ 5895199 w 8071474"/>
              <a:gd name="connsiteY453" fmla="*/ 4897120 h 6858000"/>
              <a:gd name="connsiteX454" fmla="*/ 5897268 w 8071474"/>
              <a:gd name="connsiteY454" fmla="*/ 4902518 h 6858000"/>
              <a:gd name="connsiteX455" fmla="*/ 5899336 w 8071474"/>
              <a:gd name="connsiteY455" fmla="*/ 4908233 h 6858000"/>
              <a:gd name="connsiteX456" fmla="*/ 5901701 w 8071474"/>
              <a:gd name="connsiteY456" fmla="*/ 4913948 h 6858000"/>
              <a:gd name="connsiteX457" fmla="*/ 5902883 w 8071474"/>
              <a:gd name="connsiteY457" fmla="*/ 4919663 h 6858000"/>
              <a:gd name="connsiteX458" fmla="*/ 5904066 w 8071474"/>
              <a:gd name="connsiteY458" fmla="*/ 4925695 h 6858000"/>
              <a:gd name="connsiteX459" fmla="*/ 5905248 w 8071474"/>
              <a:gd name="connsiteY459" fmla="*/ 4931410 h 6858000"/>
              <a:gd name="connsiteX460" fmla="*/ 5905840 w 8071474"/>
              <a:gd name="connsiteY460" fmla="*/ 4937443 h 6858000"/>
              <a:gd name="connsiteX461" fmla="*/ 5906135 w 8071474"/>
              <a:gd name="connsiteY461" fmla="*/ 4943475 h 6858000"/>
              <a:gd name="connsiteX462" fmla="*/ 5906726 w 8071474"/>
              <a:gd name="connsiteY462" fmla="*/ 4949508 h 6858000"/>
              <a:gd name="connsiteX463" fmla="*/ 5906135 w 8071474"/>
              <a:gd name="connsiteY463" fmla="*/ 4955223 h 6858000"/>
              <a:gd name="connsiteX464" fmla="*/ 5905840 w 8071474"/>
              <a:gd name="connsiteY464" fmla="*/ 4961255 h 6858000"/>
              <a:gd name="connsiteX465" fmla="*/ 5905248 w 8071474"/>
              <a:gd name="connsiteY465" fmla="*/ 4967288 h 6858000"/>
              <a:gd name="connsiteX466" fmla="*/ 5904066 w 8071474"/>
              <a:gd name="connsiteY466" fmla="*/ 4973003 h 6858000"/>
              <a:gd name="connsiteX467" fmla="*/ 5902883 w 8071474"/>
              <a:gd name="connsiteY467" fmla="*/ 4979035 h 6858000"/>
              <a:gd name="connsiteX468" fmla="*/ 5901701 w 8071474"/>
              <a:gd name="connsiteY468" fmla="*/ 4985068 h 6858000"/>
              <a:gd name="connsiteX469" fmla="*/ 5899336 w 8071474"/>
              <a:gd name="connsiteY469" fmla="*/ 4990783 h 6858000"/>
              <a:gd name="connsiteX470" fmla="*/ 5897268 w 8071474"/>
              <a:gd name="connsiteY470" fmla="*/ 4996180 h 6858000"/>
              <a:gd name="connsiteX471" fmla="*/ 5895199 w 8071474"/>
              <a:gd name="connsiteY471" fmla="*/ 5001895 h 6858000"/>
              <a:gd name="connsiteX472" fmla="*/ 5892243 w 8071474"/>
              <a:gd name="connsiteY472" fmla="*/ 5007293 h 6858000"/>
              <a:gd name="connsiteX473" fmla="*/ 5889287 w 8071474"/>
              <a:gd name="connsiteY473" fmla="*/ 5012690 h 6858000"/>
              <a:gd name="connsiteX474" fmla="*/ 5886036 w 8071474"/>
              <a:gd name="connsiteY474" fmla="*/ 5018088 h 6858000"/>
              <a:gd name="connsiteX475" fmla="*/ 5882489 w 8071474"/>
              <a:gd name="connsiteY475" fmla="*/ 5023168 h 6858000"/>
              <a:gd name="connsiteX476" fmla="*/ 5878646 w 8071474"/>
              <a:gd name="connsiteY476" fmla="*/ 5028248 h 6858000"/>
              <a:gd name="connsiteX477" fmla="*/ 5874509 w 8071474"/>
              <a:gd name="connsiteY477" fmla="*/ 5032693 h 6858000"/>
              <a:gd name="connsiteX478" fmla="*/ 5870075 w 8071474"/>
              <a:gd name="connsiteY478" fmla="*/ 5037455 h 6858000"/>
              <a:gd name="connsiteX479" fmla="*/ 5865346 w 8071474"/>
              <a:gd name="connsiteY479" fmla="*/ 5041900 h 6858000"/>
              <a:gd name="connsiteX480" fmla="*/ 5860617 w 8071474"/>
              <a:gd name="connsiteY480" fmla="*/ 5046028 h 6858000"/>
              <a:gd name="connsiteX481" fmla="*/ 5855592 w 8071474"/>
              <a:gd name="connsiteY481" fmla="*/ 5050155 h 6858000"/>
              <a:gd name="connsiteX482" fmla="*/ 5850567 w 8071474"/>
              <a:gd name="connsiteY482" fmla="*/ 5053648 h 6858000"/>
              <a:gd name="connsiteX483" fmla="*/ 5845247 w 8071474"/>
              <a:gd name="connsiteY483" fmla="*/ 5056823 h 6858000"/>
              <a:gd name="connsiteX484" fmla="*/ 5839926 w 8071474"/>
              <a:gd name="connsiteY484" fmla="*/ 5059680 h 6858000"/>
              <a:gd name="connsiteX485" fmla="*/ 5834311 w 8071474"/>
              <a:gd name="connsiteY485" fmla="*/ 5062538 h 6858000"/>
              <a:gd name="connsiteX486" fmla="*/ 5828695 w 8071474"/>
              <a:gd name="connsiteY486" fmla="*/ 5064760 h 6858000"/>
              <a:gd name="connsiteX487" fmla="*/ 5823375 w 8071474"/>
              <a:gd name="connsiteY487" fmla="*/ 5066983 h 6858000"/>
              <a:gd name="connsiteX488" fmla="*/ 5817463 w 8071474"/>
              <a:gd name="connsiteY488" fmla="*/ 5069205 h 6858000"/>
              <a:gd name="connsiteX489" fmla="*/ 5811552 w 8071474"/>
              <a:gd name="connsiteY489" fmla="*/ 5070475 h 6858000"/>
              <a:gd name="connsiteX490" fmla="*/ 5805640 w 8071474"/>
              <a:gd name="connsiteY490" fmla="*/ 5071428 h 6858000"/>
              <a:gd name="connsiteX491" fmla="*/ 5800024 w 8071474"/>
              <a:gd name="connsiteY491" fmla="*/ 5072698 h 6858000"/>
              <a:gd name="connsiteX492" fmla="*/ 5793817 w 8071474"/>
              <a:gd name="connsiteY492" fmla="*/ 5073333 h 6858000"/>
              <a:gd name="connsiteX493" fmla="*/ 5787610 w 8071474"/>
              <a:gd name="connsiteY493" fmla="*/ 5073650 h 6858000"/>
              <a:gd name="connsiteX494" fmla="*/ 5781994 w 8071474"/>
              <a:gd name="connsiteY494" fmla="*/ 5073968 h 6858000"/>
              <a:gd name="connsiteX495" fmla="*/ 5775787 w 8071474"/>
              <a:gd name="connsiteY495" fmla="*/ 5073650 h 6858000"/>
              <a:gd name="connsiteX496" fmla="*/ 5770171 w 8071474"/>
              <a:gd name="connsiteY496" fmla="*/ 5073333 h 6858000"/>
              <a:gd name="connsiteX497" fmla="*/ 5763965 w 8071474"/>
              <a:gd name="connsiteY497" fmla="*/ 5072698 h 6858000"/>
              <a:gd name="connsiteX498" fmla="*/ 5758349 w 8071474"/>
              <a:gd name="connsiteY498" fmla="*/ 5071428 h 6858000"/>
              <a:gd name="connsiteX499" fmla="*/ 5752141 w 8071474"/>
              <a:gd name="connsiteY499" fmla="*/ 5070475 h 6858000"/>
              <a:gd name="connsiteX500" fmla="*/ 5746526 w 8071474"/>
              <a:gd name="connsiteY500" fmla="*/ 5069205 h 6858000"/>
              <a:gd name="connsiteX501" fmla="*/ 5740614 w 8071474"/>
              <a:gd name="connsiteY501" fmla="*/ 5066983 h 6858000"/>
              <a:gd name="connsiteX502" fmla="*/ 5734998 w 8071474"/>
              <a:gd name="connsiteY502" fmla="*/ 5064760 h 6858000"/>
              <a:gd name="connsiteX503" fmla="*/ 5729382 w 8071474"/>
              <a:gd name="connsiteY503" fmla="*/ 5062538 h 6858000"/>
              <a:gd name="connsiteX504" fmla="*/ 5723767 w 8071474"/>
              <a:gd name="connsiteY504" fmla="*/ 5059680 h 6858000"/>
              <a:gd name="connsiteX505" fmla="*/ 5718446 w 8071474"/>
              <a:gd name="connsiteY505" fmla="*/ 5056823 h 6858000"/>
              <a:gd name="connsiteX506" fmla="*/ 5713421 w 8071474"/>
              <a:gd name="connsiteY506" fmla="*/ 5053648 h 6858000"/>
              <a:gd name="connsiteX507" fmla="*/ 5708396 w 8071474"/>
              <a:gd name="connsiteY507" fmla="*/ 5050155 h 6858000"/>
              <a:gd name="connsiteX508" fmla="*/ 5703372 w 8071474"/>
              <a:gd name="connsiteY508" fmla="*/ 5046028 h 6858000"/>
              <a:gd name="connsiteX509" fmla="*/ 5698347 w 8071474"/>
              <a:gd name="connsiteY509" fmla="*/ 5041900 h 6858000"/>
              <a:gd name="connsiteX510" fmla="*/ 5693618 w 8071474"/>
              <a:gd name="connsiteY510" fmla="*/ 5037455 h 6858000"/>
              <a:gd name="connsiteX511" fmla="*/ 5598148 w 8071474"/>
              <a:gd name="connsiteY511" fmla="*/ 4941888 h 6858000"/>
              <a:gd name="connsiteX512" fmla="*/ 5490560 w 8071474"/>
              <a:gd name="connsiteY512" fmla="*/ 4834573 h 6858000"/>
              <a:gd name="connsiteX513" fmla="*/ 5485830 w 8071474"/>
              <a:gd name="connsiteY513" fmla="*/ 4830128 h 6858000"/>
              <a:gd name="connsiteX514" fmla="*/ 5481397 w 8071474"/>
              <a:gd name="connsiteY514" fmla="*/ 4826000 h 6858000"/>
              <a:gd name="connsiteX515" fmla="*/ 5476372 w 8071474"/>
              <a:gd name="connsiteY515" fmla="*/ 4821873 h 6858000"/>
              <a:gd name="connsiteX516" fmla="*/ 5471348 w 8071474"/>
              <a:gd name="connsiteY516" fmla="*/ 4818380 h 6858000"/>
              <a:gd name="connsiteX517" fmla="*/ 5465732 w 8071474"/>
              <a:gd name="connsiteY517" fmla="*/ 4815205 h 6858000"/>
              <a:gd name="connsiteX518" fmla="*/ 5460411 w 8071474"/>
              <a:gd name="connsiteY518" fmla="*/ 4812348 h 6858000"/>
              <a:gd name="connsiteX519" fmla="*/ 5455091 w 8071474"/>
              <a:gd name="connsiteY519" fmla="*/ 4809173 h 6858000"/>
              <a:gd name="connsiteX520" fmla="*/ 5449475 w 8071474"/>
              <a:gd name="connsiteY520" fmla="*/ 4807268 h 6858000"/>
              <a:gd name="connsiteX521" fmla="*/ 5443563 w 8071474"/>
              <a:gd name="connsiteY521" fmla="*/ 4805045 h 6858000"/>
              <a:gd name="connsiteX522" fmla="*/ 5437948 w 8071474"/>
              <a:gd name="connsiteY522" fmla="*/ 4802823 h 6858000"/>
              <a:gd name="connsiteX523" fmla="*/ 5432036 w 8071474"/>
              <a:gd name="connsiteY523" fmla="*/ 4801553 h 6858000"/>
              <a:gd name="connsiteX524" fmla="*/ 5426420 w 8071474"/>
              <a:gd name="connsiteY524" fmla="*/ 4800283 h 6858000"/>
              <a:gd name="connsiteX525" fmla="*/ 5420509 w 8071474"/>
              <a:gd name="connsiteY525" fmla="*/ 4799330 h 6858000"/>
              <a:gd name="connsiteX526" fmla="*/ 5414597 w 8071474"/>
              <a:gd name="connsiteY526" fmla="*/ 4798695 h 6858000"/>
              <a:gd name="connsiteX527" fmla="*/ 5408391 w 8071474"/>
              <a:gd name="connsiteY527" fmla="*/ 4798060 h 6858000"/>
              <a:gd name="connsiteX528" fmla="*/ 5402775 w 8071474"/>
              <a:gd name="connsiteY528" fmla="*/ 4797743 h 6858000"/>
              <a:gd name="connsiteX529" fmla="*/ 5396568 w 8071474"/>
              <a:gd name="connsiteY529" fmla="*/ 4798060 h 6858000"/>
              <a:gd name="connsiteX530" fmla="*/ 5390361 w 8071474"/>
              <a:gd name="connsiteY530" fmla="*/ 4798695 h 6858000"/>
              <a:gd name="connsiteX531" fmla="*/ 5384745 w 8071474"/>
              <a:gd name="connsiteY531" fmla="*/ 4799330 h 6858000"/>
              <a:gd name="connsiteX532" fmla="*/ 5378538 w 8071474"/>
              <a:gd name="connsiteY532" fmla="*/ 4800283 h 6858000"/>
              <a:gd name="connsiteX533" fmla="*/ 5372922 w 8071474"/>
              <a:gd name="connsiteY533" fmla="*/ 4801553 h 6858000"/>
              <a:gd name="connsiteX534" fmla="*/ 5367010 w 8071474"/>
              <a:gd name="connsiteY534" fmla="*/ 4802823 h 6858000"/>
              <a:gd name="connsiteX535" fmla="*/ 5361394 w 8071474"/>
              <a:gd name="connsiteY535" fmla="*/ 4805045 h 6858000"/>
              <a:gd name="connsiteX536" fmla="*/ 5355483 w 8071474"/>
              <a:gd name="connsiteY536" fmla="*/ 4807268 h 6858000"/>
              <a:gd name="connsiteX537" fmla="*/ 5350163 w 8071474"/>
              <a:gd name="connsiteY537" fmla="*/ 4809173 h 6858000"/>
              <a:gd name="connsiteX538" fmla="*/ 5344547 w 8071474"/>
              <a:gd name="connsiteY538" fmla="*/ 4812348 h 6858000"/>
              <a:gd name="connsiteX539" fmla="*/ 5338931 w 8071474"/>
              <a:gd name="connsiteY539" fmla="*/ 4815205 h 6858000"/>
              <a:gd name="connsiteX540" fmla="*/ 5333906 w 8071474"/>
              <a:gd name="connsiteY540" fmla="*/ 4818380 h 6858000"/>
              <a:gd name="connsiteX541" fmla="*/ 5328881 w 8071474"/>
              <a:gd name="connsiteY541" fmla="*/ 4821873 h 6858000"/>
              <a:gd name="connsiteX542" fmla="*/ 5323857 w 8071474"/>
              <a:gd name="connsiteY542" fmla="*/ 4826000 h 6858000"/>
              <a:gd name="connsiteX543" fmla="*/ 5318832 w 8071474"/>
              <a:gd name="connsiteY543" fmla="*/ 4830128 h 6858000"/>
              <a:gd name="connsiteX544" fmla="*/ 5314398 w 8071474"/>
              <a:gd name="connsiteY544" fmla="*/ 4834573 h 6858000"/>
              <a:gd name="connsiteX545" fmla="*/ 5307305 w 8071474"/>
              <a:gd name="connsiteY545" fmla="*/ 4841875 h 6858000"/>
              <a:gd name="connsiteX546" fmla="*/ 5301393 w 8071474"/>
              <a:gd name="connsiteY546" fmla="*/ 4849813 h 6858000"/>
              <a:gd name="connsiteX547" fmla="*/ 5295482 w 8071474"/>
              <a:gd name="connsiteY547" fmla="*/ 4858068 h 6858000"/>
              <a:gd name="connsiteX548" fmla="*/ 5291048 w 8071474"/>
              <a:gd name="connsiteY548" fmla="*/ 4867275 h 6858000"/>
              <a:gd name="connsiteX549" fmla="*/ 5286910 w 8071474"/>
              <a:gd name="connsiteY549" fmla="*/ 4875848 h 6858000"/>
              <a:gd name="connsiteX550" fmla="*/ 5283659 w 8071474"/>
              <a:gd name="connsiteY550" fmla="*/ 4885055 h 6858000"/>
              <a:gd name="connsiteX551" fmla="*/ 5281294 w 8071474"/>
              <a:gd name="connsiteY551" fmla="*/ 4894580 h 6858000"/>
              <a:gd name="connsiteX552" fmla="*/ 5279521 w 8071474"/>
              <a:gd name="connsiteY552" fmla="*/ 4903788 h 6858000"/>
              <a:gd name="connsiteX553" fmla="*/ 5278339 w 8071474"/>
              <a:gd name="connsiteY553" fmla="*/ 4913630 h 6858000"/>
              <a:gd name="connsiteX554" fmla="*/ 5278339 w 8071474"/>
              <a:gd name="connsiteY554" fmla="*/ 4923155 h 6858000"/>
              <a:gd name="connsiteX555" fmla="*/ 5278634 w 8071474"/>
              <a:gd name="connsiteY555" fmla="*/ 4932998 h 6858000"/>
              <a:gd name="connsiteX556" fmla="*/ 5279816 w 8071474"/>
              <a:gd name="connsiteY556" fmla="*/ 4942205 h 6858000"/>
              <a:gd name="connsiteX557" fmla="*/ 5281885 w 8071474"/>
              <a:gd name="connsiteY557" fmla="*/ 4952048 h 6858000"/>
              <a:gd name="connsiteX558" fmla="*/ 5284546 w 8071474"/>
              <a:gd name="connsiteY558" fmla="*/ 4960938 h 6858000"/>
              <a:gd name="connsiteX559" fmla="*/ 5288092 w 8071474"/>
              <a:gd name="connsiteY559" fmla="*/ 4970145 h 6858000"/>
              <a:gd name="connsiteX560" fmla="*/ 5291935 w 8071474"/>
              <a:gd name="connsiteY560" fmla="*/ 4979353 h 6858000"/>
              <a:gd name="connsiteX561" fmla="*/ 5583665 w 8071474"/>
              <a:gd name="connsiteY561" fmla="*/ 5270500 h 6858000"/>
              <a:gd name="connsiteX562" fmla="*/ 5588098 w 8071474"/>
              <a:gd name="connsiteY562" fmla="*/ 5275263 h 6858000"/>
              <a:gd name="connsiteX563" fmla="*/ 5592237 w 8071474"/>
              <a:gd name="connsiteY563" fmla="*/ 5280343 h 6858000"/>
              <a:gd name="connsiteX564" fmla="*/ 5595784 w 8071474"/>
              <a:gd name="connsiteY564" fmla="*/ 5284788 h 6858000"/>
              <a:gd name="connsiteX565" fmla="*/ 5599626 w 8071474"/>
              <a:gd name="connsiteY565" fmla="*/ 5290185 h 6858000"/>
              <a:gd name="connsiteX566" fmla="*/ 5602582 w 8071474"/>
              <a:gd name="connsiteY566" fmla="*/ 5295265 h 6858000"/>
              <a:gd name="connsiteX567" fmla="*/ 5605833 w 8071474"/>
              <a:gd name="connsiteY567" fmla="*/ 5300663 h 6858000"/>
              <a:gd name="connsiteX568" fmla="*/ 5608493 w 8071474"/>
              <a:gd name="connsiteY568" fmla="*/ 5306060 h 6858000"/>
              <a:gd name="connsiteX569" fmla="*/ 5610857 w 8071474"/>
              <a:gd name="connsiteY569" fmla="*/ 5311775 h 6858000"/>
              <a:gd name="connsiteX570" fmla="*/ 5613222 w 8071474"/>
              <a:gd name="connsiteY570" fmla="*/ 5317490 h 6858000"/>
              <a:gd name="connsiteX571" fmla="*/ 5614996 w 8071474"/>
              <a:gd name="connsiteY571" fmla="*/ 5323523 h 6858000"/>
              <a:gd name="connsiteX572" fmla="*/ 5616474 w 8071474"/>
              <a:gd name="connsiteY572" fmla="*/ 5329238 h 6858000"/>
              <a:gd name="connsiteX573" fmla="*/ 5617656 w 8071474"/>
              <a:gd name="connsiteY573" fmla="*/ 5334953 h 6858000"/>
              <a:gd name="connsiteX574" fmla="*/ 5618838 w 8071474"/>
              <a:gd name="connsiteY574" fmla="*/ 5340985 h 6858000"/>
              <a:gd name="connsiteX575" fmla="*/ 5619725 w 8071474"/>
              <a:gd name="connsiteY575" fmla="*/ 5346700 h 6858000"/>
              <a:gd name="connsiteX576" fmla="*/ 5620021 w 8071474"/>
              <a:gd name="connsiteY576" fmla="*/ 5352733 h 6858000"/>
              <a:gd name="connsiteX577" fmla="*/ 5620021 w 8071474"/>
              <a:gd name="connsiteY577" fmla="*/ 5359083 h 6858000"/>
              <a:gd name="connsiteX578" fmla="*/ 5620021 w 8071474"/>
              <a:gd name="connsiteY578" fmla="*/ 5364798 h 6858000"/>
              <a:gd name="connsiteX579" fmla="*/ 5619725 w 8071474"/>
              <a:gd name="connsiteY579" fmla="*/ 5370830 h 6858000"/>
              <a:gd name="connsiteX580" fmla="*/ 5618838 w 8071474"/>
              <a:gd name="connsiteY580" fmla="*/ 5376545 h 6858000"/>
              <a:gd name="connsiteX581" fmla="*/ 5617656 w 8071474"/>
              <a:gd name="connsiteY581" fmla="*/ 5382578 h 6858000"/>
              <a:gd name="connsiteX582" fmla="*/ 5616474 w 8071474"/>
              <a:gd name="connsiteY582" fmla="*/ 5388293 h 6858000"/>
              <a:gd name="connsiteX583" fmla="*/ 5614996 w 8071474"/>
              <a:gd name="connsiteY583" fmla="*/ 5394008 h 6858000"/>
              <a:gd name="connsiteX584" fmla="*/ 5613222 w 8071474"/>
              <a:gd name="connsiteY584" fmla="*/ 5400040 h 6858000"/>
              <a:gd name="connsiteX585" fmla="*/ 5610857 w 8071474"/>
              <a:gd name="connsiteY585" fmla="*/ 5405755 h 6858000"/>
              <a:gd name="connsiteX586" fmla="*/ 5608493 w 8071474"/>
              <a:gd name="connsiteY586" fmla="*/ 5411470 h 6858000"/>
              <a:gd name="connsiteX587" fmla="*/ 5605833 w 8071474"/>
              <a:gd name="connsiteY587" fmla="*/ 5416868 h 6858000"/>
              <a:gd name="connsiteX588" fmla="*/ 5602582 w 8071474"/>
              <a:gd name="connsiteY588" fmla="*/ 5422265 h 6858000"/>
              <a:gd name="connsiteX589" fmla="*/ 5599626 w 8071474"/>
              <a:gd name="connsiteY589" fmla="*/ 5427663 h 6858000"/>
              <a:gd name="connsiteX590" fmla="*/ 5595784 w 8071474"/>
              <a:gd name="connsiteY590" fmla="*/ 5432743 h 6858000"/>
              <a:gd name="connsiteX591" fmla="*/ 5592237 w 8071474"/>
              <a:gd name="connsiteY591" fmla="*/ 5437505 h 6858000"/>
              <a:gd name="connsiteX592" fmla="*/ 5588098 w 8071474"/>
              <a:gd name="connsiteY592" fmla="*/ 5442268 h 6858000"/>
              <a:gd name="connsiteX593" fmla="*/ 5583665 w 8071474"/>
              <a:gd name="connsiteY593" fmla="*/ 5447030 h 6858000"/>
              <a:gd name="connsiteX594" fmla="*/ 5578936 w 8071474"/>
              <a:gd name="connsiteY594" fmla="*/ 5451158 h 6858000"/>
              <a:gd name="connsiteX595" fmla="*/ 5573911 w 8071474"/>
              <a:gd name="connsiteY595" fmla="*/ 5455603 h 6858000"/>
              <a:gd name="connsiteX596" fmla="*/ 5569182 w 8071474"/>
              <a:gd name="connsiteY596" fmla="*/ 5459095 h 6858000"/>
              <a:gd name="connsiteX597" fmla="*/ 5563862 w 8071474"/>
              <a:gd name="connsiteY597" fmla="*/ 5462905 h 6858000"/>
              <a:gd name="connsiteX598" fmla="*/ 5558837 w 8071474"/>
              <a:gd name="connsiteY598" fmla="*/ 5466080 h 6858000"/>
              <a:gd name="connsiteX599" fmla="*/ 5553517 w 8071474"/>
              <a:gd name="connsiteY599" fmla="*/ 5469255 h 6858000"/>
              <a:gd name="connsiteX600" fmla="*/ 5548196 w 8071474"/>
              <a:gd name="connsiteY600" fmla="*/ 5471795 h 6858000"/>
              <a:gd name="connsiteX601" fmla="*/ 5542285 w 8071474"/>
              <a:gd name="connsiteY601" fmla="*/ 5474335 h 6858000"/>
              <a:gd name="connsiteX602" fmla="*/ 5536964 w 8071474"/>
              <a:gd name="connsiteY602" fmla="*/ 5476558 h 6858000"/>
              <a:gd name="connsiteX603" fmla="*/ 5531348 w 8071474"/>
              <a:gd name="connsiteY603" fmla="*/ 5478145 h 6858000"/>
              <a:gd name="connsiteX604" fmla="*/ 5525437 w 8071474"/>
              <a:gd name="connsiteY604" fmla="*/ 5479733 h 6858000"/>
              <a:gd name="connsiteX605" fmla="*/ 5519230 w 8071474"/>
              <a:gd name="connsiteY605" fmla="*/ 5481003 h 6858000"/>
              <a:gd name="connsiteX606" fmla="*/ 5513614 w 8071474"/>
              <a:gd name="connsiteY606" fmla="*/ 5482273 h 6858000"/>
              <a:gd name="connsiteX607" fmla="*/ 5507999 w 8071474"/>
              <a:gd name="connsiteY607" fmla="*/ 5482908 h 6858000"/>
              <a:gd name="connsiteX608" fmla="*/ 5501791 w 8071474"/>
              <a:gd name="connsiteY608" fmla="*/ 5483225 h 6858000"/>
              <a:gd name="connsiteX609" fmla="*/ 5495585 w 8071474"/>
              <a:gd name="connsiteY609" fmla="*/ 5483543 h 6858000"/>
              <a:gd name="connsiteX610" fmla="*/ 6873545 w 8071474"/>
              <a:gd name="connsiteY610" fmla="*/ 6858000 h 6858000"/>
              <a:gd name="connsiteX611" fmla="*/ 8071474 w 8071474"/>
              <a:gd name="connsiteY6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</a:cxnLst>
            <a:rect l="l" t="t" r="r" b="b"/>
            <a:pathLst>
              <a:path w="8071474" h="6858000">
                <a:moveTo>
                  <a:pt x="8071474" y="0"/>
                </a:moveTo>
                <a:lnTo>
                  <a:pt x="0" y="0"/>
                </a:lnTo>
                <a:lnTo>
                  <a:pt x="692823" y="691198"/>
                </a:lnTo>
                <a:cubicBezTo>
                  <a:pt x="692231" y="688658"/>
                  <a:pt x="691936" y="686435"/>
                  <a:pt x="691345" y="683895"/>
                </a:cubicBezTo>
                <a:cubicBezTo>
                  <a:pt x="691049" y="681355"/>
                  <a:pt x="691049" y="678815"/>
                  <a:pt x="690754" y="676275"/>
                </a:cubicBezTo>
                <a:lnTo>
                  <a:pt x="690754" y="669290"/>
                </a:lnTo>
                <a:lnTo>
                  <a:pt x="690754" y="661988"/>
                </a:lnTo>
                <a:cubicBezTo>
                  <a:pt x="691049" y="659448"/>
                  <a:pt x="691049" y="656908"/>
                  <a:pt x="691345" y="654368"/>
                </a:cubicBezTo>
                <a:cubicBezTo>
                  <a:pt x="691640" y="652145"/>
                  <a:pt x="692231" y="649605"/>
                  <a:pt x="692527" y="647383"/>
                </a:cubicBezTo>
                <a:cubicBezTo>
                  <a:pt x="693118" y="644843"/>
                  <a:pt x="693414" y="642620"/>
                  <a:pt x="694005" y="640080"/>
                </a:cubicBezTo>
                <a:cubicBezTo>
                  <a:pt x="694596" y="637858"/>
                  <a:pt x="695187" y="635318"/>
                  <a:pt x="695778" y="633095"/>
                </a:cubicBezTo>
                <a:cubicBezTo>
                  <a:pt x="696665" y="630555"/>
                  <a:pt x="697256" y="628333"/>
                  <a:pt x="698143" y="625793"/>
                </a:cubicBezTo>
                <a:cubicBezTo>
                  <a:pt x="699030" y="623570"/>
                  <a:pt x="699916" y="621030"/>
                  <a:pt x="700803" y="618808"/>
                </a:cubicBezTo>
                <a:cubicBezTo>
                  <a:pt x="701985" y="616585"/>
                  <a:pt x="702872" y="614363"/>
                  <a:pt x="704054" y="612140"/>
                </a:cubicBezTo>
                <a:cubicBezTo>
                  <a:pt x="705237" y="609918"/>
                  <a:pt x="706419" y="608013"/>
                  <a:pt x="707601" y="605790"/>
                </a:cubicBezTo>
                <a:lnTo>
                  <a:pt x="712035" y="599123"/>
                </a:lnTo>
                <a:cubicBezTo>
                  <a:pt x="713513" y="596900"/>
                  <a:pt x="714695" y="594995"/>
                  <a:pt x="716173" y="592773"/>
                </a:cubicBezTo>
                <a:cubicBezTo>
                  <a:pt x="717946" y="590868"/>
                  <a:pt x="719424" y="588963"/>
                  <a:pt x="721198" y="587058"/>
                </a:cubicBezTo>
                <a:lnTo>
                  <a:pt x="726518" y="581343"/>
                </a:lnTo>
                <a:cubicBezTo>
                  <a:pt x="727996" y="579755"/>
                  <a:pt x="729769" y="578485"/>
                  <a:pt x="731247" y="576898"/>
                </a:cubicBezTo>
                <a:cubicBezTo>
                  <a:pt x="732725" y="575310"/>
                  <a:pt x="734498" y="574040"/>
                  <a:pt x="735976" y="572453"/>
                </a:cubicBezTo>
                <a:cubicBezTo>
                  <a:pt x="737750" y="571183"/>
                  <a:pt x="739227" y="570230"/>
                  <a:pt x="741001" y="568960"/>
                </a:cubicBezTo>
                <a:cubicBezTo>
                  <a:pt x="742774" y="567690"/>
                  <a:pt x="744252" y="566738"/>
                  <a:pt x="746026" y="565468"/>
                </a:cubicBezTo>
                <a:cubicBezTo>
                  <a:pt x="747799" y="564515"/>
                  <a:pt x="749277" y="563245"/>
                  <a:pt x="751050" y="562293"/>
                </a:cubicBezTo>
                <a:cubicBezTo>
                  <a:pt x="752824" y="561023"/>
                  <a:pt x="754597" y="560070"/>
                  <a:pt x="756371" y="558800"/>
                </a:cubicBezTo>
                <a:cubicBezTo>
                  <a:pt x="758144" y="558165"/>
                  <a:pt x="759918" y="557213"/>
                  <a:pt x="761691" y="556578"/>
                </a:cubicBezTo>
                <a:cubicBezTo>
                  <a:pt x="763760" y="555625"/>
                  <a:pt x="765533" y="554990"/>
                  <a:pt x="767602" y="554038"/>
                </a:cubicBezTo>
                <a:cubicBezTo>
                  <a:pt x="769376" y="553403"/>
                  <a:pt x="771149" y="552450"/>
                  <a:pt x="772923" y="551815"/>
                </a:cubicBezTo>
                <a:cubicBezTo>
                  <a:pt x="774992" y="551180"/>
                  <a:pt x="776765" y="550545"/>
                  <a:pt x="778834" y="549910"/>
                </a:cubicBezTo>
                <a:cubicBezTo>
                  <a:pt x="780608" y="549593"/>
                  <a:pt x="782677" y="548958"/>
                  <a:pt x="784450" y="548640"/>
                </a:cubicBezTo>
                <a:cubicBezTo>
                  <a:pt x="786224" y="548323"/>
                  <a:pt x="788293" y="547688"/>
                  <a:pt x="790066" y="547370"/>
                </a:cubicBezTo>
                <a:lnTo>
                  <a:pt x="795977" y="546418"/>
                </a:lnTo>
                <a:cubicBezTo>
                  <a:pt x="798046" y="546100"/>
                  <a:pt x="800115" y="546100"/>
                  <a:pt x="802184" y="545783"/>
                </a:cubicBezTo>
                <a:cubicBezTo>
                  <a:pt x="803958" y="545783"/>
                  <a:pt x="806027" y="545465"/>
                  <a:pt x="807800" y="545465"/>
                </a:cubicBezTo>
                <a:cubicBezTo>
                  <a:pt x="809869" y="545148"/>
                  <a:pt x="811938" y="545148"/>
                  <a:pt x="814007" y="544830"/>
                </a:cubicBezTo>
                <a:cubicBezTo>
                  <a:pt x="815781" y="545148"/>
                  <a:pt x="817850" y="545148"/>
                  <a:pt x="819623" y="545465"/>
                </a:cubicBezTo>
                <a:cubicBezTo>
                  <a:pt x="821692" y="545465"/>
                  <a:pt x="823761" y="545783"/>
                  <a:pt x="825830" y="545783"/>
                </a:cubicBezTo>
                <a:cubicBezTo>
                  <a:pt x="827604" y="546100"/>
                  <a:pt x="829673" y="546100"/>
                  <a:pt x="831446" y="546418"/>
                </a:cubicBezTo>
                <a:lnTo>
                  <a:pt x="837358" y="547370"/>
                </a:lnTo>
                <a:cubicBezTo>
                  <a:pt x="839131" y="547688"/>
                  <a:pt x="841200" y="548323"/>
                  <a:pt x="842974" y="548640"/>
                </a:cubicBezTo>
                <a:cubicBezTo>
                  <a:pt x="845042" y="548958"/>
                  <a:pt x="846816" y="549593"/>
                  <a:pt x="848885" y="549910"/>
                </a:cubicBezTo>
                <a:cubicBezTo>
                  <a:pt x="850658" y="550545"/>
                  <a:pt x="852727" y="551180"/>
                  <a:pt x="854501" y="551815"/>
                </a:cubicBezTo>
                <a:cubicBezTo>
                  <a:pt x="856274" y="552450"/>
                  <a:pt x="858343" y="553403"/>
                  <a:pt x="860117" y="554038"/>
                </a:cubicBezTo>
                <a:cubicBezTo>
                  <a:pt x="861890" y="554990"/>
                  <a:pt x="863959" y="555625"/>
                  <a:pt x="865733" y="556578"/>
                </a:cubicBezTo>
                <a:cubicBezTo>
                  <a:pt x="867506" y="557213"/>
                  <a:pt x="869280" y="558165"/>
                  <a:pt x="871053" y="558800"/>
                </a:cubicBezTo>
                <a:cubicBezTo>
                  <a:pt x="872826" y="560070"/>
                  <a:pt x="874600" y="561023"/>
                  <a:pt x="876373" y="562293"/>
                </a:cubicBezTo>
                <a:cubicBezTo>
                  <a:pt x="878147" y="563245"/>
                  <a:pt x="879624" y="564515"/>
                  <a:pt x="881398" y="565468"/>
                </a:cubicBezTo>
                <a:cubicBezTo>
                  <a:pt x="883171" y="566738"/>
                  <a:pt x="884945" y="567690"/>
                  <a:pt x="886718" y="568960"/>
                </a:cubicBezTo>
                <a:cubicBezTo>
                  <a:pt x="888196" y="570230"/>
                  <a:pt x="889970" y="571183"/>
                  <a:pt x="891447" y="572453"/>
                </a:cubicBezTo>
                <a:cubicBezTo>
                  <a:pt x="892925" y="574040"/>
                  <a:pt x="894699" y="575310"/>
                  <a:pt x="896177" y="576898"/>
                </a:cubicBezTo>
                <a:cubicBezTo>
                  <a:pt x="897654" y="578485"/>
                  <a:pt x="899428" y="579755"/>
                  <a:pt x="900906" y="581343"/>
                </a:cubicBezTo>
                <a:lnTo>
                  <a:pt x="1431459" y="1111568"/>
                </a:lnTo>
                <a:lnTo>
                  <a:pt x="2394731" y="2074863"/>
                </a:lnTo>
                <a:cubicBezTo>
                  <a:pt x="2396208" y="2076450"/>
                  <a:pt x="2397686" y="2077720"/>
                  <a:pt x="2399164" y="2079308"/>
                </a:cubicBezTo>
                <a:cubicBezTo>
                  <a:pt x="2400938" y="2080578"/>
                  <a:pt x="2402415" y="2082165"/>
                  <a:pt x="2404189" y="2083435"/>
                </a:cubicBezTo>
                <a:cubicBezTo>
                  <a:pt x="2405667" y="2084705"/>
                  <a:pt x="2407440" y="2085975"/>
                  <a:pt x="2408918" y="2087245"/>
                </a:cubicBezTo>
                <a:cubicBezTo>
                  <a:pt x="2410692" y="2088515"/>
                  <a:pt x="2412169" y="2089468"/>
                  <a:pt x="2413943" y="2090738"/>
                </a:cubicBezTo>
                <a:cubicBezTo>
                  <a:pt x="2415716" y="2091690"/>
                  <a:pt x="2417490" y="2092960"/>
                  <a:pt x="2419263" y="2093913"/>
                </a:cubicBezTo>
                <a:lnTo>
                  <a:pt x="2424583" y="2096770"/>
                </a:lnTo>
                <a:cubicBezTo>
                  <a:pt x="2426357" y="2097723"/>
                  <a:pt x="2428426" y="2098675"/>
                  <a:pt x="2430199" y="2099628"/>
                </a:cubicBezTo>
                <a:cubicBezTo>
                  <a:pt x="2431973" y="2100263"/>
                  <a:pt x="2433746" y="2101215"/>
                  <a:pt x="2435520" y="2101850"/>
                </a:cubicBezTo>
                <a:cubicBezTo>
                  <a:pt x="2437293" y="2102485"/>
                  <a:pt x="2439362" y="2103438"/>
                  <a:pt x="2441136" y="2104073"/>
                </a:cubicBezTo>
                <a:cubicBezTo>
                  <a:pt x="2443205" y="2104708"/>
                  <a:pt x="2444978" y="2105025"/>
                  <a:pt x="2447047" y="2105660"/>
                </a:cubicBezTo>
                <a:cubicBezTo>
                  <a:pt x="2448820" y="2106295"/>
                  <a:pt x="2450889" y="2106930"/>
                  <a:pt x="2452663" y="2107565"/>
                </a:cubicBezTo>
                <a:lnTo>
                  <a:pt x="2458574" y="2108518"/>
                </a:lnTo>
                <a:cubicBezTo>
                  <a:pt x="2460348" y="2108835"/>
                  <a:pt x="2462417" y="2109470"/>
                  <a:pt x="2464190" y="2109788"/>
                </a:cubicBezTo>
                <a:cubicBezTo>
                  <a:pt x="2465964" y="2110105"/>
                  <a:pt x="2468033" y="2110105"/>
                  <a:pt x="2469806" y="2110423"/>
                </a:cubicBezTo>
                <a:cubicBezTo>
                  <a:pt x="2471875" y="2110423"/>
                  <a:pt x="2473944" y="2110740"/>
                  <a:pt x="2476013" y="2110740"/>
                </a:cubicBezTo>
                <a:cubicBezTo>
                  <a:pt x="2478082" y="2110740"/>
                  <a:pt x="2479856" y="2111058"/>
                  <a:pt x="2481925" y="2111058"/>
                </a:cubicBezTo>
                <a:cubicBezTo>
                  <a:pt x="2483994" y="2111058"/>
                  <a:pt x="2485767" y="2110740"/>
                  <a:pt x="2487836" y="2110740"/>
                </a:cubicBezTo>
                <a:cubicBezTo>
                  <a:pt x="2489905" y="2110740"/>
                  <a:pt x="2491678" y="2110423"/>
                  <a:pt x="2493747" y="2110423"/>
                </a:cubicBezTo>
                <a:cubicBezTo>
                  <a:pt x="2495521" y="2110105"/>
                  <a:pt x="2497590" y="2110105"/>
                  <a:pt x="2499363" y="2109788"/>
                </a:cubicBezTo>
                <a:cubicBezTo>
                  <a:pt x="2501432" y="2109470"/>
                  <a:pt x="2503501" y="2108835"/>
                  <a:pt x="2505570" y="2108518"/>
                </a:cubicBezTo>
                <a:lnTo>
                  <a:pt x="2511186" y="2107565"/>
                </a:lnTo>
                <a:cubicBezTo>
                  <a:pt x="2513255" y="2106930"/>
                  <a:pt x="2515029" y="2106295"/>
                  <a:pt x="2517098" y="2105660"/>
                </a:cubicBezTo>
                <a:cubicBezTo>
                  <a:pt x="2518871" y="2105025"/>
                  <a:pt x="2520940" y="2104708"/>
                  <a:pt x="2522714" y="2104073"/>
                </a:cubicBezTo>
                <a:cubicBezTo>
                  <a:pt x="2524487" y="2103438"/>
                  <a:pt x="2526260" y="2102485"/>
                  <a:pt x="2528034" y="2101850"/>
                </a:cubicBezTo>
                <a:cubicBezTo>
                  <a:pt x="2530103" y="2101215"/>
                  <a:pt x="2531876" y="2100263"/>
                  <a:pt x="2533945" y="2099628"/>
                </a:cubicBezTo>
                <a:lnTo>
                  <a:pt x="2539266" y="2096770"/>
                </a:lnTo>
                <a:cubicBezTo>
                  <a:pt x="2541039" y="2095818"/>
                  <a:pt x="2542517" y="2094865"/>
                  <a:pt x="2544290" y="2093913"/>
                </a:cubicBezTo>
                <a:cubicBezTo>
                  <a:pt x="2546064" y="2092960"/>
                  <a:pt x="2547837" y="2091690"/>
                  <a:pt x="2549611" y="2090738"/>
                </a:cubicBezTo>
                <a:cubicBezTo>
                  <a:pt x="2551384" y="2089468"/>
                  <a:pt x="2552862" y="2088515"/>
                  <a:pt x="2554635" y="2087245"/>
                </a:cubicBezTo>
                <a:cubicBezTo>
                  <a:pt x="2556409" y="2085975"/>
                  <a:pt x="2557887" y="2084705"/>
                  <a:pt x="2559660" y="2083435"/>
                </a:cubicBezTo>
                <a:cubicBezTo>
                  <a:pt x="2561138" y="2082165"/>
                  <a:pt x="2562912" y="2080578"/>
                  <a:pt x="2564389" y="2079308"/>
                </a:cubicBezTo>
                <a:cubicBezTo>
                  <a:pt x="2565867" y="2077720"/>
                  <a:pt x="2567641" y="2076450"/>
                  <a:pt x="2569119" y="2074863"/>
                </a:cubicBezTo>
                <a:cubicBezTo>
                  <a:pt x="2570596" y="2073275"/>
                  <a:pt x="2571779" y="2071688"/>
                  <a:pt x="2573257" y="2070100"/>
                </a:cubicBezTo>
                <a:lnTo>
                  <a:pt x="2577395" y="2065655"/>
                </a:lnTo>
                <a:cubicBezTo>
                  <a:pt x="2578577" y="2064068"/>
                  <a:pt x="2580055" y="2062163"/>
                  <a:pt x="2581237" y="2060575"/>
                </a:cubicBezTo>
                <a:cubicBezTo>
                  <a:pt x="2582419" y="2058988"/>
                  <a:pt x="2583602" y="2057083"/>
                  <a:pt x="2584784" y="2055495"/>
                </a:cubicBezTo>
                <a:cubicBezTo>
                  <a:pt x="2585966" y="2053908"/>
                  <a:pt x="2586853" y="2052003"/>
                  <a:pt x="2588035" y="2050415"/>
                </a:cubicBezTo>
                <a:cubicBezTo>
                  <a:pt x="2588922" y="2048510"/>
                  <a:pt x="2590104" y="2046923"/>
                  <a:pt x="2590991" y="2045018"/>
                </a:cubicBezTo>
                <a:cubicBezTo>
                  <a:pt x="2591878" y="2043113"/>
                  <a:pt x="2592764" y="2041525"/>
                  <a:pt x="2593651" y="2039620"/>
                </a:cubicBezTo>
                <a:cubicBezTo>
                  <a:pt x="2594538" y="2037715"/>
                  <a:pt x="2595129" y="2036128"/>
                  <a:pt x="2596016" y="2034223"/>
                </a:cubicBezTo>
                <a:cubicBezTo>
                  <a:pt x="2596607" y="2032318"/>
                  <a:pt x="2597494" y="2030413"/>
                  <a:pt x="2598085" y="2028508"/>
                </a:cubicBezTo>
                <a:lnTo>
                  <a:pt x="2599858" y="2022793"/>
                </a:lnTo>
                <a:cubicBezTo>
                  <a:pt x="2600449" y="2020888"/>
                  <a:pt x="2600745" y="2018983"/>
                  <a:pt x="2601336" y="2017078"/>
                </a:cubicBezTo>
                <a:cubicBezTo>
                  <a:pt x="2601927" y="2015173"/>
                  <a:pt x="2602223" y="2013268"/>
                  <a:pt x="2602814" y="2011363"/>
                </a:cubicBezTo>
                <a:cubicBezTo>
                  <a:pt x="2603109" y="2009458"/>
                  <a:pt x="2603701" y="2007553"/>
                  <a:pt x="2603996" y="2005648"/>
                </a:cubicBezTo>
                <a:cubicBezTo>
                  <a:pt x="2604292" y="2003743"/>
                  <a:pt x="2604292" y="2001520"/>
                  <a:pt x="2604587" y="1999615"/>
                </a:cubicBezTo>
                <a:cubicBezTo>
                  <a:pt x="2604587" y="1997710"/>
                  <a:pt x="2604883" y="1995488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883" y="1979930"/>
                  <a:pt x="2604587" y="1978025"/>
                  <a:pt x="2604587" y="1976120"/>
                </a:cubicBezTo>
                <a:cubicBezTo>
                  <a:pt x="2604292" y="1974215"/>
                  <a:pt x="2604292" y="1971993"/>
                  <a:pt x="2603996" y="1970088"/>
                </a:cubicBezTo>
                <a:cubicBezTo>
                  <a:pt x="2603701" y="1968183"/>
                  <a:pt x="2603109" y="1966278"/>
                  <a:pt x="2602814" y="1964373"/>
                </a:cubicBezTo>
                <a:cubicBezTo>
                  <a:pt x="2602223" y="1962468"/>
                  <a:pt x="2601927" y="1960563"/>
                  <a:pt x="2601336" y="1958658"/>
                </a:cubicBezTo>
                <a:cubicBezTo>
                  <a:pt x="2600745" y="1956753"/>
                  <a:pt x="2600449" y="1954530"/>
                  <a:pt x="2599858" y="1952625"/>
                </a:cubicBezTo>
                <a:lnTo>
                  <a:pt x="2598085" y="1946910"/>
                </a:lnTo>
                <a:cubicBezTo>
                  <a:pt x="2597494" y="1945005"/>
                  <a:pt x="2596607" y="1943100"/>
                  <a:pt x="2596016" y="1941195"/>
                </a:cubicBezTo>
                <a:cubicBezTo>
                  <a:pt x="2595129" y="1939290"/>
                  <a:pt x="2594538" y="1937703"/>
                  <a:pt x="2593651" y="1935798"/>
                </a:cubicBezTo>
                <a:cubicBezTo>
                  <a:pt x="2592764" y="1933893"/>
                  <a:pt x="2591878" y="1932305"/>
                  <a:pt x="2590991" y="1930400"/>
                </a:cubicBezTo>
                <a:cubicBezTo>
                  <a:pt x="2590104" y="1928495"/>
                  <a:pt x="2588922" y="1926908"/>
                  <a:pt x="2588035" y="1925003"/>
                </a:cubicBezTo>
                <a:cubicBezTo>
                  <a:pt x="2586853" y="1923415"/>
                  <a:pt x="2585966" y="1921510"/>
                  <a:pt x="2584784" y="1919923"/>
                </a:cubicBezTo>
                <a:lnTo>
                  <a:pt x="2581237" y="1915160"/>
                </a:lnTo>
                <a:cubicBezTo>
                  <a:pt x="2580055" y="1913573"/>
                  <a:pt x="2578577" y="1911668"/>
                  <a:pt x="2577395" y="1910080"/>
                </a:cubicBezTo>
                <a:cubicBezTo>
                  <a:pt x="2575917" y="1908493"/>
                  <a:pt x="2574734" y="1906905"/>
                  <a:pt x="2573257" y="1905318"/>
                </a:cubicBezTo>
                <a:cubicBezTo>
                  <a:pt x="2571779" y="1903730"/>
                  <a:pt x="2570596" y="1902143"/>
                  <a:pt x="2569119" y="1900555"/>
                </a:cubicBez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cubicBezTo>
                  <a:pt x="1262983" y="593408"/>
                  <a:pt x="1261505" y="591503"/>
                  <a:pt x="1260322" y="589915"/>
                </a:cubicBezTo>
                <a:cubicBezTo>
                  <a:pt x="1259140" y="588328"/>
                  <a:pt x="1257958" y="586423"/>
                  <a:pt x="1256776" y="584835"/>
                </a:cubicBezTo>
                <a:cubicBezTo>
                  <a:pt x="1255593" y="583248"/>
                  <a:pt x="1254707" y="581343"/>
                  <a:pt x="1253524" y="579755"/>
                </a:cubicBezTo>
                <a:cubicBezTo>
                  <a:pt x="1252638" y="577850"/>
                  <a:pt x="1251751" y="576263"/>
                  <a:pt x="1250864" y="574358"/>
                </a:cubicBezTo>
                <a:cubicBezTo>
                  <a:pt x="1249977" y="572453"/>
                  <a:pt x="1248795" y="570865"/>
                  <a:pt x="1247908" y="568960"/>
                </a:cubicBezTo>
                <a:cubicBezTo>
                  <a:pt x="1247317" y="567055"/>
                  <a:pt x="1246431" y="565468"/>
                  <a:pt x="1245839" y="563563"/>
                </a:cubicBezTo>
                <a:cubicBezTo>
                  <a:pt x="1244953" y="561658"/>
                  <a:pt x="1244361" y="559753"/>
                  <a:pt x="1243475" y="557848"/>
                </a:cubicBezTo>
                <a:lnTo>
                  <a:pt x="1241701" y="552133"/>
                </a:lnTo>
                <a:lnTo>
                  <a:pt x="1239928" y="546418"/>
                </a:lnTo>
                <a:cubicBezTo>
                  <a:pt x="1239632" y="544513"/>
                  <a:pt x="1239041" y="542608"/>
                  <a:pt x="1238746" y="540703"/>
                </a:cubicBezTo>
                <a:lnTo>
                  <a:pt x="1237859" y="534988"/>
                </a:lnTo>
                <a:cubicBezTo>
                  <a:pt x="1237563" y="532765"/>
                  <a:pt x="1237268" y="530860"/>
                  <a:pt x="1236972" y="528638"/>
                </a:cubicBezTo>
                <a:cubicBezTo>
                  <a:pt x="1236972" y="526733"/>
                  <a:pt x="1236677" y="524828"/>
                  <a:pt x="1236677" y="522923"/>
                </a:cubicBezTo>
                <a:cubicBezTo>
                  <a:pt x="1236677" y="521018"/>
                  <a:pt x="1236381" y="518795"/>
                  <a:pt x="1236381" y="516890"/>
                </a:cubicBezTo>
                <a:cubicBezTo>
                  <a:pt x="1236381" y="514985"/>
                  <a:pt x="1236677" y="513080"/>
                  <a:pt x="1236677" y="511175"/>
                </a:cubicBezTo>
                <a:cubicBezTo>
                  <a:pt x="1236677" y="509270"/>
                  <a:pt x="1236972" y="507365"/>
                  <a:pt x="1236972" y="505460"/>
                </a:cubicBezTo>
                <a:cubicBezTo>
                  <a:pt x="1237268" y="503555"/>
                  <a:pt x="1237563" y="501333"/>
                  <a:pt x="1237859" y="499428"/>
                </a:cubicBezTo>
                <a:lnTo>
                  <a:pt x="1238746" y="493713"/>
                </a:lnTo>
                <a:cubicBezTo>
                  <a:pt x="1239041" y="491808"/>
                  <a:pt x="1239632" y="489585"/>
                  <a:pt x="1239928" y="487680"/>
                </a:cubicBezTo>
                <a:lnTo>
                  <a:pt x="1241701" y="481965"/>
                </a:lnTo>
                <a:lnTo>
                  <a:pt x="1243475" y="476250"/>
                </a:lnTo>
                <a:cubicBezTo>
                  <a:pt x="1244361" y="474345"/>
                  <a:pt x="1244953" y="472440"/>
                  <a:pt x="1245839" y="470535"/>
                </a:cubicBezTo>
                <a:cubicBezTo>
                  <a:pt x="1246431" y="468630"/>
                  <a:pt x="1247317" y="467043"/>
                  <a:pt x="1247908" y="465138"/>
                </a:cubicBezTo>
                <a:cubicBezTo>
                  <a:pt x="1248795" y="463233"/>
                  <a:pt x="1249977" y="461645"/>
                  <a:pt x="1250864" y="459740"/>
                </a:cubicBezTo>
                <a:cubicBezTo>
                  <a:pt x="1251751" y="457835"/>
                  <a:pt x="1252638" y="456248"/>
                  <a:pt x="1253524" y="454343"/>
                </a:cubicBezTo>
                <a:cubicBezTo>
                  <a:pt x="1254707" y="452755"/>
                  <a:pt x="1255593" y="450850"/>
                  <a:pt x="1256776" y="449263"/>
                </a:cubicBezTo>
                <a:lnTo>
                  <a:pt x="1260322" y="444500"/>
                </a:lnTo>
                <a:cubicBezTo>
                  <a:pt x="1261505" y="442913"/>
                  <a:pt x="1262983" y="441008"/>
                  <a:pt x="1264165" y="439420"/>
                </a:cubicBezTo>
                <a:cubicBezTo>
                  <a:pt x="1265643" y="437833"/>
                  <a:pt x="1266825" y="436245"/>
                  <a:pt x="1268303" y="434658"/>
                </a:cubicBezTo>
                <a:lnTo>
                  <a:pt x="1272736" y="429895"/>
                </a:lnTo>
                <a:cubicBezTo>
                  <a:pt x="1274214" y="428625"/>
                  <a:pt x="1275988" y="427038"/>
                  <a:pt x="1277466" y="425768"/>
                </a:cubicBezTo>
                <a:cubicBezTo>
                  <a:pt x="1278944" y="424180"/>
                  <a:pt x="1280421" y="422910"/>
                  <a:pt x="1281899" y="421323"/>
                </a:cubicBezTo>
                <a:cubicBezTo>
                  <a:pt x="1283673" y="420053"/>
                  <a:pt x="1285151" y="419100"/>
                  <a:pt x="1286924" y="417830"/>
                </a:cubicBezTo>
                <a:cubicBezTo>
                  <a:pt x="1288697" y="416560"/>
                  <a:pt x="1290175" y="415608"/>
                  <a:pt x="1291949" y="414338"/>
                </a:cubicBezTo>
                <a:cubicBezTo>
                  <a:pt x="1293722" y="413068"/>
                  <a:pt x="1295200" y="412115"/>
                  <a:pt x="1296973" y="410845"/>
                </a:cubicBezTo>
                <a:cubicBezTo>
                  <a:pt x="1298747" y="409893"/>
                  <a:pt x="1300816" y="408940"/>
                  <a:pt x="1302589" y="407988"/>
                </a:cubicBezTo>
                <a:lnTo>
                  <a:pt x="1307910" y="405130"/>
                </a:lnTo>
                <a:cubicBezTo>
                  <a:pt x="1309683" y="404495"/>
                  <a:pt x="1311457" y="403543"/>
                  <a:pt x="1313230" y="402908"/>
                </a:cubicBezTo>
                <a:cubicBezTo>
                  <a:pt x="1315003" y="402273"/>
                  <a:pt x="1317072" y="401638"/>
                  <a:pt x="1318846" y="401003"/>
                </a:cubicBezTo>
                <a:cubicBezTo>
                  <a:pt x="1320915" y="400368"/>
                  <a:pt x="1322688" y="399733"/>
                  <a:pt x="1324757" y="399098"/>
                </a:cubicBezTo>
                <a:cubicBezTo>
                  <a:pt x="1326531" y="398463"/>
                  <a:pt x="1328600" y="397828"/>
                  <a:pt x="1330373" y="397193"/>
                </a:cubicBez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cubicBezTo>
                  <a:pt x="1349881" y="394335"/>
                  <a:pt x="1351950" y="394018"/>
                  <a:pt x="1353723" y="394018"/>
                </a:cubicBezTo>
                <a:cubicBezTo>
                  <a:pt x="1355792" y="394018"/>
                  <a:pt x="1357861" y="393700"/>
                  <a:pt x="1359930" y="393700"/>
                </a:cubicBezTo>
                <a:cubicBezTo>
                  <a:pt x="1361704" y="393700"/>
                  <a:pt x="1363773" y="394018"/>
                  <a:pt x="1365546" y="394018"/>
                </a:cubicBezTo>
                <a:cubicBezTo>
                  <a:pt x="1367615" y="394018"/>
                  <a:pt x="1369389" y="394335"/>
                  <a:pt x="1371458" y="394335"/>
                </a:cubicBez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cubicBezTo>
                  <a:pt x="1390966" y="397828"/>
                  <a:pt x="1392739" y="398463"/>
                  <a:pt x="1394808" y="399098"/>
                </a:cubicBezTo>
                <a:cubicBezTo>
                  <a:pt x="1396581" y="399733"/>
                  <a:pt x="1398650" y="400368"/>
                  <a:pt x="1400424" y="401003"/>
                </a:cubicBezTo>
                <a:cubicBezTo>
                  <a:pt x="1402493" y="401638"/>
                  <a:pt x="1404266" y="402273"/>
                  <a:pt x="1406335" y="402908"/>
                </a:cubicBezTo>
                <a:cubicBezTo>
                  <a:pt x="1408109" y="403543"/>
                  <a:pt x="1409882" y="404495"/>
                  <a:pt x="1411656" y="405130"/>
                </a:cubicBezTo>
                <a:lnTo>
                  <a:pt x="1416976" y="407988"/>
                </a:lnTo>
                <a:lnTo>
                  <a:pt x="1422296" y="410845"/>
                </a:lnTo>
                <a:cubicBezTo>
                  <a:pt x="1424070" y="412115"/>
                  <a:pt x="1425843" y="413068"/>
                  <a:pt x="1427617" y="414338"/>
                </a:cubicBezTo>
                <a:cubicBezTo>
                  <a:pt x="1429390" y="415608"/>
                  <a:pt x="1430868" y="416560"/>
                  <a:pt x="1432641" y="417830"/>
                </a:cubicBezTo>
                <a:cubicBezTo>
                  <a:pt x="1434415" y="419100"/>
                  <a:pt x="1435893" y="420053"/>
                  <a:pt x="1437666" y="421323"/>
                </a:cubicBezTo>
                <a:cubicBezTo>
                  <a:pt x="1439144" y="422910"/>
                  <a:pt x="1440622" y="424180"/>
                  <a:pt x="1442100" y="425768"/>
                </a:cubicBezTo>
                <a:cubicBezTo>
                  <a:pt x="1443578" y="427038"/>
                  <a:pt x="1445351" y="428625"/>
                  <a:pt x="1446829" y="429895"/>
                </a:cubicBezTo>
                <a:lnTo>
                  <a:pt x="1907036" y="890270"/>
                </a:lnTo>
                <a:lnTo>
                  <a:pt x="2165662" y="1148715"/>
                </a:lnTo>
                <a:cubicBezTo>
                  <a:pt x="2167140" y="1150303"/>
                  <a:pt x="2168913" y="1151573"/>
                  <a:pt x="2170391" y="1153160"/>
                </a:cubicBezTo>
                <a:cubicBezTo>
                  <a:pt x="2172164" y="1154430"/>
                  <a:pt x="2173642" y="1156018"/>
                  <a:pt x="2175416" y="1157288"/>
                </a:cubicBezTo>
                <a:cubicBezTo>
                  <a:pt x="2176893" y="1158558"/>
                  <a:pt x="2178667" y="1159828"/>
                  <a:pt x="2180145" y="1161098"/>
                </a:cubicBezTo>
                <a:cubicBezTo>
                  <a:pt x="2181918" y="1162368"/>
                  <a:pt x="2183396" y="1163320"/>
                  <a:pt x="2185170" y="1164590"/>
                </a:cubicBezTo>
                <a:cubicBezTo>
                  <a:pt x="2186943" y="1165543"/>
                  <a:pt x="2188716" y="1166813"/>
                  <a:pt x="2190490" y="1167765"/>
                </a:cubicBezTo>
                <a:lnTo>
                  <a:pt x="2195810" y="1170623"/>
                </a:lnTo>
                <a:lnTo>
                  <a:pt x="2201130" y="1173480"/>
                </a:lnTo>
                <a:cubicBezTo>
                  <a:pt x="2202904" y="1174433"/>
                  <a:pt x="2204973" y="1175068"/>
                  <a:pt x="2206746" y="1176020"/>
                </a:cubicBezTo>
                <a:cubicBezTo>
                  <a:pt x="2208520" y="1176655"/>
                  <a:pt x="2210589" y="1177290"/>
                  <a:pt x="2212362" y="1177925"/>
                </a:cubicBezTo>
                <a:cubicBezTo>
                  <a:pt x="2214136" y="1178560"/>
                  <a:pt x="2215909" y="1179513"/>
                  <a:pt x="2217683" y="1180148"/>
                </a:cubicBezTo>
                <a:cubicBezTo>
                  <a:pt x="2219752" y="1180465"/>
                  <a:pt x="2221525" y="1181100"/>
                  <a:pt x="2223594" y="1181418"/>
                </a:cubicBezTo>
                <a:cubicBezTo>
                  <a:pt x="2225663" y="1181735"/>
                  <a:pt x="2227436" y="1182370"/>
                  <a:pt x="2229505" y="1182688"/>
                </a:cubicBezTo>
                <a:lnTo>
                  <a:pt x="2235417" y="1183640"/>
                </a:lnTo>
                <a:cubicBezTo>
                  <a:pt x="2237190" y="1183958"/>
                  <a:pt x="2239259" y="1183958"/>
                  <a:pt x="2241033" y="1184275"/>
                </a:cubicBezTo>
                <a:cubicBezTo>
                  <a:pt x="2243102" y="1184275"/>
                  <a:pt x="2245171" y="1184593"/>
                  <a:pt x="2247240" y="1184593"/>
                </a:cubicBezTo>
                <a:cubicBezTo>
                  <a:pt x="2249013" y="1184910"/>
                  <a:pt x="2251082" y="1184910"/>
                  <a:pt x="2252856" y="1185228"/>
                </a:cubicBezTo>
                <a:cubicBezTo>
                  <a:pt x="2254925" y="1184910"/>
                  <a:pt x="2256994" y="1184910"/>
                  <a:pt x="2259063" y="1184593"/>
                </a:cubicBezTo>
                <a:cubicBezTo>
                  <a:pt x="2260836" y="1184593"/>
                  <a:pt x="2262905" y="1184275"/>
                  <a:pt x="2264679" y="1184275"/>
                </a:cubicBezTo>
                <a:cubicBezTo>
                  <a:pt x="2266748" y="1183958"/>
                  <a:pt x="2268521" y="1183958"/>
                  <a:pt x="2270590" y="1183640"/>
                </a:cubicBezTo>
                <a:lnTo>
                  <a:pt x="2276797" y="1182688"/>
                </a:lnTo>
                <a:cubicBezTo>
                  <a:pt x="2278571" y="1182370"/>
                  <a:pt x="2280640" y="1181735"/>
                  <a:pt x="2282413" y="1181418"/>
                </a:cubicBezTo>
                <a:cubicBezTo>
                  <a:pt x="2284186" y="1181100"/>
                  <a:pt x="2286255" y="1180465"/>
                  <a:pt x="2288029" y="1180148"/>
                </a:cubicBezTo>
                <a:cubicBezTo>
                  <a:pt x="2290098" y="1179513"/>
                  <a:pt x="2291871" y="1178560"/>
                  <a:pt x="2293940" y="1177925"/>
                </a:cubicBezTo>
                <a:lnTo>
                  <a:pt x="2299261" y="1176020"/>
                </a:lnTo>
                <a:cubicBezTo>
                  <a:pt x="2301034" y="1175068"/>
                  <a:pt x="2302807" y="1174433"/>
                  <a:pt x="2304581" y="1173480"/>
                </a:cubicBezTo>
                <a:cubicBezTo>
                  <a:pt x="2306650" y="1172528"/>
                  <a:pt x="2308423" y="1171575"/>
                  <a:pt x="2310492" y="1170623"/>
                </a:cubicBezTo>
                <a:cubicBezTo>
                  <a:pt x="2312266" y="1169670"/>
                  <a:pt x="2313744" y="1168718"/>
                  <a:pt x="2315517" y="1167765"/>
                </a:cubicBezTo>
                <a:cubicBezTo>
                  <a:pt x="2317291" y="1166813"/>
                  <a:pt x="2319064" y="1165543"/>
                  <a:pt x="2320837" y="1164590"/>
                </a:cubicBezTo>
                <a:cubicBezTo>
                  <a:pt x="2322611" y="1163320"/>
                  <a:pt x="2324089" y="1162368"/>
                  <a:pt x="2325862" y="1161098"/>
                </a:cubicBezTo>
                <a:cubicBezTo>
                  <a:pt x="2327636" y="1159828"/>
                  <a:pt x="2329113" y="1158558"/>
                  <a:pt x="2330887" y="1157288"/>
                </a:cubicBezTo>
                <a:cubicBezTo>
                  <a:pt x="2332365" y="1156018"/>
                  <a:pt x="2334138" y="1154430"/>
                  <a:pt x="2335616" y="1153160"/>
                </a:cubicBezTo>
                <a:cubicBezTo>
                  <a:pt x="2337094" y="1151573"/>
                  <a:pt x="2338867" y="1150303"/>
                  <a:pt x="2340345" y="1148715"/>
                </a:cubicBezTo>
                <a:lnTo>
                  <a:pt x="2344483" y="1144270"/>
                </a:lnTo>
                <a:cubicBezTo>
                  <a:pt x="2345961" y="1142683"/>
                  <a:pt x="2347143" y="1141095"/>
                  <a:pt x="2348621" y="1139508"/>
                </a:cubicBezTo>
                <a:cubicBezTo>
                  <a:pt x="2349804" y="1137920"/>
                  <a:pt x="2351281" y="1136015"/>
                  <a:pt x="2352464" y="1134428"/>
                </a:cubicBezTo>
                <a:cubicBezTo>
                  <a:pt x="2353646" y="1132840"/>
                  <a:pt x="2354828" y="1130935"/>
                  <a:pt x="2356011" y="1129348"/>
                </a:cubicBezTo>
                <a:cubicBezTo>
                  <a:pt x="2357193" y="1127760"/>
                  <a:pt x="2358080" y="1125855"/>
                  <a:pt x="2359262" y="1124268"/>
                </a:cubicBezTo>
                <a:cubicBezTo>
                  <a:pt x="2360149" y="1122363"/>
                  <a:pt x="2361331" y="1120775"/>
                  <a:pt x="2362218" y="1118870"/>
                </a:cubicBezTo>
                <a:cubicBezTo>
                  <a:pt x="2363104" y="1116965"/>
                  <a:pt x="2363695" y="1115378"/>
                  <a:pt x="2364582" y="1113473"/>
                </a:cubicBezTo>
                <a:cubicBezTo>
                  <a:pt x="2365469" y="1111568"/>
                  <a:pt x="2366356" y="1109980"/>
                  <a:pt x="2367242" y="1108075"/>
                </a:cubicBezTo>
                <a:cubicBezTo>
                  <a:pt x="2367833" y="1106170"/>
                  <a:pt x="2368720" y="1104265"/>
                  <a:pt x="2369311" y="1102360"/>
                </a:cubicBezTo>
                <a:lnTo>
                  <a:pt x="2371085" y="1096645"/>
                </a:lnTo>
                <a:cubicBezTo>
                  <a:pt x="2371676" y="1094740"/>
                  <a:pt x="2371972" y="1092835"/>
                  <a:pt x="2372563" y="1090930"/>
                </a:cubicBezTo>
                <a:cubicBezTo>
                  <a:pt x="2373154" y="1089025"/>
                  <a:pt x="2373449" y="1087120"/>
                  <a:pt x="2374041" y="1085215"/>
                </a:cubicBezTo>
                <a:cubicBezTo>
                  <a:pt x="2374336" y="1083310"/>
                  <a:pt x="2374927" y="1081405"/>
                  <a:pt x="2375223" y="1079500"/>
                </a:cubicBezTo>
                <a:cubicBezTo>
                  <a:pt x="2375518" y="1077595"/>
                  <a:pt x="2375518" y="1075690"/>
                  <a:pt x="2375814" y="1073785"/>
                </a:cubicBezTo>
                <a:cubicBezTo>
                  <a:pt x="2375814" y="1071880"/>
                  <a:pt x="2376110" y="1069658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110" y="1053783"/>
                  <a:pt x="2375814" y="1051878"/>
                  <a:pt x="2375814" y="1049973"/>
                </a:cubicBezTo>
                <a:cubicBezTo>
                  <a:pt x="2375518" y="1048068"/>
                  <a:pt x="2375518" y="1045845"/>
                  <a:pt x="2375223" y="1043940"/>
                </a:cubicBezTo>
                <a:cubicBezTo>
                  <a:pt x="2374927" y="1042035"/>
                  <a:pt x="2374336" y="1040130"/>
                  <a:pt x="2374041" y="1038225"/>
                </a:cubicBezTo>
                <a:cubicBezTo>
                  <a:pt x="2373449" y="1036320"/>
                  <a:pt x="2373154" y="1034415"/>
                  <a:pt x="2372563" y="1032510"/>
                </a:cubicBezTo>
                <a:cubicBezTo>
                  <a:pt x="2371972" y="1030605"/>
                  <a:pt x="2371676" y="1028700"/>
                  <a:pt x="2371085" y="1026795"/>
                </a:cubicBezTo>
                <a:lnTo>
                  <a:pt x="2369311" y="1021080"/>
                </a:lnTo>
                <a:cubicBezTo>
                  <a:pt x="2368720" y="1019175"/>
                  <a:pt x="2367833" y="1017588"/>
                  <a:pt x="2367242" y="1015683"/>
                </a:cubicBezTo>
                <a:cubicBezTo>
                  <a:pt x="2366356" y="1013778"/>
                  <a:pt x="2365469" y="1011555"/>
                  <a:pt x="2364582" y="1009650"/>
                </a:cubicBezTo>
                <a:cubicBezTo>
                  <a:pt x="2363695" y="1007745"/>
                  <a:pt x="2363104" y="1006158"/>
                  <a:pt x="2362218" y="1004253"/>
                </a:cubicBezTo>
                <a:cubicBezTo>
                  <a:pt x="2361331" y="1002348"/>
                  <a:pt x="2360149" y="1000760"/>
                  <a:pt x="2359262" y="998855"/>
                </a:cubicBezTo>
                <a:cubicBezTo>
                  <a:pt x="2358080" y="997268"/>
                  <a:pt x="2357193" y="995680"/>
                  <a:pt x="2356011" y="994093"/>
                </a:cubicBezTo>
                <a:cubicBezTo>
                  <a:pt x="2354828" y="992505"/>
                  <a:pt x="2353646" y="990600"/>
                  <a:pt x="2352464" y="989013"/>
                </a:cubicBezTo>
                <a:cubicBezTo>
                  <a:pt x="2351281" y="987425"/>
                  <a:pt x="2349804" y="985520"/>
                  <a:pt x="2348621" y="983933"/>
                </a:cubicBezTo>
                <a:cubicBezTo>
                  <a:pt x="2347143" y="982345"/>
                  <a:pt x="2345961" y="980758"/>
                  <a:pt x="2344483" y="979170"/>
                </a:cubicBez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cubicBezTo>
                  <a:pt x="1986249" y="620078"/>
                  <a:pt x="1984771" y="618490"/>
                  <a:pt x="1983589" y="616903"/>
                </a:cubicBezTo>
                <a:cubicBezTo>
                  <a:pt x="1982111" y="615315"/>
                  <a:pt x="1980929" y="613728"/>
                  <a:pt x="1979451" y="612140"/>
                </a:cubicBezTo>
                <a:cubicBezTo>
                  <a:pt x="1978269" y="610553"/>
                  <a:pt x="1977086" y="608648"/>
                  <a:pt x="1975904" y="607060"/>
                </a:cubicBezTo>
                <a:cubicBezTo>
                  <a:pt x="1974722" y="605155"/>
                  <a:pt x="1973835" y="603568"/>
                  <a:pt x="1972653" y="601663"/>
                </a:cubicBezTo>
                <a:cubicBezTo>
                  <a:pt x="1971766" y="599758"/>
                  <a:pt x="1970879" y="598170"/>
                  <a:pt x="1969993" y="596265"/>
                </a:cubicBezTo>
                <a:cubicBezTo>
                  <a:pt x="1969106" y="594360"/>
                  <a:pt x="1967924" y="592773"/>
                  <a:pt x="1967037" y="590868"/>
                </a:cubicBezTo>
                <a:cubicBezTo>
                  <a:pt x="1966446" y="588963"/>
                  <a:pt x="1965559" y="587375"/>
                  <a:pt x="1964968" y="585470"/>
                </a:cubicBezTo>
                <a:cubicBezTo>
                  <a:pt x="1964081" y="583565"/>
                  <a:pt x="1963490" y="581660"/>
                  <a:pt x="1962603" y="579755"/>
                </a:cubicBezTo>
                <a:cubicBezTo>
                  <a:pt x="1962012" y="577850"/>
                  <a:pt x="1961421" y="576263"/>
                  <a:pt x="1960830" y="574358"/>
                </a:cubicBezTo>
                <a:lnTo>
                  <a:pt x="1959056" y="568643"/>
                </a:lnTo>
                <a:cubicBezTo>
                  <a:pt x="1958761" y="566738"/>
                  <a:pt x="1958465" y="564515"/>
                  <a:pt x="1958170" y="562610"/>
                </a:cubicBezTo>
                <a:cubicBezTo>
                  <a:pt x="1957874" y="560705"/>
                  <a:pt x="1957283" y="558800"/>
                  <a:pt x="1956987" y="556895"/>
                </a:cubicBezTo>
                <a:cubicBezTo>
                  <a:pt x="1956692" y="554990"/>
                  <a:pt x="1956692" y="553085"/>
                  <a:pt x="1956396" y="551180"/>
                </a:cubicBezTo>
                <a:cubicBezTo>
                  <a:pt x="1956101" y="548958"/>
                  <a:pt x="1956101" y="547053"/>
                  <a:pt x="1955805" y="544830"/>
                </a:cubicBezTo>
                <a:lnTo>
                  <a:pt x="1955805" y="539115"/>
                </a:lnTo>
                <a:lnTo>
                  <a:pt x="1955805" y="533083"/>
                </a:lnTo>
                <a:cubicBezTo>
                  <a:pt x="1956101" y="531178"/>
                  <a:pt x="1956101" y="529273"/>
                  <a:pt x="1956396" y="527368"/>
                </a:cubicBezTo>
                <a:cubicBezTo>
                  <a:pt x="1956692" y="525463"/>
                  <a:pt x="1956692" y="523558"/>
                  <a:pt x="1956987" y="521653"/>
                </a:cubicBezTo>
                <a:cubicBezTo>
                  <a:pt x="1957283" y="519748"/>
                  <a:pt x="1957874" y="517525"/>
                  <a:pt x="1958170" y="515620"/>
                </a:cubicBezTo>
                <a:cubicBezTo>
                  <a:pt x="1958465" y="513715"/>
                  <a:pt x="1958761" y="511493"/>
                  <a:pt x="1959056" y="509588"/>
                </a:cubicBezTo>
                <a:lnTo>
                  <a:pt x="1960830" y="503873"/>
                </a:lnTo>
                <a:lnTo>
                  <a:pt x="1962603" y="498158"/>
                </a:lnTo>
                <a:cubicBezTo>
                  <a:pt x="1963490" y="496253"/>
                  <a:pt x="1964081" y="494665"/>
                  <a:pt x="1964968" y="492760"/>
                </a:cubicBezTo>
                <a:cubicBezTo>
                  <a:pt x="1965559" y="490855"/>
                  <a:pt x="1966446" y="489268"/>
                  <a:pt x="1967037" y="487363"/>
                </a:cubicBezTo>
                <a:cubicBezTo>
                  <a:pt x="1967924" y="485458"/>
                  <a:pt x="1969106" y="483553"/>
                  <a:pt x="1969993" y="481648"/>
                </a:cubicBezTo>
                <a:cubicBezTo>
                  <a:pt x="1970879" y="480060"/>
                  <a:pt x="1971766" y="478155"/>
                  <a:pt x="1972653" y="476568"/>
                </a:cubicBezTo>
                <a:cubicBezTo>
                  <a:pt x="1973835" y="474663"/>
                  <a:pt x="1974722" y="473075"/>
                  <a:pt x="1975904" y="471170"/>
                </a:cubicBezTo>
                <a:lnTo>
                  <a:pt x="1979451" y="466408"/>
                </a:lnTo>
                <a:cubicBezTo>
                  <a:pt x="1980929" y="464820"/>
                  <a:pt x="1982111" y="462915"/>
                  <a:pt x="1983589" y="461328"/>
                </a:cubicBezTo>
                <a:cubicBezTo>
                  <a:pt x="1984771" y="459740"/>
                  <a:pt x="1986249" y="458153"/>
                  <a:pt x="1987431" y="456565"/>
                </a:cubicBezTo>
                <a:lnTo>
                  <a:pt x="1991865" y="451803"/>
                </a:lnTo>
                <a:cubicBezTo>
                  <a:pt x="1993343" y="450533"/>
                  <a:pt x="1995116" y="448945"/>
                  <a:pt x="1996594" y="447675"/>
                </a:cubicBezTo>
                <a:cubicBezTo>
                  <a:pt x="1998072" y="446405"/>
                  <a:pt x="1999550" y="444818"/>
                  <a:pt x="2001028" y="443548"/>
                </a:cubicBezTo>
                <a:cubicBezTo>
                  <a:pt x="2002801" y="442278"/>
                  <a:pt x="2004279" y="441008"/>
                  <a:pt x="2006052" y="439738"/>
                </a:cubicBezTo>
                <a:cubicBezTo>
                  <a:pt x="2007826" y="438468"/>
                  <a:pt x="2009304" y="437515"/>
                  <a:pt x="2011077" y="436245"/>
                </a:cubicBezTo>
                <a:cubicBezTo>
                  <a:pt x="2012851" y="434975"/>
                  <a:pt x="2014329" y="434023"/>
                  <a:pt x="2016102" y="432753"/>
                </a:cubicBezTo>
                <a:cubicBezTo>
                  <a:pt x="2017875" y="431800"/>
                  <a:pt x="2019944" y="430848"/>
                  <a:pt x="2021718" y="429895"/>
                </a:cubicBezTo>
                <a:cubicBezTo>
                  <a:pt x="2023491" y="428943"/>
                  <a:pt x="2025265" y="428308"/>
                  <a:pt x="2027038" y="427355"/>
                </a:cubicBezTo>
                <a:cubicBezTo>
                  <a:pt x="2028812" y="426403"/>
                  <a:pt x="2030881" y="425768"/>
                  <a:pt x="2032654" y="424815"/>
                </a:cubicBezTo>
                <a:cubicBezTo>
                  <a:pt x="2034427" y="424180"/>
                  <a:pt x="2036496" y="423545"/>
                  <a:pt x="2038270" y="422910"/>
                </a:cubicBezTo>
                <a:cubicBezTo>
                  <a:pt x="2040043" y="422275"/>
                  <a:pt x="2042112" y="421640"/>
                  <a:pt x="2043886" y="421005"/>
                </a:cubicBezTo>
                <a:cubicBezTo>
                  <a:pt x="2045659" y="420688"/>
                  <a:pt x="2047728" y="420053"/>
                  <a:pt x="2049502" y="419735"/>
                </a:cubicBezTo>
                <a:cubicBezTo>
                  <a:pt x="2051571" y="419100"/>
                  <a:pt x="2053344" y="418783"/>
                  <a:pt x="2055413" y="418148"/>
                </a:cubicBezTo>
                <a:lnTo>
                  <a:pt x="2061029" y="417195"/>
                </a:lnTo>
                <a:lnTo>
                  <a:pt x="2067236" y="416243"/>
                </a:lnTo>
                <a:cubicBezTo>
                  <a:pt x="2069009" y="416243"/>
                  <a:pt x="2071078" y="415925"/>
                  <a:pt x="2072852" y="415925"/>
                </a:cubicBezTo>
                <a:lnTo>
                  <a:pt x="2079059" y="415925"/>
                </a:lnTo>
                <a:lnTo>
                  <a:pt x="2084970" y="415925"/>
                </a:lnTo>
                <a:cubicBezTo>
                  <a:pt x="2087039" y="415925"/>
                  <a:pt x="2088813" y="416243"/>
                  <a:pt x="2090882" y="416243"/>
                </a:cubicBezTo>
                <a:lnTo>
                  <a:pt x="2096793" y="417195"/>
                </a:lnTo>
                <a:lnTo>
                  <a:pt x="2102409" y="418148"/>
                </a:lnTo>
                <a:cubicBezTo>
                  <a:pt x="2104478" y="418783"/>
                  <a:pt x="2106252" y="419100"/>
                  <a:pt x="2108321" y="419735"/>
                </a:cubicBezTo>
                <a:cubicBezTo>
                  <a:pt x="2110094" y="420053"/>
                  <a:pt x="2112163" y="420688"/>
                  <a:pt x="2113936" y="421005"/>
                </a:cubicBezTo>
                <a:cubicBezTo>
                  <a:pt x="2115710" y="421640"/>
                  <a:pt x="2117779" y="422275"/>
                  <a:pt x="2119552" y="422910"/>
                </a:cubicBezTo>
                <a:cubicBezTo>
                  <a:pt x="2121621" y="423545"/>
                  <a:pt x="2123395" y="424180"/>
                  <a:pt x="2125464" y="424815"/>
                </a:cubicBezTo>
                <a:cubicBezTo>
                  <a:pt x="2127237" y="425768"/>
                  <a:pt x="2129011" y="426403"/>
                  <a:pt x="2130784" y="427355"/>
                </a:cubicBezTo>
                <a:cubicBezTo>
                  <a:pt x="2132558" y="428308"/>
                  <a:pt x="2134331" y="428943"/>
                  <a:pt x="2136104" y="429895"/>
                </a:cubicBezTo>
                <a:cubicBezTo>
                  <a:pt x="2137878" y="430848"/>
                  <a:pt x="2139947" y="431800"/>
                  <a:pt x="2141720" y="432753"/>
                </a:cubicBezTo>
                <a:cubicBezTo>
                  <a:pt x="2143494" y="434023"/>
                  <a:pt x="2144972" y="434975"/>
                  <a:pt x="2146745" y="436245"/>
                </a:cubicBezTo>
                <a:cubicBezTo>
                  <a:pt x="2148518" y="437515"/>
                  <a:pt x="2150292" y="438468"/>
                  <a:pt x="2152065" y="439738"/>
                </a:cubicBezTo>
                <a:cubicBezTo>
                  <a:pt x="2153543" y="441008"/>
                  <a:pt x="2155317" y="442278"/>
                  <a:pt x="2156795" y="443548"/>
                </a:cubicBezTo>
                <a:cubicBezTo>
                  <a:pt x="2158568" y="444818"/>
                  <a:pt x="2160046" y="446405"/>
                  <a:pt x="2161819" y="447675"/>
                </a:cubicBezTo>
                <a:cubicBezTo>
                  <a:pt x="2163297" y="448945"/>
                  <a:pt x="2164479" y="450533"/>
                  <a:pt x="2165957" y="451803"/>
                </a:cubicBezTo>
                <a:lnTo>
                  <a:pt x="2966073" y="1251903"/>
                </a:lnTo>
                <a:lnTo>
                  <a:pt x="5612631" y="3898583"/>
                </a:lnTo>
                <a:cubicBezTo>
                  <a:pt x="5614109" y="3900170"/>
                  <a:pt x="5615882" y="3901758"/>
                  <a:pt x="5617360" y="3903345"/>
                </a:cubicBezTo>
                <a:cubicBezTo>
                  <a:pt x="5618838" y="3904933"/>
                  <a:pt x="5620021" y="3906838"/>
                  <a:pt x="5621498" y="3908425"/>
                </a:cubicBezTo>
                <a:cubicBezTo>
                  <a:pt x="5622680" y="3910013"/>
                  <a:pt x="5624158" y="3911918"/>
                  <a:pt x="5625341" y="3913505"/>
                </a:cubicBezTo>
                <a:cubicBezTo>
                  <a:pt x="5626523" y="3915093"/>
                  <a:pt x="5627705" y="3916998"/>
                  <a:pt x="5628888" y="3918585"/>
                </a:cubicBezTo>
                <a:cubicBezTo>
                  <a:pt x="5630070" y="3920173"/>
                  <a:pt x="5630957" y="3921760"/>
                  <a:pt x="5632139" y="3923348"/>
                </a:cubicBezTo>
                <a:cubicBezTo>
                  <a:pt x="5633025" y="3925253"/>
                  <a:pt x="5634208" y="3926840"/>
                  <a:pt x="5635094" y="3928745"/>
                </a:cubicBezTo>
                <a:cubicBezTo>
                  <a:pt x="5635982" y="3930650"/>
                  <a:pt x="5637163" y="3932555"/>
                  <a:pt x="5638050" y="3934460"/>
                </a:cubicBezTo>
                <a:cubicBezTo>
                  <a:pt x="5638937" y="3936365"/>
                  <a:pt x="5639528" y="3937953"/>
                  <a:pt x="5640415" y="3939858"/>
                </a:cubicBezTo>
                <a:cubicBezTo>
                  <a:pt x="5641006" y="3941763"/>
                  <a:pt x="5641893" y="3943985"/>
                  <a:pt x="5642484" y="3945890"/>
                </a:cubicBezTo>
                <a:lnTo>
                  <a:pt x="5644257" y="3951605"/>
                </a:lnTo>
                <a:cubicBezTo>
                  <a:pt x="5644849" y="3953510"/>
                  <a:pt x="5645144" y="3955415"/>
                  <a:pt x="5645735" y="3957320"/>
                </a:cubicBezTo>
                <a:cubicBezTo>
                  <a:pt x="5646327" y="3959225"/>
                  <a:pt x="5646622" y="3961448"/>
                  <a:pt x="5647213" y="3963353"/>
                </a:cubicBezTo>
                <a:lnTo>
                  <a:pt x="5648100" y="3969068"/>
                </a:lnTo>
                <a:cubicBezTo>
                  <a:pt x="5648396" y="3970973"/>
                  <a:pt x="5648396" y="3973195"/>
                  <a:pt x="5648691" y="3975100"/>
                </a:cubicBezTo>
                <a:cubicBezTo>
                  <a:pt x="5648986" y="3977005"/>
                  <a:pt x="5648986" y="3978910"/>
                  <a:pt x="5649282" y="3980815"/>
                </a:cubicBezTo>
                <a:lnTo>
                  <a:pt x="5649282" y="3987165"/>
                </a:lnTo>
                <a:lnTo>
                  <a:pt x="5649282" y="3992880"/>
                </a:lnTo>
                <a:cubicBezTo>
                  <a:pt x="5648986" y="3994785"/>
                  <a:pt x="5648986" y="3997008"/>
                  <a:pt x="5648691" y="3998913"/>
                </a:cubicBezTo>
                <a:cubicBezTo>
                  <a:pt x="5648396" y="4000818"/>
                  <a:pt x="5648396" y="4003040"/>
                  <a:pt x="5648100" y="4004945"/>
                </a:cubicBezTo>
                <a:lnTo>
                  <a:pt x="5647213" y="4010660"/>
                </a:lnTo>
                <a:cubicBezTo>
                  <a:pt x="5646622" y="4012565"/>
                  <a:pt x="5646327" y="4014470"/>
                  <a:pt x="5645735" y="4016375"/>
                </a:cubicBezTo>
                <a:cubicBezTo>
                  <a:pt x="5645144" y="4018598"/>
                  <a:pt x="5644849" y="4020503"/>
                  <a:pt x="5644257" y="4022725"/>
                </a:cubicBezTo>
                <a:lnTo>
                  <a:pt x="5642484" y="4028440"/>
                </a:lnTo>
                <a:cubicBezTo>
                  <a:pt x="5641893" y="4030345"/>
                  <a:pt x="5641006" y="4031933"/>
                  <a:pt x="5640415" y="4033838"/>
                </a:cubicBezTo>
                <a:cubicBezTo>
                  <a:pt x="5639528" y="4035743"/>
                  <a:pt x="5638937" y="4037648"/>
                  <a:pt x="5638050" y="4039553"/>
                </a:cubicBezTo>
                <a:cubicBezTo>
                  <a:pt x="5637163" y="4041458"/>
                  <a:pt x="5635982" y="4043045"/>
                  <a:pt x="5635094" y="4044950"/>
                </a:cubicBezTo>
                <a:cubicBezTo>
                  <a:pt x="5634208" y="4046855"/>
                  <a:pt x="5633025" y="4048443"/>
                  <a:pt x="5632139" y="4050348"/>
                </a:cubicBezTo>
                <a:cubicBezTo>
                  <a:pt x="5630957" y="4052253"/>
                  <a:pt x="5630070" y="4053840"/>
                  <a:pt x="5628888" y="4055745"/>
                </a:cubicBezTo>
                <a:cubicBezTo>
                  <a:pt x="5627705" y="4057333"/>
                  <a:pt x="5626523" y="4059238"/>
                  <a:pt x="5625341" y="4060825"/>
                </a:cubicBezTo>
                <a:cubicBezTo>
                  <a:pt x="5624158" y="4062413"/>
                  <a:pt x="5622680" y="4064000"/>
                  <a:pt x="5621498" y="4065588"/>
                </a:cubicBezTo>
                <a:cubicBezTo>
                  <a:pt x="5620021" y="4067175"/>
                  <a:pt x="5618838" y="4068763"/>
                  <a:pt x="5617360" y="4070350"/>
                </a:cubicBezTo>
                <a:cubicBezTo>
                  <a:pt x="5615882" y="4071938"/>
                  <a:pt x="5614109" y="4073525"/>
                  <a:pt x="5612631" y="4075113"/>
                </a:cubicBezTo>
                <a:lnTo>
                  <a:pt x="5608198" y="4079875"/>
                </a:lnTo>
                <a:cubicBezTo>
                  <a:pt x="5606719" y="4081145"/>
                  <a:pt x="5604946" y="4082415"/>
                  <a:pt x="5603468" y="4083685"/>
                </a:cubicBezTo>
                <a:cubicBezTo>
                  <a:pt x="5601695" y="4084955"/>
                  <a:pt x="5600217" y="4086225"/>
                  <a:pt x="5598443" y="4087495"/>
                </a:cubicBezTo>
                <a:cubicBezTo>
                  <a:pt x="5596670" y="4088765"/>
                  <a:pt x="5595192" y="4090035"/>
                  <a:pt x="5593419" y="4091305"/>
                </a:cubicBezTo>
                <a:cubicBezTo>
                  <a:pt x="5591645" y="4092258"/>
                  <a:pt x="5589872" y="4093528"/>
                  <a:pt x="5588098" y="4094480"/>
                </a:cubicBezTo>
                <a:cubicBezTo>
                  <a:pt x="5586325" y="4095433"/>
                  <a:pt x="5584256" y="4096385"/>
                  <a:pt x="5582482" y="4097338"/>
                </a:cubicBezTo>
                <a:lnTo>
                  <a:pt x="5577162" y="4100195"/>
                </a:lnTo>
                <a:cubicBezTo>
                  <a:pt x="5575389" y="4100830"/>
                  <a:pt x="5573615" y="4101783"/>
                  <a:pt x="5571842" y="4102418"/>
                </a:cubicBezTo>
                <a:cubicBezTo>
                  <a:pt x="5569773" y="4103053"/>
                  <a:pt x="5567999" y="4104005"/>
                  <a:pt x="5565931" y="4104640"/>
                </a:cubicBezTo>
                <a:cubicBezTo>
                  <a:pt x="5564157" y="4105275"/>
                  <a:pt x="5562088" y="4105910"/>
                  <a:pt x="5560315" y="4106545"/>
                </a:cubicBezTo>
                <a:cubicBezTo>
                  <a:pt x="5558542" y="4107180"/>
                  <a:pt x="5556472" y="4107498"/>
                  <a:pt x="5554699" y="4108133"/>
                </a:cubicBezTo>
                <a:cubicBezTo>
                  <a:pt x="5552630" y="4108450"/>
                  <a:pt x="5550561" y="4109085"/>
                  <a:pt x="5548492" y="4109403"/>
                </a:cubicBezTo>
                <a:lnTo>
                  <a:pt x="5542580" y="4110355"/>
                </a:lnTo>
                <a:cubicBezTo>
                  <a:pt x="5540511" y="4110673"/>
                  <a:pt x="5538738" y="4110673"/>
                  <a:pt x="5536669" y="4110990"/>
                </a:cubicBezTo>
                <a:cubicBezTo>
                  <a:pt x="5534600" y="4110990"/>
                  <a:pt x="5532827" y="4111308"/>
                  <a:pt x="5530758" y="4111308"/>
                </a:cubicBezTo>
                <a:cubicBezTo>
                  <a:pt x="5528688" y="4111308"/>
                  <a:pt x="5526915" y="4111625"/>
                  <a:pt x="5524846" y="4111625"/>
                </a:cubicBezTo>
                <a:cubicBezTo>
                  <a:pt x="5522777" y="4111625"/>
                  <a:pt x="5520708" y="4111308"/>
                  <a:pt x="5518639" y="4111308"/>
                </a:cubicBezTo>
                <a:cubicBezTo>
                  <a:pt x="5516866" y="4111308"/>
                  <a:pt x="5514797" y="4110990"/>
                  <a:pt x="5513023" y="4110990"/>
                </a:cubicBezTo>
                <a:cubicBezTo>
                  <a:pt x="5510954" y="4110673"/>
                  <a:pt x="5508885" y="4110673"/>
                  <a:pt x="5506816" y="4110355"/>
                </a:cubicBezTo>
                <a:lnTo>
                  <a:pt x="5501200" y="4109403"/>
                </a:lnTo>
                <a:cubicBezTo>
                  <a:pt x="5499131" y="4109085"/>
                  <a:pt x="5497062" y="4108450"/>
                  <a:pt x="5494993" y="4108133"/>
                </a:cubicBezTo>
                <a:cubicBezTo>
                  <a:pt x="5492924" y="4107498"/>
                  <a:pt x="5491150" y="4107180"/>
                  <a:pt x="5489081" y="4106545"/>
                </a:cubicBezTo>
                <a:cubicBezTo>
                  <a:pt x="5487308" y="4105910"/>
                  <a:pt x="5485239" y="4105275"/>
                  <a:pt x="5483466" y="4104640"/>
                </a:cubicBezTo>
                <a:cubicBezTo>
                  <a:pt x="5481693" y="4104005"/>
                  <a:pt x="5479623" y="4103053"/>
                  <a:pt x="5477850" y="4102418"/>
                </a:cubicBezTo>
                <a:cubicBezTo>
                  <a:pt x="5476076" y="4101783"/>
                  <a:pt x="5474007" y="4100830"/>
                  <a:pt x="5472234" y="4100195"/>
                </a:cubicBezTo>
                <a:lnTo>
                  <a:pt x="5466913" y="4097338"/>
                </a:lnTo>
                <a:lnTo>
                  <a:pt x="5461593" y="4094480"/>
                </a:lnTo>
                <a:cubicBezTo>
                  <a:pt x="5459820" y="4093528"/>
                  <a:pt x="5458046" y="4092258"/>
                  <a:pt x="5456273" y="4091305"/>
                </a:cubicBezTo>
                <a:cubicBezTo>
                  <a:pt x="5454499" y="4090035"/>
                  <a:pt x="5453022" y="4088765"/>
                  <a:pt x="5451248" y="4087495"/>
                </a:cubicBezTo>
                <a:cubicBezTo>
                  <a:pt x="5449475" y="4086225"/>
                  <a:pt x="5447997" y="4084955"/>
                  <a:pt x="5446223" y="4083685"/>
                </a:cubicBezTo>
                <a:cubicBezTo>
                  <a:pt x="5444746" y="4082415"/>
                  <a:pt x="5442973" y="4081145"/>
                  <a:pt x="5441495" y="4079875"/>
                </a:cubicBezTo>
                <a:cubicBezTo>
                  <a:pt x="5440016" y="4078288"/>
                  <a:pt x="5438243" y="4076700"/>
                  <a:pt x="5436765" y="4075113"/>
                </a:cubicBezTo>
                <a:lnTo>
                  <a:pt x="5322379" y="3960813"/>
                </a:lnTo>
                <a:cubicBezTo>
                  <a:pt x="5320901" y="3959225"/>
                  <a:pt x="5319423" y="3957955"/>
                  <a:pt x="5317945" y="3956368"/>
                </a:cubicBezTo>
                <a:cubicBezTo>
                  <a:pt x="5316172" y="3955098"/>
                  <a:pt x="5314694" y="3953510"/>
                  <a:pt x="5312921" y="3952240"/>
                </a:cubicBezTo>
                <a:cubicBezTo>
                  <a:pt x="5311147" y="3950970"/>
                  <a:pt x="5309669" y="3950018"/>
                  <a:pt x="5307896" y="3948748"/>
                </a:cubicBezTo>
                <a:cubicBezTo>
                  <a:pt x="5306122" y="3947478"/>
                  <a:pt x="5304645" y="3946208"/>
                  <a:pt x="5302871" y="3944938"/>
                </a:cubicBezTo>
                <a:cubicBezTo>
                  <a:pt x="5301098" y="3943985"/>
                  <a:pt x="5299029" y="3942715"/>
                  <a:pt x="5297255" y="3941763"/>
                </a:cubicBezTo>
                <a:cubicBezTo>
                  <a:pt x="5295482" y="3940810"/>
                  <a:pt x="5294004" y="3939540"/>
                  <a:pt x="5292230" y="3938588"/>
                </a:cubicBezTo>
                <a:cubicBezTo>
                  <a:pt x="5290457" y="3937635"/>
                  <a:pt x="5288388" y="3937000"/>
                  <a:pt x="5286615" y="3936048"/>
                </a:cubicBezTo>
                <a:cubicBezTo>
                  <a:pt x="5284841" y="3935095"/>
                  <a:pt x="5283068" y="3934460"/>
                  <a:pt x="5281294" y="3933508"/>
                </a:cubicBezTo>
                <a:cubicBezTo>
                  <a:pt x="5279225" y="3932873"/>
                  <a:pt x="5277452" y="3931920"/>
                  <a:pt x="5275383" y="3931285"/>
                </a:cubicBezTo>
                <a:cubicBezTo>
                  <a:pt x="5273609" y="3930650"/>
                  <a:pt x="5271540" y="3930333"/>
                  <a:pt x="5269767" y="3929698"/>
                </a:cubicBezTo>
                <a:cubicBezTo>
                  <a:pt x="5267698" y="3929063"/>
                  <a:pt x="5265924" y="3928428"/>
                  <a:pt x="5263855" y="3927793"/>
                </a:cubicBezTo>
                <a:lnTo>
                  <a:pt x="5257944" y="3926840"/>
                </a:lnTo>
                <a:cubicBezTo>
                  <a:pt x="5255875" y="3926523"/>
                  <a:pt x="5254102" y="3925888"/>
                  <a:pt x="5252033" y="3925570"/>
                </a:cubicBezTo>
                <a:cubicBezTo>
                  <a:pt x="5249964" y="3925253"/>
                  <a:pt x="5248190" y="3925253"/>
                  <a:pt x="5246121" y="3924935"/>
                </a:cubicBezTo>
                <a:cubicBezTo>
                  <a:pt x="5244052" y="3924935"/>
                  <a:pt x="5242279" y="3924618"/>
                  <a:pt x="5240210" y="3924618"/>
                </a:cubicBezTo>
                <a:lnTo>
                  <a:pt x="5234298" y="3924618"/>
                </a:lnTo>
                <a:lnTo>
                  <a:pt x="5228091" y="3924618"/>
                </a:lnTo>
                <a:cubicBezTo>
                  <a:pt x="5226022" y="3924618"/>
                  <a:pt x="5224249" y="3924935"/>
                  <a:pt x="5222180" y="3924935"/>
                </a:cubicBezTo>
                <a:cubicBezTo>
                  <a:pt x="5220111" y="3925253"/>
                  <a:pt x="5218337" y="3925253"/>
                  <a:pt x="5216268" y="3925570"/>
                </a:cubicBezTo>
                <a:cubicBezTo>
                  <a:pt x="5214199" y="3925888"/>
                  <a:pt x="5212426" y="3926523"/>
                  <a:pt x="5210357" y="3926840"/>
                </a:cubicBezTo>
                <a:lnTo>
                  <a:pt x="5204741" y="3927793"/>
                </a:lnTo>
                <a:lnTo>
                  <a:pt x="5198534" y="3929698"/>
                </a:lnTo>
                <a:cubicBezTo>
                  <a:pt x="5196760" y="3930333"/>
                  <a:pt x="5194691" y="3930650"/>
                  <a:pt x="5192918" y="3931285"/>
                </a:cubicBezTo>
                <a:cubicBezTo>
                  <a:pt x="5191145" y="3931920"/>
                  <a:pt x="5189371" y="3932873"/>
                  <a:pt x="5187598" y="3933508"/>
                </a:cubicBezTo>
                <a:cubicBezTo>
                  <a:pt x="5185529" y="3934460"/>
                  <a:pt x="5183755" y="3935095"/>
                  <a:pt x="5181686" y="3936048"/>
                </a:cubicBezTo>
                <a:cubicBezTo>
                  <a:pt x="5179913" y="3937000"/>
                  <a:pt x="5178139" y="3937635"/>
                  <a:pt x="5176366" y="3938588"/>
                </a:cubicBezTo>
                <a:cubicBezTo>
                  <a:pt x="5174593" y="3939540"/>
                  <a:pt x="5172819" y="3940810"/>
                  <a:pt x="5171046" y="3941763"/>
                </a:cubicBezTo>
                <a:cubicBezTo>
                  <a:pt x="5169272" y="3942715"/>
                  <a:pt x="5167203" y="3943985"/>
                  <a:pt x="5165430" y="3944938"/>
                </a:cubicBezTo>
                <a:cubicBezTo>
                  <a:pt x="5163656" y="3946208"/>
                  <a:pt x="5162178" y="3947478"/>
                  <a:pt x="5160405" y="3948748"/>
                </a:cubicBezTo>
                <a:cubicBezTo>
                  <a:pt x="5158632" y="3950018"/>
                  <a:pt x="5157154" y="3950970"/>
                  <a:pt x="5155380" y="3952240"/>
                </a:cubicBezTo>
                <a:cubicBezTo>
                  <a:pt x="5153902" y="3953510"/>
                  <a:pt x="5152425" y="3955098"/>
                  <a:pt x="5150947" y="3956368"/>
                </a:cubicBezTo>
                <a:cubicBezTo>
                  <a:pt x="5149469" y="3957955"/>
                  <a:pt x="5147695" y="3959225"/>
                  <a:pt x="5146218" y="3960813"/>
                </a:cubicBezTo>
                <a:cubicBezTo>
                  <a:pt x="5144740" y="3962400"/>
                  <a:pt x="5142966" y="3963988"/>
                  <a:pt x="5141488" y="3965575"/>
                </a:cubicBezTo>
                <a:cubicBezTo>
                  <a:pt x="5140306" y="3967163"/>
                  <a:pt x="5138828" y="3969068"/>
                  <a:pt x="5137646" y="3970655"/>
                </a:cubicBezTo>
                <a:lnTo>
                  <a:pt x="5133508" y="3975100"/>
                </a:lnTo>
                <a:cubicBezTo>
                  <a:pt x="5132326" y="3977005"/>
                  <a:pt x="5131143" y="3978593"/>
                  <a:pt x="5129961" y="3980498"/>
                </a:cubicBezTo>
                <a:cubicBezTo>
                  <a:pt x="5128779" y="3982085"/>
                  <a:pt x="5127892" y="3983990"/>
                  <a:pt x="5126710" y="3985578"/>
                </a:cubicBezTo>
                <a:cubicBezTo>
                  <a:pt x="5125823" y="3987483"/>
                  <a:pt x="5124641" y="3989070"/>
                  <a:pt x="5123754" y="3990975"/>
                </a:cubicBezTo>
                <a:cubicBezTo>
                  <a:pt x="5122867" y="3992880"/>
                  <a:pt x="5121981" y="3994468"/>
                  <a:pt x="5121094" y="3996373"/>
                </a:cubicBezTo>
                <a:cubicBezTo>
                  <a:pt x="5120207" y="3998278"/>
                  <a:pt x="5119616" y="4000183"/>
                  <a:pt x="5118729" y="4002088"/>
                </a:cubicBezTo>
                <a:cubicBezTo>
                  <a:pt x="5118138" y="4003993"/>
                  <a:pt x="5117251" y="4005898"/>
                  <a:pt x="5116660" y="4007803"/>
                </a:cubicBezTo>
                <a:cubicBezTo>
                  <a:pt x="5116069" y="4009708"/>
                  <a:pt x="5115182" y="4011613"/>
                  <a:pt x="5114591" y="4013518"/>
                </a:cubicBezTo>
                <a:cubicBezTo>
                  <a:pt x="5114000" y="4015423"/>
                  <a:pt x="5113705" y="4017328"/>
                  <a:pt x="5113113" y="4019233"/>
                </a:cubicBezTo>
                <a:cubicBezTo>
                  <a:pt x="5112522" y="4021138"/>
                  <a:pt x="5112227" y="4023360"/>
                  <a:pt x="5111636" y="4025265"/>
                </a:cubicBezTo>
                <a:cubicBezTo>
                  <a:pt x="5111340" y="4027170"/>
                  <a:pt x="5111340" y="4029393"/>
                  <a:pt x="5111044" y="4031298"/>
                </a:cubicBezTo>
                <a:lnTo>
                  <a:pt x="5110158" y="4037013"/>
                </a:lnTo>
                <a:cubicBezTo>
                  <a:pt x="5110158" y="4038918"/>
                  <a:pt x="5109862" y="4041140"/>
                  <a:pt x="5109862" y="4043045"/>
                </a:cubicBezTo>
                <a:cubicBezTo>
                  <a:pt x="5109862" y="4044950"/>
                  <a:pt x="5109567" y="4047173"/>
                  <a:pt x="5109567" y="4049078"/>
                </a:cubicBezTo>
                <a:cubicBezTo>
                  <a:pt x="5109567" y="4050983"/>
                  <a:pt x="5109862" y="4053205"/>
                  <a:pt x="5109862" y="4055110"/>
                </a:cubicBezTo>
                <a:cubicBezTo>
                  <a:pt x="5109862" y="4057015"/>
                  <a:pt x="5110158" y="4059238"/>
                  <a:pt x="5110158" y="4061143"/>
                </a:cubicBezTo>
                <a:lnTo>
                  <a:pt x="5111044" y="4066858"/>
                </a:lnTo>
                <a:cubicBezTo>
                  <a:pt x="5111340" y="4068763"/>
                  <a:pt x="5111340" y="4070985"/>
                  <a:pt x="5111636" y="4072890"/>
                </a:cubicBezTo>
                <a:cubicBezTo>
                  <a:pt x="5112227" y="4074795"/>
                  <a:pt x="5112522" y="4076700"/>
                  <a:pt x="5113113" y="4078605"/>
                </a:cubicBezTo>
                <a:cubicBezTo>
                  <a:pt x="5113705" y="4080510"/>
                  <a:pt x="5114000" y="4082415"/>
                  <a:pt x="5114591" y="4084320"/>
                </a:cubicBezTo>
                <a:cubicBezTo>
                  <a:pt x="5115182" y="4086225"/>
                  <a:pt x="5116069" y="4088130"/>
                  <a:pt x="5116660" y="4090035"/>
                </a:cubicBezTo>
                <a:cubicBezTo>
                  <a:pt x="5117251" y="4091940"/>
                  <a:pt x="5118138" y="4093845"/>
                  <a:pt x="5118729" y="4095750"/>
                </a:cubicBezTo>
                <a:cubicBezTo>
                  <a:pt x="5119616" y="4097655"/>
                  <a:pt x="5120207" y="4099878"/>
                  <a:pt x="5121094" y="4101783"/>
                </a:cubicBezTo>
                <a:cubicBezTo>
                  <a:pt x="5121981" y="4103688"/>
                  <a:pt x="5122867" y="4105275"/>
                  <a:pt x="5123754" y="4107180"/>
                </a:cubicBezTo>
                <a:cubicBezTo>
                  <a:pt x="5124641" y="4109085"/>
                  <a:pt x="5125823" y="4110673"/>
                  <a:pt x="5126710" y="4112578"/>
                </a:cubicBezTo>
                <a:cubicBezTo>
                  <a:pt x="5127892" y="4114483"/>
                  <a:pt x="5128779" y="4116070"/>
                  <a:pt x="5129961" y="4117975"/>
                </a:cubicBezTo>
                <a:lnTo>
                  <a:pt x="5133508" y="4122738"/>
                </a:lnTo>
                <a:cubicBezTo>
                  <a:pt x="5134986" y="4124325"/>
                  <a:pt x="5136168" y="4126230"/>
                  <a:pt x="5137646" y="4127818"/>
                </a:cubicBezTo>
                <a:cubicBezTo>
                  <a:pt x="5138828" y="4129405"/>
                  <a:pt x="5140306" y="4130993"/>
                  <a:pt x="5141488" y="4132580"/>
                </a:cubicBezTo>
                <a:cubicBezTo>
                  <a:pt x="5142966" y="4134168"/>
                  <a:pt x="5144740" y="4135755"/>
                  <a:pt x="5146218" y="4137343"/>
                </a:cubicBezTo>
                <a:lnTo>
                  <a:pt x="5870075" y="4860925"/>
                </a:lnTo>
                <a:lnTo>
                  <a:pt x="5874509" y="4865688"/>
                </a:lnTo>
                <a:cubicBezTo>
                  <a:pt x="5875987" y="4867275"/>
                  <a:pt x="5877168" y="4869180"/>
                  <a:pt x="5878646" y="4870768"/>
                </a:cubicBezTo>
                <a:cubicBezTo>
                  <a:pt x="5879829" y="4872355"/>
                  <a:pt x="5881307" y="4874260"/>
                  <a:pt x="5882489" y="4875848"/>
                </a:cubicBezTo>
                <a:cubicBezTo>
                  <a:pt x="5883671" y="4877435"/>
                  <a:pt x="5884854" y="4879340"/>
                  <a:pt x="5886036" y="4880928"/>
                </a:cubicBezTo>
                <a:cubicBezTo>
                  <a:pt x="5887218" y="4882515"/>
                  <a:pt x="5888105" y="4884103"/>
                  <a:pt x="5889287" y="4885690"/>
                </a:cubicBezTo>
                <a:cubicBezTo>
                  <a:pt x="5890174" y="4887595"/>
                  <a:pt x="5891356" y="4889183"/>
                  <a:pt x="5892243" y="4891088"/>
                </a:cubicBezTo>
                <a:cubicBezTo>
                  <a:pt x="5893129" y="4892993"/>
                  <a:pt x="5894312" y="4895215"/>
                  <a:pt x="5895199" y="4897120"/>
                </a:cubicBezTo>
                <a:cubicBezTo>
                  <a:pt x="5895790" y="4899025"/>
                  <a:pt x="5896676" y="4900613"/>
                  <a:pt x="5897268" y="4902518"/>
                </a:cubicBezTo>
                <a:cubicBezTo>
                  <a:pt x="5897859" y="4904423"/>
                  <a:pt x="5898746" y="4906328"/>
                  <a:pt x="5899336" y="4908233"/>
                </a:cubicBezTo>
                <a:cubicBezTo>
                  <a:pt x="5900223" y="4910138"/>
                  <a:pt x="5900815" y="4912043"/>
                  <a:pt x="5901701" y="4913948"/>
                </a:cubicBezTo>
                <a:cubicBezTo>
                  <a:pt x="5901997" y="4915853"/>
                  <a:pt x="5902588" y="4917758"/>
                  <a:pt x="5902883" y="4919663"/>
                </a:cubicBezTo>
                <a:cubicBezTo>
                  <a:pt x="5903179" y="4921568"/>
                  <a:pt x="5903770" y="4923790"/>
                  <a:pt x="5904066" y="4925695"/>
                </a:cubicBezTo>
                <a:cubicBezTo>
                  <a:pt x="5904362" y="4927600"/>
                  <a:pt x="5904952" y="4929505"/>
                  <a:pt x="5905248" y="4931410"/>
                </a:cubicBezTo>
                <a:cubicBezTo>
                  <a:pt x="5905543" y="4933315"/>
                  <a:pt x="5905543" y="4935538"/>
                  <a:pt x="5905840" y="4937443"/>
                </a:cubicBezTo>
                <a:cubicBezTo>
                  <a:pt x="5905840" y="4939348"/>
                  <a:pt x="5906135" y="4941570"/>
                  <a:pt x="5906135" y="4943475"/>
                </a:cubicBezTo>
                <a:cubicBezTo>
                  <a:pt x="5906430" y="4945380"/>
                  <a:pt x="5906430" y="4947603"/>
                  <a:pt x="5906726" y="4949508"/>
                </a:cubicBezTo>
                <a:cubicBezTo>
                  <a:pt x="5906430" y="4951413"/>
                  <a:pt x="5906430" y="4953318"/>
                  <a:pt x="5906135" y="4955223"/>
                </a:cubicBezTo>
                <a:cubicBezTo>
                  <a:pt x="5906135" y="4957128"/>
                  <a:pt x="5905840" y="4959350"/>
                  <a:pt x="5905840" y="4961255"/>
                </a:cubicBezTo>
                <a:cubicBezTo>
                  <a:pt x="5905543" y="4963160"/>
                  <a:pt x="5905543" y="4965383"/>
                  <a:pt x="5905248" y="4967288"/>
                </a:cubicBezTo>
                <a:cubicBezTo>
                  <a:pt x="5904952" y="4969193"/>
                  <a:pt x="5904362" y="4971098"/>
                  <a:pt x="5904066" y="4973003"/>
                </a:cubicBezTo>
                <a:cubicBezTo>
                  <a:pt x="5903770" y="4974908"/>
                  <a:pt x="5903179" y="4977130"/>
                  <a:pt x="5902883" y="4979035"/>
                </a:cubicBezTo>
                <a:cubicBezTo>
                  <a:pt x="5902588" y="4980940"/>
                  <a:pt x="5901997" y="4983163"/>
                  <a:pt x="5901701" y="4985068"/>
                </a:cubicBezTo>
                <a:cubicBezTo>
                  <a:pt x="5900815" y="4986973"/>
                  <a:pt x="5900223" y="4988878"/>
                  <a:pt x="5899336" y="4990783"/>
                </a:cubicBezTo>
                <a:cubicBezTo>
                  <a:pt x="5898746" y="4992688"/>
                  <a:pt x="5897859" y="4994275"/>
                  <a:pt x="5897268" y="4996180"/>
                </a:cubicBezTo>
                <a:cubicBezTo>
                  <a:pt x="5896676" y="4998085"/>
                  <a:pt x="5895790" y="4999990"/>
                  <a:pt x="5895199" y="5001895"/>
                </a:cubicBezTo>
                <a:cubicBezTo>
                  <a:pt x="5894312" y="5003800"/>
                  <a:pt x="5893129" y="5005388"/>
                  <a:pt x="5892243" y="5007293"/>
                </a:cubicBezTo>
                <a:cubicBezTo>
                  <a:pt x="5891356" y="5009198"/>
                  <a:pt x="5890174" y="5010785"/>
                  <a:pt x="5889287" y="5012690"/>
                </a:cubicBezTo>
                <a:cubicBezTo>
                  <a:pt x="5888105" y="5014595"/>
                  <a:pt x="5887218" y="5016183"/>
                  <a:pt x="5886036" y="5018088"/>
                </a:cubicBezTo>
                <a:cubicBezTo>
                  <a:pt x="5884854" y="5019675"/>
                  <a:pt x="5883671" y="5021580"/>
                  <a:pt x="5882489" y="5023168"/>
                </a:cubicBezTo>
                <a:cubicBezTo>
                  <a:pt x="5881307" y="5024755"/>
                  <a:pt x="5879829" y="5026660"/>
                  <a:pt x="5878646" y="5028248"/>
                </a:cubicBezTo>
                <a:lnTo>
                  <a:pt x="5874509" y="5032693"/>
                </a:lnTo>
                <a:lnTo>
                  <a:pt x="5870075" y="5037455"/>
                </a:lnTo>
                <a:cubicBezTo>
                  <a:pt x="5868597" y="5039043"/>
                  <a:pt x="5866823" y="5040313"/>
                  <a:pt x="5865346" y="5041900"/>
                </a:cubicBezTo>
                <a:cubicBezTo>
                  <a:pt x="5863868" y="5043170"/>
                  <a:pt x="5862095" y="5044758"/>
                  <a:pt x="5860617" y="5046028"/>
                </a:cubicBezTo>
                <a:cubicBezTo>
                  <a:pt x="5858843" y="5047298"/>
                  <a:pt x="5857365" y="5048885"/>
                  <a:pt x="5855592" y="5050155"/>
                </a:cubicBezTo>
                <a:cubicBezTo>
                  <a:pt x="5853818" y="5051425"/>
                  <a:pt x="5852340" y="5052378"/>
                  <a:pt x="5850567" y="5053648"/>
                </a:cubicBezTo>
                <a:cubicBezTo>
                  <a:pt x="5848793" y="5054600"/>
                  <a:pt x="5847020" y="5055870"/>
                  <a:pt x="5845247" y="5056823"/>
                </a:cubicBezTo>
                <a:lnTo>
                  <a:pt x="5839926" y="5059680"/>
                </a:lnTo>
                <a:cubicBezTo>
                  <a:pt x="5838153" y="5060633"/>
                  <a:pt x="5836084" y="5061585"/>
                  <a:pt x="5834311" y="5062538"/>
                </a:cubicBezTo>
                <a:cubicBezTo>
                  <a:pt x="5832537" y="5063173"/>
                  <a:pt x="5830468" y="5064125"/>
                  <a:pt x="5828695" y="5064760"/>
                </a:cubicBezTo>
                <a:cubicBezTo>
                  <a:pt x="5826922" y="5065395"/>
                  <a:pt x="5825148" y="5066348"/>
                  <a:pt x="5823375" y="5066983"/>
                </a:cubicBezTo>
                <a:cubicBezTo>
                  <a:pt x="5821305" y="5067618"/>
                  <a:pt x="5819532" y="5068570"/>
                  <a:pt x="5817463" y="5069205"/>
                </a:cubicBezTo>
                <a:cubicBezTo>
                  <a:pt x="5815394" y="5069523"/>
                  <a:pt x="5813620" y="5070158"/>
                  <a:pt x="5811552" y="5070475"/>
                </a:cubicBezTo>
                <a:lnTo>
                  <a:pt x="5805640" y="5071428"/>
                </a:lnTo>
                <a:cubicBezTo>
                  <a:pt x="5803866" y="5071745"/>
                  <a:pt x="5801797" y="5072380"/>
                  <a:pt x="5800024" y="5072698"/>
                </a:cubicBezTo>
                <a:cubicBezTo>
                  <a:pt x="5797955" y="5073015"/>
                  <a:pt x="5795886" y="5073015"/>
                  <a:pt x="5793817" y="5073333"/>
                </a:cubicBezTo>
                <a:cubicBezTo>
                  <a:pt x="5791748" y="5073333"/>
                  <a:pt x="5789679" y="5073650"/>
                  <a:pt x="5787610" y="5073650"/>
                </a:cubicBezTo>
                <a:cubicBezTo>
                  <a:pt x="5785836" y="5073650"/>
                  <a:pt x="5783767" y="5073968"/>
                  <a:pt x="5781994" y="5073968"/>
                </a:cubicBezTo>
                <a:cubicBezTo>
                  <a:pt x="5779926" y="5073968"/>
                  <a:pt x="5777857" y="5073650"/>
                  <a:pt x="5775787" y="5073650"/>
                </a:cubicBezTo>
                <a:cubicBezTo>
                  <a:pt x="5774014" y="5073650"/>
                  <a:pt x="5771945" y="5073333"/>
                  <a:pt x="5770171" y="5073333"/>
                </a:cubicBezTo>
                <a:cubicBezTo>
                  <a:pt x="5768102" y="5073015"/>
                  <a:pt x="5766033" y="5073015"/>
                  <a:pt x="5763965" y="5072698"/>
                </a:cubicBezTo>
                <a:cubicBezTo>
                  <a:pt x="5762191" y="5072380"/>
                  <a:pt x="5760122" y="5071745"/>
                  <a:pt x="5758349" y="5071428"/>
                </a:cubicBezTo>
                <a:lnTo>
                  <a:pt x="5752141" y="5070475"/>
                </a:lnTo>
                <a:cubicBezTo>
                  <a:pt x="5750368" y="5070158"/>
                  <a:pt x="5748299" y="5069523"/>
                  <a:pt x="5746526" y="5069205"/>
                </a:cubicBezTo>
                <a:cubicBezTo>
                  <a:pt x="5744457" y="5068570"/>
                  <a:pt x="5742683" y="5067618"/>
                  <a:pt x="5740614" y="5066983"/>
                </a:cubicBezTo>
                <a:cubicBezTo>
                  <a:pt x="5738840" y="5066348"/>
                  <a:pt x="5736771" y="5065395"/>
                  <a:pt x="5734998" y="5064760"/>
                </a:cubicBezTo>
                <a:cubicBezTo>
                  <a:pt x="5733225" y="5064125"/>
                  <a:pt x="5731156" y="5063173"/>
                  <a:pt x="5729382" y="5062538"/>
                </a:cubicBezTo>
                <a:cubicBezTo>
                  <a:pt x="5727609" y="5061585"/>
                  <a:pt x="5725540" y="5060633"/>
                  <a:pt x="5723767" y="5059680"/>
                </a:cubicBezTo>
                <a:lnTo>
                  <a:pt x="5718446" y="5056823"/>
                </a:lnTo>
                <a:cubicBezTo>
                  <a:pt x="5716673" y="5055870"/>
                  <a:pt x="5715195" y="5054600"/>
                  <a:pt x="5713421" y="5053648"/>
                </a:cubicBezTo>
                <a:cubicBezTo>
                  <a:pt x="5711648" y="5052378"/>
                  <a:pt x="5710170" y="5051425"/>
                  <a:pt x="5708396" y="5050155"/>
                </a:cubicBezTo>
                <a:cubicBezTo>
                  <a:pt x="5706623" y="5048885"/>
                  <a:pt x="5705145" y="5047298"/>
                  <a:pt x="5703372" y="5046028"/>
                </a:cubicBezTo>
                <a:cubicBezTo>
                  <a:pt x="5701598" y="5044758"/>
                  <a:pt x="5700120" y="5043170"/>
                  <a:pt x="5698347" y="5041900"/>
                </a:cubicBezTo>
                <a:cubicBezTo>
                  <a:pt x="5696869" y="5040313"/>
                  <a:pt x="5695096" y="5039043"/>
                  <a:pt x="5693618" y="5037455"/>
                </a:cubicBezTo>
                <a:lnTo>
                  <a:pt x="5598148" y="4941888"/>
                </a:lnTo>
                <a:lnTo>
                  <a:pt x="5490560" y="4834573"/>
                </a:lnTo>
                <a:cubicBezTo>
                  <a:pt x="5489081" y="4832985"/>
                  <a:pt x="5487308" y="4831715"/>
                  <a:pt x="5485830" y="4830128"/>
                </a:cubicBezTo>
                <a:cubicBezTo>
                  <a:pt x="5484352" y="4828858"/>
                  <a:pt x="5482874" y="4827270"/>
                  <a:pt x="5481397" y="4826000"/>
                </a:cubicBezTo>
                <a:cubicBezTo>
                  <a:pt x="5479623" y="4824730"/>
                  <a:pt x="5478146" y="4823143"/>
                  <a:pt x="5476372" y="4821873"/>
                </a:cubicBezTo>
                <a:cubicBezTo>
                  <a:pt x="5474599" y="4820603"/>
                  <a:pt x="5473121" y="4819650"/>
                  <a:pt x="5471348" y="4818380"/>
                </a:cubicBezTo>
                <a:cubicBezTo>
                  <a:pt x="5469574" y="4817428"/>
                  <a:pt x="5467505" y="4816158"/>
                  <a:pt x="5465732" y="4815205"/>
                </a:cubicBezTo>
                <a:lnTo>
                  <a:pt x="5460411" y="4812348"/>
                </a:lnTo>
                <a:cubicBezTo>
                  <a:pt x="5458638" y="4811395"/>
                  <a:pt x="5456864" y="4810125"/>
                  <a:pt x="5455091" y="4809173"/>
                </a:cubicBezTo>
                <a:cubicBezTo>
                  <a:pt x="5453317" y="4808538"/>
                  <a:pt x="5451248" y="4807903"/>
                  <a:pt x="5449475" y="4807268"/>
                </a:cubicBezTo>
                <a:cubicBezTo>
                  <a:pt x="5447406" y="4806633"/>
                  <a:pt x="5445632" y="4805680"/>
                  <a:pt x="5443563" y="4805045"/>
                </a:cubicBezTo>
                <a:cubicBezTo>
                  <a:pt x="5441790" y="4804410"/>
                  <a:pt x="5439721" y="4803458"/>
                  <a:pt x="5437948" y="4802823"/>
                </a:cubicBezTo>
                <a:cubicBezTo>
                  <a:pt x="5435879" y="4802505"/>
                  <a:pt x="5434105" y="4801870"/>
                  <a:pt x="5432036" y="4801553"/>
                </a:cubicBezTo>
                <a:cubicBezTo>
                  <a:pt x="5430262" y="4801235"/>
                  <a:pt x="5428193" y="4800600"/>
                  <a:pt x="5426420" y="4800283"/>
                </a:cubicBezTo>
                <a:lnTo>
                  <a:pt x="5420509" y="4799330"/>
                </a:lnTo>
                <a:cubicBezTo>
                  <a:pt x="5418440" y="4799013"/>
                  <a:pt x="5416667" y="4799013"/>
                  <a:pt x="5414597" y="4798695"/>
                </a:cubicBezTo>
                <a:cubicBezTo>
                  <a:pt x="5412528" y="4798378"/>
                  <a:pt x="5410459" y="4798378"/>
                  <a:pt x="5408391" y="4798060"/>
                </a:cubicBezTo>
                <a:cubicBezTo>
                  <a:pt x="5406617" y="4798060"/>
                  <a:pt x="5404548" y="4797743"/>
                  <a:pt x="5402775" y="4797743"/>
                </a:cubicBezTo>
                <a:cubicBezTo>
                  <a:pt x="5400706" y="4797743"/>
                  <a:pt x="5398637" y="4798060"/>
                  <a:pt x="5396568" y="4798060"/>
                </a:cubicBezTo>
                <a:cubicBezTo>
                  <a:pt x="5394499" y="4798378"/>
                  <a:pt x="5392430" y="4798378"/>
                  <a:pt x="5390361" y="4798695"/>
                </a:cubicBezTo>
                <a:cubicBezTo>
                  <a:pt x="5388587" y="4799013"/>
                  <a:pt x="5386518" y="4799013"/>
                  <a:pt x="5384745" y="4799330"/>
                </a:cubicBezTo>
                <a:lnTo>
                  <a:pt x="5378538" y="4800283"/>
                </a:lnTo>
                <a:cubicBezTo>
                  <a:pt x="5376764" y="4800600"/>
                  <a:pt x="5374695" y="4801235"/>
                  <a:pt x="5372922" y="4801553"/>
                </a:cubicBezTo>
                <a:cubicBezTo>
                  <a:pt x="5370853" y="4801870"/>
                  <a:pt x="5369079" y="4802505"/>
                  <a:pt x="5367010" y="4802823"/>
                </a:cubicBezTo>
                <a:cubicBezTo>
                  <a:pt x="5365237" y="4803458"/>
                  <a:pt x="5363168" y="4804410"/>
                  <a:pt x="5361394" y="4805045"/>
                </a:cubicBezTo>
                <a:cubicBezTo>
                  <a:pt x="5359325" y="4805680"/>
                  <a:pt x="5357552" y="4806633"/>
                  <a:pt x="5355483" y="4807268"/>
                </a:cubicBezTo>
                <a:lnTo>
                  <a:pt x="5350163" y="4809173"/>
                </a:lnTo>
                <a:cubicBezTo>
                  <a:pt x="5348389" y="4810125"/>
                  <a:pt x="5346320" y="4811395"/>
                  <a:pt x="5344547" y="4812348"/>
                </a:cubicBezTo>
                <a:cubicBezTo>
                  <a:pt x="5342773" y="4813300"/>
                  <a:pt x="5340704" y="4814253"/>
                  <a:pt x="5338931" y="4815205"/>
                </a:cubicBezTo>
                <a:cubicBezTo>
                  <a:pt x="5337158" y="4816158"/>
                  <a:pt x="5335680" y="4817428"/>
                  <a:pt x="5333906" y="4818380"/>
                </a:cubicBezTo>
                <a:cubicBezTo>
                  <a:pt x="5332133" y="4819650"/>
                  <a:pt x="5330655" y="4820603"/>
                  <a:pt x="5328881" y="4821873"/>
                </a:cubicBezTo>
                <a:cubicBezTo>
                  <a:pt x="5327108" y="4823143"/>
                  <a:pt x="5325630" y="4824730"/>
                  <a:pt x="5323857" y="4826000"/>
                </a:cubicBezTo>
                <a:cubicBezTo>
                  <a:pt x="5322083" y="4827270"/>
                  <a:pt x="5320605" y="4828858"/>
                  <a:pt x="5318832" y="4830128"/>
                </a:cubicBezTo>
                <a:cubicBezTo>
                  <a:pt x="5317354" y="4831715"/>
                  <a:pt x="5315876" y="4832985"/>
                  <a:pt x="5314398" y="4834573"/>
                </a:cubicBezTo>
                <a:cubicBezTo>
                  <a:pt x="5312034" y="4837113"/>
                  <a:pt x="5309669" y="4839335"/>
                  <a:pt x="5307305" y="4841875"/>
                </a:cubicBezTo>
                <a:cubicBezTo>
                  <a:pt x="5305236" y="4844415"/>
                  <a:pt x="5303462" y="4847273"/>
                  <a:pt x="5301393" y="4849813"/>
                </a:cubicBezTo>
                <a:cubicBezTo>
                  <a:pt x="5299324" y="4852670"/>
                  <a:pt x="5297551" y="4855210"/>
                  <a:pt x="5295482" y="4858068"/>
                </a:cubicBezTo>
                <a:cubicBezTo>
                  <a:pt x="5294004" y="4861243"/>
                  <a:pt x="5292526" y="4864100"/>
                  <a:pt x="5291048" y="4867275"/>
                </a:cubicBezTo>
                <a:cubicBezTo>
                  <a:pt x="5289570" y="4870133"/>
                  <a:pt x="5288388" y="4872990"/>
                  <a:pt x="5286910" y="4875848"/>
                </a:cubicBezTo>
                <a:cubicBezTo>
                  <a:pt x="5285728" y="4879023"/>
                  <a:pt x="5284841" y="4881880"/>
                  <a:pt x="5283659" y="4885055"/>
                </a:cubicBezTo>
                <a:cubicBezTo>
                  <a:pt x="5282772" y="4888230"/>
                  <a:pt x="5282181" y="4891405"/>
                  <a:pt x="5281294" y="4894580"/>
                </a:cubicBezTo>
                <a:cubicBezTo>
                  <a:pt x="5280703" y="4897755"/>
                  <a:pt x="5280112" y="4900613"/>
                  <a:pt x="5279521" y="4903788"/>
                </a:cubicBezTo>
                <a:cubicBezTo>
                  <a:pt x="5279225" y="4906963"/>
                  <a:pt x="5278634" y="4910455"/>
                  <a:pt x="5278339" y="4913630"/>
                </a:cubicBezTo>
                <a:lnTo>
                  <a:pt x="5278339" y="4923155"/>
                </a:lnTo>
                <a:cubicBezTo>
                  <a:pt x="5278339" y="4926330"/>
                  <a:pt x="5278634" y="4929823"/>
                  <a:pt x="5278634" y="4932998"/>
                </a:cubicBezTo>
                <a:cubicBezTo>
                  <a:pt x="5278930" y="4936173"/>
                  <a:pt x="5279521" y="4939030"/>
                  <a:pt x="5279816" y="4942205"/>
                </a:cubicBezTo>
                <a:cubicBezTo>
                  <a:pt x="5280408" y="4945380"/>
                  <a:pt x="5281294" y="4948873"/>
                  <a:pt x="5281885" y="4952048"/>
                </a:cubicBezTo>
                <a:cubicBezTo>
                  <a:pt x="5282772" y="4954905"/>
                  <a:pt x="5283659" y="4958080"/>
                  <a:pt x="5284546" y="4960938"/>
                </a:cubicBezTo>
                <a:cubicBezTo>
                  <a:pt x="5285728" y="4964113"/>
                  <a:pt x="5286910" y="4966970"/>
                  <a:pt x="5288092" y="4970145"/>
                </a:cubicBezTo>
                <a:cubicBezTo>
                  <a:pt x="5289275" y="4973320"/>
                  <a:pt x="5290753" y="4976178"/>
                  <a:pt x="5291935" y="4979353"/>
                </a:cubicBezTo>
                <a:lnTo>
                  <a:pt x="5583665" y="5270500"/>
                </a:lnTo>
                <a:lnTo>
                  <a:pt x="5588098" y="5275263"/>
                </a:lnTo>
                <a:cubicBezTo>
                  <a:pt x="5589576" y="5276850"/>
                  <a:pt x="5590758" y="5278755"/>
                  <a:pt x="5592237" y="5280343"/>
                </a:cubicBezTo>
                <a:cubicBezTo>
                  <a:pt x="5593419" y="5281930"/>
                  <a:pt x="5594601" y="5283200"/>
                  <a:pt x="5595784" y="5284788"/>
                </a:cubicBezTo>
                <a:cubicBezTo>
                  <a:pt x="5596965" y="5286693"/>
                  <a:pt x="5598443" y="5288280"/>
                  <a:pt x="5599626" y="5290185"/>
                </a:cubicBezTo>
                <a:cubicBezTo>
                  <a:pt x="5600512" y="5291773"/>
                  <a:pt x="5601695" y="5293678"/>
                  <a:pt x="5602582" y="5295265"/>
                </a:cubicBezTo>
                <a:cubicBezTo>
                  <a:pt x="5603764" y="5297170"/>
                  <a:pt x="5604651" y="5298758"/>
                  <a:pt x="5605833" y="5300663"/>
                </a:cubicBezTo>
                <a:cubicBezTo>
                  <a:pt x="5606719" y="5302568"/>
                  <a:pt x="5607607" y="5304155"/>
                  <a:pt x="5608493" y="5306060"/>
                </a:cubicBezTo>
                <a:cubicBezTo>
                  <a:pt x="5609380" y="5307965"/>
                  <a:pt x="5609971" y="5309870"/>
                  <a:pt x="5610857" y="5311775"/>
                </a:cubicBezTo>
                <a:cubicBezTo>
                  <a:pt x="5611745" y="5313680"/>
                  <a:pt x="5612335" y="5315585"/>
                  <a:pt x="5613222" y="5317490"/>
                </a:cubicBezTo>
                <a:cubicBezTo>
                  <a:pt x="5613813" y="5319395"/>
                  <a:pt x="5614404" y="5321618"/>
                  <a:pt x="5614996" y="5323523"/>
                </a:cubicBezTo>
                <a:cubicBezTo>
                  <a:pt x="5615587" y="5325428"/>
                  <a:pt x="5615882" y="5327333"/>
                  <a:pt x="5616474" y="5329238"/>
                </a:cubicBezTo>
                <a:cubicBezTo>
                  <a:pt x="5616769" y="5331143"/>
                  <a:pt x="5617360" y="5333048"/>
                  <a:pt x="5617656" y="5334953"/>
                </a:cubicBezTo>
                <a:cubicBezTo>
                  <a:pt x="5617951" y="5336858"/>
                  <a:pt x="5618543" y="5339080"/>
                  <a:pt x="5618838" y="5340985"/>
                </a:cubicBezTo>
                <a:lnTo>
                  <a:pt x="5619725" y="5346700"/>
                </a:lnTo>
                <a:cubicBezTo>
                  <a:pt x="5619725" y="5348605"/>
                  <a:pt x="5620021" y="5350828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20021" y="5366703"/>
                  <a:pt x="5619725" y="5368925"/>
                  <a:pt x="5619725" y="5370830"/>
                </a:cubicBezTo>
                <a:lnTo>
                  <a:pt x="5618838" y="5376545"/>
                </a:lnTo>
                <a:cubicBezTo>
                  <a:pt x="5618543" y="5378450"/>
                  <a:pt x="5617951" y="5380673"/>
                  <a:pt x="5617656" y="5382578"/>
                </a:cubicBezTo>
                <a:cubicBezTo>
                  <a:pt x="5617360" y="5384483"/>
                  <a:pt x="5616769" y="5386388"/>
                  <a:pt x="5616474" y="5388293"/>
                </a:cubicBezTo>
                <a:cubicBezTo>
                  <a:pt x="5615882" y="5390198"/>
                  <a:pt x="5615587" y="5392103"/>
                  <a:pt x="5614996" y="5394008"/>
                </a:cubicBezTo>
                <a:cubicBezTo>
                  <a:pt x="5614404" y="5395913"/>
                  <a:pt x="5613813" y="5398135"/>
                  <a:pt x="5613222" y="5400040"/>
                </a:cubicBezTo>
                <a:cubicBezTo>
                  <a:pt x="5612335" y="5401945"/>
                  <a:pt x="5611745" y="5403850"/>
                  <a:pt x="5610857" y="5405755"/>
                </a:cubicBezTo>
                <a:cubicBezTo>
                  <a:pt x="5609971" y="5407660"/>
                  <a:pt x="5609380" y="5409565"/>
                  <a:pt x="5608493" y="5411470"/>
                </a:cubicBezTo>
                <a:cubicBezTo>
                  <a:pt x="5607607" y="5413375"/>
                  <a:pt x="5606719" y="5414963"/>
                  <a:pt x="5605833" y="5416868"/>
                </a:cubicBezTo>
                <a:cubicBezTo>
                  <a:pt x="5604651" y="5418773"/>
                  <a:pt x="5603764" y="5420360"/>
                  <a:pt x="5602582" y="5422265"/>
                </a:cubicBezTo>
                <a:cubicBezTo>
                  <a:pt x="5601695" y="5424170"/>
                  <a:pt x="5600512" y="5425758"/>
                  <a:pt x="5599626" y="5427663"/>
                </a:cubicBezTo>
                <a:cubicBezTo>
                  <a:pt x="5598443" y="5429250"/>
                  <a:pt x="5596965" y="5431155"/>
                  <a:pt x="5595784" y="5432743"/>
                </a:cubicBezTo>
                <a:lnTo>
                  <a:pt x="5592237" y="5437505"/>
                </a:lnTo>
                <a:cubicBezTo>
                  <a:pt x="5590758" y="5439093"/>
                  <a:pt x="5589576" y="5440680"/>
                  <a:pt x="5588098" y="5442268"/>
                </a:cubicBezTo>
                <a:lnTo>
                  <a:pt x="5583665" y="5447030"/>
                </a:lnTo>
                <a:cubicBezTo>
                  <a:pt x="5582187" y="5448300"/>
                  <a:pt x="5580413" y="5449888"/>
                  <a:pt x="5578936" y="5451158"/>
                </a:cubicBezTo>
                <a:lnTo>
                  <a:pt x="5573911" y="5455603"/>
                </a:lnTo>
                <a:cubicBezTo>
                  <a:pt x="5572433" y="5456873"/>
                  <a:pt x="5570660" y="5457825"/>
                  <a:pt x="5569182" y="5459095"/>
                </a:cubicBezTo>
                <a:lnTo>
                  <a:pt x="5563862" y="5462905"/>
                </a:lnTo>
                <a:cubicBezTo>
                  <a:pt x="5562088" y="5463858"/>
                  <a:pt x="5560611" y="5465128"/>
                  <a:pt x="5558837" y="5466080"/>
                </a:cubicBezTo>
                <a:cubicBezTo>
                  <a:pt x="5557064" y="5467033"/>
                  <a:pt x="5555290" y="5468303"/>
                  <a:pt x="5553517" y="5469255"/>
                </a:cubicBezTo>
                <a:cubicBezTo>
                  <a:pt x="5551743" y="5470208"/>
                  <a:pt x="5549970" y="5470843"/>
                  <a:pt x="5548196" y="5471795"/>
                </a:cubicBezTo>
                <a:cubicBezTo>
                  <a:pt x="5546127" y="5472748"/>
                  <a:pt x="5544354" y="5473383"/>
                  <a:pt x="5542285" y="5474335"/>
                </a:cubicBezTo>
                <a:cubicBezTo>
                  <a:pt x="5540511" y="5474970"/>
                  <a:pt x="5538738" y="5475923"/>
                  <a:pt x="5536964" y="5476558"/>
                </a:cubicBezTo>
                <a:cubicBezTo>
                  <a:pt x="5535191" y="5477193"/>
                  <a:pt x="5533122" y="5477510"/>
                  <a:pt x="5531348" y="5478145"/>
                </a:cubicBezTo>
                <a:cubicBezTo>
                  <a:pt x="5529280" y="5478780"/>
                  <a:pt x="5527506" y="5479098"/>
                  <a:pt x="5525437" y="5479733"/>
                </a:cubicBezTo>
                <a:cubicBezTo>
                  <a:pt x="5523368" y="5480050"/>
                  <a:pt x="5521299" y="5480685"/>
                  <a:pt x="5519230" y="5481003"/>
                </a:cubicBezTo>
                <a:cubicBezTo>
                  <a:pt x="5517456" y="5481320"/>
                  <a:pt x="5515387" y="5481955"/>
                  <a:pt x="5513614" y="5482273"/>
                </a:cubicBezTo>
                <a:cubicBezTo>
                  <a:pt x="5511841" y="5482590"/>
                  <a:pt x="5509772" y="5482590"/>
                  <a:pt x="5507999" y="5482908"/>
                </a:cubicBezTo>
                <a:cubicBezTo>
                  <a:pt x="5505930" y="5482908"/>
                  <a:pt x="5503860" y="5483225"/>
                  <a:pt x="5501791" y="5483225"/>
                </a:cubicBezTo>
                <a:cubicBezTo>
                  <a:pt x="5499722" y="5483225"/>
                  <a:pt x="5497654" y="5483543"/>
                  <a:pt x="5495585" y="5483543"/>
                </a:cubicBezTo>
                <a:lnTo>
                  <a:pt x="6873545" y="6858000"/>
                </a:lnTo>
                <a:lnTo>
                  <a:pt x="8071474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C511D52E-A7D8-4001-83FA-9C7F0E7CB17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58225" y="0"/>
            <a:ext cx="6489101" cy="6858000"/>
          </a:xfrm>
          <a:custGeom>
            <a:avLst/>
            <a:gdLst>
              <a:gd name="connsiteX0" fmla="*/ 1075853 w 6489101"/>
              <a:gd name="connsiteY0" fmla="*/ 0 h 6858000"/>
              <a:gd name="connsiteX1" fmla="*/ 644330 w 6489101"/>
              <a:gd name="connsiteY1" fmla="*/ 0 h 6858000"/>
              <a:gd name="connsiteX2" fmla="*/ 1745304 w 6489101"/>
              <a:gd name="connsiteY2" fmla="*/ 1101091 h 6858000"/>
              <a:gd name="connsiteX3" fmla="*/ 1750034 w 6489101"/>
              <a:gd name="connsiteY3" fmla="*/ 1105854 h 6858000"/>
              <a:gd name="connsiteX4" fmla="*/ 1753876 w 6489101"/>
              <a:gd name="connsiteY4" fmla="*/ 1110615 h 6858000"/>
              <a:gd name="connsiteX5" fmla="*/ 1758014 w 6489101"/>
              <a:gd name="connsiteY5" fmla="*/ 1115696 h 6858000"/>
              <a:gd name="connsiteX6" fmla="*/ 1761560 w 6489101"/>
              <a:gd name="connsiteY6" fmla="*/ 1120776 h 6858000"/>
              <a:gd name="connsiteX7" fmla="*/ 1764812 w 6489101"/>
              <a:gd name="connsiteY7" fmla="*/ 1126174 h 6858000"/>
              <a:gd name="connsiteX8" fmla="*/ 1767472 w 6489101"/>
              <a:gd name="connsiteY8" fmla="*/ 1131570 h 6858000"/>
              <a:gd name="connsiteX9" fmla="*/ 1770427 w 6489101"/>
              <a:gd name="connsiteY9" fmla="*/ 1136968 h 6858000"/>
              <a:gd name="connsiteX10" fmla="*/ 1773087 w 6489101"/>
              <a:gd name="connsiteY10" fmla="*/ 1142366 h 6858000"/>
              <a:gd name="connsiteX11" fmla="*/ 1775156 w 6489101"/>
              <a:gd name="connsiteY11" fmla="*/ 1148081 h 6858000"/>
              <a:gd name="connsiteX12" fmla="*/ 1776930 w 6489101"/>
              <a:gd name="connsiteY12" fmla="*/ 1153796 h 6858000"/>
              <a:gd name="connsiteX13" fmla="*/ 1778408 w 6489101"/>
              <a:gd name="connsiteY13" fmla="*/ 1159829 h 6858000"/>
              <a:gd name="connsiteX14" fmla="*/ 1779885 w 6489101"/>
              <a:gd name="connsiteY14" fmla="*/ 1165544 h 6858000"/>
              <a:gd name="connsiteX15" fmla="*/ 1780772 w 6489101"/>
              <a:gd name="connsiteY15" fmla="*/ 1171893 h 6858000"/>
              <a:gd name="connsiteX16" fmla="*/ 1781659 w 6489101"/>
              <a:gd name="connsiteY16" fmla="*/ 1177608 h 6858000"/>
              <a:gd name="connsiteX17" fmla="*/ 1781954 w 6489101"/>
              <a:gd name="connsiteY17" fmla="*/ 1183641 h 6858000"/>
              <a:gd name="connsiteX18" fmla="*/ 1781954 w 6489101"/>
              <a:gd name="connsiteY18" fmla="*/ 1189356 h 6858000"/>
              <a:gd name="connsiteX19" fmla="*/ 1781954 w 6489101"/>
              <a:gd name="connsiteY19" fmla="*/ 1195388 h 6858000"/>
              <a:gd name="connsiteX20" fmla="*/ 1781659 w 6489101"/>
              <a:gd name="connsiteY20" fmla="*/ 1201739 h 6858000"/>
              <a:gd name="connsiteX21" fmla="*/ 1780772 w 6489101"/>
              <a:gd name="connsiteY21" fmla="*/ 1207454 h 6858000"/>
              <a:gd name="connsiteX22" fmla="*/ 1779885 w 6489101"/>
              <a:gd name="connsiteY22" fmla="*/ 1213486 h 6858000"/>
              <a:gd name="connsiteX23" fmla="*/ 1778408 w 6489101"/>
              <a:gd name="connsiteY23" fmla="*/ 1219200 h 6858000"/>
              <a:gd name="connsiteX24" fmla="*/ 1776930 w 6489101"/>
              <a:gd name="connsiteY24" fmla="*/ 1225233 h 6858000"/>
              <a:gd name="connsiteX25" fmla="*/ 1775156 w 6489101"/>
              <a:gd name="connsiteY25" fmla="*/ 1230949 h 6858000"/>
              <a:gd name="connsiteX26" fmla="*/ 1773087 w 6489101"/>
              <a:gd name="connsiteY26" fmla="*/ 1236346 h 6858000"/>
              <a:gd name="connsiteX27" fmla="*/ 1770427 w 6489101"/>
              <a:gd name="connsiteY27" fmla="*/ 1242061 h 6858000"/>
              <a:gd name="connsiteX28" fmla="*/ 1767472 w 6489101"/>
              <a:gd name="connsiteY28" fmla="*/ 1247459 h 6858000"/>
              <a:gd name="connsiteX29" fmla="*/ 1764812 w 6489101"/>
              <a:gd name="connsiteY29" fmla="*/ 1252855 h 6858000"/>
              <a:gd name="connsiteX30" fmla="*/ 1761560 w 6489101"/>
              <a:gd name="connsiteY30" fmla="*/ 1258254 h 6858000"/>
              <a:gd name="connsiteX31" fmla="*/ 1758014 w 6489101"/>
              <a:gd name="connsiteY31" fmla="*/ 1263333 h 6858000"/>
              <a:gd name="connsiteX32" fmla="*/ 1753876 w 6489101"/>
              <a:gd name="connsiteY32" fmla="*/ 1268413 h 6858000"/>
              <a:gd name="connsiteX33" fmla="*/ 1750034 w 6489101"/>
              <a:gd name="connsiteY33" fmla="*/ 1273494 h 6858000"/>
              <a:gd name="connsiteX34" fmla="*/ 1745304 w 6489101"/>
              <a:gd name="connsiteY34" fmla="*/ 1278255 h 6858000"/>
              <a:gd name="connsiteX35" fmla="*/ 1740575 w 6489101"/>
              <a:gd name="connsiteY35" fmla="*/ 1282384 h 6858000"/>
              <a:gd name="connsiteX36" fmla="*/ 1736142 w 6489101"/>
              <a:gd name="connsiteY36" fmla="*/ 1286510 h 6858000"/>
              <a:gd name="connsiteX37" fmla="*/ 1731117 w 6489101"/>
              <a:gd name="connsiteY37" fmla="*/ 1290321 h 6858000"/>
              <a:gd name="connsiteX38" fmla="*/ 1726093 w 6489101"/>
              <a:gd name="connsiteY38" fmla="*/ 1293814 h 6858000"/>
              <a:gd name="connsiteX39" fmla="*/ 1720477 w 6489101"/>
              <a:gd name="connsiteY39" fmla="*/ 1297306 h 6858000"/>
              <a:gd name="connsiteX40" fmla="*/ 1715157 w 6489101"/>
              <a:gd name="connsiteY40" fmla="*/ 1300481 h 6858000"/>
              <a:gd name="connsiteX41" fmla="*/ 1709837 w 6489101"/>
              <a:gd name="connsiteY41" fmla="*/ 1303021 h 6858000"/>
              <a:gd name="connsiteX42" fmla="*/ 1703926 w 6489101"/>
              <a:gd name="connsiteY42" fmla="*/ 1305560 h 6858000"/>
              <a:gd name="connsiteX43" fmla="*/ 1698310 w 6489101"/>
              <a:gd name="connsiteY43" fmla="*/ 1307465 h 6858000"/>
              <a:gd name="connsiteX44" fmla="*/ 1692398 w 6489101"/>
              <a:gd name="connsiteY44" fmla="*/ 1309371 h 6858000"/>
              <a:gd name="connsiteX45" fmla="*/ 1686783 w 6489101"/>
              <a:gd name="connsiteY45" fmla="*/ 1311275 h 6858000"/>
              <a:gd name="connsiteX46" fmla="*/ 1681167 w 6489101"/>
              <a:gd name="connsiteY46" fmla="*/ 1312228 h 6858000"/>
              <a:gd name="connsiteX47" fmla="*/ 1674960 w 6489101"/>
              <a:gd name="connsiteY47" fmla="*/ 1313180 h 6858000"/>
              <a:gd name="connsiteX48" fmla="*/ 1668754 w 6489101"/>
              <a:gd name="connsiteY48" fmla="*/ 1314133 h 6858000"/>
              <a:gd name="connsiteX49" fmla="*/ 1663138 w 6489101"/>
              <a:gd name="connsiteY49" fmla="*/ 1314450 h 6858000"/>
              <a:gd name="connsiteX50" fmla="*/ 1656931 w 6489101"/>
              <a:gd name="connsiteY50" fmla="*/ 1314769 h 6858000"/>
              <a:gd name="connsiteX51" fmla="*/ 1651020 w 6489101"/>
              <a:gd name="connsiteY51" fmla="*/ 1314450 h 6858000"/>
              <a:gd name="connsiteX52" fmla="*/ 1645108 w 6489101"/>
              <a:gd name="connsiteY52" fmla="*/ 1314133 h 6858000"/>
              <a:gd name="connsiteX53" fmla="*/ 1638902 w 6489101"/>
              <a:gd name="connsiteY53" fmla="*/ 1313180 h 6858000"/>
              <a:gd name="connsiteX54" fmla="*/ 1633286 w 6489101"/>
              <a:gd name="connsiteY54" fmla="*/ 1312228 h 6858000"/>
              <a:gd name="connsiteX55" fmla="*/ 1627079 w 6489101"/>
              <a:gd name="connsiteY55" fmla="*/ 1311275 h 6858000"/>
              <a:gd name="connsiteX56" fmla="*/ 1621463 w 6489101"/>
              <a:gd name="connsiteY56" fmla="*/ 1309371 h 6858000"/>
              <a:gd name="connsiteX57" fmla="*/ 1615552 w 6489101"/>
              <a:gd name="connsiteY57" fmla="*/ 1307465 h 6858000"/>
              <a:gd name="connsiteX58" fmla="*/ 1609936 w 6489101"/>
              <a:gd name="connsiteY58" fmla="*/ 1305560 h 6858000"/>
              <a:gd name="connsiteX59" fmla="*/ 1604320 w 6489101"/>
              <a:gd name="connsiteY59" fmla="*/ 1303021 h 6858000"/>
              <a:gd name="connsiteX60" fmla="*/ 1598705 w 6489101"/>
              <a:gd name="connsiteY60" fmla="*/ 1300481 h 6858000"/>
              <a:gd name="connsiteX61" fmla="*/ 1593385 w 6489101"/>
              <a:gd name="connsiteY61" fmla="*/ 1297306 h 6858000"/>
              <a:gd name="connsiteX62" fmla="*/ 1588360 w 6489101"/>
              <a:gd name="connsiteY62" fmla="*/ 1293814 h 6858000"/>
              <a:gd name="connsiteX63" fmla="*/ 1583040 w 6489101"/>
              <a:gd name="connsiteY63" fmla="*/ 1290321 h 6858000"/>
              <a:gd name="connsiteX64" fmla="*/ 1578015 w 6489101"/>
              <a:gd name="connsiteY64" fmla="*/ 1286510 h 6858000"/>
              <a:gd name="connsiteX65" fmla="*/ 1573286 w 6489101"/>
              <a:gd name="connsiteY65" fmla="*/ 1282384 h 6858000"/>
              <a:gd name="connsiteX66" fmla="*/ 1568557 w 6489101"/>
              <a:gd name="connsiteY66" fmla="*/ 1278255 h 6858000"/>
              <a:gd name="connsiteX67" fmla="*/ 290540 w 6489101"/>
              <a:gd name="connsiteY67" fmla="*/ 0 h 6858000"/>
              <a:gd name="connsiteX68" fmla="*/ 0 w 6489101"/>
              <a:gd name="connsiteY68" fmla="*/ 0 h 6858000"/>
              <a:gd name="connsiteX69" fmla="*/ 0 w 6489101"/>
              <a:gd name="connsiteY69" fmla="*/ 6858000 h 6858000"/>
              <a:gd name="connsiteX70" fmla="*/ 6489101 w 6489101"/>
              <a:gd name="connsiteY70" fmla="*/ 6858000 h 6858000"/>
              <a:gd name="connsiteX71" fmla="*/ 1481070 w 6489101"/>
              <a:gd name="connsiteY71" fmla="*/ 1828166 h 6858000"/>
              <a:gd name="connsiteX72" fmla="*/ 1476637 w 6489101"/>
              <a:gd name="connsiteY72" fmla="*/ 1823404 h 6858000"/>
              <a:gd name="connsiteX73" fmla="*/ 1472204 w 6489101"/>
              <a:gd name="connsiteY73" fmla="*/ 1818640 h 6858000"/>
              <a:gd name="connsiteX74" fmla="*/ 1468657 w 6489101"/>
              <a:gd name="connsiteY74" fmla="*/ 1814195 h 6858000"/>
              <a:gd name="connsiteX75" fmla="*/ 1465110 w 6489101"/>
              <a:gd name="connsiteY75" fmla="*/ 1808799 h 6858000"/>
              <a:gd name="connsiteX76" fmla="*/ 1461859 w 6489101"/>
              <a:gd name="connsiteY76" fmla="*/ 1803718 h 6858000"/>
              <a:gd name="connsiteX77" fmla="*/ 1459199 w 6489101"/>
              <a:gd name="connsiteY77" fmla="*/ 1798321 h 6858000"/>
              <a:gd name="connsiteX78" fmla="*/ 1456243 w 6489101"/>
              <a:gd name="connsiteY78" fmla="*/ 1792924 h 6858000"/>
              <a:gd name="connsiteX79" fmla="*/ 1453878 w 6489101"/>
              <a:gd name="connsiteY79" fmla="*/ 1787526 h 6858000"/>
              <a:gd name="connsiteX80" fmla="*/ 1451810 w 6489101"/>
              <a:gd name="connsiteY80" fmla="*/ 1781811 h 6858000"/>
              <a:gd name="connsiteX81" fmla="*/ 1450036 w 6489101"/>
              <a:gd name="connsiteY81" fmla="*/ 1776095 h 6858000"/>
              <a:gd name="connsiteX82" fmla="*/ 1448263 w 6489101"/>
              <a:gd name="connsiteY82" fmla="*/ 1770380 h 6858000"/>
              <a:gd name="connsiteX83" fmla="*/ 1447081 w 6489101"/>
              <a:gd name="connsiteY83" fmla="*/ 1764665 h 6858000"/>
              <a:gd name="connsiteX84" fmla="*/ 1446194 w 6489101"/>
              <a:gd name="connsiteY84" fmla="*/ 1758634 h 6858000"/>
              <a:gd name="connsiteX85" fmla="*/ 1445307 w 6489101"/>
              <a:gd name="connsiteY85" fmla="*/ 1752919 h 6858000"/>
              <a:gd name="connsiteX86" fmla="*/ 1445012 w 6489101"/>
              <a:gd name="connsiteY86" fmla="*/ 1746885 h 6858000"/>
              <a:gd name="connsiteX87" fmla="*/ 1445012 w 6489101"/>
              <a:gd name="connsiteY87" fmla="*/ 1741170 h 6858000"/>
              <a:gd name="connsiteX88" fmla="*/ 1445012 w 6489101"/>
              <a:gd name="connsiteY88" fmla="*/ 1735139 h 6858000"/>
              <a:gd name="connsiteX89" fmla="*/ 1445307 w 6489101"/>
              <a:gd name="connsiteY89" fmla="*/ 1729424 h 6858000"/>
              <a:gd name="connsiteX90" fmla="*/ 1446194 w 6489101"/>
              <a:gd name="connsiteY90" fmla="*/ 1723074 h 6858000"/>
              <a:gd name="connsiteX91" fmla="*/ 1447081 w 6489101"/>
              <a:gd name="connsiteY91" fmla="*/ 1717358 h 6858000"/>
              <a:gd name="connsiteX92" fmla="*/ 1448263 w 6489101"/>
              <a:gd name="connsiteY92" fmla="*/ 1711643 h 6858000"/>
              <a:gd name="connsiteX93" fmla="*/ 1450036 w 6489101"/>
              <a:gd name="connsiteY93" fmla="*/ 1705929 h 6858000"/>
              <a:gd name="connsiteX94" fmla="*/ 1451810 w 6489101"/>
              <a:gd name="connsiteY94" fmla="*/ 1700214 h 6858000"/>
              <a:gd name="connsiteX95" fmla="*/ 1453878 w 6489101"/>
              <a:gd name="connsiteY95" fmla="*/ 1694816 h 6858000"/>
              <a:gd name="connsiteX96" fmla="*/ 1456243 w 6489101"/>
              <a:gd name="connsiteY96" fmla="*/ 1689101 h 6858000"/>
              <a:gd name="connsiteX97" fmla="*/ 1459199 w 6489101"/>
              <a:gd name="connsiteY97" fmla="*/ 1683703 h 6858000"/>
              <a:gd name="connsiteX98" fmla="*/ 1461859 w 6489101"/>
              <a:gd name="connsiteY98" fmla="*/ 1678305 h 6858000"/>
              <a:gd name="connsiteX99" fmla="*/ 1465110 w 6489101"/>
              <a:gd name="connsiteY99" fmla="*/ 1673226 h 6858000"/>
              <a:gd name="connsiteX100" fmla="*/ 1468657 w 6489101"/>
              <a:gd name="connsiteY100" fmla="*/ 1668145 h 6858000"/>
              <a:gd name="connsiteX101" fmla="*/ 1472204 w 6489101"/>
              <a:gd name="connsiteY101" fmla="*/ 1663066 h 6858000"/>
              <a:gd name="connsiteX102" fmla="*/ 1476637 w 6489101"/>
              <a:gd name="connsiteY102" fmla="*/ 1658621 h 6858000"/>
              <a:gd name="connsiteX103" fmla="*/ 1481070 w 6489101"/>
              <a:gd name="connsiteY103" fmla="*/ 1653859 h 6858000"/>
              <a:gd name="connsiteX104" fmla="*/ 1485504 w 6489101"/>
              <a:gd name="connsiteY104" fmla="*/ 1649414 h 6858000"/>
              <a:gd name="connsiteX105" fmla="*/ 1490233 w 6489101"/>
              <a:gd name="connsiteY105" fmla="*/ 1645603 h 6858000"/>
              <a:gd name="connsiteX106" fmla="*/ 1495258 w 6489101"/>
              <a:gd name="connsiteY106" fmla="*/ 1641794 h 6858000"/>
              <a:gd name="connsiteX107" fmla="*/ 1500282 w 6489101"/>
              <a:gd name="connsiteY107" fmla="*/ 1637984 h 6858000"/>
              <a:gd name="connsiteX108" fmla="*/ 1505307 w 6489101"/>
              <a:gd name="connsiteY108" fmla="*/ 1634809 h 6858000"/>
              <a:gd name="connsiteX109" fmla="*/ 1510922 w 6489101"/>
              <a:gd name="connsiteY109" fmla="*/ 1631950 h 6858000"/>
              <a:gd name="connsiteX110" fmla="*/ 1516242 w 6489101"/>
              <a:gd name="connsiteY110" fmla="*/ 1629094 h 6858000"/>
              <a:gd name="connsiteX111" fmla="*/ 1521858 w 6489101"/>
              <a:gd name="connsiteY111" fmla="*/ 1626871 h 6858000"/>
              <a:gd name="connsiteX112" fmla="*/ 1527178 w 6489101"/>
              <a:gd name="connsiteY112" fmla="*/ 1624649 h 6858000"/>
              <a:gd name="connsiteX113" fmla="*/ 1533090 w 6489101"/>
              <a:gd name="connsiteY113" fmla="*/ 1623061 h 6858000"/>
              <a:gd name="connsiteX114" fmla="*/ 1538705 w 6489101"/>
              <a:gd name="connsiteY114" fmla="*/ 1621155 h 6858000"/>
              <a:gd name="connsiteX115" fmla="*/ 1544617 w 6489101"/>
              <a:gd name="connsiteY115" fmla="*/ 1620204 h 6858000"/>
              <a:gd name="connsiteX116" fmla="*/ 1550232 w 6489101"/>
              <a:gd name="connsiteY116" fmla="*/ 1618934 h 6858000"/>
              <a:gd name="connsiteX117" fmla="*/ 1556439 w 6489101"/>
              <a:gd name="connsiteY117" fmla="*/ 1618299 h 6858000"/>
              <a:gd name="connsiteX118" fmla="*/ 1562055 w 6489101"/>
              <a:gd name="connsiteY118" fmla="*/ 1617981 h 6858000"/>
              <a:gd name="connsiteX119" fmla="*/ 1568262 w 6489101"/>
              <a:gd name="connsiteY119" fmla="*/ 1617981 h 6858000"/>
              <a:gd name="connsiteX120" fmla="*/ 1573878 w 6489101"/>
              <a:gd name="connsiteY120" fmla="*/ 1617981 h 6858000"/>
              <a:gd name="connsiteX121" fmla="*/ 1580084 w 6489101"/>
              <a:gd name="connsiteY121" fmla="*/ 1618299 h 6858000"/>
              <a:gd name="connsiteX122" fmla="*/ 1585996 w 6489101"/>
              <a:gd name="connsiteY122" fmla="*/ 1618934 h 6858000"/>
              <a:gd name="connsiteX123" fmla="*/ 1591611 w 6489101"/>
              <a:gd name="connsiteY123" fmla="*/ 1620204 h 6858000"/>
              <a:gd name="connsiteX124" fmla="*/ 1597227 w 6489101"/>
              <a:gd name="connsiteY124" fmla="*/ 1621155 h 6858000"/>
              <a:gd name="connsiteX125" fmla="*/ 1603138 w 6489101"/>
              <a:gd name="connsiteY125" fmla="*/ 1623061 h 6858000"/>
              <a:gd name="connsiteX126" fmla="*/ 1608754 w 6489101"/>
              <a:gd name="connsiteY126" fmla="*/ 1624649 h 6858000"/>
              <a:gd name="connsiteX127" fmla="*/ 1614665 w 6489101"/>
              <a:gd name="connsiteY127" fmla="*/ 1626871 h 6858000"/>
              <a:gd name="connsiteX128" fmla="*/ 1619986 w 6489101"/>
              <a:gd name="connsiteY128" fmla="*/ 1629094 h 6858000"/>
              <a:gd name="connsiteX129" fmla="*/ 1625306 w 6489101"/>
              <a:gd name="connsiteY129" fmla="*/ 1631950 h 6858000"/>
              <a:gd name="connsiteX130" fmla="*/ 1630626 w 6489101"/>
              <a:gd name="connsiteY130" fmla="*/ 1634809 h 6858000"/>
              <a:gd name="connsiteX131" fmla="*/ 1635650 w 6489101"/>
              <a:gd name="connsiteY131" fmla="*/ 1637984 h 6858000"/>
              <a:gd name="connsiteX132" fmla="*/ 1640675 w 6489101"/>
              <a:gd name="connsiteY132" fmla="*/ 1641794 h 6858000"/>
              <a:gd name="connsiteX133" fmla="*/ 1645700 w 6489101"/>
              <a:gd name="connsiteY133" fmla="*/ 1645603 h 6858000"/>
              <a:gd name="connsiteX134" fmla="*/ 1650428 w 6489101"/>
              <a:gd name="connsiteY134" fmla="*/ 1649414 h 6858000"/>
              <a:gd name="connsiteX135" fmla="*/ 1655158 w 6489101"/>
              <a:gd name="connsiteY135" fmla="*/ 1653859 h 6858000"/>
              <a:gd name="connsiteX136" fmla="*/ 2324018 w 6489101"/>
              <a:gd name="connsiteY136" fmla="*/ 2322830 h 6858000"/>
              <a:gd name="connsiteX137" fmla="*/ 2328747 w 6489101"/>
              <a:gd name="connsiteY137" fmla="*/ 2326958 h 6858000"/>
              <a:gd name="connsiteX138" fmla="*/ 2333476 w 6489101"/>
              <a:gd name="connsiteY138" fmla="*/ 2331085 h 6858000"/>
              <a:gd name="connsiteX139" fmla="*/ 2338501 w 6489101"/>
              <a:gd name="connsiteY139" fmla="*/ 2334895 h 6858000"/>
              <a:gd name="connsiteX140" fmla="*/ 2343525 w 6489101"/>
              <a:gd name="connsiteY140" fmla="*/ 2338705 h 6858000"/>
              <a:gd name="connsiteX141" fmla="*/ 2348550 w 6489101"/>
              <a:gd name="connsiteY141" fmla="*/ 2341880 h 6858000"/>
              <a:gd name="connsiteX142" fmla="*/ 2353870 w 6489101"/>
              <a:gd name="connsiteY142" fmla="*/ 2344738 h 6858000"/>
              <a:gd name="connsiteX143" fmla="*/ 2359190 w 6489101"/>
              <a:gd name="connsiteY143" fmla="*/ 2347595 h 6858000"/>
              <a:gd name="connsiteX144" fmla="*/ 2365101 w 6489101"/>
              <a:gd name="connsiteY144" fmla="*/ 2349818 h 6858000"/>
              <a:gd name="connsiteX145" fmla="*/ 2370422 w 6489101"/>
              <a:gd name="connsiteY145" fmla="*/ 2351723 h 6858000"/>
              <a:gd name="connsiteX146" fmla="*/ 2376037 w 6489101"/>
              <a:gd name="connsiteY146" fmla="*/ 2353628 h 6858000"/>
              <a:gd name="connsiteX147" fmla="*/ 2381949 w 6489101"/>
              <a:gd name="connsiteY147" fmla="*/ 2355534 h 6858000"/>
              <a:gd name="connsiteX148" fmla="*/ 2387564 w 6489101"/>
              <a:gd name="connsiteY148" fmla="*/ 2356485 h 6858000"/>
              <a:gd name="connsiteX149" fmla="*/ 2393476 w 6489101"/>
              <a:gd name="connsiteY149" fmla="*/ 2357755 h 6858000"/>
              <a:gd name="connsiteX150" fmla="*/ 2399387 w 6489101"/>
              <a:gd name="connsiteY150" fmla="*/ 2358391 h 6858000"/>
              <a:gd name="connsiteX151" fmla="*/ 2405298 w 6489101"/>
              <a:gd name="connsiteY151" fmla="*/ 2358708 h 6858000"/>
              <a:gd name="connsiteX152" fmla="*/ 2411209 w 6489101"/>
              <a:gd name="connsiteY152" fmla="*/ 2358708 h 6858000"/>
              <a:gd name="connsiteX153" fmla="*/ 2417121 w 6489101"/>
              <a:gd name="connsiteY153" fmla="*/ 2358708 h 6858000"/>
              <a:gd name="connsiteX154" fmla="*/ 2423032 w 6489101"/>
              <a:gd name="connsiteY154" fmla="*/ 2358391 h 6858000"/>
              <a:gd name="connsiteX155" fmla="*/ 2428943 w 6489101"/>
              <a:gd name="connsiteY155" fmla="*/ 2357755 h 6858000"/>
              <a:gd name="connsiteX156" fmla="*/ 2434559 w 6489101"/>
              <a:gd name="connsiteY156" fmla="*/ 2356485 h 6858000"/>
              <a:gd name="connsiteX157" fmla="*/ 2440470 w 6489101"/>
              <a:gd name="connsiteY157" fmla="*/ 2355534 h 6858000"/>
              <a:gd name="connsiteX158" fmla="*/ 2446086 w 6489101"/>
              <a:gd name="connsiteY158" fmla="*/ 2353628 h 6858000"/>
              <a:gd name="connsiteX159" fmla="*/ 2451997 w 6489101"/>
              <a:gd name="connsiteY159" fmla="*/ 2351723 h 6858000"/>
              <a:gd name="connsiteX160" fmla="*/ 2457613 w 6489101"/>
              <a:gd name="connsiteY160" fmla="*/ 2349818 h 6858000"/>
              <a:gd name="connsiteX161" fmla="*/ 2462933 w 6489101"/>
              <a:gd name="connsiteY161" fmla="*/ 2347595 h 6858000"/>
              <a:gd name="connsiteX162" fmla="*/ 2468549 w 6489101"/>
              <a:gd name="connsiteY162" fmla="*/ 2344738 h 6858000"/>
              <a:gd name="connsiteX163" fmla="*/ 2473869 w 6489101"/>
              <a:gd name="connsiteY163" fmla="*/ 2341880 h 6858000"/>
              <a:gd name="connsiteX164" fmla="*/ 2478893 w 6489101"/>
              <a:gd name="connsiteY164" fmla="*/ 2338705 h 6858000"/>
              <a:gd name="connsiteX165" fmla="*/ 2484214 w 6489101"/>
              <a:gd name="connsiteY165" fmla="*/ 2334895 h 6858000"/>
              <a:gd name="connsiteX166" fmla="*/ 2488943 w 6489101"/>
              <a:gd name="connsiteY166" fmla="*/ 2331085 h 6858000"/>
              <a:gd name="connsiteX167" fmla="*/ 2493672 w 6489101"/>
              <a:gd name="connsiteY167" fmla="*/ 2326958 h 6858000"/>
              <a:gd name="connsiteX168" fmla="*/ 2498105 w 6489101"/>
              <a:gd name="connsiteY168" fmla="*/ 2322830 h 6858000"/>
              <a:gd name="connsiteX169" fmla="*/ 2502539 w 6489101"/>
              <a:gd name="connsiteY169" fmla="*/ 2318068 h 6858000"/>
              <a:gd name="connsiteX170" fmla="*/ 2506972 w 6489101"/>
              <a:gd name="connsiteY170" fmla="*/ 2313306 h 6858000"/>
              <a:gd name="connsiteX171" fmla="*/ 2510519 w 6489101"/>
              <a:gd name="connsiteY171" fmla="*/ 2308544 h 6858000"/>
              <a:gd name="connsiteX172" fmla="*/ 2514066 w 6489101"/>
              <a:gd name="connsiteY172" fmla="*/ 2303463 h 6858000"/>
              <a:gd name="connsiteX173" fmla="*/ 2517317 w 6489101"/>
              <a:gd name="connsiteY173" fmla="*/ 2298384 h 6858000"/>
              <a:gd name="connsiteX174" fmla="*/ 2520272 w 6489101"/>
              <a:gd name="connsiteY174" fmla="*/ 2292985 h 6858000"/>
              <a:gd name="connsiteX175" fmla="*/ 2522932 w 6489101"/>
              <a:gd name="connsiteY175" fmla="*/ 2287588 h 6858000"/>
              <a:gd name="connsiteX176" fmla="*/ 2525593 w 6489101"/>
              <a:gd name="connsiteY176" fmla="*/ 2281873 h 6858000"/>
              <a:gd name="connsiteX177" fmla="*/ 2527366 w 6489101"/>
              <a:gd name="connsiteY177" fmla="*/ 2276476 h 6858000"/>
              <a:gd name="connsiteX178" fmla="*/ 2529435 w 6489101"/>
              <a:gd name="connsiteY178" fmla="*/ 2270761 h 6858000"/>
              <a:gd name="connsiteX179" fmla="*/ 2530913 w 6489101"/>
              <a:gd name="connsiteY179" fmla="*/ 2265046 h 6858000"/>
              <a:gd name="connsiteX180" fmla="*/ 2532095 w 6489101"/>
              <a:gd name="connsiteY180" fmla="*/ 2259331 h 6858000"/>
              <a:gd name="connsiteX181" fmla="*/ 2532982 w 6489101"/>
              <a:gd name="connsiteY181" fmla="*/ 2253298 h 6858000"/>
              <a:gd name="connsiteX182" fmla="*/ 2533868 w 6489101"/>
              <a:gd name="connsiteY182" fmla="*/ 2247266 h 6858000"/>
              <a:gd name="connsiteX183" fmla="*/ 2534164 w 6489101"/>
              <a:gd name="connsiteY183" fmla="*/ 2241551 h 6858000"/>
              <a:gd name="connsiteX184" fmla="*/ 2534459 w 6489101"/>
              <a:gd name="connsiteY184" fmla="*/ 2235519 h 6858000"/>
              <a:gd name="connsiteX185" fmla="*/ 2534164 w 6489101"/>
              <a:gd name="connsiteY185" fmla="*/ 2229804 h 6858000"/>
              <a:gd name="connsiteX186" fmla="*/ 2533868 w 6489101"/>
              <a:gd name="connsiteY186" fmla="*/ 2223770 h 6858000"/>
              <a:gd name="connsiteX187" fmla="*/ 2532982 w 6489101"/>
              <a:gd name="connsiteY187" fmla="*/ 2217739 h 6858000"/>
              <a:gd name="connsiteX188" fmla="*/ 2532095 w 6489101"/>
              <a:gd name="connsiteY188" fmla="*/ 2212024 h 6858000"/>
              <a:gd name="connsiteX189" fmla="*/ 2530913 w 6489101"/>
              <a:gd name="connsiteY189" fmla="*/ 2206309 h 6858000"/>
              <a:gd name="connsiteX190" fmla="*/ 2529435 w 6489101"/>
              <a:gd name="connsiteY190" fmla="*/ 2200593 h 6858000"/>
              <a:gd name="connsiteX191" fmla="*/ 2527366 w 6489101"/>
              <a:gd name="connsiteY191" fmla="*/ 2194878 h 6858000"/>
              <a:gd name="connsiteX192" fmla="*/ 2525593 w 6489101"/>
              <a:gd name="connsiteY192" fmla="*/ 2189163 h 6858000"/>
              <a:gd name="connsiteX193" fmla="*/ 2522932 w 6489101"/>
              <a:gd name="connsiteY193" fmla="*/ 2183765 h 6858000"/>
              <a:gd name="connsiteX194" fmla="*/ 2520272 w 6489101"/>
              <a:gd name="connsiteY194" fmla="*/ 2178368 h 6858000"/>
              <a:gd name="connsiteX195" fmla="*/ 2517317 w 6489101"/>
              <a:gd name="connsiteY195" fmla="*/ 2172970 h 6858000"/>
              <a:gd name="connsiteX196" fmla="*/ 2514066 w 6489101"/>
              <a:gd name="connsiteY196" fmla="*/ 2167890 h 6858000"/>
              <a:gd name="connsiteX197" fmla="*/ 2510519 w 6489101"/>
              <a:gd name="connsiteY197" fmla="*/ 2162494 h 6858000"/>
              <a:gd name="connsiteX198" fmla="*/ 2506972 w 6489101"/>
              <a:gd name="connsiteY198" fmla="*/ 2157730 h 6858000"/>
              <a:gd name="connsiteX199" fmla="*/ 2502539 w 6489101"/>
              <a:gd name="connsiteY199" fmla="*/ 2153285 h 6858000"/>
              <a:gd name="connsiteX200" fmla="*/ 2498105 w 6489101"/>
              <a:gd name="connsiteY200" fmla="*/ 2148523 h 6858000"/>
              <a:gd name="connsiteX201" fmla="*/ 2111508 w 6489101"/>
              <a:gd name="connsiteY201" fmla="*/ 1761490 h 6858000"/>
              <a:gd name="connsiteX202" fmla="*/ 1915254 w 6489101"/>
              <a:gd name="connsiteY202" fmla="*/ 1565276 h 6858000"/>
              <a:gd name="connsiteX203" fmla="*/ 1910524 w 6489101"/>
              <a:gd name="connsiteY203" fmla="*/ 1560514 h 6858000"/>
              <a:gd name="connsiteX204" fmla="*/ 1906682 w 6489101"/>
              <a:gd name="connsiteY204" fmla="*/ 1555751 h 6858000"/>
              <a:gd name="connsiteX205" fmla="*/ 1902544 w 6489101"/>
              <a:gd name="connsiteY205" fmla="*/ 1550671 h 6858000"/>
              <a:gd name="connsiteX206" fmla="*/ 1899588 w 6489101"/>
              <a:gd name="connsiteY206" fmla="*/ 1545909 h 6858000"/>
              <a:gd name="connsiteX207" fmla="*/ 1896338 w 6489101"/>
              <a:gd name="connsiteY207" fmla="*/ 1540829 h 6858000"/>
              <a:gd name="connsiteX208" fmla="*/ 1893086 w 6489101"/>
              <a:gd name="connsiteY208" fmla="*/ 1535430 h 6858000"/>
              <a:gd name="connsiteX209" fmla="*/ 1890426 w 6489101"/>
              <a:gd name="connsiteY209" fmla="*/ 1530034 h 6858000"/>
              <a:gd name="connsiteX210" fmla="*/ 1888062 w 6489101"/>
              <a:gd name="connsiteY210" fmla="*/ 1524635 h 6858000"/>
              <a:gd name="connsiteX211" fmla="*/ 1885697 w 6489101"/>
              <a:gd name="connsiteY211" fmla="*/ 1518920 h 6858000"/>
              <a:gd name="connsiteX212" fmla="*/ 1883924 w 6489101"/>
              <a:gd name="connsiteY212" fmla="*/ 1513205 h 6858000"/>
              <a:gd name="connsiteX213" fmla="*/ 1882446 w 6489101"/>
              <a:gd name="connsiteY213" fmla="*/ 1507174 h 6858000"/>
              <a:gd name="connsiteX214" fmla="*/ 1881264 w 6489101"/>
              <a:gd name="connsiteY214" fmla="*/ 1501459 h 6858000"/>
              <a:gd name="connsiteX215" fmla="*/ 1880377 w 6489101"/>
              <a:gd name="connsiteY215" fmla="*/ 1495744 h 6858000"/>
              <a:gd name="connsiteX216" fmla="*/ 1879786 w 6489101"/>
              <a:gd name="connsiteY216" fmla="*/ 1489710 h 6858000"/>
              <a:gd name="connsiteX217" fmla="*/ 1879195 w 6489101"/>
              <a:gd name="connsiteY217" fmla="*/ 1483995 h 6858000"/>
              <a:gd name="connsiteX218" fmla="*/ 1878899 w 6489101"/>
              <a:gd name="connsiteY218" fmla="*/ 1478281 h 6858000"/>
              <a:gd name="connsiteX219" fmla="*/ 1879195 w 6489101"/>
              <a:gd name="connsiteY219" fmla="*/ 1472249 h 6858000"/>
              <a:gd name="connsiteX220" fmla="*/ 1879786 w 6489101"/>
              <a:gd name="connsiteY220" fmla="*/ 1466215 h 6858000"/>
              <a:gd name="connsiteX221" fmla="*/ 1880377 w 6489101"/>
              <a:gd name="connsiteY221" fmla="*/ 1460183 h 6858000"/>
              <a:gd name="connsiteX222" fmla="*/ 1881264 w 6489101"/>
              <a:gd name="connsiteY222" fmla="*/ 1454468 h 6858000"/>
              <a:gd name="connsiteX223" fmla="*/ 1882446 w 6489101"/>
              <a:gd name="connsiteY223" fmla="*/ 1448754 h 6858000"/>
              <a:gd name="connsiteX224" fmla="*/ 1883924 w 6489101"/>
              <a:gd name="connsiteY224" fmla="*/ 1443039 h 6858000"/>
              <a:gd name="connsiteX225" fmla="*/ 1885697 w 6489101"/>
              <a:gd name="connsiteY225" fmla="*/ 1437324 h 6858000"/>
              <a:gd name="connsiteX226" fmla="*/ 1888062 w 6489101"/>
              <a:gd name="connsiteY226" fmla="*/ 1431609 h 6858000"/>
              <a:gd name="connsiteX227" fmla="*/ 1890426 w 6489101"/>
              <a:gd name="connsiteY227" fmla="*/ 1426211 h 6858000"/>
              <a:gd name="connsiteX228" fmla="*/ 1893086 w 6489101"/>
              <a:gd name="connsiteY228" fmla="*/ 1420814 h 6858000"/>
              <a:gd name="connsiteX229" fmla="*/ 1896338 w 6489101"/>
              <a:gd name="connsiteY229" fmla="*/ 1415416 h 6858000"/>
              <a:gd name="connsiteX230" fmla="*/ 1899588 w 6489101"/>
              <a:gd name="connsiteY230" fmla="*/ 1410336 h 6858000"/>
              <a:gd name="connsiteX231" fmla="*/ 1902544 w 6489101"/>
              <a:gd name="connsiteY231" fmla="*/ 1405256 h 6858000"/>
              <a:gd name="connsiteX232" fmla="*/ 1906682 w 6489101"/>
              <a:gd name="connsiteY232" fmla="*/ 1400175 h 6858000"/>
              <a:gd name="connsiteX233" fmla="*/ 1910524 w 6489101"/>
              <a:gd name="connsiteY233" fmla="*/ 1395731 h 6858000"/>
              <a:gd name="connsiteX234" fmla="*/ 1915254 w 6489101"/>
              <a:gd name="connsiteY234" fmla="*/ 1390969 h 6858000"/>
              <a:gd name="connsiteX235" fmla="*/ 1919687 w 6489101"/>
              <a:gd name="connsiteY235" fmla="*/ 1386524 h 6858000"/>
              <a:gd name="connsiteX236" fmla="*/ 1924712 w 6489101"/>
              <a:gd name="connsiteY236" fmla="*/ 1382396 h 6858000"/>
              <a:gd name="connsiteX237" fmla="*/ 1929145 w 6489101"/>
              <a:gd name="connsiteY237" fmla="*/ 1378585 h 6858000"/>
              <a:gd name="connsiteX238" fmla="*/ 1934170 w 6489101"/>
              <a:gd name="connsiteY238" fmla="*/ 1375094 h 6858000"/>
              <a:gd name="connsiteX239" fmla="*/ 1939785 w 6489101"/>
              <a:gd name="connsiteY239" fmla="*/ 1371919 h 6858000"/>
              <a:gd name="connsiteX240" fmla="*/ 1945106 w 6489101"/>
              <a:gd name="connsiteY240" fmla="*/ 1369061 h 6858000"/>
              <a:gd name="connsiteX241" fmla="*/ 1950426 w 6489101"/>
              <a:gd name="connsiteY241" fmla="*/ 1366204 h 6858000"/>
              <a:gd name="connsiteX242" fmla="*/ 1955746 w 6489101"/>
              <a:gd name="connsiteY242" fmla="*/ 1363980 h 6858000"/>
              <a:gd name="connsiteX243" fmla="*/ 1961657 w 6489101"/>
              <a:gd name="connsiteY243" fmla="*/ 1361759 h 6858000"/>
              <a:gd name="connsiteX244" fmla="*/ 1967273 w 6489101"/>
              <a:gd name="connsiteY244" fmla="*/ 1360170 h 6858000"/>
              <a:gd name="connsiteX245" fmla="*/ 1973184 w 6489101"/>
              <a:gd name="connsiteY245" fmla="*/ 1358265 h 6858000"/>
              <a:gd name="connsiteX246" fmla="*/ 1978800 w 6489101"/>
              <a:gd name="connsiteY246" fmla="*/ 1357314 h 6858000"/>
              <a:gd name="connsiteX247" fmla="*/ 1984711 w 6489101"/>
              <a:gd name="connsiteY247" fmla="*/ 1356043 h 6858000"/>
              <a:gd name="connsiteX248" fmla="*/ 1990327 w 6489101"/>
              <a:gd name="connsiteY248" fmla="*/ 1355409 h 6858000"/>
              <a:gd name="connsiteX249" fmla="*/ 1996534 w 6489101"/>
              <a:gd name="connsiteY249" fmla="*/ 1355090 h 6858000"/>
              <a:gd name="connsiteX250" fmla="*/ 2002149 w 6489101"/>
              <a:gd name="connsiteY250" fmla="*/ 1354773 h 6858000"/>
              <a:gd name="connsiteX251" fmla="*/ 2008356 w 6489101"/>
              <a:gd name="connsiteY251" fmla="*/ 1355090 h 6858000"/>
              <a:gd name="connsiteX252" fmla="*/ 2013972 w 6489101"/>
              <a:gd name="connsiteY252" fmla="*/ 1355409 h 6858000"/>
              <a:gd name="connsiteX253" fmla="*/ 2019883 w 6489101"/>
              <a:gd name="connsiteY253" fmla="*/ 1356043 h 6858000"/>
              <a:gd name="connsiteX254" fmla="*/ 2025794 w 6489101"/>
              <a:gd name="connsiteY254" fmla="*/ 1357314 h 6858000"/>
              <a:gd name="connsiteX255" fmla="*/ 2031706 w 6489101"/>
              <a:gd name="connsiteY255" fmla="*/ 1358265 h 6858000"/>
              <a:gd name="connsiteX256" fmla="*/ 2037321 w 6489101"/>
              <a:gd name="connsiteY256" fmla="*/ 1360170 h 6858000"/>
              <a:gd name="connsiteX257" fmla="*/ 2043232 w 6489101"/>
              <a:gd name="connsiteY257" fmla="*/ 1361759 h 6858000"/>
              <a:gd name="connsiteX258" fmla="*/ 2048553 w 6489101"/>
              <a:gd name="connsiteY258" fmla="*/ 1363980 h 6858000"/>
              <a:gd name="connsiteX259" fmla="*/ 2054168 w 6489101"/>
              <a:gd name="connsiteY259" fmla="*/ 1366204 h 6858000"/>
              <a:gd name="connsiteX260" fmla="*/ 2059784 w 6489101"/>
              <a:gd name="connsiteY260" fmla="*/ 1369061 h 6858000"/>
              <a:gd name="connsiteX261" fmla="*/ 2065104 w 6489101"/>
              <a:gd name="connsiteY261" fmla="*/ 1371919 h 6858000"/>
              <a:gd name="connsiteX262" fmla="*/ 2070129 w 6489101"/>
              <a:gd name="connsiteY262" fmla="*/ 1375094 h 6858000"/>
              <a:gd name="connsiteX263" fmla="*/ 2075154 w 6489101"/>
              <a:gd name="connsiteY263" fmla="*/ 1378585 h 6858000"/>
              <a:gd name="connsiteX264" fmla="*/ 2080178 w 6489101"/>
              <a:gd name="connsiteY264" fmla="*/ 1382396 h 6858000"/>
              <a:gd name="connsiteX265" fmla="*/ 2084907 w 6489101"/>
              <a:gd name="connsiteY265" fmla="*/ 1386524 h 6858000"/>
              <a:gd name="connsiteX266" fmla="*/ 2089340 w 6489101"/>
              <a:gd name="connsiteY266" fmla="*/ 1390969 h 6858000"/>
              <a:gd name="connsiteX267" fmla="*/ 2296826 w 6489101"/>
              <a:gd name="connsiteY267" fmla="*/ 1598296 h 6858000"/>
              <a:gd name="connsiteX268" fmla="*/ 2301260 w 6489101"/>
              <a:gd name="connsiteY268" fmla="*/ 1602423 h 6858000"/>
              <a:gd name="connsiteX269" fmla="*/ 2305989 w 6489101"/>
              <a:gd name="connsiteY269" fmla="*/ 1606869 h 6858000"/>
              <a:gd name="connsiteX270" fmla="*/ 2311013 w 6489101"/>
              <a:gd name="connsiteY270" fmla="*/ 1610361 h 6858000"/>
              <a:gd name="connsiteX271" fmla="*/ 2316038 w 6489101"/>
              <a:gd name="connsiteY271" fmla="*/ 1613854 h 6858000"/>
              <a:gd name="connsiteX272" fmla="*/ 2321062 w 6489101"/>
              <a:gd name="connsiteY272" fmla="*/ 1617345 h 6858000"/>
              <a:gd name="connsiteX273" fmla="*/ 2326678 w 6489101"/>
              <a:gd name="connsiteY273" fmla="*/ 1620204 h 6858000"/>
              <a:gd name="connsiteX274" fmla="*/ 2331998 w 6489101"/>
              <a:gd name="connsiteY274" fmla="*/ 1623061 h 6858000"/>
              <a:gd name="connsiteX275" fmla="*/ 2337318 w 6489101"/>
              <a:gd name="connsiteY275" fmla="*/ 1625283 h 6858000"/>
              <a:gd name="connsiteX276" fmla="*/ 2342934 w 6489101"/>
              <a:gd name="connsiteY276" fmla="*/ 1627189 h 6858000"/>
              <a:gd name="connsiteX277" fmla="*/ 2348845 w 6489101"/>
              <a:gd name="connsiteY277" fmla="*/ 1629094 h 6858000"/>
              <a:gd name="connsiteX278" fmla="*/ 2354461 w 6489101"/>
              <a:gd name="connsiteY278" fmla="*/ 1630998 h 6858000"/>
              <a:gd name="connsiteX279" fmla="*/ 2360372 w 6489101"/>
              <a:gd name="connsiteY279" fmla="*/ 1631950 h 6858000"/>
              <a:gd name="connsiteX280" fmla="*/ 2365988 w 6489101"/>
              <a:gd name="connsiteY280" fmla="*/ 1632904 h 6858000"/>
              <a:gd name="connsiteX281" fmla="*/ 2372195 w 6489101"/>
              <a:gd name="connsiteY281" fmla="*/ 1633856 h 6858000"/>
              <a:gd name="connsiteX282" fmla="*/ 2377811 w 6489101"/>
              <a:gd name="connsiteY282" fmla="*/ 1634174 h 6858000"/>
              <a:gd name="connsiteX283" fmla="*/ 2383722 w 6489101"/>
              <a:gd name="connsiteY283" fmla="*/ 1634174 h 6858000"/>
              <a:gd name="connsiteX284" fmla="*/ 2389633 w 6489101"/>
              <a:gd name="connsiteY284" fmla="*/ 1634174 h 6858000"/>
              <a:gd name="connsiteX285" fmla="*/ 2395545 w 6489101"/>
              <a:gd name="connsiteY285" fmla="*/ 1633856 h 6858000"/>
              <a:gd name="connsiteX286" fmla="*/ 2401751 w 6489101"/>
              <a:gd name="connsiteY286" fmla="*/ 1632904 h 6858000"/>
              <a:gd name="connsiteX287" fmla="*/ 2407367 w 6489101"/>
              <a:gd name="connsiteY287" fmla="*/ 1631950 h 6858000"/>
              <a:gd name="connsiteX288" fmla="*/ 2412983 w 6489101"/>
              <a:gd name="connsiteY288" fmla="*/ 1630998 h 6858000"/>
              <a:gd name="connsiteX289" fmla="*/ 2418894 w 6489101"/>
              <a:gd name="connsiteY289" fmla="*/ 1629094 h 6858000"/>
              <a:gd name="connsiteX290" fmla="*/ 2424510 w 6489101"/>
              <a:gd name="connsiteY290" fmla="*/ 1627189 h 6858000"/>
              <a:gd name="connsiteX291" fmla="*/ 2430125 w 6489101"/>
              <a:gd name="connsiteY291" fmla="*/ 1625283 h 6858000"/>
              <a:gd name="connsiteX292" fmla="*/ 2435741 w 6489101"/>
              <a:gd name="connsiteY292" fmla="*/ 1623061 h 6858000"/>
              <a:gd name="connsiteX293" fmla="*/ 2441061 w 6489101"/>
              <a:gd name="connsiteY293" fmla="*/ 1620204 h 6858000"/>
              <a:gd name="connsiteX294" fmla="*/ 2446381 w 6489101"/>
              <a:gd name="connsiteY294" fmla="*/ 1617345 h 6858000"/>
              <a:gd name="connsiteX295" fmla="*/ 2451702 w 6489101"/>
              <a:gd name="connsiteY295" fmla="*/ 1613854 h 6858000"/>
              <a:gd name="connsiteX296" fmla="*/ 2456726 w 6489101"/>
              <a:gd name="connsiteY296" fmla="*/ 1610361 h 6858000"/>
              <a:gd name="connsiteX297" fmla="*/ 2461751 w 6489101"/>
              <a:gd name="connsiteY297" fmla="*/ 1606869 h 6858000"/>
              <a:gd name="connsiteX298" fmla="*/ 2466184 w 6489101"/>
              <a:gd name="connsiteY298" fmla="*/ 1602423 h 6858000"/>
              <a:gd name="connsiteX299" fmla="*/ 2470913 w 6489101"/>
              <a:gd name="connsiteY299" fmla="*/ 1598296 h 6858000"/>
              <a:gd name="connsiteX300" fmla="*/ 2475347 w 6489101"/>
              <a:gd name="connsiteY300" fmla="*/ 1593533 h 6858000"/>
              <a:gd name="connsiteX301" fmla="*/ 2479485 w 6489101"/>
              <a:gd name="connsiteY301" fmla="*/ 1588771 h 6858000"/>
              <a:gd name="connsiteX302" fmla="*/ 2483031 w 6489101"/>
              <a:gd name="connsiteY302" fmla="*/ 1583691 h 6858000"/>
              <a:gd name="connsiteX303" fmla="*/ 2486874 w 6489101"/>
              <a:gd name="connsiteY303" fmla="*/ 1578928 h 6858000"/>
              <a:gd name="connsiteX304" fmla="*/ 2490125 w 6489101"/>
              <a:gd name="connsiteY304" fmla="*/ 1573849 h 6858000"/>
              <a:gd name="connsiteX305" fmla="*/ 2492785 w 6489101"/>
              <a:gd name="connsiteY305" fmla="*/ 1568451 h 6858000"/>
              <a:gd name="connsiteX306" fmla="*/ 2495741 w 6489101"/>
              <a:gd name="connsiteY306" fmla="*/ 1563054 h 6858000"/>
              <a:gd name="connsiteX307" fmla="*/ 2497810 w 6489101"/>
              <a:gd name="connsiteY307" fmla="*/ 1557339 h 6858000"/>
              <a:gd name="connsiteX308" fmla="*/ 2500174 w 6489101"/>
              <a:gd name="connsiteY308" fmla="*/ 1551941 h 6858000"/>
              <a:gd name="connsiteX309" fmla="*/ 2501947 w 6489101"/>
              <a:gd name="connsiteY309" fmla="*/ 1546226 h 6858000"/>
              <a:gd name="connsiteX310" fmla="*/ 2503721 w 6489101"/>
              <a:gd name="connsiteY310" fmla="*/ 1540511 h 6858000"/>
              <a:gd name="connsiteX311" fmla="*/ 2504608 w 6489101"/>
              <a:gd name="connsiteY311" fmla="*/ 1534478 h 6858000"/>
              <a:gd name="connsiteX312" fmla="*/ 2505790 w 6489101"/>
              <a:gd name="connsiteY312" fmla="*/ 1528763 h 6858000"/>
              <a:gd name="connsiteX313" fmla="*/ 2506381 w 6489101"/>
              <a:gd name="connsiteY313" fmla="*/ 1522731 h 6858000"/>
              <a:gd name="connsiteX314" fmla="*/ 2506972 w 6489101"/>
              <a:gd name="connsiteY314" fmla="*/ 1517016 h 6858000"/>
              <a:gd name="connsiteX315" fmla="*/ 2506972 w 6489101"/>
              <a:gd name="connsiteY315" fmla="*/ 1510984 h 6858000"/>
              <a:gd name="connsiteX316" fmla="*/ 2506972 w 6489101"/>
              <a:gd name="connsiteY316" fmla="*/ 1505268 h 6858000"/>
              <a:gd name="connsiteX317" fmla="*/ 2506381 w 6489101"/>
              <a:gd name="connsiteY317" fmla="*/ 1499553 h 6858000"/>
              <a:gd name="connsiteX318" fmla="*/ 2505790 w 6489101"/>
              <a:gd name="connsiteY318" fmla="*/ 1493204 h 6858000"/>
              <a:gd name="connsiteX319" fmla="*/ 2504608 w 6489101"/>
              <a:gd name="connsiteY319" fmla="*/ 1487489 h 6858000"/>
              <a:gd name="connsiteX320" fmla="*/ 2503721 w 6489101"/>
              <a:gd name="connsiteY320" fmla="*/ 1481773 h 6858000"/>
              <a:gd name="connsiteX321" fmla="*/ 2501947 w 6489101"/>
              <a:gd name="connsiteY321" fmla="*/ 1476058 h 6858000"/>
              <a:gd name="connsiteX322" fmla="*/ 2500174 w 6489101"/>
              <a:gd name="connsiteY322" fmla="*/ 1470343 h 6858000"/>
              <a:gd name="connsiteX323" fmla="*/ 2497810 w 6489101"/>
              <a:gd name="connsiteY323" fmla="*/ 1464629 h 6858000"/>
              <a:gd name="connsiteX324" fmla="*/ 2495741 w 6489101"/>
              <a:gd name="connsiteY324" fmla="*/ 1459231 h 6858000"/>
              <a:gd name="connsiteX325" fmla="*/ 2492785 w 6489101"/>
              <a:gd name="connsiteY325" fmla="*/ 1453834 h 6858000"/>
              <a:gd name="connsiteX326" fmla="*/ 2490125 w 6489101"/>
              <a:gd name="connsiteY326" fmla="*/ 1448436 h 6858000"/>
              <a:gd name="connsiteX327" fmla="*/ 2486874 w 6489101"/>
              <a:gd name="connsiteY327" fmla="*/ 1443356 h 6858000"/>
              <a:gd name="connsiteX328" fmla="*/ 2483031 w 6489101"/>
              <a:gd name="connsiteY328" fmla="*/ 1438275 h 6858000"/>
              <a:gd name="connsiteX329" fmla="*/ 2479485 w 6489101"/>
              <a:gd name="connsiteY329" fmla="*/ 1433195 h 6858000"/>
              <a:gd name="connsiteX330" fmla="*/ 2475347 w 6489101"/>
              <a:gd name="connsiteY330" fmla="*/ 1428751 h 6858000"/>
              <a:gd name="connsiteX331" fmla="*/ 2470913 w 6489101"/>
              <a:gd name="connsiteY331" fmla="*/ 1423988 h 6858000"/>
              <a:gd name="connsiteX332" fmla="*/ 1802348 w 6489101"/>
              <a:gd name="connsiteY332" fmla="*/ 755333 h 6858000"/>
              <a:gd name="connsiteX333" fmla="*/ 1796141 w 6489101"/>
              <a:gd name="connsiteY333" fmla="*/ 748348 h 6858000"/>
              <a:gd name="connsiteX334" fmla="*/ 1790230 w 6489101"/>
              <a:gd name="connsiteY334" fmla="*/ 741045 h 6858000"/>
              <a:gd name="connsiteX335" fmla="*/ 1784910 w 6489101"/>
              <a:gd name="connsiteY335" fmla="*/ 733108 h 6858000"/>
              <a:gd name="connsiteX336" fmla="*/ 1780181 w 6489101"/>
              <a:gd name="connsiteY336" fmla="*/ 725170 h 6858000"/>
              <a:gd name="connsiteX337" fmla="*/ 1776634 w 6489101"/>
              <a:gd name="connsiteY337" fmla="*/ 716915 h 6858000"/>
              <a:gd name="connsiteX338" fmla="*/ 1773087 w 6489101"/>
              <a:gd name="connsiteY338" fmla="*/ 708660 h 6858000"/>
              <a:gd name="connsiteX339" fmla="*/ 1770427 w 6489101"/>
              <a:gd name="connsiteY339" fmla="*/ 699770 h 6858000"/>
              <a:gd name="connsiteX340" fmla="*/ 1768654 w 6489101"/>
              <a:gd name="connsiteY340" fmla="*/ 6911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</a:cxnLst>
            <a:rect l="l" t="t" r="r" b="b"/>
            <a:pathLst>
              <a:path w="6489101" h="6858000">
                <a:moveTo>
                  <a:pt x="1075853" y="0"/>
                </a:moveTo>
                <a:lnTo>
                  <a:pt x="644330" y="0"/>
                </a:lnTo>
                <a:lnTo>
                  <a:pt x="1745304" y="1101091"/>
                </a:lnTo>
                <a:lnTo>
                  <a:pt x="1750034" y="1105854"/>
                </a:lnTo>
                <a:lnTo>
                  <a:pt x="1753876" y="1110615"/>
                </a:lnTo>
                <a:lnTo>
                  <a:pt x="1758014" y="1115696"/>
                </a:lnTo>
                <a:lnTo>
                  <a:pt x="1761560" y="1120776"/>
                </a:lnTo>
                <a:lnTo>
                  <a:pt x="1764812" y="1126174"/>
                </a:lnTo>
                <a:lnTo>
                  <a:pt x="1767472" y="1131570"/>
                </a:lnTo>
                <a:lnTo>
                  <a:pt x="1770427" y="1136968"/>
                </a:lnTo>
                <a:lnTo>
                  <a:pt x="1773087" y="1142366"/>
                </a:lnTo>
                <a:lnTo>
                  <a:pt x="1775156" y="1148081"/>
                </a:lnTo>
                <a:lnTo>
                  <a:pt x="1776930" y="1153796"/>
                </a:lnTo>
                <a:lnTo>
                  <a:pt x="1778408" y="1159829"/>
                </a:lnTo>
                <a:lnTo>
                  <a:pt x="1779885" y="1165544"/>
                </a:lnTo>
                <a:lnTo>
                  <a:pt x="1780772" y="1171893"/>
                </a:lnTo>
                <a:lnTo>
                  <a:pt x="1781659" y="1177608"/>
                </a:lnTo>
                <a:cubicBezTo>
                  <a:pt x="1781757" y="1179619"/>
                  <a:pt x="1781856" y="1181630"/>
                  <a:pt x="1781954" y="1183641"/>
                </a:cubicBezTo>
                <a:lnTo>
                  <a:pt x="1781954" y="1189356"/>
                </a:lnTo>
                <a:lnTo>
                  <a:pt x="1781954" y="1195388"/>
                </a:lnTo>
                <a:cubicBezTo>
                  <a:pt x="1781856" y="1197505"/>
                  <a:pt x="1781757" y="1199622"/>
                  <a:pt x="1781659" y="1201739"/>
                </a:cubicBezTo>
                <a:lnTo>
                  <a:pt x="1780772" y="1207454"/>
                </a:lnTo>
                <a:lnTo>
                  <a:pt x="1779885" y="1213486"/>
                </a:lnTo>
                <a:lnTo>
                  <a:pt x="1778408" y="1219200"/>
                </a:lnTo>
                <a:lnTo>
                  <a:pt x="1776930" y="1225233"/>
                </a:lnTo>
                <a:lnTo>
                  <a:pt x="1775156" y="1230949"/>
                </a:lnTo>
                <a:lnTo>
                  <a:pt x="1773087" y="1236346"/>
                </a:lnTo>
                <a:lnTo>
                  <a:pt x="1770427" y="1242061"/>
                </a:lnTo>
                <a:lnTo>
                  <a:pt x="1767472" y="1247459"/>
                </a:lnTo>
                <a:lnTo>
                  <a:pt x="1764812" y="1252855"/>
                </a:lnTo>
                <a:lnTo>
                  <a:pt x="1761560" y="1258254"/>
                </a:lnTo>
                <a:lnTo>
                  <a:pt x="1758014" y="1263333"/>
                </a:lnTo>
                <a:lnTo>
                  <a:pt x="1753876" y="1268413"/>
                </a:lnTo>
                <a:lnTo>
                  <a:pt x="1750034" y="1273494"/>
                </a:lnTo>
                <a:lnTo>
                  <a:pt x="1745304" y="1278255"/>
                </a:lnTo>
                <a:lnTo>
                  <a:pt x="1740575" y="1282384"/>
                </a:lnTo>
                <a:lnTo>
                  <a:pt x="1736142" y="1286510"/>
                </a:lnTo>
                <a:lnTo>
                  <a:pt x="1731117" y="1290321"/>
                </a:lnTo>
                <a:lnTo>
                  <a:pt x="1726093" y="1293814"/>
                </a:lnTo>
                <a:lnTo>
                  <a:pt x="1720477" y="1297306"/>
                </a:lnTo>
                <a:lnTo>
                  <a:pt x="1715157" y="1300481"/>
                </a:lnTo>
                <a:lnTo>
                  <a:pt x="1709837" y="1303021"/>
                </a:lnTo>
                <a:lnTo>
                  <a:pt x="1703926" y="1305560"/>
                </a:lnTo>
                <a:lnTo>
                  <a:pt x="1698310" y="1307465"/>
                </a:lnTo>
                <a:lnTo>
                  <a:pt x="1692398" y="1309371"/>
                </a:lnTo>
                <a:lnTo>
                  <a:pt x="1686783" y="1311275"/>
                </a:lnTo>
                <a:lnTo>
                  <a:pt x="1681167" y="1312228"/>
                </a:lnTo>
                <a:lnTo>
                  <a:pt x="1674960" y="1313180"/>
                </a:lnTo>
                <a:lnTo>
                  <a:pt x="1668754" y="1314133"/>
                </a:lnTo>
                <a:lnTo>
                  <a:pt x="1663138" y="1314450"/>
                </a:lnTo>
                <a:lnTo>
                  <a:pt x="1656931" y="1314769"/>
                </a:lnTo>
                <a:lnTo>
                  <a:pt x="1651020" y="1314450"/>
                </a:lnTo>
                <a:lnTo>
                  <a:pt x="1645108" y="1314133"/>
                </a:lnTo>
                <a:lnTo>
                  <a:pt x="1638902" y="1313180"/>
                </a:lnTo>
                <a:lnTo>
                  <a:pt x="1633286" y="1312228"/>
                </a:lnTo>
                <a:lnTo>
                  <a:pt x="1627079" y="1311275"/>
                </a:lnTo>
                <a:lnTo>
                  <a:pt x="1621463" y="1309371"/>
                </a:lnTo>
                <a:lnTo>
                  <a:pt x="1615552" y="1307465"/>
                </a:lnTo>
                <a:lnTo>
                  <a:pt x="1609936" y="1305560"/>
                </a:lnTo>
                <a:lnTo>
                  <a:pt x="1604320" y="1303021"/>
                </a:lnTo>
                <a:lnTo>
                  <a:pt x="1598705" y="1300481"/>
                </a:lnTo>
                <a:lnTo>
                  <a:pt x="1593385" y="1297306"/>
                </a:lnTo>
                <a:lnTo>
                  <a:pt x="1588360" y="1293814"/>
                </a:lnTo>
                <a:lnTo>
                  <a:pt x="1583040" y="1290321"/>
                </a:lnTo>
                <a:lnTo>
                  <a:pt x="1578015" y="1286510"/>
                </a:lnTo>
                <a:lnTo>
                  <a:pt x="1573286" y="1282384"/>
                </a:lnTo>
                <a:lnTo>
                  <a:pt x="1568557" y="1278255"/>
                </a:lnTo>
                <a:lnTo>
                  <a:pt x="290540" y="0"/>
                </a:lnTo>
                <a:lnTo>
                  <a:pt x="0" y="0"/>
                </a:lnTo>
                <a:lnTo>
                  <a:pt x="0" y="6858000"/>
                </a:lnTo>
                <a:lnTo>
                  <a:pt x="6489101" y="6858000"/>
                </a:lnTo>
                <a:lnTo>
                  <a:pt x="1481070" y="1828166"/>
                </a:lnTo>
                <a:lnTo>
                  <a:pt x="1476637" y="1823404"/>
                </a:lnTo>
                <a:lnTo>
                  <a:pt x="1472204" y="1818640"/>
                </a:lnTo>
                <a:lnTo>
                  <a:pt x="1468657" y="1814195"/>
                </a:lnTo>
                <a:lnTo>
                  <a:pt x="1465110" y="1808799"/>
                </a:lnTo>
                <a:lnTo>
                  <a:pt x="1461859" y="1803718"/>
                </a:lnTo>
                <a:lnTo>
                  <a:pt x="1459199" y="1798321"/>
                </a:lnTo>
                <a:lnTo>
                  <a:pt x="1456243" y="1792924"/>
                </a:lnTo>
                <a:lnTo>
                  <a:pt x="1453878" y="1787526"/>
                </a:lnTo>
                <a:lnTo>
                  <a:pt x="1451810" y="1781811"/>
                </a:lnTo>
                <a:lnTo>
                  <a:pt x="1450036" y="1776095"/>
                </a:lnTo>
                <a:lnTo>
                  <a:pt x="1448263" y="1770380"/>
                </a:lnTo>
                <a:lnTo>
                  <a:pt x="1447081" y="1764665"/>
                </a:lnTo>
                <a:lnTo>
                  <a:pt x="1446194" y="1758634"/>
                </a:lnTo>
                <a:lnTo>
                  <a:pt x="1445307" y="1752919"/>
                </a:lnTo>
                <a:cubicBezTo>
                  <a:pt x="1445209" y="1750908"/>
                  <a:pt x="1445110" y="1748896"/>
                  <a:pt x="1445012" y="1746885"/>
                </a:cubicBezTo>
                <a:lnTo>
                  <a:pt x="1445012" y="1741170"/>
                </a:lnTo>
                <a:lnTo>
                  <a:pt x="1445012" y="1735139"/>
                </a:lnTo>
                <a:cubicBezTo>
                  <a:pt x="1445110" y="1733234"/>
                  <a:pt x="1445209" y="1731329"/>
                  <a:pt x="1445307" y="1729424"/>
                </a:cubicBezTo>
                <a:lnTo>
                  <a:pt x="1446194" y="1723074"/>
                </a:lnTo>
                <a:lnTo>
                  <a:pt x="1447081" y="1717358"/>
                </a:lnTo>
                <a:lnTo>
                  <a:pt x="1448263" y="1711643"/>
                </a:lnTo>
                <a:lnTo>
                  <a:pt x="1450036" y="1705929"/>
                </a:lnTo>
                <a:lnTo>
                  <a:pt x="1451810" y="1700214"/>
                </a:lnTo>
                <a:lnTo>
                  <a:pt x="1453878" y="1694816"/>
                </a:lnTo>
                <a:lnTo>
                  <a:pt x="1456243" y="1689101"/>
                </a:lnTo>
                <a:lnTo>
                  <a:pt x="1459199" y="1683703"/>
                </a:lnTo>
                <a:lnTo>
                  <a:pt x="1461859" y="1678305"/>
                </a:lnTo>
                <a:lnTo>
                  <a:pt x="1465110" y="1673226"/>
                </a:lnTo>
                <a:lnTo>
                  <a:pt x="1468657" y="1668145"/>
                </a:lnTo>
                <a:lnTo>
                  <a:pt x="1472204" y="1663066"/>
                </a:lnTo>
                <a:lnTo>
                  <a:pt x="1476637" y="1658621"/>
                </a:lnTo>
                <a:lnTo>
                  <a:pt x="1481070" y="1653859"/>
                </a:lnTo>
                <a:lnTo>
                  <a:pt x="1485504" y="1649414"/>
                </a:lnTo>
                <a:lnTo>
                  <a:pt x="1490233" y="1645603"/>
                </a:lnTo>
                <a:lnTo>
                  <a:pt x="1495258" y="1641794"/>
                </a:lnTo>
                <a:lnTo>
                  <a:pt x="1500282" y="1637984"/>
                </a:lnTo>
                <a:lnTo>
                  <a:pt x="1505307" y="1634809"/>
                </a:lnTo>
                <a:lnTo>
                  <a:pt x="1510922" y="1631950"/>
                </a:lnTo>
                <a:lnTo>
                  <a:pt x="1516242" y="1629094"/>
                </a:lnTo>
                <a:lnTo>
                  <a:pt x="1521858" y="1626871"/>
                </a:lnTo>
                <a:lnTo>
                  <a:pt x="1527178" y="1624649"/>
                </a:lnTo>
                <a:lnTo>
                  <a:pt x="1533090" y="1623061"/>
                </a:lnTo>
                <a:lnTo>
                  <a:pt x="1538705" y="1621155"/>
                </a:lnTo>
                <a:lnTo>
                  <a:pt x="1544617" y="1620204"/>
                </a:lnTo>
                <a:lnTo>
                  <a:pt x="1550232" y="1618934"/>
                </a:lnTo>
                <a:lnTo>
                  <a:pt x="1556439" y="1618299"/>
                </a:lnTo>
                <a:lnTo>
                  <a:pt x="1562055" y="1617981"/>
                </a:lnTo>
                <a:lnTo>
                  <a:pt x="1568262" y="1617981"/>
                </a:lnTo>
                <a:lnTo>
                  <a:pt x="1573878" y="1617981"/>
                </a:lnTo>
                <a:lnTo>
                  <a:pt x="1580084" y="1618299"/>
                </a:lnTo>
                <a:lnTo>
                  <a:pt x="1585996" y="1618934"/>
                </a:lnTo>
                <a:lnTo>
                  <a:pt x="1591611" y="1620204"/>
                </a:lnTo>
                <a:lnTo>
                  <a:pt x="1597227" y="1621155"/>
                </a:lnTo>
                <a:lnTo>
                  <a:pt x="1603138" y="1623061"/>
                </a:lnTo>
                <a:lnTo>
                  <a:pt x="1608754" y="1624649"/>
                </a:lnTo>
                <a:lnTo>
                  <a:pt x="1614665" y="1626871"/>
                </a:lnTo>
                <a:lnTo>
                  <a:pt x="1619986" y="1629094"/>
                </a:lnTo>
                <a:lnTo>
                  <a:pt x="1625306" y="1631950"/>
                </a:lnTo>
                <a:lnTo>
                  <a:pt x="1630626" y="1634809"/>
                </a:lnTo>
                <a:lnTo>
                  <a:pt x="1635650" y="1637984"/>
                </a:lnTo>
                <a:lnTo>
                  <a:pt x="1640675" y="1641794"/>
                </a:lnTo>
                <a:lnTo>
                  <a:pt x="1645700" y="1645603"/>
                </a:lnTo>
                <a:lnTo>
                  <a:pt x="1650428" y="1649414"/>
                </a:lnTo>
                <a:lnTo>
                  <a:pt x="1655158" y="1653859"/>
                </a:lnTo>
                <a:lnTo>
                  <a:pt x="2324018" y="2322830"/>
                </a:lnTo>
                <a:lnTo>
                  <a:pt x="2328747" y="2326958"/>
                </a:lnTo>
                <a:lnTo>
                  <a:pt x="2333476" y="2331085"/>
                </a:lnTo>
                <a:lnTo>
                  <a:pt x="2338501" y="2334895"/>
                </a:lnTo>
                <a:lnTo>
                  <a:pt x="2343525" y="2338705"/>
                </a:lnTo>
                <a:lnTo>
                  <a:pt x="2348550" y="2341880"/>
                </a:lnTo>
                <a:lnTo>
                  <a:pt x="2353870" y="2344738"/>
                </a:lnTo>
                <a:lnTo>
                  <a:pt x="2359190" y="2347595"/>
                </a:lnTo>
                <a:lnTo>
                  <a:pt x="2365101" y="2349818"/>
                </a:lnTo>
                <a:lnTo>
                  <a:pt x="2370422" y="2351723"/>
                </a:lnTo>
                <a:lnTo>
                  <a:pt x="2376037" y="2353628"/>
                </a:lnTo>
                <a:lnTo>
                  <a:pt x="2381949" y="2355534"/>
                </a:lnTo>
                <a:lnTo>
                  <a:pt x="2387564" y="2356485"/>
                </a:lnTo>
                <a:lnTo>
                  <a:pt x="2393476" y="2357755"/>
                </a:lnTo>
                <a:lnTo>
                  <a:pt x="2399387" y="2358391"/>
                </a:lnTo>
                <a:lnTo>
                  <a:pt x="2405298" y="2358708"/>
                </a:lnTo>
                <a:lnTo>
                  <a:pt x="2411209" y="2358708"/>
                </a:lnTo>
                <a:lnTo>
                  <a:pt x="2417121" y="2358708"/>
                </a:lnTo>
                <a:lnTo>
                  <a:pt x="2423032" y="2358391"/>
                </a:lnTo>
                <a:lnTo>
                  <a:pt x="2428943" y="2357755"/>
                </a:lnTo>
                <a:lnTo>
                  <a:pt x="2434559" y="2356485"/>
                </a:lnTo>
                <a:lnTo>
                  <a:pt x="2440470" y="2355534"/>
                </a:lnTo>
                <a:lnTo>
                  <a:pt x="2446086" y="2353628"/>
                </a:lnTo>
                <a:lnTo>
                  <a:pt x="2451997" y="2351723"/>
                </a:lnTo>
                <a:lnTo>
                  <a:pt x="2457613" y="2349818"/>
                </a:lnTo>
                <a:lnTo>
                  <a:pt x="2462933" y="2347595"/>
                </a:lnTo>
                <a:lnTo>
                  <a:pt x="2468549" y="2344738"/>
                </a:lnTo>
                <a:lnTo>
                  <a:pt x="2473869" y="2341880"/>
                </a:lnTo>
                <a:lnTo>
                  <a:pt x="2478893" y="2338705"/>
                </a:lnTo>
                <a:lnTo>
                  <a:pt x="2484214" y="2334895"/>
                </a:lnTo>
                <a:lnTo>
                  <a:pt x="2488943" y="2331085"/>
                </a:lnTo>
                <a:lnTo>
                  <a:pt x="2493672" y="2326958"/>
                </a:lnTo>
                <a:lnTo>
                  <a:pt x="2498105" y="2322830"/>
                </a:lnTo>
                <a:lnTo>
                  <a:pt x="2502539" y="2318068"/>
                </a:lnTo>
                <a:lnTo>
                  <a:pt x="2506972" y="2313306"/>
                </a:lnTo>
                <a:lnTo>
                  <a:pt x="2510519" y="2308544"/>
                </a:lnTo>
                <a:lnTo>
                  <a:pt x="2514066" y="2303463"/>
                </a:lnTo>
                <a:lnTo>
                  <a:pt x="2517317" y="2298384"/>
                </a:lnTo>
                <a:lnTo>
                  <a:pt x="2520272" y="2292985"/>
                </a:lnTo>
                <a:lnTo>
                  <a:pt x="2522932" y="2287588"/>
                </a:lnTo>
                <a:lnTo>
                  <a:pt x="2525593" y="2281873"/>
                </a:lnTo>
                <a:lnTo>
                  <a:pt x="2527366" y="2276476"/>
                </a:lnTo>
                <a:lnTo>
                  <a:pt x="2529435" y="2270761"/>
                </a:lnTo>
                <a:lnTo>
                  <a:pt x="2530913" y="2265046"/>
                </a:lnTo>
                <a:lnTo>
                  <a:pt x="2532095" y="2259331"/>
                </a:lnTo>
                <a:lnTo>
                  <a:pt x="2532982" y="2253298"/>
                </a:lnTo>
                <a:lnTo>
                  <a:pt x="2533868" y="2247266"/>
                </a:lnTo>
                <a:cubicBezTo>
                  <a:pt x="2533967" y="2245362"/>
                  <a:pt x="2534065" y="2243456"/>
                  <a:pt x="2534164" y="2241551"/>
                </a:cubicBezTo>
                <a:cubicBezTo>
                  <a:pt x="2534262" y="2239540"/>
                  <a:pt x="2534361" y="2237530"/>
                  <a:pt x="2534459" y="2235519"/>
                </a:cubicBezTo>
                <a:cubicBezTo>
                  <a:pt x="2534361" y="2233614"/>
                  <a:pt x="2534262" y="2231709"/>
                  <a:pt x="2534164" y="2229804"/>
                </a:cubicBezTo>
                <a:cubicBezTo>
                  <a:pt x="2534065" y="2227793"/>
                  <a:pt x="2533967" y="2225781"/>
                  <a:pt x="2533868" y="2223770"/>
                </a:cubicBezTo>
                <a:lnTo>
                  <a:pt x="2532982" y="2217739"/>
                </a:lnTo>
                <a:lnTo>
                  <a:pt x="2532095" y="2212024"/>
                </a:lnTo>
                <a:lnTo>
                  <a:pt x="2530913" y="2206309"/>
                </a:lnTo>
                <a:lnTo>
                  <a:pt x="2529435" y="2200593"/>
                </a:lnTo>
                <a:lnTo>
                  <a:pt x="2527366" y="2194878"/>
                </a:lnTo>
                <a:lnTo>
                  <a:pt x="2525593" y="2189163"/>
                </a:lnTo>
                <a:lnTo>
                  <a:pt x="2522932" y="2183765"/>
                </a:lnTo>
                <a:lnTo>
                  <a:pt x="2520272" y="2178368"/>
                </a:lnTo>
                <a:lnTo>
                  <a:pt x="2517317" y="2172970"/>
                </a:lnTo>
                <a:lnTo>
                  <a:pt x="2514066" y="2167890"/>
                </a:lnTo>
                <a:lnTo>
                  <a:pt x="2510519" y="2162494"/>
                </a:lnTo>
                <a:lnTo>
                  <a:pt x="2506972" y="2157730"/>
                </a:lnTo>
                <a:lnTo>
                  <a:pt x="2502539" y="2153285"/>
                </a:lnTo>
                <a:lnTo>
                  <a:pt x="2498105" y="2148523"/>
                </a:lnTo>
                <a:lnTo>
                  <a:pt x="2111508" y="1761490"/>
                </a:lnTo>
                <a:lnTo>
                  <a:pt x="1915254" y="1565276"/>
                </a:lnTo>
                <a:lnTo>
                  <a:pt x="1910524" y="1560514"/>
                </a:lnTo>
                <a:lnTo>
                  <a:pt x="1906682" y="1555751"/>
                </a:lnTo>
                <a:lnTo>
                  <a:pt x="1902544" y="1550671"/>
                </a:lnTo>
                <a:lnTo>
                  <a:pt x="1899588" y="1545909"/>
                </a:lnTo>
                <a:lnTo>
                  <a:pt x="1896338" y="1540829"/>
                </a:lnTo>
                <a:lnTo>
                  <a:pt x="1893086" y="1535430"/>
                </a:lnTo>
                <a:lnTo>
                  <a:pt x="1890426" y="1530034"/>
                </a:lnTo>
                <a:lnTo>
                  <a:pt x="1888062" y="1524635"/>
                </a:lnTo>
                <a:lnTo>
                  <a:pt x="1885697" y="1518920"/>
                </a:lnTo>
                <a:lnTo>
                  <a:pt x="1883924" y="1513205"/>
                </a:lnTo>
                <a:lnTo>
                  <a:pt x="1882446" y="1507174"/>
                </a:lnTo>
                <a:lnTo>
                  <a:pt x="1881264" y="1501459"/>
                </a:lnTo>
                <a:lnTo>
                  <a:pt x="1880377" y="1495744"/>
                </a:lnTo>
                <a:lnTo>
                  <a:pt x="1879786" y="1489710"/>
                </a:lnTo>
                <a:lnTo>
                  <a:pt x="1879195" y="1483995"/>
                </a:lnTo>
                <a:cubicBezTo>
                  <a:pt x="1879096" y="1482090"/>
                  <a:pt x="1878998" y="1480186"/>
                  <a:pt x="1878899" y="1478281"/>
                </a:cubicBezTo>
                <a:cubicBezTo>
                  <a:pt x="1878998" y="1476270"/>
                  <a:pt x="1879096" y="1474260"/>
                  <a:pt x="1879195" y="1472249"/>
                </a:cubicBezTo>
                <a:lnTo>
                  <a:pt x="1879786" y="1466215"/>
                </a:lnTo>
                <a:lnTo>
                  <a:pt x="1880377" y="1460183"/>
                </a:lnTo>
                <a:lnTo>
                  <a:pt x="1881264" y="1454468"/>
                </a:lnTo>
                <a:lnTo>
                  <a:pt x="1882446" y="1448754"/>
                </a:lnTo>
                <a:lnTo>
                  <a:pt x="1883924" y="1443039"/>
                </a:lnTo>
                <a:lnTo>
                  <a:pt x="1885697" y="1437324"/>
                </a:lnTo>
                <a:lnTo>
                  <a:pt x="1888062" y="1431609"/>
                </a:lnTo>
                <a:lnTo>
                  <a:pt x="1890426" y="1426211"/>
                </a:lnTo>
                <a:lnTo>
                  <a:pt x="1893086" y="1420814"/>
                </a:lnTo>
                <a:lnTo>
                  <a:pt x="1896338" y="1415416"/>
                </a:lnTo>
                <a:lnTo>
                  <a:pt x="1899588" y="1410336"/>
                </a:lnTo>
                <a:lnTo>
                  <a:pt x="1902544" y="1405256"/>
                </a:lnTo>
                <a:lnTo>
                  <a:pt x="1906682" y="1400175"/>
                </a:lnTo>
                <a:lnTo>
                  <a:pt x="1910524" y="1395731"/>
                </a:lnTo>
                <a:lnTo>
                  <a:pt x="1915254" y="1390969"/>
                </a:lnTo>
                <a:lnTo>
                  <a:pt x="1919687" y="1386524"/>
                </a:lnTo>
                <a:lnTo>
                  <a:pt x="1924712" y="1382396"/>
                </a:lnTo>
                <a:lnTo>
                  <a:pt x="1929145" y="1378585"/>
                </a:lnTo>
                <a:lnTo>
                  <a:pt x="1934170" y="1375094"/>
                </a:lnTo>
                <a:lnTo>
                  <a:pt x="1939785" y="1371919"/>
                </a:lnTo>
                <a:lnTo>
                  <a:pt x="1945106" y="1369061"/>
                </a:lnTo>
                <a:lnTo>
                  <a:pt x="1950426" y="1366204"/>
                </a:lnTo>
                <a:lnTo>
                  <a:pt x="1955746" y="1363980"/>
                </a:lnTo>
                <a:lnTo>
                  <a:pt x="1961657" y="1361759"/>
                </a:lnTo>
                <a:lnTo>
                  <a:pt x="1967273" y="1360170"/>
                </a:lnTo>
                <a:lnTo>
                  <a:pt x="1973184" y="1358265"/>
                </a:lnTo>
                <a:lnTo>
                  <a:pt x="1978800" y="1357314"/>
                </a:lnTo>
                <a:lnTo>
                  <a:pt x="1984711" y="1356043"/>
                </a:lnTo>
                <a:lnTo>
                  <a:pt x="1990327" y="1355409"/>
                </a:lnTo>
                <a:lnTo>
                  <a:pt x="1996534" y="1355090"/>
                </a:lnTo>
                <a:lnTo>
                  <a:pt x="2002149" y="1354773"/>
                </a:lnTo>
                <a:lnTo>
                  <a:pt x="2008356" y="1355090"/>
                </a:lnTo>
                <a:lnTo>
                  <a:pt x="2013972" y="1355409"/>
                </a:lnTo>
                <a:lnTo>
                  <a:pt x="2019883" y="1356043"/>
                </a:lnTo>
                <a:lnTo>
                  <a:pt x="2025794" y="1357314"/>
                </a:lnTo>
                <a:lnTo>
                  <a:pt x="2031706" y="1358265"/>
                </a:lnTo>
                <a:lnTo>
                  <a:pt x="2037321" y="1360170"/>
                </a:lnTo>
                <a:lnTo>
                  <a:pt x="2043232" y="1361759"/>
                </a:lnTo>
                <a:lnTo>
                  <a:pt x="2048553" y="1363980"/>
                </a:lnTo>
                <a:lnTo>
                  <a:pt x="2054168" y="1366204"/>
                </a:lnTo>
                <a:lnTo>
                  <a:pt x="2059784" y="1369061"/>
                </a:lnTo>
                <a:lnTo>
                  <a:pt x="2065104" y="1371919"/>
                </a:lnTo>
                <a:lnTo>
                  <a:pt x="2070129" y="1375094"/>
                </a:lnTo>
                <a:lnTo>
                  <a:pt x="2075154" y="1378585"/>
                </a:lnTo>
                <a:lnTo>
                  <a:pt x="2080178" y="1382396"/>
                </a:lnTo>
                <a:lnTo>
                  <a:pt x="2084907" y="1386524"/>
                </a:lnTo>
                <a:lnTo>
                  <a:pt x="2089340" y="1390969"/>
                </a:lnTo>
                <a:lnTo>
                  <a:pt x="2296826" y="1598296"/>
                </a:lnTo>
                <a:lnTo>
                  <a:pt x="2301260" y="1602423"/>
                </a:lnTo>
                <a:lnTo>
                  <a:pt x="2305989" y="1606869"/>
                </a:lnTo>
                <a:lnTo>
                  <a:pt x="2311013" y="1610361"/>
                </a:lnTo>
                <a:lnTo>
                  <a:pt x="2316038" y="1613854"/>
                </a:lnTo>
                <a:lnTo>
                  <a:pt x="2321062" y="1617345"/>
                </a:lnTo>
                <a:lnTo>
                  <a:pt x="2326678" y="1620204"/>
                </a:lnTo>
                <a:lnTo>
                  <a:pt x="2331998" y="1623061"/>
                </a:lnTo>
                <a:lnTo>
                  <a:pt x="2337318" y="1625283"/>
                </a:lnTo>
                <a:lnTo>
                  <a:pt x="2342934" y="1627189"/>
                </a:lnTo>
                <a:lnTo>
                  <a:pt x="2348845" y="1629094"/>
                </a:lnTo>
                <a:lnTo>
                  <a:pt x="2354461" y="1630998"/>
                </a:lnTo>
                <a:lnTo>
                  <a:pt x="2360372" y="1631950"/>
                </a:lnTo>
                <a:lnTo>
                  <a:pt x="2365988" y="1632904"/>
                </a:lnTo>
                <a:lnTo>
                  <a:pt x="2372195" y="1633856"/>
                </a:lnTo>
                <a:lnTo>
                  <a:pt x="2377811" y="1634174"/>
                </a:lnTo>
                <a:lnTo>
                  <a:pt x="2383722" y="1634174"/>
                </a:lnTo>
                <a:lnTo>
                  <a:pt x="2389633" y="1634174"/>
                </a:lnTo>
                <a:lnTo>
                  <a:pt x="2395545" y="1633856"/>
                </a:lnTo>
                <a:lnTo>
                  <a:pt x="2401751" y="1632904"/>
                </a:lnTo>
                <a:lnTo>
                  <a:pt x="2407367" y="1631950"/>
                </a:lnTo>
                <a:lnTo>
                  <a:pt x="2412983" y="1630998"/>
                </a:lnTo>
                <a:lnTo>
                  <a:pt x="2418894" y="1629094"/>
                </a:lnTo>
                <a:lnTo>
                  <a:pt x="2424510" y="1627189"/>
                </a:lnTo>
                <a:lnTo>
                  <a:pt x="2430125" y="1625283"/>
                </a:lnTo>
                <a:lnTo>
                  <a:pt x="2435741" y="1623061"/>
                </a:lnTo>
                <a:lnTo>
                  <a:pt x="2441061" y="1620204"/>
                </a:lnTo>
                <a:lnTo>
                  <a:pt x="2446381" y="1617345"/>
                </a:lnTo>
                <a:lnTo>
                  <a:pt x="2451702" y="1613854"/>
                </a:lnTo>
                <a:lnTo>
                  <a:pt x="2456726" y="1610361"/>
                </a:lnTo>
                <a:lnTo>
                  <a:pt x="2461751" y="1606869"/>
                </a:lnTo>
                <a:lnTo>
                  <a:pt x="2466184" y="1602423"/>
                </a:lnTo>
                <a:lnTo>
                  <a:pt x="2470913" y="1598296"/>
                </a:lnTo>
                <a:lnTo>
                  <a:pt x="2475347" y="1593533"/>
                </a:lnTo>
                <a:lnTo>
                  <a:pt x="2479485" y="1588771"/>
                </a:lnTo>
                <a:lnTo>
                  <a:pt x="2483031" y="1583691"/>
                </a:lnTo>
                <a:lnTo>
                  <a:pt x="2486874" y="1578928"/>
                </a:lnTo>
                <a:lnTo>
                  <a:pt x="2490125" y="1573849"/>
                </a:lnTo>
                <a:lnTo>
                  <a:pt x="2492785" y="1568451"/>
                </a:lnTo>
                <a:lnTo>
                  <a:pt x="2495741" y="1563054"/>
                </a:lnTo>
                <a:lnTo>
                  <a:pt x="2497810" y="1557339"/>
                </a:lnTo>
                <a:lnTo>
                  <a:pt x="2500174" y="1551941"/>
                </a:lnTo>
                <a:lnTo>
                  <a:pt x="2501947" y="1546226"/>
                </a:lnTo>
                <a:lnTo>
                  <a:pt x="2503721" y="1540511"/>
                </a:lnTo>
                <a:lnTo>
                  <a:pt x="2504608" y="1534478"/>
                </a:lnTo>
                <a:lnTo>
                  <a:pt x="2505790" y="1528763"/>
                </a:lnTo>
                <a:lnTo>
                  <a:pt x="2506381" y="1522731"/>
                </a:lnTo>
                <a:lnTo>
                  <a:pt x="2506972" y="1517016"/>
                </a:lnTo>
                <a:lnTo>
                  <a:pt x="2506972" y="1510984"/>
                </a:lnTo>
                <a:lnTo>
                  <a:pt x="2506972" y="1505268"/>
                </a:lnTo>
                <a:lnTo>
                  <a:pt x="2506381" y="1499553"/>
                </a:lnTo>
                <a:lnTo>
                  <a:pt x="2505790" y="1493204"/>
                </a:lnTo>
                <a:lnTo>
                  <a:pt x="2504608" y="1487489"/>
                </a:lnTo>
                <a:lnTo>
                  <a:pt x="2503721" y="1481773"/>
                </a:lnTo>
                <a:lnTo>
                  <a:pt x="2501947" y="1476058"/>
                </a:lnTo>
                <a:lnTo>
                  <a:pt x="2500174" y="1470343"/>
                </a:lnTo>
                <a:lnTo>
                  <a:pt x="2497810" y="1464629"/>
                </a:lnTo>
                <a:lnTo>
                  <a:pt x="2495741" y="1459231"/>
                </a:lnTo>
                <a:lnTo>
                  <a:pt x="2492785" y="1453834"/>
                </a:lnTo>
                <a:lnTo>
                  <a:pt x="2490125" y="1448436"/>
                </a:lnTo>
                <a:lnTo>
                  <a:pt x="2486874" y="1443356"/>
                </a:lnTo>
                <a:lnTo>
                  <a:pt x="2483031" y="1438275"/>
                </a:lnTo>
                <a:lnTo>
                  <a:pt x="2479485" y="1433195"/>
                </a:lnTo>
                <a:lnTo>
                  <a:pt x="2475347" y="1428751"/>
                </a:lnTo>
                <a:lnTo>
                  <a:pt x="2470913" y="1423988"/>
                </a:lnTo>
                <a:lnTo>
                  <a:pt x="1802348" y="755333"/>
                </a:lnTo>
                <a:lnTo>
                  <a:pt x="1796141" y="748348"/>
                </a:lnTo>
                <a:lnTo>
                  <a:pt x="1790230" y="741045"/>
                </a:lnTo>
                <a:lnTo>
                  <a:pt x="1784910" y="733108"/>
                </a:lnTo>
                <a:lnTo>
                  <a:pt x="1780181" y="725170"/>
                </a:lnTo>
                <a:lnTo>
                  <a:pt x="1776634" y="716915"/>
                </a:lnTo>
                <a:lnTo>
                  <a:pt x="1773087" y="708660"/>
                </a:lnTo>
                <a:lnTo>
                  <a:pt x="1770427" y="699770"/>
                </a:lnTo>
                <a:lnTo>
                  <a:pt x="1768654" y="691198"/>
                </a:lnTo>
                <a:close/>
              </a:path>
            </a:pathLst>
          </a:custGeom>
          <a:gradFill flip="none" rotWithShape="1">
            <a:gsLst>
              <a:gs pos="0">
                <a:srgbClr val="0087DA"/>
              </a:gs>
              <a:gs pos="25000">
                <a:srgbClr val="006FB0"/>
              </a:gs>
              <a:gs pos="59000">
                <a:srgbClr val="00629E"/>
              </a:gs>
              <a:gs pos="100000">
                <a:srgbClr val="003658"/>
              </a:gs>
            </a:gsLst>
            <a:lin ang="60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="" xmlns:a16="http://schemas.microsoft.com/office/drawing/2014/main" id="{4B070DC8-431E-4EBE-9CBE-35AB4A6A60E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98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="" xmlns:a16="http://schemas.microsoft.com/office/drawing/2014/main" id="{9ED40513-1049-4FFF-9191-780765563F5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365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A4F16A08-FD52-4F03-89F2-9D4264C7062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289224" y="1016308"/>
            <a:ext cx="2858102" cy="3034992"/>
          </a:xfrm>
          <a:custGeom>
            <a:avLst/>
            <a:gdLst>
              <a:gd name="connsiteX0" fmla="*/ 0 w 2858102"/>
              <a:gd name="connsiteY0" fmla="*/ 0 h 3034992"/>
              <a:gd name="connsiteX1" fmla="*/ 0 w 2858102"/>
              <a:gd name="connsiteY1" fmla="*/ 353805 h 3034992"/>
              <a:gd name="connsiteX2" fmla="*/ 490082 w 2858102"/>
              <a:gd name="connsiteY2" fmla="*/ 843951 h 3034992"/>
              <a:gd name="connsiteX3" fmla="*/ 2645031 w 2858102"/>
              <a:gd name="connsiteY3" fmla="*/ 2998485 h 3034992"/>
              <a:gd name="connsiteX4" fmla="*/ 2649463 w 2858102"/>
              <a:gd name="connsiteY4" fmla="*/ 3003247 h 3034992"/>
              <a:gd name="connsiteX5" fmla="*/ 2654192 w 2858102"/>
              <a:gd name="connsiteY5" fmla="*/ 3007057 h 3034992"/>
              <a:gd name="connsiteX6" fmla="*/ 2659216 w 2858102"/>
              <a:gd name="connsiteY6" fmla="*/ 3011183 h 3034992"/>
              <a:gd name="connsiteX7" fmla="*/ 2664535 w 2858102"/>
              <a:gd name="connsiteY7" fmla="*/ 3014675 h 3034992"/>
              <a:gd name="connsiteX8" fmla="*/ 2669559 w 2858102"/>
              <a:gd name="connsiteY8" fmla="*/ 3017850 h 3034992"/>
              <a:gd name="connsiteX9" fmla="*/ 2675174 w 2858102"/>
              <a:gd name="connsiteY9" fmla="*/ 3020707 h 3034992"/>
              <a:gd name="connsiteX10" fmla="*/ 2680789 w 2858102"/>
              <a:gd name="connsiteY10" fmla="*/ 3023564 h 3034992"/>
              <a:gd name="connsiteX11" fmla="*/ 2686108 w 2858102"/>
              <a:gd name="connsiteY11" fmla="*/ 3026104 h 3034992"/>
              <a:gd name="connsiteX12" fmla="*/ 2692019 w 2858102"/>
              <a:gd name="connsiteY12" fmla="*/ 3028326 h 3034992"/>
              <a:gd name="connsiteX13" fmla="*/ 2697633 w 2858102"/>
              <a:gd name="connsiteY13" fmla="*/ 3030230 h 3034992"/>
              <a:gd name="connsiteX14" fmla="*/ 2703544 w 2858102"/>
              <a:gd name="connsiteY14" fmla="*/ 3031500 h 3034992"/>
              <a:gd name="connsiteX15" fmla="*/ 2709454 w 2858102"/>
              <a:gd name="connsiteY15" fmla="*/ 3033087 h 3034992"/>
              <a:gd name="connsiteX16" fmla="*/ 2715365 w 2858102"/>
              <a:gd name="connsiteY16" fmla="*/ 3034040 h 3034992"/>
              <a:gd name="connsiteX17" fmla="*/ 2721275 w 2858102"/>
              <a:gd name="connsiteY17" fmla="*/ 3034675 h 3034992"/>
              <a:gd name="connsiteX18" fmla="*/ 2727186 w 2858102"/>
              <a:gd name="connsiteY18" fmla="*/ 3034992 h 3034992"/>
              <a:gd name="connsiteX19" fmla="*/ 2733392 w 2858102"/>
              <a:gd name="connsiteY19" fmla="*/ 3034992 h 3034992"/>
              <a:gd name="connsiteX20" fmla="*/ 2739302 w 2858102"/>
              <a:gd name="connsiteY20" fmla="*/ 3034992 h 3034992"/>
              <a:gd name="connsiteX21" fmla="*/ 2745508 w 2858102"/>
              <a:gd name="connsiteY21" fmla="*/ 3034675 h 3034992"/>
              <a:gd name="connsiteX22" fmla="*/ 2751123 w 2858102"/>
              <a:gd name="connsiteY22" fmla="*/ 3034040 h 3034992"/>
              <a:gd name="connsiteX23" fmla="*/ 2757329 w 2858102"/>
              <a:gd name="connsiteY23" fmla="*/ 3033087 h 3034992"/>
              <a:gd name="connsiteX24" fmla="*/ 2762944 w 2858102"/>
              <a:gd name="connsiteY24" fmla="*/ 3031500 h 3034992"/>
              <a:gd name="connsiteX25" fmla="*/ 2768854 w 2858102"/>
              <a:gd name="connsiteY25" fmla="*/ 3030230 h 3034992"/>
              <a:gd name="connsiteX26" fmla="*/ 2774469 w 2858102"/>
              <a:gd name="connsiteY26" fmla="*/ 3028326 h 3034992"/>
              <a:gd name="connsiteX27" fmla="*/ 2780380 w 2858102"/>
              <a:gd name="connsiteY27" fmla="*/ 3026104 h 3034992"/>
              <a:gd name="connsiteX28" fmla="*/ 2785995 w 2858102"/>
              <a:gd name="connsiteY28" fmla="*/ 3023564 h 3034992"/>
              <a:gd name="connsiteX29" fmla="*/ 2791314 w 2858102"/>
              <a:gd name="connsiteY29" fmla="*/ 3020707 h 3034992"/>
              <a:gd name="connsiteX30" fmla="*/ 2796929 w 2858102"/>
              <a:gd name="connsiteY30" fmla="*/ 3017850 h 3034992"/>
              <a:gd name="connsiteX31" fmla="*/ 2802248 w 2858102"/>
              <a:gd name="connsiteY31" fmla="*/ 3014675 h 3034992"/>
              <a:gd name="connsiteX32" fmla="*/ 2807272 w 2858102"/>
              <a:gd name="connsiteY32" fmla="*/ 3011183 h 3034992"/>
              <a:gd name="connsiteX33" fmla="*/ 2812296 w 2858102"/>
              <a:gd name="connsiteY33" fmla="*/ 3007057 h 3034992"/>
              <a:gd name="connsiteX34" fmla="*/ 2817025 w 2858102"/>
              <a:gd name="connsiteY34" fmla="*/ 3003247 h 3034992"/>
              <a:gd name="connsiteX35" fmla="*/ 2821753 w 2858102"/>
              <a:gd name="connsiteY35" fmla="*/ 2998485 h 3034992"/>
              <a:gd name="connsiteX36" fmla="*/ 2826186 w 2858102"/>
              <a:gd name="connsiteY36" fmla="*/ 2993724 h 3034992"/>
              <a:gd name="connsiteX37" fmla="*/ 2830323 w 2858102"/>
              <a:gd name="connsiteY37" fmla="*/ 2989279 h 3034992"/>
              <a:gd name="connsiteX38" fmla="*/ 2834165 w 2858102"/>
              <a:gd name="connsiteY38" fmla="*/ 2984200 h 3034992"/>
              <a:gd name="connsiteX39" fmla="*/ 2837711 w 2858102"/>
              <a:gd name="connsiteY39" fmla="*/ 2979121 h 3034992"/>
              <a:gd name="connsiteX40" fmla="*/ 2840962 w 2858102"/>
              <a:gd name="connsiteY40" fmla="*/ 2973724 h 3034992"/>
              <a:gd name="connsiteX41" fmla="*/ 2843917 w 2858102"/>
              <a:gd name="connsiteY41" fmla="*/ 2968328 h 3034992"/>
              <a:gd name="connsiteX42" fmla="*/ 2846872 w 2858102"/>
              <a:gd name="connsiteY42" fmla="*/ 2962931 h 3034992"/>
              <a:gd name="connsiteX43" fmla="*/ 2849237 w 2858102"/>
              <a:gd name="connsiteY43" fmla="*/ 2957217 h 3034992"/>
              <a:gd name="connsiteX44" fmla="*/ 2851305 w 2858102"/>
              <a:gd name="connsiteY44" fmla="*/ 2951503 h 3034992"/>
              <a:gd name="connsiteX45" fmla="*/ 2853078 w 2858102"/>
              <a:gd name="connsiteY45" fmla="*/ 2945789 h 3034992"/>
              <a:gd name="connsiteX46" fmla="*/ 2854556 w 2858102"/>
              <a:gd name="connsiteY46" fmla="*/ 2940075 h 3034992"/>
              <a:gd name="connsiteX47" fmla="*/ 2856034 w 2858102"/>
              <a:gd name="connsiteY47" fmla="*/ 2934360 h 3034992"/>
              <a:gd name="connsiteX48" fmla="*/ 2857216 w 2858102"/>
              <a:gd name="connsiteY48" fmla="*/ 2928011 h 3034992"/>
              <a:gd name="connsiteX49" fmla="*/ 2857807 w 2858102"/>
              <a:gd name="connsiteY49" fmla="*/ 2922297 h 3034992"/>
              <a:gd name="connsiteX50" fmla="*/ 2858102 w 2858102"/>
              <a:gd name="connsiteY50" fmla="*/ 2916266 h 3034992"/>
              <a:gd name="connsiteX51" fmla="*/ 2858102 w 2858102"/>
              <a:gd name="connsiteY51" fmla="*/ 2910234 h 3034992"/>
              <a:gd name="connsiteX52" fmla="*/ 2858102 w 2858102"/>
              <a:gd name="connsiteY52" fmla="*/ 2903885 h 3034992"/>
              <a:gd name="connsiteX53" fmla="*/ 2857807 w 2858102"/>
              <a:gd name="connsiteY53" fmla="*/ 2898171 h 3034992"/>
              <a:gd name="connsiteX54" fmla="*/ 2857216 w 2858102"/>
              <a:gd name="connsiteY54" fmla="*/ 2892140 h 3034992"/>
              <a:gd name="connsiteX55" fmla="*/ 2856034 w 2858102"/>
              <a:gd name="connsiteY55" fmla="*/ 2886425 h 3034992"/>
              <a:gd name="connsiteX56" fmla="*/ 2854556 w 2858102"/>
              <a:gd name="connsiteY56" fmla="*/ 2880394 h 3034992"/>
              <a:gd name="connsiteX57" fmla="*/ 2853078 w 2858102"/>
              <a:gd name="connsiteY57" fmla="*/ 2874680 h 3034992"/>
              <a:gd name="connsiteX58" fmla="*/ 2851305 w 2858102"/>
              <a:gd name="connsiteY58" fmla="*/ 2868966 h 3034992"/>
              <a:gd name="connsiteX59" fmla="*/ 2849237 w 2858102"/>
              <a:gd name="connsiteY59" fmla="*/ 2863252 h 3034992"/>
              <a:gd name="connsiteX60" fmla="*/ 2846872 w 2858102"/>
              <a:gd name="connsiteY60" fmla="*/ 2857855 h 3034992"/>
              <a:gd name="connsiteX61" fmla="*/ 2843917 w 2858102"/>
              <a:gd name="connsiteY61" fmla="*/ 2851823 h 3034992"/>
              <a:gd name="connsiteX62" fmla="*/ 2840962 w 2858102"/>
              <a:gd name="connsiteY62" fmla="*/ 2846427 h 3034992"/>
              <a:gd name="connsiteX63" fmla="*/ 2837711 w 2858102"/>
              <a:gd name="connsiteY63" fmla="*/ 2841665 h 3034992"/>
              <a:gd name="connsiteX64" fmla="*/ 2834165 w 2858102"/>
              <a:gd name="connsiteY64" fmla="*/ 2836268 h 3034992"/>
              <a:gd name="connsiteX65" fmla="*/ 2830323 w 2858102"/>
              <a:gd name="connsiteY65" fmla="*/ 2831507 h 3034992"/>
              <a:gd name="connsiteX66" fmla="*/ 2826186 w 2858102"/>
              <a:gd name="connsiteY66" fmla="*/ 2826427 h 3034992"/>
              <a:gd name="connsiteX67" fmla="*/ 2821753 w 2858102"/>
              <a:gd name="connsiteY67" fmla="*/ 2821666 h 3034992"/>
              <a:gd name="connsiteX68" fmla="*/ 490082 w 2858102"/>
              <a:gd name="connsiteY68" fmla="*/ 489994 h 303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858102" h="3034992">
                <a:moveTo>
                  <a:pt x="0" y="0"/>
                </a:moveTo>
                <a:lnTo>
                  <a:pt x="0" y="353805"/>
                </a:lnTo>
                <a:lnTo>
                  <a:pt x="490082" y="843951"/>
                </a:lnTo>
                <a:lnTo>
                  <a:pt x="2645031" y="2998485"/>
                </a:lnTo>
                <a:lnTo>
                  <a:pt x="2649463" y="3003247"/>
                </a:lnTo>
                <a:lnTo>
                  <a:pt x="2654192" y="3007057"/>
                </a:lnTo>
                <a:lnTo>
                  <a:pt x="2659216" y="3011183"/>
                </a:lnTo>
                <a:lnTo>
                  <a:pt x="2664535" y="3014675"/>
                </a:lnTo>
                <a:lnTo>
                  <a:pt x="2669559" y="3017850"/>
                </a:lnTo>
                <a:lnTo>
                  <a:pt x="2675174" y="3020707"/>
                </a:lnTo>
                <a:lnTo>
                  <a:pt x="2680789" y="3023564"/>
                </a:lnTo>
                <a:lnTo>
                  <a:pt x="2686108" y="3026104"/>
                </a:lnTo>
                <a:lnTo>
                  <a:pt x="2692019" y="3028326"/>
                </a:lnTo>
                <a:lnTo>
                  <a:pt x="2697633" y="3030230"/>
                </a:lnTo>
                <a:lnTo>
                  <a:pt x="2703544" y="3031500"/>
                </a:lnTo>
                <a:lnTo>
                  <a:pt x="2709454" y="3033087"/>
                </a:lnTo>
                <a:lnTo>
                  <a:pt x="2715365" y="3034040"/>
                </a:lnTo>
                <a:lnTo>
                  <a:pt x="2721275" y="3034675"/>
                </a:lnTo>
                <a:lnTo>
                  <a:pt x="2727186" y="3034992"/>
                </a:lnTo>
                <a:lnTo>
                  <a:pt x="2733392" y="3034992"/>
                </a:lnTo>
                <a:lnTo>
                  <a:pt x="2739302" y="3034992"/>
                </a:lnTo>
                <a:lnTo>
                  <a:pt x="2745508" y="3034675"/>
                </a:lnTo>
                <a:lnTo>
                  <a:pt x="2751123" y="3034040"/>
                </a:lnTo>
                <a:lnTo>
                  <a:pt x="2757329" y="3033087"/>
                </a:lnTo>
                <a:lnTo>
                  <a:pt x="2762944" y="3031500"/>
                </a:lnTo>
                <a:lnTo>
                  <a:pt x="2768854" y="3030230"/>
                </a:lnTo>
                <a:lnTo>
                  <a:pt x="2774469" y="3028326"/>
                </a:lnTo>
                <a:lnTo>
                  <a:pt x="2780380" y="3026104"/>
                </a:lnTo>
                <a:lnTo>
                  <a:pt x="2785995" y="3023564"/>
                </a:lnTo>
                <a:lnTo>
                  <a:pt x="2791314" y="3020707"/>
                </a:lnTo>
                <a:lnTo>
                  <a:pt x="2796929" y="3017850"/>
                </a:lnTo>
                <a:lnTo>
                  <a:pt x="2802248" y="3014675"/>
                </a:lnTo>
                <a:lnTo>
                  <a:pt x="2807272" y="3011183"/>
                </a:lnTo>
                <a:lnTo>
                  <a:pt x="2812296" y="3007057"/>
                </a:lnTo>
                <a:lnTo>
                  <a:pt x="2817025" y="3003247"/>
                </a:lnTo>
                <a:lnTo>
                  <a:pt x="2821753" y="2998485"/>
                </a:lnTo>
                <a:lnTo>
                  <a:pt x="2826186" y="2993724"/>
                </a:lnTo>
                <a:lnTo>
                  <a:pt x="2830323" y="2989279"/>
                </a:lnTo>
                <a:lnTo>
                  <a:pt x="2834165" y="2984200"/>
                </a:lnTo>
                <a:lnTo>
                  <a:pt x="2837711" y="2979121"/>
                </a:lnTo>
                <a:lnTo>
                  <a:pt x="2840962" y="2973724"/>
                </a:lnTo>
                <a:lnTo>
                  <a:pt x="2843917" y="2968328"/>
                </a:lnTo>
                <a:lnTo>
                  <a:pt x="2846872" y="2962931"/>
                </a:lnTo>
                <a:lnTo>
                  <a:pt x="2849237" y="2957217"/>
                </a:lnTo>
                <a:lnTo>
                  <a:pt x="2851305" y="2951503"/>
                </a:lnTo>
                <a:lnTo>
                  <a:pt x="2853078" y="2945789"/>
                </a:lnTo>
                <a:lnTo>
                  <a:pt x="2854556" y="2940075"/>
                </a:lnTo>
                <a:lnTo>
                  <a:pt x="2856034" y="2934360"/>
                </a:lnTo>
                <a:lnTo>
                  <a:pt x="2857216" y="2928011"/>
                </a:lnTo>
                <a:lnTo>
                  <a:pt x="2857807" y="2922297"/>
                </a:lnTo>
                <a:lnTo>
                  <a:pt x="2858102" y="2916266"/>
                </a:lnTo>
                <a:lnTo>
                  <a:pt x="2858102" y="2910234"/>
                </a:lnTo>
                <a:lnTo>
                  <a:pt x="2858102" y="2903885"/>
                </a:lnTo>
                <a:lnTo>
                  <a:pt x="2857807" y="2898171"/>
                </a:lnTo>
                <a:lnTo>
                  <a:pt x="2857216" y="2892140"/>
                </a:lnTo>
                <a:lnTo>
                  <a:pt x="2856034" y="2886425"/>
                </a:lnTo>
                <a:lnTo>
                  <a:pt x="2854556" y="2880394"/>
                </a:lnTo>
                <a:lnTo>
                  <a:pt x="2853078" y="2874680"/>
                </a:lnTo>
                <a:lnTo>
                  <a:pt x="2851305" y="2868966"/>
                </a:lnTo>
                <a:lnTo>
                  <a:pt x="2849237" y="2863252"/>
                </a:lnTo>
                <a:lnTo>
                  <a:pt x="2846872" y="2857855"/>
                </a:lnTo>
                <a:lnTo>
                  <a:pt x="2843917" y="2851823"/>
                </a:lnTo>
                <a:lnTo>
                  <a:pt x="2840962" y="2846427"/>
                </a:lnTo>
                <a:lnTo>
                  <a:pt x="2837711" y="2841665"/>
                </a:lnTo>
                <a:lnTo>
                  <a:pt x="2834165" y="2836268"/>
                </a:lnTo>
                <a:lnTo>
                  <a:pt x="2830323" y="2831507"/>
                </a:lnTo>
                <a:lnTo>
                  <a:pt x="2826186" y="2826427"/>
                </a:lnTo>
                <a:lnTo>
                  <a:pt x="2821753" y="2821666"/>
                </a:lnTo>
                <a:lnTo>
                  <a:pt x="490082" y="48999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Freeform 13">
            <a:extLst>
              <a:ext uri="{FF2B5EF4-FFF2-40B4-BE49-F238E27FC236}">
                <a16:creationId xmlns="" xmlns:a16="http://schemas.microsoft.com/office/drawing/2014/main" id="{470A16CE-D497-4A9F-98CC-D62D01E24F9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07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gradFill flip="none" rotWithShape="1"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12">
            <a:extLst>
              <a:ext uri="{FF2B5EF4-FFF2-40B4-BE49-F238E27FC236}">
                <a16:creationId xmlns="" xmlns:a16="http://schemas.microsoft.com/office/drawing/2014/main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912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="" xmlns:a16="http://schemas.microsoft.com/office/drawing/2014/main" id="{44C99B5B-CD7E-49C5-B085-9F58C0CB3D2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680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822719" y="3059087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822719" y="5538763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08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145223" y="311919"/>
            <a:ext cx="7573052" cy="6546081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4CCCE566-EF62-4011-89C4-16CB94BF16B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8071474" cy="6858000"/>
          </a:xfrm>
          <a:custGeom>
            <a:avLst/>
            <a:gdLst>
              <a:gd name="connsiteX0" fmla="*/ 8071474 w 8071474"/>
              <a:gd name="connsiteY0" fmla="*/ 0 h 6858000"/>
              <a:gd name="connsiteX1" fmla="*/ 0 w 8071474"/>
              <a:gd name="connsiteY1" fmla="*/ 0 h 6858000"/>
              <a:gd name="connsiteX2" fmla="*/ 692823 w 8071474"/>
              <a:gd name="connsiteY2" fmla="*/ 691198 h 6858000"/>
              <a:gd name="connsiteX3" fmla="*/ 691345 w 8071474"/>
              <a:gd name="connsiteY3" fmla="*/ 683895 h 6858000"/>
              <a:gd name="connsiteX4" fmla="*/ 690754 w 8071474"/>
              <a:gd name="connsiteY4" fmla="*/ 676275 h 6858000"/>
              <a:gd name="connsiteX5" fmla="*/ 690754 w 8071474"/>
              <a:gd name="connsiteY5" fmla="*/ 669290 h 6858000"/>
              <a:gd name="connsiteX6" fmla="*/ 690754 w 8071474"/>
              <a:gd name="connsiteY6" fmla="*/ 661988 h 6858000"/>
              <a:gd name="connsiteX7" fmla="*/ 691345 w 8071474"/>
              <a:gd name="connsiteY7" fmla="*/ 654368 h 6858000"/>
              <a:gd name="connsiteX8" fmla="*/ 692527 w 8071474"/>
              <a:gd name="connsiteY8" fmla="*/ 647383 h 6858000"/>
              <a:gd name="connsiteX9" fmla="*/ 694005 w 8071474"/>
              <a:gd name="connsiteY9" fmla="*/ 640080 h 6858000"/>
              <a:gd name="connsiteX10" fmla="*/ 695778 w 8071474"/>
              <a:gd name="connsiteY10" fmla="*/ 633095 h 6858000"/>
              <a:gd name="connsiteX11" fmla="*/ 698143 w 8071474"/>
              <a:gd name="connsiteY11" fmla="*/ 625793 h 6858000"/>
              <a:gd name="connsiteX12" fmla="*/ 700803 w 8071474"/>
              <a:gd name="connsiteY12" fmla="*/ 618808 h 6858000"/>
              <a:gd name="connsiteX13" fmla="*/ 704054 w 8071474"/>
              <a:gd name="connsiteY13" fmla="*/ 612140 h 6858000"/>
              <a:gd name="connsiteX14" fmla="*/ 707601 w 8071474"/>
              <a:gd name="connsiteY14" fmla="*/ 605790 h 6858000"/>
              <a:gd name="connsiteX15" fmla="*/ 712035 w 8071474"/>
              <a:gd name="connsiteY15" fmla="*/ 599123 h 6858000"/>
              <a:gd name="connsiteX16" fmla="*/ 716173 w 8071474"/>
              <a:gd name="connsiteY16" fmla="*/ 592773 h 6858000"/>
              <a:gd name="connsiteX17" fmla="*/ 721198 w 8071474"/>
              <a:gd name="connsiteY17" fmla="*/ 587058 h 6858000"/>
              <a:gd name="connsiteX18" fmla="*/ 726518 w 8071474"/>
              <a:gd name="connsiteY18" fmla="*/ 581343 h 6858000"/>
              <a:gd name="connsiteX19" fmla="*/ 731247 w 8071474"/>
              <a:gd name="connsiteY19" fmla="*/ 576898 h 6858000"/>
              <a:gd name="connsiteX20" fmla="*/ 735976 w 8071474"/>
              <a:gd name="connsiteY20" fmla="*/ 572453 h 6858000"/>
              <a:gd name="connsiteX21" fmla="*/ 741001 w 8071474"/>
              <a:gd name="connsiteY21" fmla="*/ 568960 h 6858000"/>
              <a:gd name="connsiteX22" fmla="*/ 746026 w 8071474"/>
              <a:gd name="connsiteY22" fmla="*/ 565468 h 6858000"/>
              <a:gd name="connsiteX23" fmla="*/ 751050 w 8071474"/>
              <a:gd name="connsiteY23" fmla="*/ 562293 h 6858000"/>
              <a:gd name="connsiteX24" fmla="*/ 756371 w 8071474"/>
              <a:gd name="connsiteY24" fmla="*/ 558800 h 6858000"/>
              <a:gd name="connsiteX25" fmla="*/ 761691 w 8071474"/>
              <a:gd name="connsiteY25" fmla="*/ 556578 h 6858000"/>
              <a:gd name="connsiteX26" fmla="*/ 767602 w 8071474"/>
              <a:gd name="connsiteY26" fmla="*/ 554038 h 6858000"/>
              <a:gd name="connsiteX27" fmla="*/ 772923 w 8071474"/>
              <a:gd name="connsiteY27" fmla="*/ 551815 h 6858000"/>
              <a:gd name="connsiteX28" fmla="*/ 778834 w 8071474"/>
              <a:gd name="connsiteY28" fmla="*/ 549910 h 6858000"/>
              <a:gd name="connsiteX29" fmla="*/ 784450 w 8071474"/>
              <a:gd name="connsiteY29" fmla="*/ 548640 h 6858000"/>
              <a:gd name="connsiteX30" fmla="*/ 790066 w 8071474"/>
              <a:gd name="connsiteY30" fmla="*/ 547370 h 6858000"/>
              <a:gd name="connsiteX31" fmla="*/ 795977 w 8071474"/>
              <a:gd name="connsiteY31" fmla="*/ 546418 h 6858000"/>
              <a:gd name="connsiteX32" fmla="*/ 802184 w 8071474"/>
              <a:gd name="connsiteY32" fmla="*/ 545783 h 6858000"/>
              <a:gd name="connsiteX33" fmla="*/ 807800 w 8071474"/>
              <a:gd name="connsiteY33" fmla="*/ 545465 h 6858000"/>
              <a:gd name="connsiteX34" fmla="*/ 814007 w 8071474"/>
              <a:gd name="connsiteY34" fmla="*/ 544830 h 6858000"/>
              <a:gd name="connsiteX35" fmla="*/ 819623 w 8071474"/>
              <a:gd name="connsiteY35" fmla="*/ 545465 h 6858000"/>
              <a:gd name="connsiteX36" fmla="*/ 825830 w 8071474"/>
              <a:gd name="connsiteY36" fmla="*/ 545783 h 6858000"/>
              <a:gd name="connsiteX37" fmla="*/ 831446 w 8071474"/>
              <a:gd name="connsiteY37" fmla="*/ 546418 h 6858000"/>
              <a:gd name="connsiteX38" fmla="*/ 837358 w 8071474"/>
              <a:gd name="connsiteY38" fmla="*/ 547370 h 6858000"/>
              <a:gd name="connsiteX39" fmla="*/ 842974 w 8071474"/>
              <a:gd name="connsiteY39" fmla="*/ 548640 h 6858000"/>
              <a:gd name="connsiteX40" fmla="*/ 848885 w 8071474"/>
              <a:gd name="connsiteY40" fmla="*/ 549910 h 6858000"/>
              <a:gd name="connsiteX41" fmla="*/ 854501 w 8071474"/>
              <a:gd name="connsiteY41" fmla="*/ 551815 h 6858000"/>
              <a:gd name="connsiteX42" fmla="*/ 860117 w 8071474"/>
              <a:gd name="connsiteY42" fmla="*/ 554038 h 6858000"/>
              <a:gd name="connsiteX43" fmla="*/ 865733 w 8071474"/>
              <a:gd name="connsiteY43" fmla="*/ 556578 h 6858000"/>
              <a:gd name="connsiteX44" fmla="*/ 871053 w 8071474"/>
              <a:gd name="connsiteY44" fmla="*/ 558800 h 6858000"/>
              <a:gd name="connsiteX45" fmla="*/ 876373 w 8071474"/>
              <a:gd name="connsiteY45" fmla="*/ 562293 h 6858000"/>
              <a:gd name="connsiteX46" fmla="*/ 881398 w 8071474"/>
              <a:gd name="connsiteY46" fmla="*/ 565468 h 6858000"/>
              <a:gd name="connsiteX47" fmla="*/ 886718 w 8071474"/>
              <a:gd name="connsiteY47" fmla="*/ 568960 h 6858000"/>
              <a:gd name="connsiteX48" fmla="*/ 891447 w 8071474"/>
              <a:gd name="connsiteY48" fmla="*/ 572453 h 6858000"/>
              <a:gd name="connsiteX49" fmla="*/ 896177 w 8071474"/>
              <a:gd name="connsiteY49" fmla="*/ 576898 h 6858000"/>
              <a:gd name="connsiteX50" fmla="*/ 900906 w 8071474"/>
              <a:gd name="connsiteY50" fmla="*/ 581343 h 6858000"/>
              <a:gd name="connsiteX51" fmla="*/ 1431459 w 8071474"/>
              <a:gd name="connsiteY51" fmla="*/ 1111568 h 6858000"/>
              <a:gd name="connsiteX52" fmla="*/ 2394731 w 8071474"/>
              <a:gd name="connsiteY52" fmla="*/ 2074863 h 6858000"/>
              <a:gd name="connsiteX53" fmla="*/ 2399164 w 8071474"/>
              <a:gd name="connsiteY53" fmla="*/ 2079308 h 6858000"/>
              <a:gd name="connsiteX54" fmla="*/ 2404189 w 8071474"/>
              <a:gd name="connsiteY54" fmla="*/ 2083435 h 6858000"/>
              <a:gd name="connsiteX55" fmla="*/ 2408918 w 8071474"/>
              <a:gd name="connsiteY55" fmla="*/ 2087245 h 6858000"/>
              <a:gd name="connsiteX56" fmla="*/ 2413943 w 8071474"/>
              <a:gd name="connsiteY56" fmla="*/ 2090738 h 6858000"/>
              <a:gd name="connsiteX57" fmla="*/ 2419263 w 8071474"/>
              <a:gd name="connsiteY57" fmla="*/ 2093913 h 6858000"/>
              <a:gd name="connsiteX58" fmla="*/ 2424583 w 8071474"/>
              <a:gd name="connsiteY58" fmla="*/ 2096770 h 6858000"/>
              <a:gd name="connsiteX59" fmla="*/ 2430199 w 8071474"/>
              <a:gd name="connsiteY59" fmla="*/ 2099628 h 6858000"/>
              <a:gd name="connsiteX60" fmla="*/ 2435520 w 8071474"/>
              <a:gd name="connsiteY60" fmla="*/ 2101850 h 6858000"/>
              <a:gd name="connsiteX61" fmla="*/ 2441136 w 8071474"/>
              <a:gd name="connsiteY61" fmla="*/ 2104073 h 6858000"/>
              <a:gd name="connsiteX62" fmla="*/ 2447047 w 8071474"/>
              <a:gd name="connsiteY62" fmla="*/ 2105660 h 6858000"/>
              <a:gd name="connsiteX63" fmla="*/ 2452663 w 8071474"/>
              <a:gd name="connsiteY63" fmla="*/ 2107565 h 6858000"/>
              <a:gd name="connsiteX64" fmla="*/ 2458574 w 8071474"/>
              <a:gd name="connsiteY64" fmla="*/ 2108518 h 6858000"/>
              <a:gd name="connsiteX65" fmla="*/ 2464190 w 8071474"/>
              <a:gd name="connsiteY65" fmla="*/ 2109788 h 6858000"/>
              <a:gd name="connsiteX66" fmla="*/ 2469806 w 8071474"/>
              <a:gd name="connsiteY66" fmla="*/ 2110423 h 6858000"/>
              <a:gd name="connsiteX67" fmla="*/ 2476013 w 8071474"/>
              <a:gd name="connsiteY67" fmla="*/ 2110740 h 6858000"/>
              <a:gd name="connsiteX68" fmla="*/ 2481925 w 8071474"/>
              <a:gd name="connsiteY68" fmla="*/ 2111058 h 6858000"/>
              <a:gd name="connsiteX69" fmla="*/ 2487836 w 8071474"/>
              <a:gd name="connsiteY69" fmla="*/ 2110740 h 6858000"/>
              <a:gd name="connsiteX70" fmla="*/ 2493747 w 8071474"/>
              <a:gd name="connsiteY70" fmla="*/ 2110423 h 6858000"/>
              <a:gd name="connsiteX71" fmla="*/ 2499363 w 8071474"/>
              <a:gd name="connsiteY71" fmla="*/ 2109788 h 6858000"/>
              <a:gd name="connsiteX72" fmla="*/ 2505570 w 8071474"/>
              <a:gd name="connsiteY72" fmla="*/ 2108518 h 6858000"/>
              <a:gd name="connsiteX73" fmla="*/ 2511186 w 8071474"/>
              <a:gd name="connsiteY73" fmla="*/ 2107565 h 6858000"/>
              <a:gd name="connsiteX74" fmla="*/ 2517098 w 8071474"/>
              <a:gd name="connsiteY74" fmla="*/ 2105660 h 6858000"/>
              <a:gd name="connsiteX75" fmla="*/ 2522714 w 8071474"/>
              <a:gd name="connsiteY75" fmla="*/ 2104073 h 6858000"/>
              <a:gd name="connsiteX76" fmla="*/ 2528034 w 8071474"/>
              <a:gd name="connsiteY76" fmla="*/ 2101850 h 6858000"/>
              <a:gd name="connsiteX77" fmla="*/ 2533945 w 8071474"/>
              <a:gd name="connsiteY77" fmla="*/ 2099628 h 6858000"/>
              <a:gd name="connsiteX78" fmla="*/ 2539266 w 8071474"/>
              <a:gd name="connsiteY78" fmla="*/ 2096770 h 6858000"/>
              <a:gd name="connsiteX79" fmla="*/ 2544290 w 8071474"/>
              <a:gd name="connsiteY79" fmla="*/ 2093913 h 6858000"/>
              <a:gd name="connsiteX80" fmla="*/ 2549611 w 8071474"/>
              <a:gd name="connsiteY80" fmla="*/ 2090738 h 6858000"/>
              <a:gd name="connsiteX81" fmla="*/ 2554635 w 8071474"/>
              <a:gd name="connsiteY81" fmla="*/ 2087245 h 6858000"/>
              <a:gd name="connsiteX82" fmla="*/ 2559660 w 8071474"/>
              <a:gd name="connsiteY82" fmla="*/ 2083435 h 6858000"/>
              <a:gd name="connsiteX83" fmla="*/ 2564389 w 8071474"/>
              <a:gd name="connsiteY83" fmla="*/ 2079308 h 6858000"/>
              <a:gd name="connsiteX84" fmla="*/ 2569119 w 8071474"/>
              <a:gd name="connsiteY84" fmla="*/ 2074863 h 6858000"/>
              <a:gd name="connsiteX85" fmla="*/ 2573257 w 8071474"/>
              <a:gd name="connsiteY85" fmla="*/ 2070100 h 6858000"/>
              <a:gd name="connsiteX86" fmla="*/ 2577395 w 8071474"/>
              <a:gd name="connsiteY86" fmla="*/ 2065655 h 6858000"/>
              <a:gd name="connsiteX87" fmla="*/ 2581237 w 8071474"/>
              <a:gd name="connsiteY87" fmla="*/ 2060575 h 6858000"/>
              <a:gd name="connsiteX88" fmla="*/ 2584784 w 8071474"/>
              <a:gd name="connsiteY88" fmla="*/ 2055495 h 6858000"/>
              <a:gd name="connsiteX89" fmla="*/ 2588035 w 8071474"/>
              <a:gd name="connsiteY89" fmla="*/ 2050415 h 6858000"/>
              <a:gd name="connsiteX90" fmla="*/ 2590991 w 8071474"/>
              <a:gd name="connsiteY90" fmla="*/ 2045018 h 6858000"/>
              <a:gd name="connsiteX91" fmla="*/ 2593651 w 8071474"/>
              <a:gd name="connsiteY91" fmla="*/ 2039620 h 6858000"/>
              <a:gd name="connsiteX92" fmla="*/ 2596016 w 8071474"/>
              <a:gd name="connsiteY92" fmla="*/ 2034223 h 6858000"/>
              <a:gd name="connsiteX93" fmla="*/ 2598085 w 8071474"/>
              <a:gd name="connsiteY93" fmla="*/ 2028508 h 6858000"/>
              <a:gd name="connsiteX94" fmla="*/ 2599858 w 8071474"/>
              <a:gd name="connsiteY94" fmla="*/ 2022793 h 6858000"/>
              <a:gd name="connsiteX95" fmla="*/ 2601336 w 8071474"/>
              <a:gd name="connsiteY95" fmla="*/ 2017078 h 6858000"/>
              <a:gd name="connsiteX96" fmla="*/ 2602814 w 8071474"/>
              <a:gd name="connsiteY96" fmla="*/ 2011363 h 6858000"/>
              <a:gd name="connsiteX97" fmla="*/ 2603996 w 8071474"/>
              <a:gd name="connsiteY97" fmla="*/ 2005648 h 6858000"/>
              <a:gd name="connsiteX98" fmla="*/ 2604587 w 8071474"/>
              <a:gd name="connsiteY98" fmla="*/ 1999615 h 6858000"/>
              <a:gd name="connsiteX99" fmla="*/ 2604883 w 8071474"/>
              <a:gd name="connsiteY99" fmla="*/ 1993583 h 6858000"/>
              <a:gd name="connsiteX100" fmla="*/ 2604883 w 8071474"/>
              <a:gd name="connsiteY100" fmla="*/ 1987550 h 6858000"/>
              <a:gd name="connsiteX101" fmla="*/ 2604883 w 8071474"/>
              <a:gd name="connsiteY101" fmla="*/ 1981835 h 6858000"/>
              <a:gd name="connsiteX102" fmla="*/ 2604587 w 8071474"/>
              <a:gd name="connsiteY102" fmla="*/ 1976120 h 6858000"/>
              <a:gd name="connsiteX103" fmla="*/ 2603996 w 8071474"/>
              <a:gd name="connsiteY103" fmla="*/ 1970088 h 6858000"/>
              <a:gd name="connsiteX104" fmla="*/ 2602814 w 8071474"/>
              <a:gd name="connsiteY104" fmla="*/ 1964373 h 6858000"/>
              <a:gd name="connsiteX105" fmla="*/ 2601336 w 8071474"/>
              <a:gd name="connsiteY105" fmla="*/ 1958658 h 6858000"/>
              <a:gd name="connsiteX106" fmla="*/ 2599858 w 8071474"/>
              <a:gd name="connsiteY106" fmla="*/ 1952625 h 6858000"/>
              <a:gd name="connsiteX107" fmla="*/ 2598085 w 8071474"/>
              <a:gd name="connsiteY107" fmla="*/ 1946910 h 6858000"/>
              <a:gd name="connsiteX108" fmla="*/ 2596016 w 8071474"/>
              <a:gd name="connsiteY108" fmla="*/ 1941195 h 6858000"/>
              <a:gd name="connsiteX109" fmla="*/ 2593651 w 8071474"/>
              <a:gd name="connsiteY109" fmla="*/ 1935798 h 6858000"/>
              <a:gd name="connsiteX110" fmla="*/ 2590991 w 8071474"/>
              <a:gd name="connsiteY110" fmla="*/ 1930400 h 6858000"/>
              <a:gd name="connsiteX111" fmla="*/ 2588035 w 8071474"/>
              <a:gd name="connsiteY111" fmla="*/ 1925003 h 6858000"/>
              <a:gd name="connsiteX112" fmla="*/ 2584784 w 8071474"/>
              <a:gd name="connsiteY112" fmla="*/ 1919923 h 6858000"/>
              <a:gd name="connsiteX113" fmla="*/ 2581237 w 8071474"/>
              <a:gd name="connsiteY113" fmla="*/ 1915160 h 6858000"/>
              <a:gd name="connsiteX114" fmla="*/ 2577395 w 8071474"/>
              <a:gd name="connsiteY114" fmla="*/ 1910080 h 6858000"/>
              <a:gd name="connsiteX115" fmla="*/ 2573257 w 8071474"/>
              <a:gd name="connsiteY115" fmla="*/ 1905318 h 6858000"/>
              <a:gd name="connsiteX116" fmla="*/ 2569119 w 8071474"/>
              <a:gd name="connsiteY116" fmla="*/ 1900555 h 6858000"/>
              <a:gd name="connsiteX117" fmla="*/ 1590477 w 8071474"/>
              <a:gd name="connsiteY117" fmla="*/ 922020 h 6858000"/>
              <a:gd name="connsiteX118" fmla="*/ 1272736 w 8071474"/>
              <a:gd name="connsiteY118" fmla="*/ 604203 h 6858000"/>
              <a:gd name="connsiteX119" fmla="*/ 1268303 w 8071474"/>
              <a:gd name="connsiteY119" fmla="*/ 599440 h 6858000"/>
              <a:gd name="connsiteX120" fmla="*/ 1264165 w 8071474"/>
              <a:gd name="connsiteY120" fmla="*/ 594995 h 6858000"/>
              <a:gd name="connsiteX121" fmla="*/ 1260322 w 8071474"/>
              <a:gd name="connsiteY121" fmla="*/ 589915 h 6858000"/>
              <a:gd name="connsiteX122" fmla="*/ 1256776 w 8071474"/>
              <a:gd name="connsiteY122" fmla="*/ 584835 h 6858000"/>
              <a:gd name="connsiteX123" fmla="*/ 1253524 w 8071474"/>
              <a:gd name="connsiteY123" fmla="*/ 579755 h 6858000"/>
              <a:gd name="connsiteX124" fmla="*/ 1250864 w 8071474"/>
              <a:gd name="connsiteY124" fmla="*/ 574358 h 6858000"/>
              <a:gd name="connsiteX125" fmla="*/ 1247908 w 8071474"/>
              <a:gd name="connsiteY125" fmla="*/ 568960 h 6858000"/>
              <a:gd name="connsiteX126" fmla="*/ 1245839 w 8071474"/>
              <a:gd name="connsiteY126" fmla="*/ 563563 h 6858000"/>
              <a:gd name="connsiteX127" fmla="*/ 1243475 w 8071474"/>
              <a:gd name="connsiteY127" fmla="*/ 557848 h 6858000"/>
              <a:gd name="connsiteX128" fmla="*/ 1241701 w 8071474"/>
              <a:gd name="connsiteY128" fmla="*/ 552133 h 6858000"/>
              <a:gd name="connsiteX129" fmla="*/ 1239928 w 8071474"/>
              <a:gd name="connsiteY129" fmla="*/ 546418 h 6858000"/>
              <a:gd name="connsiteX130" fmla="*/ 1238746 w 8071474"/>
              <a:gd name="connsiteY130" fmla="*/ 540703 h 6858000"/>
              <a:gd name="connsiteX131" fmla="*/ 1237859 w 8071474"/>
              <a:gd name="connsiteY131" fmla="*/ 534988 h 6858000"/>
              <a:gd name="connsiteX132" fmla="*/ 1236972 w 8071474"/>
              <a:gd name="connsiteY132" fmla="*/ 528638 h 6858000"/>
              <a:gd name="connsiteX133" fmla="*/ 1236677 w 8071474"/>
              <a:gd name="connsiteY133" fmla="*/ 522923 h 6858000"/>
              <a:gd name="connsiteX134" fmla="*/ 1236381 w 8071474"/>
              <a:gd name="connsiteY134" fmla="*/ 516890 h 6858000"/>
              <a:gd name="connsiteX135" fmla="*/ 1236677 w 8071474"/>
              <a:gd name="connsiteY135" fmla="*/ 511175 h 6858000"/>
              <a:gd name="connsiteX136" fmla="*/ 1236972 w 8071474"/>
              <a:gd name="connsiteY136" fmla="*/ 505460 h 6858000"/>
              <a:gd name="connsiteX137" fmla="*/ 1237859 w 8071474"/>
              <a:gd name="connsiteY137" fmla="*/ 499428 h 6858000"/>
              <a:gd name="connsiteX138" fmla="*/ 1238746 w 8071474"/>
              <a:gd name="connsiteY138" fmla="*/ 493713 h 6858000"/>
              <a:gd name="connsiteX139" fmla="*/ 1239928 w 8071474"/>
              <a:gd name="connsiteY139" fmla="*/ 487680 h 6858000"/>
              <a:gd name="connsiteX140" fmla="*/ 1241701 w 8071474"/>
              <a:gd name="connsiteY140" fmla="*/ 481965 h 6858000"/>
              <a:gd name="connsiteX141" fmla="*/ 1243475 w 8071474"/>
              <a:gd name="connsiteY141" fmla="*/ 476250 h 6858000"/>
              <a:gd name="connsiteX142" fmla="*/ 1245839 w 8071474"/>
              <a:gd name="connsiteY142" fmla="*/ 470535 h 6858000"/>
              <a:gd name="connsiteX143" fmla="*/ 1247908 w 8071474"/>
              <a:gd name="connsiteY143" fmla="*/ 465138 h 6858000"/>
              <a:gd name="connsiteX144" fmla="*/ 1250864 w 8071474"/>
              <a:gd name="connsiteY144" fmla="*/ 459740 h 6858000"/>
              <a:gd name="connsiteX145" fmla="*/ 1253524 w 8071474"/>
              <a:gd name="connsiteY145" fmla="*/ 454343 h 6858000"/>
              <a:gd name="connsiteX146" fmla="*/ 1256776 w 8071474"/>
              <a:gd name="connsiteY146" fmla="*/ 449263 h 6858000"/>
              <a:gd name="connsiteX147" fmla="*/ 1260322 w 8071474"/>
              <a:gd name="connsiteY147" fmla="*/ 444500 h 6858000"/>
              <a:gd name="connsiteX148" fmla="*/ 1264165 w 8071474"/>
              <a:gd name="connsiteY148" fmla="*/ 439420 h 6858000"/>
              <a:gd name="connsiteX149" fmla="*/ 1268303 w 8071474"/>
              <a:gd name="connsiteY149" fmla="*/ 434658 h 6858000"/>
              <a:gd name="connsiteX150" fmla="*/ 1272736 w 8071474"/>
              <a:gd name="connsiteY150" fmla="*/ 429895 h 6858000"/>
              <a:gd name="connsiteX151" fmla="*/ 1277466 w 8071474"/>
              <a:gd name="connsiteY151" fmla="*/ 425768 h 6858000"/>
              <a:gd name="connsiteX152" fmla="*/ 1281899 w 8071474"/>
              <a:gd name="connsiteY152" fmla="*/ 421323 h 6858000"/>
              <a:gd name="connsiteX153" fmla="*/ 1286924 w 8071474"/>
              <a:gd name="connsiteY153" fmla="*/ 417830 h 6858000"/>
              <a:gd name="connsiteX154" fmla="*/ 1291949 w 8071474"/>
              <a:gd name="connsiteY154" fmla="*/ 414338 h 6858000"/>
              <a:gd name="connsiteX155" fmla="*/ 1296973 w 8071474"/>
              <a:gd name="connsiteY155" fmla="*/ 410845 h 6858000"/>
              <a:gd name="connsiteX156" fmla="*/ 1302589 w 8071474"/>
              <a:gd name="connsiteY156" fmla="*/ 407988 h 6858000"/>
              <a:gd name="connsiteX157" fmla="*/ 1307910 w 8071474"/>
              <a:gd name="connsiteY157" fmla="*/ 405130 h 6858000"/>
              <a:gd name="connsiteX158" fmla="*/ 1313230 w 8071474"/>
              <a:gd name="connsiteY158" fmla="*/ 402908 h 6858000"/>
              <a:gd name="connsiteX159" fmla="*/ 1318846 w 8071474"/>
              <a:gd name="connsiteY159" fmla="*/ 401003 h 6858000"/>
              <a:gd name="connsiteX160" fmla="*/ 1324757 w 8071474"/>
              <a:gd name="connsiteY160" fmla="*/ 399098 h 6858000"/>
              <a:gd name="connsiteX161" fmla="*/ 1330373 w 8071474"/>
              <a:gd name="connsiteY161" fmla="*/ 397193 h 6858000"/>
              <a:gd name="connsiteX162" fmla="*/ 1336285 w 8071474"/>
              <a:gd name="connsiteY162" fmla="*/ 396240 h 6858000"/>
              <a:gd name="connsiteX163" fmla="*/ 1341901 w 8071474"/>
              <a:gd name="connsiteY163" fmla="*/ 395288 h 6858000"/>
              <a:gd name="connsiteX164" fmla="*/ 1348108 w 8071474"/>
              <a:gd name="connsiteY164" fmla="*/ 394335 h 6858000"/>
              <a:gd name="connsiteX165" fmla="*/ 1353723 w 8071474"/>
              <a:gd name="connsiteY165" fmla="*/ 394018 h 6858000"/>
              <a:gd name="connsiteX166" fmla="*/ 1359930 w 8071474"/>
              <a:gd name="connsiteY166" fmla="*/ 393700 h 6858000"/>
              <a:gd name="connsiteX167" fmla="*/ 1365546 w 8071474"/>
              <a:gd name="connsiteY167" fmla="*/ 394018 h 6858000"/>
              <a:gd name="connsiteX168" fmla="*/ 1371458 w 8071474"/>
              <a:gd name="connsiteY168" fmla="*/ 394335 h 6858000"/>
              <a:gd name="connsiteX169" fmla="*/ 1377665 w 8071474"/>
              <a:gd name="connsiteY169" fmla="*/ 395288 h 6858000"/>
              <a:gd name="connsiteX170" fmla="*/ 1383281 w 8071474"/>
              <a:gd name="connsiteY170" fmla="*/ 396240 h 6858000"/>
              <a:gd name="connsiteX171" fmla="*/ 1388897 w 8071474"/>
              <a:gd name="connsiteY171" fmla="*/ 397193 h 6858000"/>
              <a:gd name="connsiteX172" fmla="*/ 1394808 w 8071474"/>
              <a:gd name="connsiteY172" fmla="*/ 399098 h 6858000"/>
              <a:gd name="connsiteX173" fmla="*/ 1400424 w 8071474"/>
              <a:gd name="connsiteY173" fmla="*/ 401003 h 6858000"/>
              <a:gd name="connsiteX174" fmla="*/ 1406335 w 8071474"/>
              <a:gd name="connsiteY174" fmla="*/ 402908 h 6858000"/>
              <a:gd name="connsiteX175" fmla="*/ 1411656 w 8071474"/>
              <a:gd name="connsiteY175" fmla="*/ 405130 h 6858000"/>
              <a:gd name="connsiteX176" fmla="*/ 1416976 w 8071474"/>
              <a:gd name="connsiteY176" fmla="*/ 407988 h 6858000"/>
              <a:gd name="connsiteX177" fmla="*/ 1422296 w 8071474"/>
              <a:gd name="connsiteY177" fmla="*/ 410845 h 6858000"/>
              <a:gd name="connsiteX178" fmla="*/ 1427617 w 8071474"/>
              <a:gd name="connsiteY178" fmla="*/ 414338 h 6858000"/>
              <a:gd name="connsiteX179" fmla="*/ 1432641 w 8071474"/>
              <a:gd name="connsiteY179" fmla="*/ 417830 h 6858000"/>
              <a:gd name="connsiteX180" fmla="*/ 1437666 w 8071474"/>
              <a:gd name="connsiteY180" fmla="*/ 421323 h 6858000"/>
              <a:gd name="connsiteX181" fmla="*/ 1442100 w 8071474"/>
              <a:gd name="connsiteY181" fmla="*/ 425768 h 6858000"/>
              <a:gd name="connsiteX182" fmla="*/ 1446829 w 8071474"/>
              <a:gd name="connsiteY182" fmla="*/ 429895 h 6858000"/>
              <a:gd name="connsiteX183" fmla="*/ 1907036 w 8071474"/>
              <a:gd name="connsiteY183" fmla="*/ 890270 h 6858000"/>
              <a:gd name="connsiteX184" fmla="*/ 2165662 w 8071474"/>
              <a:gd name="connsiteY184" fmla="*/ 1148715 h 6858000"/>
              <a:gd name="connsiteX185" fmla="*/ 2170391 w 8071474"/>
              <a:gd name="connsiteY185" fmla="*/ 1153160 h 6858000"/>
              <a:gd name="connsiteX186" fmla="*/ 2175416 w 8071474"/>
              <a:gd name="connsiteY186" fmla="*/ 1157288 h 6858000"/>
              <a:gd name="connsiteX187" fmla="*/ 2180145 w 8071474"/>
              <a:gd name="connsiteY187" fmla="*/ 1161098 h 6858000"/>
              <a:gd name="connsiteX188" fmla="*/ 2185170 w 8071474"/>
              <a:gd name="connsiteY188" fmla="*/ 1164590 h 6858000"/>
              <a:gd name="connsiteX189" fmla="*/ 2190490 w 8071474"/>
              <a:gd name="connsiteY189" fmla="*/ 1167765 h 6858000"/>
              <a:gd name="connsiteX190" fmla="*/ 2195810 w 8071474"/>
              <a:gd name="connsiteY190" fmla="*/ 1170623 h 6858000"/>
              <a:gd name="connsiteX191" fmla="*/ 2201130 w 8071474"/>
              <a:gd name="connsiteY191" fmla="*/ 1173480 h 6858000"/>
              <a:gd name="connsiteX192" fmla="*/ 2206746 w 8071474"/>
              <a:gd name="connsiteY192" fmla="*/ 1176020 h 6858000"/>
              <a:gd name="connsiteX193" fmla="*/ 2212362 w 8071474"/>
              <a:gd name="connsiteY193" fmla="*/ 1177925 h 6858000"/>
              <a:gd name="connsiteX194" fmla="*/ 2217683 w 8071474"/>
              <a:gd name="connsiteY194" fmla="*/ 1180148 h 6858000"/>
              <a:gd name="connsiteX195" fmla="*/ 2223594 w 8071474"/>
              <a:gd name="connsiteY195" fmla="*/ 1181418 h 6858000"/>
              <a:gd name="connsiteX196" fmla="*/ 2229505 w 8071474"/>
              <a:gd name="connsiteY196" fmla="*/ 1182688 h 6858000"/>
              <a:gd name="connsiteX197" fmla="*/ 2235417 w 8071474"/>
              <a:gd name="connsiteY197" fmla="*/ 1183640 h 6858000"/>
              <a:gd name="connsiteX198" fmla="*/ 2241033 w 8071474"/>
              <a:gd name="connsiteY198" fmla="*/ 1184275 h 6858000"/>
              <a:gd name="connsiteX199" fmla="*/ 2247240 w 8071474"/>
              <a:gd name="connsiteY199" fmla="*/ 1184593 h 6858000"/>
              <a:gd name="connsiteX200" fmla="*/ 2252856 w 8071474"/>
              <a:gd name="connsiteY200" fmla="*/ 1185228 h 6858000"/>
              <a:gd name="connsiteX201" fmla="*/ 2259063 w 8071474"/>
              <a:gd name="connsiteY201" fmla="*/ 1184593 h 6858000"/>
              <a:gd name="connsiteX202" fmla="*/ 2264679 w 8071474"/>
              <a:gd name="connsiteY202" fmla="*/ 1184275 h 6858000"/>
              <a:gd name="connsiteX203" fmla="*/ 2270590 w 8071474"/>
              <a:gd name="connsiteY203" fmla="*/ 1183640 h 6858000"/>
              <a:gd name="connsiteX204" fmla="*/ 2276797 w 8071474"/>
              <a:gd name="connsiteY204" fmla="*/ 1182688 h 6858000"/>
              <a:gd name="connsiteX205" fmla="*/ 2282413 w 8071474"/>
              <a:gd name="connsiteY205" fmla="*/ 1181418 h 6858000"/>
              <a:gd name="connsiteX206" fmla="*/ 2288029 w 8071474"/>
              <a:gd name="connsiteY206" fmla="*/ 1180148 h 6858000"/>
              <a:gd name="connsiteX207" fmla="*/ 2293940 w 8071474"/>
              <a:gd name="connsiteY207" fmla="*/ 1177925 h 6858000"/>
              <a:gd name="connsiteX208" fmla="*/ 2299261 w 8071474"/>
              <a:gd name="connsiteY208" fmla="*/ 1176020 h 6858000"/>
              <a:gd name="connsiteX209" fmla="*/ 2304581 w 8071474"/>
              <a:gd name="connsiteY209" fmla="*/ 1173480 h 6858000"/>
              <a:gd name="connsiteX210" fmla="*/ 2310492 w 8071474"/>
              <a:gd name="connsiteY210" fmla="*/ 1170623 h 6858000"/>
              <a:gd name="connsiteX211" fmla="*/ 2315517 w 8071474"/>
              <a:gd name="connsiteY211" fmla="*/ 1167765 h 6858000"/>
              <a:gd name="connsiteX212" fmla="*/ 2320837 w 8071474"/>
              <a:gd name="connsiteY212" fmla="*/ 1164590 h 6858000"/>
              <a:gd name="connsiteX213" fmla="*/ 2325862 w 8071474"/>
              <a:gd name="connsiteY213" fmla="*/ 1161098 h 6858000"/>
              <a:gd name="connsiteX214" fmla="*/ 2330887 w 8071474"/>
              <a:gd name="connsiteY214" fmla="*/ 1157288 h 6858000"/>
              <a:gd name="connsiteX215" fmla="*/ 2335616 w 8071474"/>
              <a:gd name="connsiteY215" fmla="*/ 1153160 h 6858000"/>
              <a:gd name="connsiteX216" fmla="*/ 2340345 w 8071474"/>
              <a:gd name="connsiteY216" fmla="*/ 1148715 h 6858000"/>
              <a:gd name="connsiteX217" fmla="*/ 2344483 w 8071474"/>
              <a:gd name="connsiteY217" fmla="*/ 1144270 h 6858000"/>
              <a:gd name="connsiteX218" fmla="*/ 2348621 w 8071474"/>
              <a:gd name="connsiteY218" fmla="*/ 1139508 h 6858000"/>
              <a:gd name="connsiteX219" fmla="*/ 2352464 w 8071474"/>
              <a:gd name="connsiteY219" fmla="*/ 1134428 h 6858000"/>
              <a:gd name="connsiteX220" fmla="*/ 2356011 w 8071474"/>
              <a:gd name="connsiteY220" fmla="*/ 1129348 h 6858000"/>
              <a:gd name="connsiteX221" fmla="*/ 2359262 w 8071474"/>
              <a:gd name="connsiteY221" fmla="*/ 1124268 h 6858000"/>
              <a:gd name="connsiteX222" fmla="*/ 2362218 w 8071474"/>
              <a:gd name="connsiteY222" fmla="*/ 1118870 h 6858000"/>
              <a:gd name="connsiteX223" fmla="*/ 2364582 w 8071474"/>
              <a:gd name="connsiteY223" fmla="*/ 1113473 h 6858000"/>
              <a:gd name="connsiteX224" fmla="*/ 2367242 w 8071474"/>
              <a:gd name="connsiteY224" fmla="*/ 1108075 h 6858000"/>
              <a:gd name="connsiteX225" fmla="*/ 2369311 w 8071474"/>
              <a:gd name="connsiteY225" fmla="*/ 1102360 h 6858000"/>
              <a:gd name="connsiteX226" fmla="*/ 2371085 w 8071474"/>
              <a:gd name="connsiteY226" fmla="*/ 1096645 h 6858000"/>
              <a:gd name="connsiteX227" fmla="*/ 2372563 w 8071474"/>
              <a:gd name="connsiteY227" fmla="*/ 1090930 h 6858000"/>
              <a:gd name="connsiteX228" fmla="*/ 2374041 w 8071474"/>
              <a:gd name="connsiteY228" fmla="*/ 1085215 h 6858000"/>
              <a:gd name="connsiteX229" fmla="*/ 2375223 w 8071474"/>
              <a:gd name="connsiteY229" fmla="*/ 1079500 h 6858000"/>
              <a:gd name="connsiteX230" fmla="*/ 2375814 w 8071474"/>
              <a:gd name="connsiteY230" fmla="*/ 1073785 h 6858000"/>
              <a:gd name="connsiteX231" fmla="*/ 2376110 w 8071474"/>
              <a:gd name="connsiteY231" fmla="*/ 1067753 h 6858000"/>
              <a:gd name="connsiteX232" fmla="*/ 2376110 w 8071474"/>
              <a:gd name="connsiteY232" fmla="*/ 1061720 h 6858000"/>
              <a:gd name="connsiteX233" fmla="*/ 2376110 w 8071474"/>
              <a:gd name="connsiteY233" fmla="*/ 1055688 h 6858000"/>
              <a:gd name="connsiteX234" fmla="*/ 2375814 w 8071474"/>
              <a:gd name="connsiteY234" fmla="*/ 1049973 h 6858000"/>
              <a:gd name="connsiteX235" fmla="*/ 2375223 w 8071474"/>
              <a:gd name="connsiteY235" fmla="*/ 1043940 h 6858000"/>
              <a:gd name="connsiteX236" fmla="*/ 2374041 w 8071474"/>
              <a:gd name="connsiteY236" fmla="*/ 1038225 h 6858000"/>
              <a:gd name="connsiteX237" fmla="*/ 2372563 w 8071474"/>
              <a:gd name="connsiteY237" fmla="*/ 1032510 h 6858000"/>
              <a:gd name="connsiteX238" fmla="*/ 2371085 w 8071474"/>
              <a:gd name="connsiteY238" fmla="*/ 1026795 h 6858000"/>
              <a:gd name="connsiteX239" fmla="*/ 2369311 w 8071474"/>
              <a:gd name="connsiteY239" fmla="*/ 1021080 h 6858000"/>
              <a:gd name="connsiteX240" fmla="*/ 2367242 w 8071474"/>
              <a:gd name="connsiteY240" fmla="*/ 1015683 h 6858000"/>
              <a:gd name="connsiteX241" fmla="*/ 2364582 w 8071474"/>
              <a:gd name="connsiteY241" fmla="*/ 1009650 h 6858000"/>
              <a:gd name="connsiteX242" fmla="*/ 2362218 w 8071474"/>
              <a:gd name="connsiteY242" fmla="*/ 1004253 h 6858000"/>
              <a:gd name="connsiteX243" fmla="*/ 2359262 w 8071474"/>
              <a:gd name="connsiteY243" fmla="*/ 998855 h 6858000"/>
              <a:gd name="connsiteX244" fmla="*/ 2356011 w 8071474"/>
              <a:gd name="connsiteY244" fmla="*/ 994093 h 6858000"/>
              <a:gd name="connsiteX245" fmla="*/ 2352464 w 8071474"/>
              <a:gd name="connsiteY245" fmla="*/ 989013 h 6858000"/>
              <a:gd name="connsiteX246" fmla="*/ 2348621 w 8071474"/>
              <a:gd name="connsiteY246" fmla="*/ 983933 h 6858000"/>
              <a:gd name="connsiteX247" fmla="*/ 2344483 w 8071474"/>
              <a:gd name="connsiteY247" fmla="*/ 979170 h 6858000"/>
              <a:gd name="connsiteX248" fmla="*/ 2340345 w 8071474"/>
              <a:gd name="connsiteY248" fmla="*/ 974725 h 6858000"/>
              <a:gd name="connsiteX249" fmla="*/ 2240737 w 8071474"/>
              <a:gd name="connsiteY249" fmla="*/ 875030 h 6858000"/>
              <a:gd name="connsiteX250" fmla="*/ 1991865 w 8071474"/>
              <a:gd name="connsiteY250" fmla="*/ 626428 h 6858000"/>
              <a:gd name="connsiteX251" fmla="*/ 1987431 w 8071474"/>
              <a:gd name="connsiteY251" fmla="*/ 621665 h 6858000"/>
              <a:gd name="connsiteX252" fmla="*/ 1983589 w 8071474"/>
              <a:gd name="connsiteY252" fmla="*/ 616903 h 6858000"/>
              <a:gd name="connsiteX253" fmla="*/ 1979451 w 8071474"/>
              <a:gd name="connsiteY253" fmla="*/ 612140 h 6858000"/>
              <a:gd name="connsiteX254" fmla="*/ 1975904 w 8071474"/>
              <a:gd name="connsiteY254" fmla="*/ 607060 h 6858000"/>
              <a:gd name="connsiteX255" fmla="*/ 1972653 w 8071474"/>
              <a:gd name="connsiteY255" fmla="*/ 601663 h 6858000"/>
              <a:gd name="connsiteX256" fmla="*/ 1969993 w 8071474"/>
              <a:gd name="connsiteY256" fmla="*/ 596265 h 6858000"/>
              <a:gd name="connsiteX257" fmla="*/ 1967037 w 8071474"/>
              <a:gd name="connsiteY257" fmla="*/ 590868 h 6858000"/>
              <a:gd name="connsiteX258" fmla="*/ 1964968 w 8071474"/>
              <a:gd name="connsiteY258" fmla="*/ 585470 h 6858000"/>
              <a:gd name="connsiteX259" fmla="*/ 1962603 w 8071474"/>
              <a:gd name="connsiteY259" fmla="*/ 579755 h 6858000"/>
              <a:gd name="connsiteX260" fmla="*/ 1960830 w 8071474"/>
              <a:gd name="connsiteY260" fmla="*/ 574358 h 6858000"/>
              <a:gd name="connsiteX261" fmla="*/ 1959056 w 8071474"/>
              <a:gd name="connsiteY261" fmla="*/ 568643 h 6858000"/>
              <a:gd name="connsiteX262" fmla="*/ 1958170 w 8071474"/>
              <a:gd name="connsiteY262" fmla="*/ 562610 h 6858000"/>
              <a:gd name="connsiteX263" fmla="*/ 1956987 w 8071474"/>
              <a:gd name="connsiteY263" fmla="*/ 556895 h 6858000"/>
              <a:gd name="connsiteX264" fmla="*/ 1956396 w 8071474"/>
              <a:gd name="connsiteY264" fmla="*/ 551180 h 6858000"/>
              <a:gd name="connsiteX265" fmla="*/ 1955805 w 8071474"/>
              <a:gd name="connsiteY265" fmla="*/ 544830 h 6858000"/>
              <a:gd name="connsiteX266" fmla="*/ 1955805 w 8071474"/>
              <a:gd name="connsiteY266" fmla="*/ 539115 h 6858000"/>
              <a:gd name="connsiteX267" fmla="*/ 1955805 w 8071474"/>
              <a:gd name="connsiteY267" fmla="*/ 533083 h 6858000"/>
              <a:gd name="connsiteX268" fmla="*/ 1956396 w 8071474"/>
              <a:gd name="connsiteY268" fmla="*/ 527368 h 6858000"/>
              <a:gd name="connsiteX269" fmla="*/ 1956987 w 8071474"/>
              <a:gd name="connsiteY269" fmla="*/ 521653 h 6858000"/>
              <a:gd name="connsiteX270" fmla="*/ 1958170 w 8071474"/>
              <a:gd name="connsiteY270" fmla="*/ 515620 h 6858000"/>
              <a:gd name="connsiteX271" fmla="*/ 1959056 w 8071474"/>
              <a:gd name="connsiteY271" fmla="*/ 509588 h 6858000"/>
              <a:gd name="connsiteX272" fmla="*/ 1960830 w 8071474"/>
              <a:gd name="connsiteY272" fmla="*/ 503873 h 6858000"/>
              <a:gd name="connsiteX273" fmla="*/ 1962603 w 8071474"/>
              <a:gd name="connsiteY273" fmla="*/ 498158 h 6858000"/>
              <a:gd name="connsiteX274" fmla="*/ 1964968 w 8071474"/>
              <a:gd name="connsiteY274" fmla="*/ 492760 h 6858000"/>
              <a:gd name="connsiteX275" fmla="*/ 1967037 w 8071474"/>
              <a:gd name="connsiteY275" fmla="*/ 487363 h 6858000"/>
              <a:gd name="connsiteX276" fmla="*/ 1969993 w 8071474"/>
              <a:gd name="connsiteY276" fmla="*/ 481648 h 6858000"/>
              <a:gd name="connsiteX277" fmla="*/ 1972653 w 8071474"/>
              <a:gd name="connsiteY277" fmla="*/ 476568 h 6858000"/>
              <a:gd name="connsiteX278" fmla="*/ 1975904 w 8071474"/>
              <a:gd name="connsiteY278" fmla="*/ 471170 h 6858000"/>
              <a:gd name="connsiteX279" fmla="*/ 1979451 w 8071474"/>
              <a:gd name="connsiteY279" fmla="*/ 466408 h 6858000"/>
              <a:gd name="connsiteX280" fmla="*/ 1983589 w 8071474"/>
              <a:gd name="connsiteY280" fmla="*/ 461328 h 6858000"/>
              <a:gd name="connsiteX281" fmla="*/ 1987431 w 8071474"/>
              <a:gd name="connsiteY281" fmla="*/ 456565 h 6858000"/>
              <a:gd name="connsiteX282" fmla="*/ 1991865 w 8071474"/>
              <a:gd name="connsiteY282" fmla="*/ 451803 h 6858000"/>
              <a:gd name="connsiteX283" fmla="*/ 1996594 w 8071474"/>
              <a:gd name="connsiteY283" fmla="*/ 447675 h 6858000"/>
              <a:gd name="connsiteX284" fmla="*/ 2001028 w 8071474"/>
              <a:gd name="connsiteY284" fmla="*/ 443548 h 6858000"/>
              <a:gd name="connsiteX285" fmla="*/ 2006052 w 8071474"/>
              <a:gd name="connsiteY285" fmla="*/ 439738 h 6858000"/>
              <a:gd name="connsiteX286" fmla="*/ 2011077 w 8071474"/>
              <a:gd name="connsiteY286" fmla="*/ 436245 h 6858000"/>
              <a:gd name="connsiteX287" fmla="*/ 2016102 w 8071474"/>
              <a:gd name="connsiteY287" fmla="*/ 432753 h 6858000"/>
              <a:gd name="connsiteX288" fmla="*/ 2021718 w 8071474"/>
              <a:gd name="connsiteY288" fmla="*/ 429895 h 6858000"/>
              <a:gd name="connsiteX289" fmla="*/ 2027038 w 8071474"/>
              <a:gd name="connsiteY289" fmla="*/ 427355 h 6858000"/>
              <a:gd name="connsiteX290" fmla="*/ 2032654 w 8071474"/>
              <a:gd name="connsiteY290" fmla="*/ 424815 h 6858000"/>
              <a:gd name="connsiteX291" fmla="*/ 2038270 w 8071474"/>
              <a:gd name="connsiteY291" fmla="*/ 422910 h 6858000"/>
              <a:gd name="connsiteX292" fmla="*/ 2043886 w 8071474"/>
              <a:gd name="connsiteY292" fmla="*/ 421005 h 6858000"/>
              <a:gd name="connsiteX293" fmla="*/ 2049502 w 8071474"/>
              <a:gd name="connsiteY293" fmla="*/ 419735 h 6858000"/>
              <a:gd name="connsiteX294" fmla="*/ 2055413 w 8071474"/>
              <a:gd name="connsiteY294" fmla="*/ 418148 h 6858000"/>
              <a:gd name="connsiteX295" fmla="*/ 2061029 w 8071474"/>
              <a:gd name="connsiteY295" fmla="*/ 417195 h 6858000"/>
              <a:gd name="connsiteX296" fmla="*/ 2067236 w 8071474"/>
              <a:gd name="connsiteY296" fmla="*/ 416243 h 6858000"/>
              <a:gd name="connsiteX297" fmla="*/ 2072852 w 8071474"/>
              <a:gd name="connsiteY297" fmla="*/ 415925 h 6858000"/>
              <a:gd name="connsiteX298" fmla="*/ 2079059 w 8071474"/>
              <a:gd name="connsiteY298" fmla="*/ 415925 h 6858000"/>
              <a:gd name="connsiteX299" fmla="*/ 2084970 w 8071474"/>
              <a:gd name="connsiteY299" fmla="*/ 415925 h 6858000"/>
              <a:gd name="connsiteX300" fmla="*/ 2090882 w 8071474"/>
              <a:gd name="connsiteY300" fmla="*/ 416243 h 6858000"/>
              <a:gd name="connsiteX301" fmla="*/ 2096793 w 8071474"/>
              <a:gd name="connsiteY301" fmla="*/ 417195 h 6858000"/>
              <a:gd name="connsiteX302" fmla="*/ 2102409 w 8071474"/>
              <a:gd name="connsiteY302" fmla="*/ 418148 h 6858000"/>
              <a:gd name="connsiteX303" fmla="*/ 2108321 w 8071474"/>
              <a:gd name="connsiteY303" fmla="*/ 419735 h 6858000"/>
              <a:gd name="connsiteX304" fmla="*/ 2113936 w 8071474"/>
              <a:gd name="connsiteY304" fmla="*/ 421005 h 6858000"/>
              <a:gd name="connsiteX305" fmla="*/ 2119552 w 8071474"/>
              <a:gd name="connsiteY305" fmla="*/ 422910 h 6858000"/>
              <a:gd name="connsiteX306" fmla="*/ 2125464 w 8071474"/>
              <a:gd name="connsiteY306" fmla="*/ 424815 h 6858000"/>
              <a:gd name="connsiteX307" fmla="*/ 2130784 w 8071474"/>
              <a:gd name="connsiteY307" fmla="*/ 427355 h 6858000"/>
              <a:gd name="connsiteX308" fmla="*/ 2136104 w 8071474"/>
              <a:gd name="connsiteY308" fmla="*/ 429895 h 6858000"/>
              <a:gd name="connsiteX309" fmla="*/ 2141720 w 8071474"/>
              <a:gd name="connsiteY309" fmla="*/ 432753 h 6858000"/>
              <a:gd name="connsiteX310" fmla="*/ 2146745 w 8071474"/>
              <a:gd name="connsiteY310" fmla="*/ 436245 h 6858000"/>
              <a:gd name="connsiteX311" fmla="*/ 2152065 w 8071474"/>
              <a:gd name="connsiteY311" fmla="*/ 439738 h 6858000"/>
              <a:gd name="connsiteX312" fmla="*/ 2156795 w 8071474"/>
              <a:gd name="connsiteY312" fmla="*/ 443548 h 6858000"/>
              <a:gd name="connsiteX313" fmla="*/ 2161819 w 8071474"/>
              <a:gd name="connsiteY313" fmla="*/ 447675 h 6858000"/>
              <a:gd name="connsiteX314" fmla="*/ 2165957 w 8071474"/>
              <a:gd name="connsiteY314" fmla="*/ 451803 h 6858000"/>
              <a:gd name="connsiteX315" fmla="*/ 2966073 w 8071474"/>
              <a:gd name="connsiteY315" fmla="*/ 1251903 h 6858000"/>
              <a:gd name="connsiteX316" fmla="*/ 5612631 w 8071474"/>
              <a:gd name="connsiteY316" fmla="*/ 3898583 h 6858000"/>
              <a:gd name="connsiteX317" fmla="*/ 5617360 w 8071474"/>
              <a:gd name="connsiteY317" fmla="*/ 3903345 h 6858000"/>
              <a:gd name="connsiteX318" fmla="*/ 5621498 w 8071474"/>
              <a:gd name="connsiteY318" fmla="*/ 3908425 h 6858000"/>
              <a:gd name="connsiteX319" fmla="*/ 5625341 w 8071474"/>
              <a:gd name="connsiteY319" fmla="*/ 3913505 h 6858000"/>
              <a:gd name="connsiteX320" fmla="*/ 5628888 w 8071474"/>
              <a:gd name="connsiteY320" fmla="*/ 3918585 h 6858000"/>
              <a:gd name="connsiteX321" fmla="*/ 5632139 w 8071474"/>
              <a:gd name="connsiteY321" fmla="*/ 3923348 h 6858000"/>
              <a:gd name="connsiteX322" fmla="*/ 5635094 w 8071474"/>
              <a:gd name="connsiteY322" fmla="*/ 3928745 h 6858000"/>
              <a:gd name="connsiteX323" fmla="*/ 5638050 w 8071474"/>
              <a:gd name="connsiteY323" fmla="*/ 3934460 h 6858000"/>
              <a:gd name="connsiteX324" fmla="*/ 5640415 w 8071474"/>
              <a:gd name="connsiteY324" fmla="*/ 3939858 h 6858000"/>
              <a:gd name="connsiteX325" fmla="*/ 5642484 w 8071474"/>
              <a:gd name="connsiteY325" fmla="*/ 3945890 h 6858000"/>
              <a:gd name="connsiteX326" fmla="*/ 5644257 w 8071474"/>
              <a:gd name="connsiteY326" fmla="*/ 3951605 h 6858000"/>
              <a:gd name="connsiteX327" fmla="*/ 5645735 w 8071474"/>
              <a:gd name="connsiteY327" fmla="*/ 3957320 h 6858000"/>
              <a:gd name="connsiteX328" fmla="*/ 5647213 w 8071474"/>
              <a:gd name="connsiteY328" fmla="*/ 3963353 h 6858000"/>
              <a:gd name="connsiteX329" fmla="*/ 5648100 w 8071474"/>
              <a:gd name="connsiteY329" fmla="*/ 3969068 h 6858000"/>
              <a:gd name="connsiteX330" fmla="*/ 5648691 w 8071474"/>
              <a:gd name="connsiteY330" fmla="*/ 3975100 h 6858000"/>
              <a:gd name="connsiteX331" fmla="*/ 5649282 w 8071474"/>
              <a:gd name="connsiteY331" fmla="*/ 3980815 h 6858000"/>
              <a:gd name="connsiteX332" fmla="*/ 5649282 w 8071474"/>
              <a:gd name="connsiteY332" fmla="*/ 3987165 h 6858000"/>
              <a:gd name="connsiteX333" fmla="*/ 5649282 w 8071474"/>
              <a:gd name="connsiteY333" fmla="*/ 3992880 h 6858000"/>
              <a:gd name="connsiteX334" fmla="*/ 5648691 w 8071474"/>
              <a:gd name="connsiteY334" fmla="*/ 3998913 h 6858000"/>
              <a:gd name="connsiteX335" fmla="*/ 5648100 w 8071474"/>
              <a:gd name="connsiteY335" fmla="*/ 4004945 h 6858000"/>
              <a:gd name="connsiteX336" fmla="*/ 5647213 w 8071474"/>
              <a:gd name="connsiteY336" fmla="*/ 4010660 h 6858000"/>
              <a:gd name="connsiteX337" fmla="*/ 5645735 w 8071474"/>
              <a:gd name="connsiteY337" fmla="*/ 4016375 h 6858000"/>
              <a:gd name="connsiteX338" fmla="*/ 5644257 w 8071474"/>
              <a:gd name="connsiteY338" fmla="*/ 4022725 h 6858000"/>
              <a:gd name="connsiteX339" fmla="*/ 5642484 w 8071474"/>
              <a:gd name="connsiteY339" fmla="*/ 4028440 h 6858000"/>
              <a:gd name="connsiteX340" fmla="*/ 5640415 w 8071474"/>
              <a:gd name="connsiteY340" fmla="*/ 4033838 h 6858000"/>
              <a:gd name="connsiteX341" fmla="*/ 5638050 w 8071474"/>
              <a:gd name="connsiteY341" fmla="*/ 4039553 h 6858000"/>
              <a:gd name="connsiteX342" fmla="*/ 5635094 w 8071474"/>
              <a:gd name="connsiteY342" fmla="*/ 4044950 h 6858000"/>
              <a:gd name="connsiteX343" fmla="*/ 5632139 w 8071474"/>
              <a:gd name="connsiteY343" fmla="*/ 4050348 h 6858000"/>
              <a:gd name="connsiteX344" fmla="*/ 5628888 w 8071474"/>
              <a:gd name="connsiteY344" fmla="*/ 4055745 h 6858000"/>
              <a:gd name="connsiteX345" fmla="*/ 5625341 w 8071474"/>
              <a:gd name="connsiteY345" fmla="*/ 4060825 h 6858000"/>
              <a:gd name="connsiteX346" fmla="*/ 5621498 w 8071474"/>
              <a:gd name="connsiteY346" fmla="*/ 4065588 h 6858000"/>
              <a:gd name="connsiteX347" fmla="*/ 5617360 w 8071474"/>
              <a:gd name="connsiteY347" fmla="*/ 4070350 h 6858000"/>
              <a:gd name="connsiteX348" fmla="*/ 5612631 w 8071474"/>
              <a:gd name="connsiteY348" fmla="*/ 4075113 h 6858000"/>
              <a:gd name="connsiteX349" fmla="*/ 5608198 w 8071474"/>
              <a:gd name="connsiteY349" fmla="*/ 4079875 h 6858000"/>
              <a:gd name="connsiteX350" fmla="*/ 5603468 w 8071474"/>
              <a:gd name="connsiteY350" fmla="*/ 4083685 h 6858000"/>
              <a:gd name="connsiteX351" fmla="*/ 5598443 w 8071474"/>
              <a:gd name="connsiteY351" fmla="*/ 4087495 h 6858000"/>
              <a:gd name="connsiteX352" fmla="*/ 5593419 w 8071474"/>
              <a:gd name="connsiteY352" fmla="*/ 4091305 h 6858000"/>
              <a:gd name="connsiteX353" fmla="*/ 5588098 w 8071474"/>
              <a:gd name="connsiteY353" fmla="*/ 4094480 h 6858000"/>
              <a:gd name="connsiteX354" fmla="*/ 5582482 w 8071474"/>
              <a:gd name="connsiteY354" fmla="*/ 4097338 h 6858000"/>
              <a:gd name="connsiteX355" fmla="*/ 5577162 w 8071474"/>
              <a:gd name="connsiteY355" fmla="*/ 4100195 h 6858000"/>
              <a:gd name="connsiteX356" fmla="*/ 5571842 w 8071474"/>
              <a:gd name="connsiteY356" fmla="*/ 4102418 h 6858000"/>
              <a:gd name="connsiteX357" fmla="*/ 5565931 w 8071474"/>
              <a:gd name="connsiteY357" fmla="*/ 4104640 h 6858000"/>
              <a:gd name="connsiteX358" fmla="*/ 5560315 w 8071474"/>
              <a:gd name="connsiteY358" fmla="*/ 4106545 h 6858000"/>
              <a:gd name="connsiteX359" fmla="*/ 5554699 w 8071474"/>
              <a:gd name="connsiteY359" fmla="*/ 4108133 h 6858000"/>
              <a:gd name="connsiteX360" fmla="*/ 5548492 w 8071474"/>
              <a:gd name="connsiteY360" fmla="*/ 4109403 h 6858000"/>
              <a:gd name="connsiteX361" fmla="*/ 5542580 w 8071474"/>
              <a:gd name="connsiteY361" fmla="*/ 4110355 h 6858000"/>
              <a:gd name="connsiteX362" fmla="*/ 5536669 w 8071474"/>
              <a:gd name="connsiteY362" fmla="*/ 4110990 h 6858000"/>
              <a:gd name="connsiteX363" fmla="*/ 5530758 w 8071474"/>
              <a:gd name="connsiteY363" fmla="*/ 4111308 h 6858000"/>
              <a:gd name="connsiteX364" fmla="*/ 5524846 w 8071474"/>
              <a:gd name="connsiteY364" fmla="*/ 4111625 h 6858000"/>
              <a:gd name="connsiteX365" fmla="*/ 5518639 w 8071474"/>
              <a:gd name="connsiteY365" fmla="*/ 4111308 h 6858000"/>
              <a:gd name="connsiteX366" fmla="*/ 5513023 w 8071474"/>
              <a:gd name="connsiteY366" fmla="*/ 4110990 h 6858000"/>
              <a:gd name="connsiteX367" fmla="*/ 5506816 w 8071474"/>
              <a:gd name="connsiteY367" fmla="*/ 4110355 h 6858000"/>
              <a:gd name="connsiteX368" fmla="*/ 5501200 w 8071474"/>
              <a:gd name="connsiteY368" fmla="*/ 4109403 h 6858000"/>
              <a:gd name="connsiteX369" fmla="*/ 5494993 w 8071474"/>
              <a:gd name="connsiteY369" fmla="*/ 4108133 h 6858000"/>
              <a:gd name="connsiteX370" fmla="*/ 5489081 w 8071474"/>
              <a:gd name="connsiteY370" fmla="*/ 4106545 h 6858000"/>
              <a:gd name="connsiteX371" fmla="*/ 5483466 w 8071474"/>
              <a:gd name="connsiteY371" fmla="*/ 4104640 h 6858000"/>
              <a:gd name="connsiteX372" fmla="*/ 5477850 w 8071474"/>
              <a:gd name="connsiteY372" fmla="*/ 4102418 h 6858000"/>
              <a:gd name="connsiteX373" fmla="*/ 5472234 w 8071474"/>
              <a:gd name="connsiteY373" fmla="*/ 4100195 h 6858000"/>
              <a:gd name="connsiteX374" fmla="*/ 5466913 w 8071474"/>
              <a:gd name="connsiteY374" fmla="*/ 4097338 h 6858000"/>
              <a:gd name="connsiteX375" fmla="*/ 5461593 w 8071474"/>
              <a:gd name="connsiteY375" fmla="*/ 4094480 h 6858000"/>
              <a:gd name="connsiteX376" fmla="*/ 5456273 w 8071474"/>
              <a:gd name="connsiteY376" fmla="*/ 4091305 h 6858000"/>
              <a:gd name="connsiteX377" fmla="*/ 5451248 w 8071474"/>
              <a:gd name="connsiteY377" fmla="*/ 4087495 h 6858000"/>
              <a:gd name="connsiteX378" fmla="*/ 5446223 w 8071474"/>
              <a:gd name="connsiteY378" fmla="*/ 4083685 h 6858000"/>
              <a:gd name="connsiteX379" fmla="*/ 5441495 w 8071474"/>
              <a:gd name="connsiteY379" fmla="*/ 4079875 h 6858000"/>
              <a:gd name="connsiteX380" fmla="*/ 5436765 w 8071474"/>
              <a:gd name="connsiteY380" fmla="*/ 4075113 h 6858000"/>
              <a:gd name="connsiteX381" fmla="*/ 5322379 w 8071474"/>
              <a:gd name="connsiteY381" fmla="*/ 3960813 h 6858000"/>
              <a:gd name="connsiteX382" fmla="*/ 5317945 w 8071474"/>
              <a:gd name="connsiteY382" fmla="*/ 3956368 h 6858000"/>
              <a:gd name="connsiteX383" fmla="*/ 5312921 w 8071474"/>
              <a:gd name="connsiteY383" fmla="*/ 3952240 h 6858000"/>
              <a:gd name="connsiteX384" fmla="*/ 5307896 w 8071474"/>
              <a:gd name="connsiteY384" fmla="*/ 3948748 h 6858000"/>
              <a:gd name="connsiteX385" fmla="*/ 5302871 w 8071474"/>
              <a:gd name="connsiteY385" fmla="*/ 3944938 h 6858000"/>
              <a:gd name="connsiteX386" fmla="*/ 5297255 w 8071474"/>
              <a:gd name="connsiteY386" fmla="*/ 3941763 h 6858000"/>
              <a:gd name="connsiteX387" fmla="*/ 5292230 w 8071474"/>
              <a:gd name="connsiteY387" fmla="*/ 3938588 h 6858000"/>
              <a:gd name="connsiteX388" fmla="*/ 5286615 w 8071474"/>
              <a:gd name="connsiteY388" fmla="*/ 3936048 h 6858000"/>
              <a:gd name="connsiteX389" fmla="*/ 5281294 w 8071474"/>
              <a:gd name="connsiteY389" fmla="*/ 3933508 h 6858000"/>
              <a:gd name="connsiteX390" fmla="*/ 5275383 w 8071474"/>
              <a:gd name="connsiteY390" fmla="*/ 3931285 h 6858000"/>
              <a:gd name="connsiteX391" fmla="*/ 5269767 w 8071474"/>
              <a:gd name="connsiteY391" fmla="*/ 3929698 h 6858000"/>
              <a:gd name="connsiteX392" fmla="*/ 5263855 w 8071474"/>
              <a:gd name="connsiteY392" fmla="*/ 3927793 h 6858000"/>
              <a:gd name="connsiteX393" fmla="*/ 5257944 w 8071474"/>
              <a:gd name="connsiteY393" fmla="*/ 3926840 h 6858000"/>
              <a:gd name="connsiteX394" fmla="*/ 5252033 w 8071474"/>
              <a:gd name="connsiteY394" fmla="*/ 3925570 h 6858000"/>
              <a:gd name="connsiteX395" fmla="*/ 5246121 w 8071474"/>
              <a:gd name="connsiteY395" fmla="*/ 3924935 h 6858000"/>
              <a:gd name="connsiteX396" fmla="*/ 5240210 w 8071474"/>
              <a:gd name="connsiteY396" fmla="*/ 3924618 h 6858000"/>
              <a:gd name="connsiteX397" fmla="*/ 5234298 w 8071474"/>
              <a:gd name="connsiteY397" fmla="*/ 3924618 h 6858000"/>
              <a:gd name="connsiteX398" fmla="*/ 5228091 w 8071474"/>
              <a:gd name="connsiteY398" fmla="*/ 3924618 h 6858000"/>
              <a:gd name="connsiteX399" fmla="*/ 5222180 w 8071474"/>
              <a:gd name="connsiteY399" fmla="*/ 3924935 h 6858000"/>
              <a:gd name="connsiteX400" fmla="*/ 5216268 w 8071474"/>
              <a:gd name="connsiteY400" fmla="*/ 3925570 h 6858000"/>
              <a:gd name="connsiteX401" fmla="*/ 5210357 w 8071474"/>
              <a:gd name="connsiteY401" fmla="*/ 3926840 h 6858000"/>
              <a:gd name="connsiteX402" fmla="*/ 5204741 w 8071474"/>
              <a:gd name="connsiteY402" fmla="*/ 3927793 h 6858000"/>
              <a:gd name="connsiteX403" fmla="*/ 5198534 w 8071474"/>
              <a:gd name="connsiteY403" fmla="*/ 3929698 h 6858000"/>
              <a:gd name="connsiteX404" fmla="*/ 5192918 w 8071474"/>
              <a:gd name="connsiteY404" fmla="*/ 3931285 h 6858000"/>
              <a:gd name="connsiteX405" fmla="*/ 5187598 w 8071474"/>
              <a:gd name="connsiteY405" fmla="*/ 3933508 h 6858000"/>
              <a:gd name="connsiteX406" fmla="*/ 5181686 w 8071474"/>
              <a:gd name="connsiteY406" fmla="*/ 3936048 h 6858000"/>
              <a:gd name="connsiteX407" fmla="*/ 5176366 w 8071474"/>
              <a:gd name="connsiteY407" fmla="*/ 3938588 h 6858000"/>
              <a:gd name="connsiteX408" fmla="*/ 5171046 w 8071474"/>
              <a:gd name="connsiteY408" fmla="*/ 3941763 h 6858000"/>
              <a:gd name="connsiteX409" fmla="*/ 5165430 w 8071474"/>
              <a:gd name="connsiteY409" fmla="*/ 3944938 h 6858000"/>
              <a:gd name="connsiteX410" fmla="*/ 5160405 w 8071474"/>
              <a:gd name="connsiteY410" fmla="*/ 3948748 h 6858000"/>
              <a:gd name="connsiteX411" fmla="*/ 5155380 w 8071474"/>
              <a:gd name="connsiteY411" fmla="*/ 3952240 h 6858000"/>
              <a:gd name="connsiteX412" fmla="*/ 5150947 w 8071474"/>
              <a:gd name="connsiteY412" fmla="*/ 3956368 h 6858000"/>
              <a:gd name="connsiteX413" fmla="*/ 5146218 w 8071474"/>
              <a:gd name="connsiteY413" fmla="*/ 3960813 h 6858000"/>
              <a:gd name="connsiteX414" fmla="*/ 5141488 w 8071474"/>
              <a:gd name="connsiteY414" fmla="*/ 3965575 h 6858000"/>
              <a:gd name="connsiteX415" fmla="*/ 5137646 w 8071474"/>
              <a:gd name="connsiteY415" fmla="*/ 3970655 h 6858000"/>
              <a:gd name="connsiteX416" fmla="*/ 5133508 w 8071474"/>
              <a:gd name="connsiteY416" fmla="*/ 3975100 h 6858000"/>
              <a:gd name="connsiteX417" fmla="*/ 5129961 w 8071474"/>
              <a:gd name="connsiteY417" fmla="*/ 3980498 h 6858000"/>
              <a:gd name="connsiteX418" fmla="*/ 5126710 w 8071474"/>
              <a:gd name="connsiteY418" fmla="*/ 3985578 h 6858000"/>
              <a:gd name="connsiteX419" fmla="*/ 5123754 w 8071474"/>
              <a:gd name="connsiteY419" fmla="*/ 3990975 h 6858000"/>
              <a:gd name="connsiteX420" fmla="*/ 5121094 w 8071474"/>
              <a:gd name="connsiteY420" fmla="*/ 3996373 h 6858000"/>
              <a:gd name="connsiteX421" fmla="*/ 5118729 w 8071474"/>
              <a:gd name="connsiteY421" fmla="*/ 4002088 h 6858000"/>
              <a:gd name="connsiteX422" fmla="*/ 5116660 w 8071474"/>
              <a:gd name="connsiteY422" fmla="*/ 4007803 h 6858000"/>
              <a:gd name="connsiteX423" fmla="*/ 5114591 w 8071474"/>
              <a:gd name="connsiteY423" fmla="*/ 4013518 h 6858000"/>
              <a:gd name="connsiteX424" fmla="*/ 5113113 w 8071474"/>
              <a:gd name="connsiteY424" fmla="*/ 4019233 h 6858000"/>
              <a:gd name="connsiteX425" fmla="*/ 5111636 w 8071474"/>
              <a:gd name="connsiteY425" fmla="*/ 4025265 h 6858000"/>
              <a:gd name="connsiteX426" fmla="*/ 5111044 w 8071474"/>
              <a:gd name="connsiteY426" fmla="*/ 4031298 h 6858000"/>
              <a:gd name="connsiteX427" fmla="*/ 5110158 w 8071474"/>
              <a:gd name="connsiteY427" fmla="*/ 4037013 h 6858000"/>
              <a:gd name="connsiteX428" fmla="*/ 5109862 w 8071474"/>
              <a:gd name="connsiteY428" fmla="*/ 4043045 h 6858000"/>
              <a:gd name="connsiteX429" fmla="*/ 5109567 w 8071474"/>
              <a:gd name="connsiteY429" fmla="*/ 4049078 h 6858000"/>
              <a:gd name="connsiteX430" fmla="*/ 5109862 w 8071474"/>
              <a:gd name="connsiteY430" fmla="*/ 4055110 h 6858000"/>
              <a:gd name="connsiteX431" fmla="*/ 5110158 w 8071474"/>
              <a:gd name="connsiteY431" fmla="*/ 4061143 h 6858000"/>
              <a:gd name="connsiteX432" fmla="*/ 5111044 w 8071474"/>
              <a:gd name="connsiteY432" fmla="*/ 4066858 h 6858000"/>
              <a:gd name="connsiteX433" fmla="*/ 5111636 w 8071474"/>
              <a:gd name="connsiteY433" fmla="*/ 4072890 h 6858000"/>
              <a:gd name="connsiteX434" fmla="*/ 5113113 w 8071474"/>
              <a:gd name="connsiteY434" fmla="*/ 4078605 h 6858000"/>
              <a:gd name="connsiteX435" fmla="*/ 5114591 w 8071474"/>
              <a:gd name="connsiteY435" fmla="*/ 4084320 h 6858000"/>
              <a:gd name="connsiteX436" fmla="*/ 5116660 w 8071474"/>
              <a:gd name="connsiteY436" fmla="*/ 4090035 h 6858000"/>
              <a:gd name="connsiteX437" fmla="*/ 5118729 w 8071474"/>
              <a:gd name="connsiteY437" fmla="*/ 4095750 h 6858000"/>
              <a:gd name="connsiteX438" fmla="*/ 5121094 w 8071474"/>
              <a:gd name="connsiteY438" fmla="*/ 4101783 h 6858000"/>
              <a:gd name="connsiteX439" fmla="*/ 5123754 w 8071474"/>
              <a:gd name="connsiteY439" fmla="*/ 4107180 h 6858000"/>
              <a:gd name="connsiteX440" fmla="*/ 5126710 w 8071474"/>
              <a:gd name="connsiteY440" fmla="*/ 4112578 h 6858000"/>
              <a:gd name="connsiteX441" fmla="*/ 5129961 w 8071474"/>
              <a:gd name="connsiteY441" fmla="*/ 4117975 h 6858000"/>
              <a:gd name="connsiteX442" fmla="*/ 5133508 w 8071474"/>
              <a:gd name="connsiteY442" fmla="*/ 4122738 h 6858000"/>
              <a:gd name="connsiteX443" fmla="*/ 5137646 w 8071474"/>
              <a:gd name="connsiteY443" fmla="*/ 4127818 h 6858000"/>
              <a:gd name="connsiteX444" fmla="*/ 5141488 w 8071474"/>
              <a:gd name="connsiteY444" fmla="*/ 4132580 h 6858000"/>
              <a:gd name="connsiteX445" fmla="*/ 5146218 w 8071474"/>
              <a:gd name="connsiteY445" fmla="*/ 4137343 h 6858000"/>
              <a:gd name="connsiteX446" fmla="*/ 5870075 w 8071474"/>
              <a:gd name="connsiteY446" fmla="*/ 4860925 h 6858000"/>
              <a:gd name="connsiteX447" fmla="*/ 5874509 w 8071474"/>
              <a:gd name="connsiteY447" fmla="*/ 4865688 h 6858000"/>
              <a:gd name="connsiteX448" fmla="*/ 5878646 w 8071474"/>
              <a:gd name="connsiteY448" fmla="*/ 4870768 h 6858000"/>
              <a:gd name="connsiteX449" fmla="*/ 5882489 w 8071474"/>
              <a:gd name="connsiteY449" fmla="*/ 4875848 h 6858000"/>
              <a:gd name="connsiteX450" fmla="*/ 5886036 w 8071474"/>
              <a:gd name="connsiteY450" fmla="*/ 4880928 h 6858000"/>
              <a:gd name="connsiteX451" fmla="*/ 5889287 w 8071474"/>
              <a:gd name="connsiteY451" fmla="*/ 4885690 h 6858000"/>
              <a:gd name="connsiteX452" fmla="*/ 5892243 w 8071474"/>
              <a:gd name="connsiteY452" fmla="*/ 4891088 h 6858000"/>
              <a:gd name="connsiteX453" fmla="*/ 5895199 w 8071474"/>
              <a:gd name="connsiteY453" fmla="*/ 4897120 h 6858000"/>
              <a:gd name="connsiteX454" fmla="*/ 5897268 w 8071474"/>
              <a:gd name="connsiteY454" fmla="*/ 4902518 h 6858000"/>
              <a:gd name="connsiteX455" fmla="*/ 5899336 w 8071474"/>
              <a:gd name="connsiteY455" fmla="*/ 4908233 h 6858000"/>
              <a:gd name="connsiteX456" fmla="*/ 5901701 w 8071474"/>
              <a:gd name="connsiteY456" fmla="*/ 4913948 h 6858000"/>
              <a:gd name="connsiteX457" fmla="*/ 5902883 w 8071474"/>
              <a:gd name="connsiteY457" fmla="*/ 4919663 h 6858000"/>
              <a:gd name="connsiteX458" fmla="*/ 5904066 w 8071474"/>
              <a:gd name="connsiteY458" fmla="*/ 4925695 h 6858000"/>
              <a:gd name="connsiteX459" fmla="*/ 5905248 w 8071474"/>
              <a:gd name="connsiteY459" fmla="*/ 4931410 h 6858000"/>
              <a:gd name="connsiteX460" fmla="*/ 5905840 w 8071474"/>
              <a:gd name="connsiteY460" fmla="*/ 4937443 h 6858000"/>
              <a:gd name="connsiteX461" fmla="*/ 5906135 w 8071474"/>
              <a:gd name="connsiteY461" fmla="*/ 4943475 h 6858000"/>
              <a:gd name="connsiteX462" fmla="*/ 5906726 w 8071474"/>
              <a:gd name="connsiteY462" fmla="*/ 4949508 h 6858000"/>
              <a:gd name="connsiteX463" fmla="*/ 5906135 w 8071474"/>
              <a:gd name="connsiteY463" fmla="*/ 4955223 h 6858000"/>
              <a:gd name="connsiteX464" fmla="*/ 5905840 w 8071474"/>
              <a:gd name="connsiteY464" fmla="*/ 4961255 h 6858000"/>
              <a:gd name="connsiteX465" fmla="*/ 5905248 w 8071474"/>
              <a:gd name="connsiteY465" fmla="*/ 4967288 h 6858000"/>
              <a:gd name="connsiteX466" fmla="*/ 5904066 w 8071474"/>
              <a:gd name="connsiteY466" fmla="*/ 4973003 h 6858000"/>
              <a:gd name="connsiteX467" fmla="*/ 5902883 w 8071474"/>
              <a:gd name="connsiteY467" fmla="*/ 4979035 h 6858000"/>
              <a:gd name="connsiteX468" fmla="*/ 5901701 w 8071474"/>
              <a:gd name="connsiteY468" fmla="*/ 4985068 h 6858000"/>
              <a:gd name="connsiteX469" fmla="*/ 5899336 w 8071474"/>
              <a:gd name="connsiteY469" fmla="*/ 4990783 h 6858000"/>
              <a:gd name="connsiteX470" fmla="*/ 5897268 w 8071474"/>
              <a:gd name="connsiteY470" fmla="*/ 4996180 h 6858000"/>
              <a:gd name="connsiteX471" fmla="*/ 5895199 w 8071474"/>
              <a:gd name="connsiteY471" fmla="*/ 5001895 h 6858000"/>
              <a:gd name="connsiteX472" fmla="*/ 5892243 w 8071474"/>
              <a:gd name="connsiteY472" fmla="*/ 5007293 h 6858000"/>
              <a:gd name="connsiteX473" fmla="*/ 5889287 w 8071474"/>
              <a:gd name="connsiteY473" fmla="*/ 5012690 h 6858000"/>
              <a:gd name="connsiteX474" fmla="*/ 5886036 w 8071474"/>
              <a:gd name="connsiteY474" fmla="*/ 5018088 h 6858000"/>
              <a:gd name="connsiteX475" fmla="*/ 5882489 w 8071474"/>
              <a:gd name="connsiteY475" fmla="*/ 5023168 h 6858000"/>
              <a:gd name="connsiteX476" fmla="*/ 5878646 w 8071474"/>
              <a:gd name="connsiteY476" fmla="*/ 5028248 h 6858000"/>
              <a:gd name="connsiteX477" fmla="*/ 5874509 w 8071474"/>
              <a:gd name="connsiteY477" fmla="*/ 5032693 h 6858000"/>
              <a:gd name="connsiteX478" fmla="*/ 5870075 w 8071474"/>
              <a:gd name="connsiteY478" fmla="*/ 5037455 h 6858000"/>
              <a:gd name="connsiteX479" fmla="*/ 5865346 w 8071474"/>
              <a:gd name="connsiteY479" fmla="*/ 5041900 h 6858000"/>
              <a:gd name="connsiteX480" fmla="*/ 5860617 w 8071474"/>
              <a:gd name="connsiteY480" fmla="*/ 5046028 h 6858000"/>
              <a:gd name="connsiteX481" fmla="*/ 5855592 w 8071474"/>
              <a:gd name="connsiteY481" fmla="*/ 5050155 h 6858000"/>
              <a:gd name="connsiteX482" fmla="*/ 5850567 w 8071474"/>
              <a:gd name="connsiteY482" fmla="*/ 5053648 h 6858000"/>
              <a:gd name="connsiteX483" fmla="*/ 5845247 w 8071474"/>
              <a:gd name="connsiteY483" fmla="*/ 5056823 h 6858000"/>
              <a:gd name="connsiteX484" fmla="*/ 5839926 w 8071474"/>
              <a:gd name="connsiteY484" fmla="*/ 5059680 h 6858000"/>
              <a:gd name="connsiteX485" fmla="*/ 5834311 w 8071474"/>
              <a:gd name="connsiteY485" fmla="*/ 5062538 h 6858000"/>
              <a:gd name="connsiteX486" fmla="*/ 5828695 w 8071474"/>
              <a:gd name="connsiteY486" fmla="*/ 5064760 h 6858000"/>
              <a:gd name="connsiteX487" fmla="*/ 5823375 w 8071474"/>
              <a:gd name="connsiteY487" fmla="*/ 5066983 h 6858000"/>
              <a:gd name="connsiteX488" fmla="*/ 5817463 w 8071474"/>
              <a:gd name="connsiteY488" fmla="*/ 5069205 h 6858000"/>
              <a:gd name="connsiteX489" fmla="*/ 5811552 w 8071474"/>
              <a:gd name="connsiteY489" fmla="*/ 5070475 h 6858000"/>
              <a:gd name="connsiteX490" fmla="*/ 5805640 w 8071474"/>
              <a:gd name="connsiteY490" fmla="*/ 5071428 h 6858000"/>
              <a:gd name="connsiteX491" fmla="*/ 5800024 w 8071474"/>
              <a:gd name="connsiteY491" fmla="*/ 5072698 h 6858000"/>
              <a:gd name="connsiteX492" fmla="*/ 5793817 w 8071474"/>
              <a:gd name="connsiteY492" fmla="*/ 5073333 h 6858000"/>
              <a:gd name="connsiteX493" fmla="*/ 5787610 w 8071474"/>
              <a:gd name="connsiteY493" fmla="*/ 5073650 h 6858000"/>
              <a:gd name="connsiteX494" fmla="*/ 5781994 w 8071474"/>
              <a:gd name="connsiteY494" fmla="*/ 5073968 h 6858000"/>
              <a:gd name="connsiteX495" fmla="*/ 5775787 w 8071474"/>
              <a:gd name="connsiteY495" fmla="*/ 5073650 h 6858000"/>
              <a:gd name="connsiteX496" fmla="*/ 5770171 w 8071474"/>
              <a:gd name="connsiteY496" fmla="*/ 5073333 h 6858000"/>
              <a:gd name="connsiteX497" fmla="*/ 5763965 w 8071474"/>
              <a:gd name="connsiteY497" fmla="*/ 5072698 h 6858000"/>
              <a:gd name="connsiteX498" fmla="*/ 5758349 w 8071474"/>
              <a:gd name="connsiteY498" fmla="*/ 5071428 h 6858000"/>
              <a:gd name="connsiteX499" fmla="*/ 5752141 w 8071474"/>
              <a:gd name="connsiteY499" fmla="*/ 5070475 h 6858000"/>
              <a:gd name="connsiteX500" fmla="*/ 5746526 w 8071474"/>
              <a:gd name="connsiteY500" fmla="*/ 5069205 h 6858000"/>
              <a:gd name="connsiteX501" fmla="*/ 5740614 w 8071474"/>
              <a:gd name="connsiteY501" fmla="*/ 5066983 h 6858000"/>
              <a:gd name="connsiteX502" fmla="*/ 5734998 w 8071474"/>
              <a:gd name="connsiteY502" fmla="*/ 5064760 h 6858000"/>
              <a:gd name="connsiteX503" fmla="*/ 5729382 w 8071474"/>
              <a:gd name="connsiteY503" fmla="*/ 5062538 h 6858000"/>
              <a:gd name="connsiteX504" fmla="*/ 5723767 w 8071474"/>
              <a:gd name="connsiteY504" fmla="*/ 5059680 h 6858000"/>
              <a:gd name="connsiteX505" fmla="*/ 5718446 w 8071474"/>
              <a:gd name="connsiteY505" fmla="*/ 5056823 h 6858000"/>
              <a:gd name="connsiteX506" fmla="*/ 5713421 w 8071474"/>
              <a:gd name="connsiteY506" fmla="*/ 5053648 h 6858000"/>
              <a:gd name="connsiteX507" fmla="*/ 5708396 w 8071474"/>
              <a:gd name="connsiteY507" fmla="*/ 5050155 h 6858000"/>
              <a:gd name="connsiteX508" fmla="*/ 5703372 w 8071474"/>
              <a:gd name="connsiteY508" fmla="*/ 5046028 h 6858000"/>
              <a:gd name="connsiteX509" fmla="*/ 5698347 w 8071474"/>
              <a:gd name="connsiteY509" fmla="*/ 5041900 h 6858000"/>
              <a:gd name="connsiteX510" fmla="*/ 5693618 w 8071474"/>
              <a:gd name="connsiteY510" fmla="*/ 5037455 h 6858000"/>
              <a:gd name="connsiteX511" fmla="*/ 5598148 w 8071474"/>
              <a:gd name="connsiteY511" fmla="*/ 4941888 h 6858000"/>
              <a:gd name="connsiteX512" fmla="*/ 5490560 w 8071474"/>
              <a:gd name="connsiteY512" fmla="*/ 4834573 h 6858000"/>
              <a:gd name="connsiteX513" fmla="*/ 5485830 w 8071474"/>
              <a:gd name="connsiteY513" fmla="*/ 4830128 h 6858000"/>
              <a:gd name="connsiteX514" fmla="*/ 5481397 w 8071474"/>
              <a:gd name="connsiteY514" fmla="*/ 4826000 h 6858000"/>
              <a:gd name="connsiteX515" fmla="*/ 5476372 w 8071474"/>
              <a:gd name="connsiteY515" fmla="*/ 4821873 h 6858000"/>
              <a:gd name="connsiteX516" fmla="*/ 5471348 w 8071474"/>
              <a:gd name="connsiteY516" fmla="*/ 4818380 h 6858000"/>
              <a:gd name="connsiteX517" fmla="*/ 5465732 w 8071474"/>
              <a:gd name="connsiteY517" fmla="*/ 4815205 h 6858000"/>
              <a:gd name="connsiteX518" fmla="*/ 5460411 w 8071474"/>
              <a:gd name="connsiteY518" fmla="*/ 4812348 h 6858000"/>
              <a:gd name="connsiteX519" fmla="*/ 5455091 w 8071474"/>
              <a:gd name="connsiteY519" fmla="*/ 4809173 h 6858000"/>
              <a:gd name="connsiteX520" fmla="*/ 5449475 w 8071474"/>
              <a:gd name="connsiteY520" fmla="*/ 4807268 h 6858000"/>
              <a:gd name="connsiteX521" fmla="*/ 5443563 w 8071474"/>
              <a:gd name="connsiteY521" fmla="*/ 4805045 h 6858000"/>
              <a:gd name="connsiteX522" fmla="*/ 5437948 w 8071474"/>
              <a:gd name="connsiteY522" fmla="*/ 4802823 h 6858000"/>
              <a:gd name="connsiteX523" fmla="*/ 5432036 w 8071474"/>
              <a:gd name="connsiteY523" fmla="*/ 4801553 h 6858000"/>
              <a:gd name="connsiteX524" fmla="*/ 5426420 w 8071474"/>
              <a:gd name="connsiteY524" fmla="*/ 4800283 h 6858000"/>
              <a:gd name="connsiteX525" fmla="*/ 5420509 w 8071474"/>
              <a:gd name="connsiteY525" fmla="*/ 4799330 h 6858000"/>
              <a:gd name="connsiteX526" fmla="*/ 5414597 w 8071474"/>
              <a:gd name="connsiteY526" fmla="*/ 4798695 h 6858000"/>
              <a:gd name="connsiteX527" fmla="*/ 5408391 w 8071474"/>
              <a:gd name="connsiteY527" fmla="*/ 4798060 h 6858000"/>
              <a:gd name="connsiteX528" fmla="*/ 5402775 w 8071474"/>
              <a:gd name="connsiteY528" fmla="*/ 4797743 h 6858000"/>
              <a:gd name="connsiteX529" fmla="*/ 5396568 w 8071474"/>
              <a:gd name="connsiteY529" fmla="*/ 4798060 h 6858000"/>
              <a:gd name="connsiteX530" fmla="*/ 5390361 w 8071474"/>
              <a:gd name="connsiteY530" fmla="*/ 4798695 h 6858000"/>
              <a:gd name="connsiteX531" fmla="*/ 5384745 w 8071474"/>
              <a:gd name="connsiteY531" fmla="*/ 4799330 h 6858000"/>
              <a:gd name="connsiteX532" fmla="*/ 5378538 w 8071474"/>
              <a:gd name="connsiteY532" fmla="*/ 4800283 h 6858000"/>
              <a:gd name="connsiteX533" fmla="*/ 5372922 w 8071474"/>
              <a:gd name="connsiteY533" fmla="*/ 4801553 h 6858000"/>
              <a:gd name="connsiteX534" fmla="*/ 5367010 w 8071474"/>
              <a:gd name="connsiteY534" fmla="*/ 4802823 h 6858000"/>
              <a:gd name="connsiteX535" fmla="*/ 5361394 w 8071474"/>
              <a:gd name="connsiteY535" fmla="*/ 4805045 h 6858000"/>
              <a:gd name="connsiteX536" fmla="*/ 5355483 w 8071474"/>
              <a:gd name="connsiteY536" fmla="*/ 4807268 h 6858000"/>
              <a:gd name="connsiteX537" fmla="*/ 5350163 w 8071474"/>
              <a:gd name="connsiteY537" fmla="*/ 4809173 h 6858000"/>
              <a:gd name="connsiteX538" fmla="*/ 5344547 w 8071474"/>
              <a:gd name="connsiteY538" fmla="*/ 4812348 h 6858000"/>
              <a:gd name="connsiteX539" fmla="*/ 5338931 w 8071474"/>
              <a:gd name="connsiteY539" fmla="*/ 4815205 h 6858000"/>
              <a:gd name="connsiteX540" fmla="*/ 5333906 w 8071474"/>
              <a:gd name="connsiteY540" fmla="*/ 4818380 h 6858000"/>
              <a:gd name="connsiteX541" fmla="*/ 5328881 w 8071474"/>
              <a:gd name="connsiteY541" fmla="*/ 4821873 h 6858000"/>
              <a:gd name="connsiteX542" fmla="*/ 5323857 w 8071474"/>
              <a:gd name="connsiteY542" fmla="*/ 4826000 h 6858000"/>
              <a:gd name="connsiteX543" fmla="*/ 5318832 w 8071474"/>
              <a:gd name="connsiteY543" fmla="*/ 4830128 h 6858000"/>
              <a:gd name="connsiteX544" fmla="*/ 5314398 w 8071474"/>
              <a:gd name="connsiteY544" fmla="*/ 4834573 h 6858000"/>
              <a:gd name="connsiteX545" fmla="*/ 5307305 w 8071474"/>
              <a:gd name="connsiteY545" fmla="*/ 4841875 h 6858000"/>
              <a:gd name="connsiteX546" fmla="*/ 5301393 w 8071474"/>
              <a:gd name="connsiteY546" fmla="*/ 4849813 h 6858000"/>
              <a:gd name="connsiteX547" fmla="*/ 5295482 w 8071474"/>
              <a:gd name="connsiteY547" fmla="*/ 4858068 h 6858000"/>
              <a:gd name="connsiteX548" fmla="*/ 5291048 w 8071474"/>
              <a:gd name="connsiteY548" fmla="*/ 4867275 h 6858000"/>
              <a:gd name="connsiteX549" fmla="*/ 5286910 w 8071474"/>
              <a:gd name="connsiteY549" fmla="*/ 4875848 h 6858000"/>
              <a:gd name="connsiteX550" fmla="*/ 5283659 w 8071474"/>
              <a:gd name="connsiteY550" fmla="*/ 4885055 h 6858000"/>
              <a:gd name="connsiteX551" fmla="*/ 5281294 w 8071474"/>
              <a:gd name="connsiteY551" fmla="*/ 4894580 h 6858000"/>
              <a:gd name="connsiteX552" fmla="*/ 5279521 w 8071474"/>
              <a:gd name="connsiteY552" fmla="*/ 4903788 h 6858000"/>
              <a:gd name="connsiteX553" fmla="*/ 5278339 w 8071474"/>
              <a:gd name="connsiteY553" fmla="*/ 4913630 h 6858000"/>
              <a:gd name="connsiteX554" fmla="*/ 5278339 w 8071474"/>
              <a:gd name="connsiteY554" fmla="*/ 4923155 h 6858000"/>
              <a:gd name="connsiteX555" fmla="*/ 5278634 w 8071474"/>
              <a:gd name="connsiteY555" fmla="*/ 4932998 h 6858000"/>
              <a:gd name="connsiteX556" fmla="*/ 5279816 w 8071474"/>
              <a:gd name="connsiteY556" fmla="*/ 4942205 h 6858000"/>
              <a:gd name="connsiteX557" fmla="*/ 5281885 w 8071474"/>
              <a:gd name="connsiteY557" fmla="*/ 4952048 h 6858000"/>
              <a:gd name="connsiteX558" fmla="*/ 5284546 w 8071474"/>
              <a:gd name="connsiteY558" fmla="*/ 4960938 h 6858000"/>
              <a:gd name="connsiteX559" fmla="*/ 5288092 w 8071474"/>
              <a:gd name="connsiteY559" fmla="*/ 4970145 h 6858000"/>
              <a:gd name="connsiteX560" fmla="*/ 5291935 w 8071474"/>
              <a:gd name="connsiteY560" fmla="*/ 4979353 h 6858000"/>
              <a:gd name="connsiteX561" fmla="*/ 5583665 w 8071474"/>
              <a:gd name="connsiteY561" fmla="*/ 5270500 h 6858000"/>
              <a:gd name="connsiteX562" fmla="*/ 5588098 w 8071474"/>
              <a:gd name="connsiteY562" fmla="*/ 5275263 h 6858000"/>
              <a:gd name="connsiteX563" fmla="*/ 5592237 w 8071474"/>
              <a:gd name="connsiteY563" fmla="*/ 5280343 h 6858000"/>
              <a:gd name="connsiteX564" fmla="*/ 5595784 w 8071474"/>
              <a:gd name="connsiteY564" fmla="*/ 5284788 h 6858000"/>
              <a:gd name="connsiteX565" fmla="*/ 5599626 w 8071474"/>
              <a:gd name="connsiteY565" fmla="*/ 5290185 h 6858000"/>
              <a:gd name="connsiteX566" fmla="*/ 5602582 w 8071474"/>
              <a:gd name="connsiteY566" fmla="*/ 5295265 h 6858000"/>
              <a:gd name="connsiteX567" fmla="*/ 5605833 w 8071474"/>
              <a:gd name="connsiteY567" fmla="*/ 5300663 h 6858000"/>
              <a:gd name="connsiteX568" fmla="*/ 5608493 w 8071474"/>
              <a:gd name="connsiteY568" fmla="*/ 5306060 h 6858000"/>
              <a:gd name="connsiteX569" fmla="*/ 5610857 w 8071474"/>
              <a:gd name="connsiteY569" fmla="*/ 5311775 h 6858000"/>
              <a:gd name="connsiteX570" fmla="*/ 5613222 w 8071474"/>
              <a:gd name="connsiteY570" fmla="*/ 5317490 h 6858000"/>
              <a:gd name="connsiteX571" fmla="*/ 5614996 w 8071474"/>
              <a:gd name="connsiteY571" fmla="*/ 5323523 h 6858000"/>
              <a:gd name="connsiteX572" fmla="*/ 5616474 w 8071474"/>
              <a:gd name="connsiteY572" fmla="*/ 5329238 h 6858000"/>
              <a:gd name="connsiteX573" fmla="*/ 5617656 w 8071474"/>
              <a:gd name="connsiteY573" fmla="*/ 5334953 h 6858000"/>
              <a:gd name="connsiteX574" fmla="*/ 5618838 w 8071474"/>
              <a:gd name="connsiteY574" fmla="*/ 5340985 h 6858000"/>
              <a:gd name="connsiteX575" fmla="*/ 5619725 w 8071474"/>
              <a:gd name="connsiteY575" fmla="*/ 5346700 h 6858000"/>
              <a:gd name="connsiteX576" fmla="*/ 5620021 w 8071474"/>
              <a:gd name="connsiteY576" fmla="*/ 5352733 h 6858000"/>
              <a:gd name="connsiteX577" fmla="*/ 5620021 w 8071474"/>
              <a:gd name="connsiteY577" fmla="*/ 5359083 h 6858000"/>
              <a:gd name="connsiteX578" fmla="*/ 5620021 w 8071474"/>
              <a:gd name="connsiteY578" fmla="*/ 5364798 h 6858000"/>
              <a:gd name="connsiteX579" fmla="*/ 5619725 w 8071474"/>
              <a:gd name="connsiteY579" fmla="*/ 5370830 h 6858000"/>
              <a:gd name="connsiteX580" fmla="*/ 5618838 w 8071474"/>
              <a:gd name="connsiteY580" fmla="*/ 5376545 h 6858000"/>
              <a:gd name="connsiteX581" fmla="*/ 5617656 w 8071474"/>
              <a:gd name="connsiteY581" fmla="*/ 5382578 h 6858000"/>
              <a:gd name="connsiteX582" fmla="*/ 5616474 w 8071474"/>
              <a:gd name="connsiteY582" fmla="*/ 5388293 h 6858000"/>
              <a:gd name="connsiteX583" fmla="*/ 5614996 w 8071474"/>
              <a:gd name="connsiteY583" fmla="*/ 5394008 h 6858000"/>
              <a:gd name="connsiteX584" fmla="*/ 5613222 w 8071474"/>
              <a:gd name="connsiteY584" fmla="*/ 5400040 h 6858000"/>
              <a:gd name="connsiteX585" fmla="*/ 5610857 w 8071474"/>
              <a:gd name="connsiteY585" fmla="*/ 5405755 h 6858000"/>
              <a:gd name="connsiteX586" fmla="*/ 5608493 w 8071474"/>
              <a:gd name="connsiteY586" fmla="*/ 5411470 h 6858000"/>
              <a:gd name="connsiteX587" fmla="*/ 5605833 w 8071474"/>
              <a:gd name="connsiteY587" fmla="*/ 5416868 h 6858000"/>
              <a:gd name="connsiteX588" fmla="*/ 5602582 w 8071474"/>
              <a:gd name="connsiteY588" fmla="*/ 5422265 h 6858000"/>
              <a:gd name="connsiteX589" fmla="*/ 5599626 w 8071474"/>
              <a:gd name="connsiteY589" fmla="*/ 5427663 h 6858000"/>
              <a:gd name="connsiteX590" fmla="*/ 5595784 w 8071474"/>
              <a:gd name="connsiteY590" fmla="*/ 5432743 h 6858000"/>
              <a:gd name="connsiteX591" fmla="*/ 5592237 w 8071474"/>
              <a:gd name="connsiteY591" fmla="*/ 5437505 h 6858000"/>
              <a:gd name="connsiteX592" fmla="*/ 5588098 w 8071474"/>
              <a:gd name="connsiteY592" fmla="*/ 5442268 h 6858000"/>
              <a:gd name="connsiteX593" fmla="*/ 5583665 w 8071474"/>
              <a:gd name="connsiteY593" fmla="*/ 5447030 h 6858000"/>
              <a:gd name="connsiteX594" fmla="*/ 5578936 w 8071474"/>
              <a:gd name="connsiteY594" fmla="*/ 5451158 h 6858000"/>
              <a:gd name="connsiteX595" fmla="*/ 5573911 w 8071474"/>
              <a:gd name="connsiteY595" fmla="*/ 5455603 h 6858000"/>
              <a:gd name="connsiteX596" fmla="*/ 5569182 w 8071474"/>
              <a:gd name="connsiteY596" fmla="*/ 5459095 h 6858000"/>
              <a:gd name="connsiteX597" fmla="*/ 5563862 w 8071474"/>
              <a:gd name="connsiteY597" fmla="*/ 5462905 h 6858000"/>
              <a:gd name="connsiteX598" fmla="*/ 5558837 w 8071474"/>
              <a:gd name="connsiteY598" fmla="*/ 5466080 h 6858000"/>
              <a:gd name="connsiteX599" fmla="*/ 5553517 w 8071474"/>
              <a:gd name="connsiteY599" fmla="*/ 5469255 h 6858000"/>
              <a:gd name="connsiteX600" fmla="*/ 5548196 w 8071474"/>
              <a:gd name="connsiteY600" fmla="*/ 5471795 h 6858000"/>
              <a:gd name="connsiteX601" fmla="*/ 5542285 w 8071474"/>
              <a:gd name="connsiteY601" fmla="*/ 5474335 h 6858000"/>
              <a:gd name="connsiteX602" fmla="*/ 5536964 w 8071474"/>
              <a:gd name="connsiteY602" fmla="*/ 5476558 h 6858000"/>
              <a:gd name="connsiteX603" fmla="*/ 5531348 w 8071474"/>
              <a:gd name="connsiteY603" fmla="*/ 5478145 h 6858000"/>
              <a:gd name="connsiteX604" fmla="*/ 5525437 w 8071474"/>
              <a:gd name="connsiteY604" fmla="*/ 5479733 h 6858000"/>
              <a:gd name="connsiteX605" fmla="*/ 5519230 w 8071474"/>
              <a:gd name="connsiteY605" fmla="*/ 5481003 h 6858000"/>
              <a:gd name="connsiteX606" fmla="*/ 5513614 w 8071474"/>
              <a:gd name="connsiteY606" fmla="*/ 5482273 h 6858000"/>
              <a:gd name="connsiteX607" fmla="*/ 5507999 w 8071474"/>
              <a:gd name="connsiteY607" fmla="*/ 5482908 h 6858000"/>
              <a:gd name="connsiteX608" fmla="*/ 5501791 w 8071474"/>
              <a:gd name="connsiteY608" fmla="*/ 5483225 h 6858000"/>
              <a:gd name="connsiteX609" fmla="*/ 5495585 w 8071474"/>
              <a:gd name="connsiteY609" fmla="*/ 5483543 h 6858000"/>
              <a:gd name="connsiteX610" fmla="*/ 6873545 w 8071474"/>
              <a:gd name="connsiteY610" fmla="*/ 6858000 h 6858000"/>
              <a:gd name="connsiteX611" fmla="*/ 8071474 w 8071474"/>
              <a:gd name="connsiteY6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</a:cxnLst>
            <a:rect l="l" t="t" r="r" b="b"/>
            <a:pathLst>
              <a:path w="8071474" h="6858000">
                <a:moveTo>
                  <a:pt x="8071474" y="0"/>
                </a:moveTo>
                <a:lnTo>
                  <a:pt x="0" y="0"/>
                </a:lnTo>
                <a:lnTo>
                  <a:pt x="692823" y="691198"/>
                </a:lnTo>
                <a:lnTo>
                  <a:pt x="691345" y="683895"/>
                </a:lnTo>
                <a:lnTo>
                  <a:pt x="690754" y="676275"/>
                </a:lnTo>
                <a:lnTo>
                  <a:pt x="690754" y="669290"/>
                </a:lnTo>
                <a:lnTo>
                  <a:pt x="690754" y="661988"/>
                </a:lnTo>
                <a:lnTo>
                  <a:pt x="691345" y="654368"/>
                </a:lnTo>
                <a:lnTo>
                  <a:pt x="692527" y="647383"/>
                </a:lnTo>
                <a:lnTo>
                  <a:pt x="694005" y="640080"/>
                </a:lnTo>
                <a:lnTo>
                  <a:pt x="695778" y="633095"/>
                </a:lnTo>
                <a:lnTo>
                  <a:pt x="698143" y="625793"/>
                </a:lnTo>
                <a:lnTo>
                  <a:pt x="700803" y="618808"/>
                </a:lnTo>
                <a:lnTo>
                  <a:pt x="704054" y="612140"/>
                </a:lnTo>
                <a:lnTo>
                  <a:pt x="707601" y="605790"/>
                </a:lnTo>
                <a:lnTo>
                  <a:pt x="712035" y="599123"/>
                </a:lnTo>
                <a:lnTo>
                  <a:pt x="716173" y="592773"/>
                </a:lnTo>
                <a:lnTo>
                  <a:pt x="721198" y="587058"/>
                </a:lnTo>
                <a:lnTo>
                  <a:pt x="726518" y="581343"/>
                </a:lnTo>
                <a:lnTo>
                  <a:pt x="731247" y="576898"/>
                </a:lnTo>
                <a:lnTo>
                  <a:pt x="735976" y="572453"/>
                </a:lnTo>
                <a:lnTo>
                  <a:pt x="741001" y="568960"/>
                </a:lnTo>
                <a:lnTo>
                  <a:pt x="746026" y="565468"/>
                </a:lnTo>
                <a:lnTo>
                  <a:pt x="751050" y="562293"/>
                </a:lnTo>
                <a:lnTo>
                  <a:pt x="756371" y="558800"/>
                </a:lnTo>
                <a:lnTo>
                  <a:pt x="761691" y="556578"/>
                </a:lnTo>
                <a:lnTo>
                  <a:pt x="767602" y="554038"/>
                </a:lnTo>
                <a:lnTo>
                  <a:pt x="772923" y="551815"/>
                </a:lnTo>
                <a:lnTo>
                  <a:pt x="778834" y="549910"/>
                </a:lnTo>
                <a:lnTo>
                  <a:pt x="784450" y="548640"/>
                </a:lnTo>
                <a:lnTo>
                  <a:pt x="790066" y="547370"/>
                </a:lnTo>
                <a:lnTo>
                  <a:pt x="795977" y="546418"/>
                </a:lnTo>
                <a:lnTo>
                  <a:pt x="802184" y="545783"/>
                </a:lnTo>
                <a:lnTo>
                  <a:pt x="807800" y="545465"/>
                </a:lnTo>
                <a:lnTo>
                  <a:pt x="814007" y="544830"/>
                </a:lnTo>
                <a:lnTo>
                  <a:pt x="819623" y="545465"/>
                </a:lnTo>
                <a:lnTo>
                  <a:pt x="825830" y="545783"/>
                </a:lnTo>
                <a:lnTo>
                  <a:pt x="831446" y="546418"/>
                </a:lnTo>
                <a:lnTo>
                  <a:pt x="837358" y="547370"/>
                </a:lnTo>
                <a:lnTo>
                  <a:pt x="842974" y="548640"/>
                </a:lnTo>
                <a:lnTo>
                  <a:pt x="848885" y="549910"/>
                </a:lnTo>
                <a:lnTo>
                  <a:pt x="854501" y="551815"/>
                </a:lnTo>
                <a:lnTo>
                  <a:pt x="860117" y="554038"/>
                </a:lnTo>
                <a:lnTo>
                  <a:pt x="865733" y="556578"/>
                </a:lnTo>
                <a:lnTo>
                  <a:pt x="871053" y="558800"/>
                </a:lnTo>
                <a:lnTo>
                  <a:pt x="876373" y="562293"/>
                </a:lnTo>
                <a:lnTo>
                  <a:pt x="881398" y="565468"/>
                </a:lnTo>
                <a:lnTo>
                  <a:pt x="886718" y="568960"/>
                </a:lnTo>
                <a:lnTo>
                  <a:pt x="891447" y="572453"/>
                </a:lnTo>
                <a:lnTo>
                  <a:pt x="896177" y="576898"/>
                </a:lnTo>
                <a:lnTo>
                  <a:pt x="900906" y="581343"/>
                </a:lnTo>
                <a:lnTo>
                  <a:pt x="1431459" y="1111568"/>
                </a:lnTo>
                <a:lnTo>
                  <a:pt x="2394731" y="2074863"/>
                </a:lnTo>
                <a:lnTo>
                  <a:pt x="2399164" y="2079308"/>
                </a:lnTo>
                <a:lnTo>
                  <a:pt x="2404189" y="2083435"/>
                </a:lnTo>
                <a:lnTo>
                  <a:pt x="2408918" y="2087245"/>
                </a:lnTo>
                <a:lnTo>
                  <a:pt x="2413943" y="2090738"/>
                </a:lnTo>
                <a:lnTo>
                  <a:pt x="2419263" y="2093913"/>
                </a:lnTo>
                <a:lnTo>
                  <a:pt x="2424583" y="2096770"/>
                </a:lnTo>
                <a:lnTo>
                  <a:pt x="2430199" y="2099628"/>
                </a:lnTo>
                <a:lnTo>
                  <a:pt x="2435520" y="2101850"/>
                </a:lnTo>
                <a:lnTo>
                  <a:pt x="2441136" y="2104073"/>
                </a:lnTo>
                <a:lnTo>
                  <a:pt x="2447047" y="2105660"/>
                </a:lnTo>
                <a:lnTo>
                  <a:pt x="2452663" y="2107565"/>
                </a:lnTo>
                <a:lnTo>
                  <a:pt x="2458574" y="2108518"/>
                </a:lnTo>
                <a:lnTo>
                  <a:pt x="2464190" y="2109788"/>
                </a:lnTo>
                <a:lnTo>
                  <a:pt x="2469806" y="2110423"/>
                </a:lnTo>
                <a:lnTo>
                  <a:pt x="2476013" y="2110740"/>
                </a:lnTo>
                <a:lnTo>
                  <a:pt x="2481925" y="2111058"/>
                </a:lnTo>
                <a:lnTo>
                  <a:pt x="2487836" y="2110740"/>
                </a:lnTo>
                <a:lnTo>
                  <a:pt x="2493747" y="2110423"/>
                </a:lnTo>
                <a:lnTo>
                  <a:pt x="2499363" y="2109788"/>
                </a:lnTo>
                <a:lnTo>
                  <a:pt x="2505570" y="2108518"/>
                </a:lnTo>
                <a:lnTo>
                  <a:pt x="2511186" y="2107565"/>
                </a:lnTo>
                <a:lnTo>
                  <a:pt x="2517098" y="2105660"/>
                </a:lnTo>
                <a:lnTo>
                  <a:pt x="2522714" y="2104073"/>
                </a:lnTo>
                <a:lnTo>
                  <a:pt x="2528034" y="2101850"/>
                </a:lnTo>
                <a:lnTo>
                  <a:pt x="2533945" y="2099628"/>
                </a:lnTo>
                <a:lnTo>
                  <a:pt x="2539266" y="2096770"/>
                </a:lnTo>
                <a:lnTo>
                  <a:pt x="2544290" y="2093913"/>
                </a:lnTo>
                <a:lnTo>
                  <a:pt x="2549611" y="2090738"/>
                </a:lnTo>
                <a:lnTo>
                  <a:pt x="2554635" y="2087245"/>
                </a:lnTo>
                <a:lnTo>
                  <a:pt x="2559660" y="2083435"/>
                </a:lnTo>
                <a:lnTo>
                  <a:pt x="2564389" y="2079308"/>
                </a:lnTo>
                <a:lnTo>
                  <a:pt x="2569119" y="2074863"/>
                </a:lnTo>
                <a:lnTo>
                  <a:pt x="2573257" y="2070100"/>
                </a:lnTo>
                <a:lnTo>
                  <a:pt x="2577395" y="2065655"/>
                </a:lnTo>
                <a:lnTo>
                  <a:pt x="2581237" y="2060575"/>
                </a:lnTo>
                <a:lnTo>
                  <a:pt x="2584784" y="2055495"/>
                </a:lnTo>
                <a:lnTo>
                  <a:pt x="2588035" y="2050415"/>
                </a:lnTo>
                <a:lnTo>
                  <a:pt x="2590991" y="2045018"/>
                </a:lnTo>
                <a:lnTo>
                  <a:pt x="2593651" y="2039620"/>
                </a:lnTo>
                <a:lnTo>
                  <a:pt x="2596016" y="2034223"/>
                </a:lnTo>
                <a:lnTo>
                  <a:pt x="2598085" y="2028508"/>
                </a:lnTo>
                <a:lnTo>
                  <a:pt x="2599858" y="2022793"/>
                </a:lnTo>
                <a:lnTo>
                  <a:pt x="2601336" y="2017078"/>
                </a:lnTo>
                <a:lnTo>
                  <a:pt x="2602814" y="2011363"/>
                </a:lnTo>
                <a:lnTo>
                  <a:pt x="2603996" y="2005648"/>
                </a:lnTo>
                <a:lnTo>
                  <a:pt x="2604587" y="1999615"/>
                </a:lnTo>
                <a:cubicBezTo>
                  <a:pt x="2604686" y="1997604"/>
                  <a:pt x="2604784" y="1995594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784" y="1979930"/>
                  <a:pt x="2604686" y="1978025"/>
                  <a:pt x="2604587" y="1976120"/>
                </a:cubicBezTo>
                <a:lnTo>
                  <a:pt x="2603996" y="1970088"/>
                </a:lnTo>
                <a:lnTo>
                  <a:pt x="2602814" y="1964373"/>
                </a:lnTo>
                <a:lnTo>
                  <a:pt x="2601336" y="1958658"/>
                </a:lnTo>
                <a:lnTo>
                  <a:pt x="2599858" y="1952625"/>
                </a:lnTo>
                <a:lnTo>
                  <a:pt x="2598085" y="1946910"/>
                </a:lnTo>
                <a:lnTo>
                  <a:pt x="2596016" y="1941195"/>
                </a:lnTo>
                <a:lnTo>
                  <a:pt x="2593651" y="1935798"/>
                </a:lnTo>
                <a:lnTo>
                  <a:pt x="2590991" y="1930400"/>
                </a:lnTo>
                <a:lnTo>
                  <a:pt x="2588035" y="1925003"/>
                </a:lnTo>
                <a:lnTo>
                  <a:pt x="2584784" y="1919923"/>
                </a:lnTo>
                <a:lnTo>
                  <a:pt x="2581237" y="1915160"/>
                </a:lnTo>
                <a:lnTo>
                  <a:pt x="2577395" y="1910080"/>
                </a:lnTo>
                <a:lnTo>
                  <a:pt x="2573257" y="1905318"/>
                </a:lnTo>
                <a:lnTo>
                  <a:pt x="2569119" y="1900555"/>
                </a:ln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lnTo>
                  <a:pt x="1260322" y="589915"/>
                </a:lnTo>
                <a:lnTo>
                  <a:pt x="1256776" y="584835"/>
                </a:lnTo>
                <a:lnTo>
                  <a:pt x="1253524" y="579755"/>
                </a:lnTo>
                <a:lnTo>
                  <a:pt x="1250864" y="574358"/>
                </a:lnTo>
                <a:lnTo>
                  <a:pt x="1247908" y="568960"/>
                </a:lnTo>
                <a:lnTo>
                  <a:pt x="1245839" y="563563"/>
                </a:lnTo>
                <a:lnTo>
                  <a:pt x="1243475" y="557848"/>
                </a:lnTo>
                <a:lnTo>
                  <a:pt x="1241701" y="552133"/>
                </a:lnTo>
                <a:lnTo>
                  <a:pt x="1239928" y="546418"/>
                </a:lnTo>
                <a:lnTo>
                  <a:pt x="1238746" y="540703"/>
                </a:lnTo>
                <a:lnTo>
                  <a:pt x="1237859" y="534988"/>
                </a:lnTo>
                <a:lnTo>
                  <a:pt x="1236972" y="528638"/>
                </a:lnTo>
                <a:cubicBezTo>
                  <a:pt x="1236874" y="526733"/>
                  <a:pt x="1236775" y="524828"/>
                  <a:pt x="1236677" y="522923"/>
                </a:cubicBezTo>
                <a:cubicBezTo>
                  <a:pt x="1236578" y="520912"/>
                  <a:pt x="1236480" y="518901"/>
                  <a:pt x="1236381" y="516890"/>
                </a:cubicBezTo>
                <a:cubicBezTo>
                  <a:pt x="1236480" y="514985"/>
                  <a:pt x="1236578" y="513080"/>
                  <a:pt x="1236677" y="511175"/>
                </a:cubicBezTo>
                <a:cubicBezTo>
                  <a:pt x="1236775" y="509270"/>
                  <a:pt x="1236874" y="507365"/>
                  <a:pt x="1236972" y="505460"/>
                </a:cubicBezTo>
                <a:lnTo>
                  <a:pt x="1237859" y="499428"/>
                </a:lnTo>
                <a:lnTo>
                  <a:pt x="1238746" y="493713"/>
                </a:lnTo>
                <a:lnTo>
                  <a:pt x="1239928" y="487680"/>
                </a:lnTo>
                <a:lnTo>
                  <a:pt x="1241701" y="481965"/>
                </a:lnTo>
                <a:lnTo>
                  <a:pt x="1243475" y="476250"/>
                </a:lnTo>
                <a:lnTo>
                  <a:pt x="1245839" y="470535"/>
                </a:lnTo>
                <a:lnTo>
                  <a:pt x="1247908" y="465138"/>
                </a:lnTo>
                <a:lnTo>
                  <a:pt x="1250864" y="459740"/>
                </a:lnTo>
                <a:lnTo>
                  <a:pt x="1253524" y="454343"/>
                </a:lnTo>
                <a:lnTo>
                  <a:pt x="1256776" y="449263"/>
                </a:lnTo>
                <a:lnTo>
                  <a:pt x="1260322" y="444500"/>
                </a:lnTo>
                <a:lnTo>
                  <a:pt x="1264165" y="439420"/>
                </a:lnTo>
                <a:lnTo>
                  <a:pt x="1268303" y="434658"/>
                </a:lnTo>
                <a:lnTo>
                  <a:pt x="1272736" y="429895"/>
                </a:lnTo>
                <a:lnTo>
                  <a:pt x="1277466" y="425768"/>
                </a:lnTo>
                <a:lnTo>
                  <a:pt x="1281899" y="421323"/>
                </a:lnTo>
                <a:lnTo>
                  <a:pt x="1286924" y="417830"/>
                </a:lnTo>
                <a:lnTo>
                  <a:pt x="1291949" y="414338"/>
                </a:lnTo>
                <a:lnTo>
                  <a:pt x="1296973" y="410845"/>
                </a:lnTo>
                <a:lnTo>
                  <a:pt x="1302589" y="407988"/>
                </a:lnTo>
                <a:lnTo>
                  <a:pt x="1307910" y="405130"/>
                </a:lnTo>
                <a:lnTo>
                  <a:pt x="1313230" y="402908"/>
                </a:lnTo>
                <a:lnTo>
                  <a:pt x="1318846" y="401003"/>
                </a:lnTo>
                <a:lnTo>
                  <a:pt x="1324757" y="399098"/>
                </a:lnTo>
                <a:lnTo>
                  <a:pt x="1330373" y="397193"/>
                </a:ln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lnTo>
                  <a:pt x="1353723" y="394018"/>
                </a:lnTo>
                <a:lnTo>
                  <a:pt x="1359930" y="393700"/>
                </a:lnTo>
                <a:lnTo>
                  <a:pt x="1365546" y="394018"/>
                </a:lnTo>
                <a:lnTo>
                  <a:pt x="1371458" y="394335"/>
                </a:ln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lnTo>
                  <a:pt x="1394808" y="399098"/>
                </a:lnTo>
                <a:lnTo>
                  <a:pt x="1400424" y="401003"/>
                </a:lnTo>
                <a:lnTo>
                  <a:pt x="1406335" y="402908"/>
                </a:lnTo>
                <a:lnTo>
                  <a:pt x="1411656" y="405130"/>
                </a:lnTo>
                <a:lnTo>
                  <a:pt x="1416976" y="407988"/>
                </a:lnTo>
                <a:lnTo>
                  <a:pt x="1422296" y="410845"/>
                </a:lnTo>
                <a:lnTo>
                  <a:pt x="1427617" y="414338"/>
                </a:lnTo>
                <a:lnTo>
                  <a:pt x="1432641" y="417830"/>
                </a:lnTo>
                <a:lnTo>
                  <a:pt x="1437666" y="421323"/>
                </a:lnTo>
                <a:lnTo>
                  <a:pt x="1442100" y="425768"/>
                </a:lnTo>
                <a:lnTo>
                  <a:pt x="1446829" y="429895"/>
                </a:lnTo>
                <a:lnTo>
                  <a:pt x="1907036" y="890270"/>
                </a:lnTo>
                <a:lnTo>
                  <a:pt x="2165662" y="1148715"/>
                </a:lnTo>
                <a:lnTo>
                  <a:pt x="2170391" y="1153160"/>
                </a:lnTo>
                <a:lnTo>
                  <a:pt x="2175416" y="1157288"/>
                </a:lnTo>
                <a:lnTo>
                  <a:pt x="2180145" y="1161098"/>
                </a:lnTo>
                <a:lnTo>
                  <a:pt x="2185170" y="1164590"/>
                </a:lnTo>
                <a:lnTo>
                  <a:pt x="2190490" y="1167765"/>
                </a:lnTo>
                <a:lnTo>
                  <a:pt x="2195810" y="1170623"/>
                </a:lnTo>
                <a:lnTo>
                  <a:pt x="2201130" y="1173480"/>
                </a:lnTo>
                <a:lnTo>
                  <a:pt x="2206746" y="1176020"/>
                </a:lnTo>
                <a:lnTo>
                  <a:pt x="2212362" y="1177925"/>
                </a:lnTo>
                <a:lnTo>
                  <a:pt x="2217683" y="1180148"/>
                </a:lnTo>
                <a:lnTo>
                  <a:pt x="2223594" y="1181418"/>
                </a:lnTo>
                <a:lnTo>
                  <a:pt x="2229505" y="1182688"/>
                </a:lnTo>
                <a:lnTo>
                  <a:pt x="2235417" y="1183640"/>
                </a:lnTo>
                <a:lnTo>
                  <a:pt x="2241033" y="1184275"/>
                </a:lnTo>
                <a:lnTo>
                  <a:pt x="2247240" y="1184593"/>
                </a:lnTo>
                <a:lnTo>
                  <a:pt x="2252856" y="1185228"/>
                </a:lnTo>
                <a:lnTo>
                  <a:pt x="2259063" y="1184593"/>
                </a:lnTo>
                <a:lnTo>
                  <a:pt x="2264679" y="1184275"/>
                </a:lnTo>
                <a:lnTo>
                  <a:pt x="2270590" y="1183640"/>
                </a:lnTo>
                <a:lnTo>
                  <a:pt x="2276797" y="1182688"/>
                </a:lnTo>
                <a:lnTo>
                  <a:pt x="2282413" y="1181418"/>
                </a:lnTo>
                <a:lnTo>
                  <a:pt x="2288029" y="1180148"/>
                </a:lnTo>
                <a:lnTo>
                  <a:pt x="2293940" y="1177925"/>
                </a:lnTo>
                <a:lnTo>
                  <a:pt x="2299261" y="1176020"/>
                </a:lnTo>
                <a:lnTo>
                  <a:pt x="2304581" y="1173480"/>
                </a:lnTo>
                <a:lnTo>
                  <a:pt x="2310492" y="1170623"/>
                </a:lnTo>
                <a:lnTo>
                  <a:pt x="2315517" y="1167765"/>
                </a:lnTo>
                <a:lnTo>
                  <a:pt x="2320837" y="1164590"/>
                </a:lnTo>
                <a:lnTo>
                  <a:pt x="2325862" y="1161098"/>
                </a:lnTo>
                <a:lnTo>
                  <a:pt x="2330887" y="1157288"/>
                </a:lnTo>
                <a:lnTo>
                  <a:pt x="2335616" y="1153160"/>
                </a:lnTo>
                <a:lnTo>
                  <a:pt x="2340345" y="1148715"/>
                </a:lnTo>
                <a:lnTo>
                  <a:pt x="2344483" y="1144270"/>
                </a:lnTo>
                <a:lnTo>
                  <a:pt x="2348621" y="1139508"/>
                </a:lnTo>
                <a:lnTo>
                  <a:pt x="2352464" y="1134428"/>
                </a:lnTo>
                <a:lnTo>
                  <a:pt x="2356011" y="1129348"/>
                </a:lnTo>
                <a:lnTo>
                  <a:pt x="2359262" y="1124268"/>
                </a:lnTo>
                <a:lnTo>
                  <a:pt x="2362218" y="1118870"/>
                </a:lnTo>
                <a:lnTo>
                  <a:pt x="2364582" y="1113473"/>
                </a:lnTo>
                <a:lnTo>
                  <a:pt x="2367242" y="1108075"/>
                </a:lnTo>
                <a:lnTo>
                  <a:pt x="2369311" y="1102360"/>
                </a:lnTo>
                <a:lnTo>
                  <a:pt x="2371085" y="1096645"/>
                </a:lnTo>
                <a:lnTo>
                  <a:pt x="2372563" y="1090930"/>
                </a:lnTo>
                <a:lnTo>
                  <a:pt x="2374041" y="1085215"/>
                </a:lnTo>
                <a:lnTo>
                  <a:pt x="2375223" y="1079500"/>
                </a:lnTo>
                <a:lnTo>
                  <a:pt x="2375814" y="1073785"/>
                </a:lnTo>
                <a:cubicBezTo>
                  <a:pt x="2375913" y="1071774"/>
                  <a:pt x="2376011" y="1069764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011" y="1053783"/>
                  <a:pt x="2375913" y="1051878"/>
                  <a:pt x="2375814" y="1049973"/>
                </a:cubicBezTo>
                <a:lnTo>
                  <a:pt x="2375223" y="1043940"/>
                </a:lnTo>
                <a:lnTo>
                  <a:pt x="2374041" y="1038225"/>
                </a:lnTo>
                <a:lnTo>
                  <a:pt x="2372563" y="1032510"/>
                </a:lnTo>
                <a:lnTo>
                  <a:pt x="2371085" y="1026795"/>
                </a:lnTo>
                <a:lnTo>
                  <a:pt x="2369311" y="1021080"/>
                </a:lnTo>
                <a:lnTo>
                  <a:pt x="2367242" y="1015683"/>
                </a:lnTo>
                <a:lnTo>
                  <a:pt x="2364582" y="1009650"/>
                </a:lnTo>
                <a:lnTo>
                  <a:pt x="2362218" y="1004253"/>
                </a:lnTo>
                <a:lnTo>
                  <a:pt x="2359262" y="998855"/>
                </a:lnTo>
                <a:lnTo>
                  <a:pt x="2356011" y="994093"/>
                </a:lnTo>
                <a:lnTo>
                  <a:pt x="2352464" y="989013"/>
                </a:lnTo>
                <a:lnTo>
                  <a:pt x="2348621" y="983933"/>
                </a:lnTo>
                <a:lnTo>
                  <a:pt x="2344483" y="979170"/>
                </a:ln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lnTo>
                  <a:pt x="1983589" y="616903"/>
                </a:lnTo>
                <a:lnTo>
                  <a:pt x="1979451" y="612140"/>
                </a:lnTo>
                <a:lnTo>
                  <a:pt x="1975904" y="607060"/>
                </a:lnTo>
                <a:lnTo>
                  <a:pt x="1972653" y="601663"/>
                </a:lnTo>
                <a:lnTo>
                  <a:pt x="1969993" y="596265"/>
                </a:lnTo>
                <a:lnTo>
                  <a:pt x="1967037" y="590868"/>
                </a:lnTo>
                <a:lnTo>
                  <a:pt x="1964968" y="585470"/>
                </a:lnTo>
                <a:lnTo>
                  <a:pt x="1962603" y="579755"/>
                </a:lnTo>
                <a:lnTo>
                  <a:pt x="1960830" y="574358"/>
                </a:lnTo>
                <a:lnTo>
                  <a:pt x="1959056" y="568643"/>
                </a:lnTo>
                <a:lnTo>
                  <a:pt x="1958170" y="562610"/>
                </a:lnTo>
                <a:lnTo>
                  <a:pt x="1956987" y="556895"/>
                </a:lnTo>
                <a:lnTo>
                  <a:pt x="1956396" y="551180"/>
                </a:lnTo>
                <a:lnTo>
                  <a:pt x="1955805" y="544830"/>
                </a:lnTo>
                <a:lnTo>
                  <a:pt x="1955805" y="539115"/>
                </a:lnTo>
                <a:lnTo>
                  <a:pt x="1955805" y="533083"/>
                </a:lnTo>
                <a:lnTo>
                  <a:pt x="1956396" y="527368"/>
                </a:lnTo>
                <a:lnTo>
                  <a:pt x="1956987" y="521653"/>
                </a:lnTo>
                <a:lnTo>
                  <a:pt x="1958170" y="515620"/>
                </a:lnTo>
                <a:lnTo>
                  <a:pt x="1959056" y="509588"/>
                </a:lnTo>
                <a:lnTo>
                  <a:pt x="1960830" y="503873"/>
                </a:lnTo>
                <a:lnTo>
                  <a:pt x="1962603" y="498158"/>
                </a:lnTo>
                <a:lnTo>
                  <a:pt x="1964968" y="492760"/>
                </a:lnTo>
                <a:lnTo>
                  <a:pt x="1967037" y="487363"/>
                </a:lnTo>
                <a:lnTo>
                  <a:pt x="1969993" y="481648"/>
                </a:lnTo>
                <a:lnTo>
                  <a:pt x="1972653" y="476568"/>
                </a:lnTo>
                <a:lnTo>
                  <a:pt x="1975904" y="471170"/>
                </a:lnTo>
                <a:lnTo>
                  <a:pt x="1979451" y="466408"/>
                </a:lnTo>
                <a:lnTo>
                  <a:pt x="1983589" y="461328"/>
                </a:lnTo>
                <a:lnTo>
                  <a:pt x="1987431" y="456565"/>
                </a:lnTo>
                <a:lnTo>
                  <a:pt x="1991865" y="451803"/>
                </a:lnTo>
                <a:lnTo>
                  <a:pt x="1996594" y="447675"/>
                </a:lnTo>
                <a:lnTo>
                  <a:pt x="2001028" y="443548"/>
                </a:lnTo>
                <a:lnTo>
                  <a:pt x="2006052" y="439738"/>
                </a:lnTo>
                <a:lnTo>
                  <a:pt x="2011077" y="436245"/>
                </a:lnTo>
                <a:lnTo>
                  <a:pt x="2016102" y="432753"/>
                </a:lnTo>
                <a:lnTo>
                  <a:pt x="2021718" y="429895"/>
                </a:lnTo>
                <a:lnTo>
                  <a:pt x="2027038" y="427355"/>
                </a:lnTo>
                <a:lnTo>
                  <a:pt x="2032654" y="424815"/>
                </a:lnTo>
                <a:lnTo>
                  <a:pt x="2038270" y="422910"/>
                </a:lnTo>
                <a:lnTo>
                  <a:pt x="2043886" y="421005"/>
                </a:lnTo>
                <a:lnTo>
                  <a:pt x="2049502" y="419735"/>
                </a:lnTo>
                <a:lnTo>
                  <a:pt x="2055413" y="418148"/>
                </a:lnTo>
                <a:lnTo>
                  <a:pt x="2061029" y="417195"/>
                </a:lnTo>
                <a:lnTo>
                  <a:pt x="2067236" y="416243"/>
                </a:lnTo>
                <a:lnTo>
                  <a:pt x="2072852" y="415925"/>
                </a:lnTo>
                <a:lnTo>
                  <a:pt x="2079059" y="415925"/>
                </a:lnTo>
                <a:lnTo>
                  <a:pt x="2084970" y="415925"/>
                </a:lnTo>
                <a:lnTo>
                  <a:pt x="2090882" y="416243"/>
                </a:lnTo>
                <a:lnTo>
                  <a:pt x="2096793" y="417195"/>
                </a:lnTo>
                <a:lnTo>
                  <a:pt x="2102409" y="418148"/>
                </a:lnTo>
                <a:lnTo>
                  <a:pt x="2108321" y="419735"/>
                </a:lnTo>
                <a:lnTo>
                  <a:pt x="2113936" y="421005"/>
                </a:lnTo>
                <a:lnTo>
                  <a:pt x="2119552" y="422910"/>
                </a:lnTo>
                <a:lnTo>
                  <a:pt x="2125464" y="424815"/>
                </a:lnTo>
                <a:lnTo>
                  <a:pt x="2130784" y="427355"/>
                </a:lnTo>
                <a:lnTo>
                  <a:pt x="2136104" y="429895"/>
                </a:lnTo>
                <a:lnTo>
                  <a:pt x="2141720" y="432753"/>
                </a:lnTo>
                <a:lnTo>
                  <a:pt x="2146745" y="436245"/>
                </a:lnTo>
                <a:lnTo>
                  <a:pt x="2152065" y="439738"/>
                </a:lnTo>
                <a:lnTo>
                  <a:pt x="2156795" y="443548"/>
                </a:lnTo>
                <a:lnTo>
                  <a:pt x="2161819" y="447675"/>
                </a:lnTo>
                <a:lnTo>
                  <a:pt x="2165957" y="451803"/>
                </a:lnTo>
                <a:lnTo>
                  <a:pt x="2966073" y="1251903"/>
                </a:lnTo>
                <a:lnTo>
                  <a:pt x="5612631" y="3898583"/>
                </a:lnTo>
                <a:lnTo>
                  <a:pt x="5617360" y="3903345"/>
                </a:lnTo>
                <a:lnTo>
                  <a:pt x="5621498" y="3908425"/>
                </a:lnTo>
                <a:lnTo>
                  <a:pt x="5625341" y="3913505"/>
                </a:lnTo>
                <a:lnTo>
                  <a:pt x="5628888" y="3918585"/>
                </a:lnTo>
                <a:lnTo>
                  <a:pt x="5632139" y="3923348"/>
                </a:lnTo>
                <a:lnTo>
                  <a:pt x="5635094" y="3928745"/>
                </a:lnTo>
                <a:lnTo>
                  <a:pt x="5638050" y="3934460"/>
                </a:lnTo>
                <a:lnTo>
                  <a:pt x="5640415" y="3939858"/>
                </a:lnTo>
                <a:lnTo>
                  <a:pt x="5642484" y="3945890"/>
                </a:lnTo>
                <a:lnTo>
                  <a:pt x="5644257" y="3951605"/>
                </a:lnTo>
                <a:lnTo>
                  <a:pt x="5645735" y="3957320"/>
                </a:lnTo>
                <a:lnTo>
                  <a:pt x="5647213" y="3963353"/>
                </a:lnTo>
                <a:lnTo>
                  <a:pt x="5648100" y="3969068"/>
                </a:lnTo>
                <a:lnTo>
                  <a:pt x="5648691" y="3975100"/>
                </a:lnTo>
                <a:lnTo>
                  <a:pt x="5649282" y="3980815"/>
                </a:lnTo>
                <a:lnTo>
                  <a:pt x="5649282" y="3987165"/>
                </a:lnTo>
                <a:lnTo>
                  <a:pt x="5649282" y="3992880"/>
                </a:lnTo>
                <a:lnTo>
                  <a:pt x="5648691" y="3998913"/>
                </a:lnTo>
                <a:lnTo>
                  <a:pt x="5648100" y="4004945"/>
                </a:lnTo>
                <a:lnTo>
                  <a:pt x="5647213" y="4010660"/>
                </a:lnTo>
                <a:lnTo>
                  <a:pt x="5645735" y="4016375"/>
                </a:lnTo>
                <a:lnTo>
                  <a:pt x="5644257" y="4022725"/>
                </a:lnTo>
                <a:lnTo>
                  <a:pt x="5642484" y="4028440"/>
                </a:lnTo>
                <a:lnTo>
                  <a:pt x="5640415" y="4033838"/>
                </a:lnTo>
                <a:lnTo>
                  <a:pt x="5638050" y="4039553"/>
                </a:lnTo>
                <a:lnTo>
                  <a:pt x="5635094" y="4044950"/>
                </a:lnTo>
                <a:lnTo>
                  <a:pt x="5632139" y="4050348"/>
                </a:lnTo>
                <a:lnTo>
                  <a:pt x="5628888" y="4055745"/>
                </a:lnTo>
                <a:lnTo>
                  <a:pt x="5625341" y="4060825"/>
                </a:lnTo>
                <a:lnTo>
                  <a:pt x="5621498" y="4065588"/>
                </a:lnTo>
                <a:lnTo>
                  <a:pt x="5617360" y="4070350"/>
                </a:lnTo>
                <a:lnTo>
                  <a:pt x="5612631" y="4075113"/>
                </a:lnTo>
                <a:lnTo>
                  <a:pt x="5608198" y="4079875"/>
                </a:lnTo>
                <a:lnTo>
                  <a:pt x="5603468" y="4083685"/>
                </a:lnTo>
                <a:lnTo>
                  <a:pt x="5598443" y="4087495"/>
                </a:lnTo>
                <a:lnTo>
                  <a:pt x="5593419" y="4091305"/>
                </a:lnTo>
                <a:lnTo>
                  <a:pt x="5588098" y="4094480"/>
                </a:lnTo>
                <a:lnTo>
                  <a:pt x="5582482" y="4097338"/>
                </a:lnTo>
                <a:lnTo>
                  <a:pt x="5577162" y="4100195"/>
                </a:lnTo>
                <a:lnTo>
                  <a:pt x="5571842" y="4102418"/>
                </a:lnTo>
                <a:lnTo>
                  <a:pt x="5565931" y="4104640"/>
                </a:lnTo>
                <a:lnTo>
                  <a:pt x="5560315" y="4106545"/>
                </a:lnTo>
                <a:lnTo>
                  <a:pt x="5554699" y="4108133"/>
                </a:lnTo>
                <a:lnTo>
                  <a:pt x="5548492" y="4109403"/>
                </a:lnTo>
                <a:lnTo>
                  <a:pt x="5542580" y="4110355"/>
                </a:lnTo>
                <a:lnTo>
                  <a:pt x="5536669" y="4110990"/>
                </a:lnTo>
                <a:lnTo>
                  <a:pt x="5530758" y="4111308"/>
                </a:lnTo>
                <a:lnTo>
                  <a:pt x="5524846" y="4111625"/>
                </a:lnTo>
                <a:lnTo>
                  <a:pt x="5518639" y="4111308"/>
                </a:lnTo>
                <a:lnTo>
                  <a:pt x="5513023" y="4110990"/>
                </a:lnTo>
                <a:lnTo>
                  <a:pt x="5506816" y="4110355"/>
                </a:lnTo>
                <a:lnTo>
                  <a:pt x="5501200" y="4109403"/>
                </a:lnTo>
                <a:lnTo>
                  <a:pt x="5494993" y="4108133"/>
                </a:lnTo>
                <a:lnTo>
                  <a:pt x="5489081" y="4106545"/>
                </a:lnTo>
                <a:lnTo>
                  <a:pt x="5483466" y="4104640"/>
                </a:lnTo>
                <a:lnTo>
                  <a:pt x="5477850" y="4102418"/>
                </a:lnTo>
                <a:lnTo>
                  <a:pt x="5472234" y="4100195"/>
                </a:lnTo>
                <a:lnTo>
                  <a:pt x="5466913" y="4097338"/>
                </a:lnTo>
                <a:lnTo>
                  <a:pt x="5461593" y="4094480"/>
                </a:lnTo>
                <a:lnTo>
                  <a:pt x="5456273" y="4091305"/>
                </a:lnTo>
                <a:lnTo>
                  <a:pt x="5451248" y="4087495"/>
                </a:lnTo>
                <a:lnTo>
                  <a:pt x="5446223" y="4083685"/>
                </a:lnTo>
                <a:lnTo>
                  <a:pt x="5441495" y="4079875"/>
                </a:lnTo>
                <a:lnTo>
                  <a:pt x="5436765" y="4075113"/>
                </a:lnTo>
                <a:lnTo>
                  <a:pt x="5322379" y="3960813"/>
                </a:lnTo>
                <a:lnTo>
                  <a:pt x="5317945" y="3956368"/>
                </a:lnTo>
                <a:lnTo>
                  <a:pt x="5312921" y="3952240"/>
                </a:lnTo>
                <a:lnTo>
                  <a:pt x="5307896" y="3948748"/>
                </a:lnTo>
                <a:lnTo>
                  <a:pt x="5302871" y="3944938"/>
                </a:lnTo>
                <a:lnTo>
                  <a:pt x="5297255" y="3941763"/>
                </a:lnTo>
                <a:lnTo>
                  <a:pt x="5292230" y="3938588"/>
                </a:lnTo>
                <a:lnTo>
                  <a:pt x="5286615" y="3936048"/>
                </a:lnTo>
                <a:lnTo>
                  <a:pt x="5281294" y="3933508"/>
                </a:lnTo>
                <a:lnTo>
                  <a:pt x="5275383" y="3931285"/>
                </a:lnTo>
                <a:lnTo>
                  <a:pt x="5269767" y="3929698"/>
                </a:lnTo>
                <a:lnTo>
                  <a:pt x="5263855" y="3927793"/>
                </a:lnTo>
                <a:lnTo>
                  <a:pt x="5257944" y="3926840"/>
                </a:lnTo>
                <a:lnTo>
                  <a:pt x="5252033" y="3925570"/>
                </a:lnTo>
                <a:lnTo>
                  <a:pt x="5246121" y="3924935"/>
                </a:lnTo>
                <a:lnTo>
                  <a:pt x="5240210" y="3924618"/>
                </a:lnTo>
                <a:lnTo>
                  <a:pt x="5234298" y="3924618"/>
                </a:lnTo>
                <a:lnTo>
                  <a:pt x="5228091" y="3924618"/>
                </a:lnTo>
                <a:lnTo>
                  <a:pt x="5222180" y="3924935"/>
                </a:lnTo>
                <a:lnTo>
                  <a:pt x="5216268" y="3925570"/>
                </a:lnTo>
                <a:lnTo>
                  <a:pt x="5210357" y="3926840"/>
                </a:lnTo>
                <a:lnTo>
                  <a:pt x="5204741" y="3927793"/>
                </a:lnTo>
                <a:lnTo>
                  <a:pt x="5198534" y="3929698"/>
                </a:lnTo>
                <a:lnTo>
                  <a:pt x="5192918" y="3931285"/>
                </a:lnTo>
                <a:lnTo>
                  <a:pt x="5187598" y="3933508"/>
                </a:lnTo>
                <a:lnTo>
                  <a:pt x="5181686" y="3936048"/>
                </a:lnTo>
                <a:lnTo>
                  <a:pt x="5176366" y="3938588"/>
                </a:lnTo>
                <a:lnTo>
                  <a:pt x="5171046" y="3941763"/>
                </a:lnTo>
                <a:lnTo>
                  <a:pt x="5165430" y="3944938"/>
                </a:lnTo>
                <a:lnTo>
                  <a:pt x="5160405" y="3948748"/>
                </a:lnTo>
                <a:lnTo>
                  <a:pt x="5155380" y="3952240"/>
                </a:lnTo>
                <a:lnTo>
                  <a:pt x="5150947" y="3956368"/>
                </a:lnTo>
                <a:lnTo>
                  <a:pt x="5146218" y="3960813"/>
                </a:lnTo>
                <a:lnTo>
                  <a:pt x="5141488" y="3965575"/>
                </a:lnTo>
                <a:lnTo>
                  <a:pt x="5137646" y="3970655"/>
                </a:lnTo>
                <a:lnTo>
                  <a:pt x="5133508" y="3975100"/>
                </a:lnTo>
                <a:lnTo>
                  <a:pt x="5129961" y="3980498"/>
                </a:lnTo>
                <a:lnTo>
                  <a:pt x="5126710" y="3985578"/>
                </a:lnTo>
                <a:lnTo>
                  <a:pt x="5123754" y="3990975"/>
                </a:lnTo>
                <a:lnTo>
                  <a:pt x="5121094" y="3996373"/>
                </a:lnTo>
                <a:lnTo>
                  <a:pt x="5118729" y="4002088"/>
                </a:lnTo>
                <a:lnTo>
                  <a:pt x="5116660" y="4007803"/>
                </a:lnTo>
                <a:lnTo>
                  <a:pt x="5114591" y="4013518"/>
                </a:lnTo>
                <a:lnTo>
                  <a:pt x="5113113" y="4019233"/>
                </a:lnTo>
                <a:lnTo>
                  <a:pt x="5111636" y="4025265"/>
                </a:lnTo>
                <a:cubicBezTo>
                  <a:pt x="5111439" y="4027276"/>
                  <a:pt x="5111241" y="4029287"/>
                  <a:pt x="5111044" y="4031298"/>
                </a:cubicBezTo>
                <a:lnTo>
                  <a:pt x="5110158" y="4037013"/>
                </a:lnTo>
                <a:cubicBezTo>
                  <a:pt x="5110059" y="4039024"/>
                  <a:pt x="5109961" y="4041034"/>
                  <a:pt x="5109862" y="4043045"/>
                </a:cubicBezTo>
                <a:cubicBezTo>
                  <a:pt x="5109764" y="4045056"/>
                  <a:pt x="5109665" y="4047067"/>
                  <a:pt x="5109567" y="4049078"/>
                </a:cubicBezTo>
                <a:cubicBezTo>
                  <a:pt x="5109665" y="4051089"/>
                  <a:pt x="5109764" y="4053099"/>
                  <a:pt x="5109862" y="4055110"/>
                </a:cubicBezTo>
                <a:cubicBezTo>
                  <a:pt x="5109961" y="4057121"/>
                  <a:pt x="5110059" y="4059132"/>
                  <a:pt x="5110158" y="4061143"/>
                </a:cubicBezTo>
                <a:lnTo>
                  <a:pt x="5111044" y="4066858"/>
                </a:lnTo>
                <a:cubicBezTo>
                  <a:pt x="5111241" y="4068869"/>
                  <a:pt x="5111439" y="4070879"/>
                  <a:pt x="5111636" y="4072890"/>
                </a:cubicBezTo>
                <a:lnTo>
                  <a:pt x="5113113" y="4078605"/>
                </a:lnTo>
                <a:lnTo>
                  <a:pt x="5114591" y="4084320"/>
                </a:lnTo>
                <a:lnTo>
                  <a:pt x="5116660" y="4090035"/>
                </a:lnTo>
                <a:lnTo>
                  <a:pt x="5118729" y="4095750"/>
                </a:lnTo>
                <a:lnTo>
                  <a:pt x="5121094" y="4101783"/>
                </a:lnTo>
                <a:lnTo>
                  <a:pt x="5123754" y="4107180"/>
                </a:lnTo>
                <a:lnTo>
                  <a:pt x="5126710" y="4112578"/>
                </a:lnTo>
                <a:lnTo>
                  <a:pt x="5129961" y="4117975"/>
                </a:lnTo>
                <a:lnTo>
                  <a:pt x="5133508" y="4122738"/>
                </a:lnTo>
                <a:lnTo>
                  <a:pt x="5137646" y="4127818"/>
                </a:lnTo>
                <a:lnTo>
                  <a:pt x="5141488" y="4132580"/>
                </a:lnTo>
                <a:lnTo>
                  <a:pt x="5146218" y="4137343"/>
                </a:lnTo>
                <a:lnTo>
                  <a:pt x="5870075" y="4860925"/>
                </a:lnTo>
                <a:lnTo>
                  <a:pt x="5874509" y="4865688"/>
                </a:lnTo>
                <a:lnTo>
                  <a:pt x="5878646" y="4870768"/>
                </a:lnTo>
                <a:lnTo>
                  <a:pt x="5882489" y="4875848"/>
                </a:lnTo>
                <a:lnTo>
                  <a:pt x="5886036" y="4880928"/>
                </a:lnTo>
                <a:lnTo>
                  <a:pt x="5889287" y="4885690"/>
                </a:lnTo>
                <a:lnTo>
                  <a:pt x="5892243" y="4891088"/>
                </a:lnTo>
                <a:lnTo>
                  <a:pt x="5895199" y="4897120"/>
                </a:lnTo>
                <a:lnTo>
                  <a:pt x="5897268" y="4902518"/>
                </a:lnTo>
                <a:lnTo>
                  <a:pt x="5899336" y="4908233"/>
                </a:lnTo>
                <a:lnTo>
                  <a:pt x="5901701" y="4913948"/>
                </a:lnTo>
                <a:lnTo>
                  <a:pt x="5902883" y="4919663"/>
                </a:lnTo>
                <a:lnTo>
                  <a:pt x="5904066" y="4925695"/>
                </a:lnTo>
                <a:lnTo>
                  <a:pt x="5905248" y="4931410"/>
                </a:lnTo>
                <a:cubicBezTo>
                  <a:pt x="5905445" y="4933421"/>
                  <a:pt x="5905643" y="4935432"/>
                  <a:pt x="5905840" y="4937443"/>
                </a:cubicBezTo>
                <a:cubicBezTo>
                  <a:pt x="5905938" y="4939454"/>
                  <a:pt x="5906037" y="4941464"/>
                  <a:pt x="5906135" y="4943475"/>
                </a:cubicBezTo>
                <a:lnTo>
                  <a:pt x="5906726" y="4949508"/>
                </a:lnTo>
                <a:lnTo>
                  <a:pt x="5906135" y="4955223"/>
                </a:lnTo>
                <a:cubicBezTo>
                  <a:pt x="5906037" y="4957234"/>
                  <a:pt x="5905938" y="4959244"/>
                  <a:pt x="5905840" y="4961255"/>
                </a:cubicBezTo>
                <a:cubicBezTo>
                  <a:pt x="5905643" y="4963266"/>
                  <a:pt x="5905445" y="4965277"/>
                  <a:pt x="5905248" y="4967288"/>
                </a:cubicBezTo>
                <a:lnTo>
                  <a:pt x="5904066" y="4973003"/>
                </a:lnTo>
                <a:lnTo>
                  <a:pt x="5902883" y="4979035"/>
                </a:lnTo>
                <a:lnTo>
                  <a:pt x="5901701" y="4985068"/>
                </a:lnTo>
                <a:lnTo>
                  <a:pt x="5899336" y="4990783"/>
                </a:lnTo>
                <a:lnTo>
                  <a:pt x="5897268" y="4996180"/>
                </a:lnTo>
                <a:lnTo>
                  <a:pt x="5895199" y="5001895"/>
                </a:lnTo>
                <a:lnTo>
                  <a:pt x="5892243" y="5007293"/>
                </a:lnTo>
                <a:lnTo>
                  <a:pt x="5889287" y="5012690"/>
                </a:lnTo>
                <a:lnTo>
                  <a:pt x="5886036" y="5018088"/>
                </a:lnTo>
                <a:lnTo>
                  <a:pt x="5882489" y="5023168"/>
                </a:lnTo>
                <a:lnTo>
                  <a:pt x="5878646" y="5028248"/>
                </a:lnTo>
                <a:lnTo>
                  <a:pt x="5874509" y="5032693"/>
                </a:lnTo>
                <a:lnTo>
                  <a:pt x="5870075" y="5037455"/>
                </a:lnTo>
                <a:lnTo>
                  <a:pt x="5865346" y="5041900"/>
                </a:lnTo>
                <a:lnTo>
                  <a:pt x="5860617" y="5046028"/>
                </a:lnTo>
                <a:lnTo>
                  <a:pt x="5855592" y="5050155"/>
                </a:lnTo>
                <a:lnTo>
                  <a:pt x="5850567" y="5053648"/>
                </a:lnTo>
                <a:lnTo>
                  <a:pt x="5845247" y="5056823"/>
                </a:lnTo>
                <a:lnTo>
                  <a:pt x="5839926" y="5059680"/>
                </a:lnTo>
                <a:lnTo>
                  <a:pt x="5834311" y="5062538"/>
                </a:lnTo>
                <a:lnTo>
                  <a:pt x="5828695" y="5064760"/>
                </a:lnTo>
                <a:lnTo>
                  <a:pt x="5823375" y="5066983"/>
                </a:lnTo>
                <a:lnTo>
                  <a:pt x="5817463" y="5069205"/>
                </a:lnTo>
                <a:lnTo>
                  <a:pt x="5811552" y="5070475"/>
                </a:lnTo>
                <a:lnTo>
                  <a:pt x="5805640" y="5071428"/>
                </a:lnTo>
                <a:lnTo>
                  <a:pt x="5800024" y="5072698"/>
                </a:lnTo>
                <a:lnTo>
                  <a:pt x="5793817" y="5073333"/>
                </a:lnTo>
                <a:lnTo>
                  <a:pt x="5787610" y="5073650"/>
                </a:lnTo>
                <a:lnTo>
                  <a:pt x="5781994" y="5073968"/>
                </a:lnTo>
                <a:lnTo>
                  <a:pt x="5775787" y="5073650"/>
                </a:lnTo>
                <a:lnTo>
                  <a:pt x="5770171" y="5073333"/>
                </a:lnTo>
                <a:lnTo>
                  <a:pt x="5763965" y="5072698"/>
                </a:lnTo>
                <a:lnTo>
                  <a:pt x="5758349" y="5071428"/>
                </a:lnTo>
                <a:lnTo>
                  <a:pt x="5752141" y="5070475"/>
                </a:lnTo>
                <a:lnTo>
                  <a:pt x="5746526" y="5069205"/>
                </a:lnTo>
                <a:lnTo>
                  <a:pt x="5740614" y="5066983"/>
                </a:lnTo>
                <a:lnTo>
                  <a:pt x="5734998" y="5064760"/>
                </a:lnTo>
                <a:lnTo>
                  <a:pt x="5729382" y="5062538"/>
                </a:lnTo>
                <a:lnTo>
                  <a:pt x="5723767" y="5059680"/>
                </a:lnTo>
                <a:lnTo>
                  <a:pt x="5718446" y="5056823"/>
                </a:lnTo>
                <a:lnTo>
                  <a:pt x="5713421" y="5053648"/>
                </a:lnTo>
                <a:lnTo>
                  <a:pt x="5708396" y="5050155"/>
                </a:lnTo>
                <a:lnTo>
                  <a:pt x="5703372" y="5046028"/>
                </a:lnTo>
                <a:lnTo>
                  <a:pt x="5698347" y="5041900"/>
                </a:lnTo>
                <a:lnTo>
                  <a:pt x="5693618" y="5037455"/>
                </a:lnTo>
                <a:lnTo>
                  <a:pt x="5598148" y="4941888"/>
                </a:lnTo>
                <a:lnTo>
                  <a:pt x="5490560" y="4834573"/>
                </a:lnTo>
                <a:lnTo>
                  <a:pt x="5485830" y="4830128"/>
                </a:lnTo>
                <a:lnTo>
                  <a:pt x="5481397" y="4826000"/>
                </a:lnTo>
                <a:lnTo>
                  <a:pt x="5476372" y="4821873"/>
                </a:lnTo>
                <a:lnTo>
                  <a:pt x="5471348" y="4818380"/>
                </a:lnTo>
                <a:lnTo>
                  <a:pt x="5465732" y="4815205"/>
                </a:lnTo>
                <a:lnTo>
                  <a:pt x="5460411" y="4812348"/>
                </a:lnTo>
                <a:lnTo>
                  <a:pt x="5455091" y="4809173"/>
                </a:lnTo>
                <a:lnTo>
                  <a:pt x="5449475" y="4807268"/>
                </a:lnTo>
                <a:lnTo>
                  <a:pt x="5443563" y="4805045"/>
                </a:lnTo>
                <a:lnTo>
                  <a:pt x="5437948" y="4802823"/>
                </a:lnTo>
                <a:lnTo>
                  <a:pt x="5432036" y="4801553"/>
                </a:lnTo>
                <a:lnTo>
                  <a:pt x="5426420" y="4800283"/>
                </a:lnTo>
                <a:lnTo>
                  <a:pt x="5420509" y="4799330"/>
                </a:lnTo>
                <a:lnTo>
                  <a:pt x="5414597" y="4798695"/>
                </a:lnTo>
                <a:lnTo>
                  <a:pt x="5408391" y="4798060"/>
                </a:lnTo>
                <a:lnTo>
                  <a:pt x="5402775" y="4797743"/>
                </a:lnTo>
                <a:lnTo>
                  <a:pt x="5396568" y="4798060"/>
                </a:lnTo>
                <a:lnTo>
                  <a:pt x="5390361" y="4798695"/>
                </a:lnTo>
                <a:lnTo>
                  <a:pt x="5384745" y="4799330"/>
                </a:lnTo>
                <a:lnTo>
                  <a:pt x="5378538" y="4800283"/>
                </a:lnTo>
                <a:lnTo>
                  <a:pt x="5372922" y="4801553"/>
                </a:lnTo>
                <a:lnTo>
                  <a:pt x="5367010" y="4802823"/>
                </a:lnTo>
                <a:lnTo>
                  <a:pt x="5361394" y="4805045"/>
                </a:lnTo>
                <a:lnTo>
                  <a:pt x="5355483" y="4807268"/>
                </a:lnTo>
                <a:lnTo>
                  <a:pt x="5350163" y="4809173"/>
                </a:lnTo>
                <a:lnTo>
                  <a:pt x="5344547" y="4812348"/>
                </a:lnTo>
                <a:lnTo>
                  <a:pt x="5338931" y="4815205"/>
                </a:lnTo>
                <a:lnTo>
                  <a:pt x="5333906" y="4818380"/>
                </a:lnTo>
                <a:lnTo>
                  <a:pt x="5328881" y="4821873"/>
                </a:lnTo>
                <a:lnTo>
                  <a:pt x="5323857" y="4826000"/>
                </a:lnTo>
                <a:lnTo>
                  <a:pt x="5318832" y="4830128"/>
                </a:lnTo>
                <a:lnTo>
                  <a:pt x="5314398" y="4834573"/>
                </a:lnTo>
                <a:lnTo>
                  <a:pt x="5307305" y="4841875"/>
                </a:lnTo>
                <a:lnTo>
                  <a:pt x="5301393" y="4849813"/>
                </a:lnTo>
                <a:lnTo>
                  <a:pt x="5295482" y="4858068"/>
                </a:lnTo>
                <a:lnTo>
                  <a:pt x="5291048" y="4867275"/>
                </a:lnTo>
                <a:lnTo>
                  <a:pt x="5286910" y="4875848"/>
                </a:lnTo>
                <a:lnTo>
                  <a:pt x="5283659" y="4885055"/>
                </a:lnTo>
                <a:lnTo>
                  <a:pt x="5281294" y="4894580"/>
                </a:lnTo>
                <a:lnTo>
                  <a:pt x="5279521" y="4903788"/>
                </a:lnTo>
                <a:lnTo>
                  <a:pt x="5278339" y="4913630"/>
                </a:lnTo>
                <a:lnTo>
                  <a:pt x="5278339" y="4923155"/>
                </a:lnTo>
                <a:cubicBezTo>
                  <a:pt x="5278437" y="4926436"/>
                  <a:pt x="5278536" y="4929717"/>
                  <a:pt x="5278634" y="4932998"/>
                </a:cubicBezTo>
                <a:lnTo>
                  <a:pt x="5279816" y="4942205"/>
                </a:lnTo>
                <a:lnTo>
                  <a:pt x="5281885" y="4952048"/>
                </a:lnTo>
                <a:lnTo>
                  <a:pt x="5284546" y="4960938"/>
                </a:lnTo>
                <a:lnTo>
                  <a:pt x="5288092" y="4970145"/>
                </a:lnTo>
                <a:lnTo>
                  <a:pt x="5291935" y="4979353"/>
                </a:lnTo>
                <a:lnTo>
                  <a:pt x="5583665" y="5270500"/>
                </a:lnTo>
                <a:lnTo>
                  <a:pt x="5588098" y="5275263"/>
                </a:lnTo>
                <a:lnTo>
                  <a:pt x="5592237" y="5280343"/>
                </a:lnTo>
                <a:lnTo>
                  <a:pt x="5595784" y="5284788"/>
                </a:lnTo>
                <a:lnTo>
                  <a:pt x="5599626" y="5290185"/>
                </a:lnTo>
                <a:lnTo>
                  <a:pt x="5602582" y="5295265"/>
                </a:lnTo>
                <a:lnTo>
                  <a:pt x="5605833" y="5300663"/>
                </a:lnTo>
                <a:lnTo>
                  <a:pt x="5608493" y="5306060"/>
                </a:lnTo>
                <a:lnTo>
                  <a:pt x="5610857" y="5311775"/>
                </a:lnTo>
                <a:lnTo>
                  <a:pt x="5613222" y="5317490"/>
                </a:lnTo>
                <a:lnTo>
                  <a:pt x="5614996" y="5323523"/>
                </a:lnTo>
                <a:lnTo>
                  <a:pt x="5616474" y="5329238"/>
                </a:lnTo>
                <a:lnTo>
                  <a:pt x="5617656" y="5334953"/>
                </a:lnTo>
                <a:lnTo>
                  <a:pt x="5618838" y="5340985"/>
                </a:lnTo>
                <a:lnTo>
                  <a:pt x="5619725" y="5346700"/>
                </a:lnTo>
                <a:cubicBezTo>
                  <a:pt x="5619824" y="5348711"/>
                  <a:pt x="5619922" y="5350722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19922" y="5366809"/>
                  <a:pt x="5619824" y="5368819"/>
                  <a:pt x="5619725" y="5370830"/>
                </a:cubicBezTo>
                <a:lnTo>
                  <a:pt x="5618838" y="5376545"/>
                </a:lnTo>
                <a:lnTo>
                  <a:pt x="5617656" y="5382578"/>
                </a:lnTo>
                <a:lnTo>
                  <a:pt x="5616474" y="5388293"/>
                </a:lnTo>
                <a:lnTo>
                  <a:pt x="5614996" y="5394008"/>
                </a:lnTo>
                <a:lnTo>
                  <a:pt x="5613222" y="5400040"/>
                </a:lnTo>
                <a:lnTo>
                  <a:pt x="5610857" y="5405755"/>
                </a:lnTo>
                <a:lnTo>
                  <a:pt x="5608493" y="5411470"/>
                </a:lnTo>
                <a:lnTo>
                  <a:pt x="5605833" y="5416868"/>
                </a:lnTo>
                <a:lnTo>
                  <a:pt x="5602582" y="5422265"/>
                </a:lnTo>
                <a:lnTo>
                  <a:pt x="5599626" y="5427663"/>
                </a:lnTo>
                <a:lnTo>
                  <a:pt x="5595784" y="5432743"/>
                </a:lnTo>
                <a:lnTo>
                  <a:pt x="5592237" y="5437505"/>
                </a:lnTo>
                <a:lnTo>
                  <a:pt x="5588098" y="5442268"/>
                </a:lnTo>
                <a:lnTo>
                  <a:pt x="5583665" y="5447030"/>
                </a:lnTo>
                <a:lnTo>
                  <a:pt x="5578936" y="5451158"/>
                </a:lnTo>
                <a:lnTo>
                  <a:pt x="5573911" y="5455603"/>
                </a:lnTo>
                <a:lnTo>
                  <a:pt x="5569182" y="5459095"/>
                </a:lnTo>
                <a:lnTo>
                  <a:pt x="5563862" y="5462905"/>
                </a:lnTo>
                <a:lnTo>
                  <a:pt x="5558837" y="5466080"/>
                </a:lnTo>
                <a:lnTo>
                  <a:pt x="5553517" y="5469255"/>
                </a:lnTo>
                <a:lnTo>
                  <a:pt x="5548196" y="5471795"/>
                </a:lnTo>
                <a:lnTo>
                  <a:pt x="5542285" y="5474335"/>
                </a:lnTo>
                <a:lnTo>
                  <a:pt x="5536964" y="5476558"/>
                </a:lnTo>
                <a:lnTo>
                  <a:pt x="5531348" y="5478145"/>
                </a:lnTo>
                <a:lnTo>
                  <a:pt x="5525437" y="5479733"/>
                </a:lnTo>
                <a:lnTo>
                  <a:pt x="5519230" y="5481003"/>
                </a:lnTo>
                <a:lnTo>
                  <a:pt x="5513614" y="5482273"/>
                </a:lnTo>
                <a:lnTo>
                  <a:pt x="5507999" y="5482908"/>
                </a:lnTo>
                <a:lnTo>
                  <a:pt x="5501791" y="5483225"/>
                </a:lnTo>
                <a:lnTo>
                  <a:pt x="5495585" y="5483543"/>
                </a:lnTo>
                <a:lnTo>
                  <a:pt x="6873545" y="6858000"/>
                </a:lnTo>
                <a:lnTo>
                  <a:pt x="8071474" y="6858000"/>
                </a:lnTo>
                <a:close/>
              </a:path>
            </a:pathLst>
          </a:custGeom>
          <a:gradFill flip="none" rotWithShape="1">
            <a:gsLst>
              <a:gs pos="93000">
                <a:srgbClr val="00629E"/>
              </a:gs>
              <a:gs pos="86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ABFCEA73-BFF9-43A4-9CE6-B01E78C5A3E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58225" y="0"/>
            <a:ext cx="6489101" cy="6858000"/>
          </a:xfrm>
          <a:custGeom>
            <a:avLst/>
            <a:gdLst>
              <a:gd name="connsiteX0" fmla="*/ 1075853 w 6489101"/>
              <a:gd name="connsiteY0" fmla="*/ 0 h 6858000"/>
              <a:gd name="connsiteX1" fmla="*/ 644330 w 6489101"/>
              <a:gd name="connsiteY1" fmla="*/ 0 h 6858000"/>
              <a:gd name="connsiteX2" fmla="*/ 1745304 w 6489101"/>
              <a:gd name="connsiteY2" fmla="*/ 1101091 h 6858000"/>
              <a:gd name="connsiteX3" fmla="*/ 1750034 w 6489101"/>
              <a:gd name="connsiteY3" fmla="*/ 1105854 h 6858000"/>
              <a:gd name="connsiteX4" fmla="*/ 1753876 w 6489101"/>
              <a:gd name="connsiteY4" fmla="*/ 1110615 h 6858000"/>
              <a:gd name="connsiteX5" fmla="*/ 1758014 w 6489101"/>
              <a:gd name="connsiteY5" fmla="*/ 1115696 h 6858000"/>
              <a:gd name="connsiteX6" fmla="*/ 1761560 w 6489101"/>
              <a:gd name="connsiteY6" fmla="*/ 1120776 h 6858000"/>
              <a:gd name="connsiteX7" fmla="*/ 1764812 w 6489101"/>
              <a:gd name="connsiteY7" fmla="*/ 1126174 h 6858000"/>
              <a:gd name="connsiteX8" fmla="*/ 1767472 w 6489101"/>
              <a:gd name="connsiteY8" fmla="*/ 1131570 h 6858000"/>
              <a:gd name="connsiteX9" fmla="*/ 1770427 w 6489101"/>
              <a:gd name="connsiteY9" fmla="*/ 1136968 h 6858000"/>
              <a:gd name="connsiteX10" fmla="*/ 1773087 w 6489101"/>
              <a:gd name="connsiteY10" fmla="*/ 1142366 h 6858000"/>
              <a:gd name="connsiteX11" fmla="*/ 1775156 w 6489101"/>
              <a:gd name="connsiteY11" fmla="*/ 1148081 h 6858000"/>
              <a:gd name="connsiteX12" fmla="*/ 1776930 w 6489101"/>
              <a:gd name="connsiteY12" fmla="*/ 1153796 h 6858000"/>
              <a:gd name="connsiteX13" fmla="*/ 1778408 w 6489101"/>
              <a:gd name="connsiteY13" fmla="*/ 1159829 h 6858000"/>
              <a:gd name="connsiteX14" fmla="*/ 1779885 w 6489101"/>
              <a:gd name="connsiteY14" fmla="*/ 1165544 h 6858000"/>
              <a:gd name="connsiteX15" fmla="*/ 1780772 w 6489101"/>
              <a:gd name="connsiteY15" fmla="*/ 1171893 h 6858000"/>
              <a:gd name="connsiteX16" fmla="*/ 1781659 w 6489101"/>
              <a:gd name="connsiteY16" fmla="*/ 1177608 h 6858000"/>
              <a:gd name="connsiteX17" fmla="*/ 1781954 w 6489101"/>
              <a:gd name="connsiteY17" fmla="*/ 1183641 h 6858000"/>
              <a:gd name="connsiteX18" fmla="*/ 1781954 w 6489101"/>
              <a:gd name="connsiteY18" fmla="*/ 1189356 h 6858000"/>
              <a:gd name="connsiteX19" fmla="*/ 1781954 w 6489101"/>
              <a:gd name="connsiteY19" fmla="*/ 1195388 h 6858000"/>
              <a:gd name="connsiteX20" fmla="*/ 1781659 w 6489101"/>
              <a:gd name="connsiteY20" fmla="*/ 1201739 h 6858000"/>
              <a:gd name="connsiteX21" fmla="*/ 1780772 w 6489101"/>
              <a:gd name="connsiteY21" fmla="*/ 1207454 h 6858000"/>
              <a:gd name="connsiteX22" fmla="*/ 1779885 w 6489101"/>
              <a:gd name="connsiteY22" fmla="*/ 1213486 h 6858000"/>
              <a:gd name="connsiteX23" fmla="*/ 1778408 w 6489101"/>
              <a:gd name="connsiteY23" fmla="*/ 1219200 h 6858000"/>
              <a:gd name="connsiteX24" fmla="*/ 1776930 w 6489101"/>
              <a:gd name="connsiteY24" fmla="*/ 1225233 h 6858000"/>
              <a:gd name="connsiteX25" fmla="*/ 1775156 w 6489101"/>
              <a:gd name="connsiteY25" fmla="*/ 1230949 h 6858000"/>
              <a:gd name="connsiteX26" fmla="*/ 1773087 w 6489101"/>
              <a:gd name="connsiteY26" fmla="*/ 1236346 h 6858000"/>
              <a:gd name="connsiteX27" fmla="*/ 1770427 w 6489101"/>
              <a:gd name="connsiteY27" fmla="*/ 1242061 h 6858000"/>
              <a:gd name="connsiteX28" fmla="*/ 1767472 w 6489101"/>
              <a:gd name="connsiteY28" fmla="*/ 1247459 h 6858000"/>
              <a:gd name="connsiteX29" fmla="*/ 1764812 w 6489101"/>
              <a:gd name="connsiteY29" fmla="*/ 1252855 h 6858000"/>
              <a:gd name="connsiteX30" fmla="*/ 1761560 w 6489101"/>
              <a:gd name="connsiteY30" fmla="*/ 1258254 h 6858000"/>
              <a:gd name="connsiteX31" fmla="*/ 1758014 w 6489101"/>
              <a:gd name="connsiteY31" fmla="*/ 1263333 h 6858000"/>
              <a:gd name="connsiteX32" fmla="*/ 1753876 w 6489101"/>
              <a:gd name="connsiteY32" fmla="*/ 1268413 h 6858000"/>
              <a:gd name="connsiteX33" fmla="*/ 1750034 w 6489101"/>
              <a:gd name="connsiteY33" fmla="*/ 1273494 h 6858000"/>
              <a:gd name="connsiteX34" fmla="*/ 1745304 w 6489101"/>
              <a:gd name="connsiteY34" fmla="*/ 1278255 h 6858000"/>
              <a:gd name="connsiteX35" fmla="*/ 1740575 w 6489101"/>
              <a:gd name="connsiteY35" fmla="*/ 1282384 h 6858000"/>
              <a:gd name="connsiteX36" fmla="*/ 1736142 w 6489101"/>
              <a:gd name="connsiteY36" fmla="*/ 1286510 h 6858000"/>
              <a:gd name="connsiteX37" fmla="*/ 1731117 w 6489101"/>
              <a:gd name="connsiteY37" fmla="*/ 1290321 h 6858000"/>
              <a:gd name="connsiteX38" fmla="*/ 1726093 w 6489101"/>
              <a:gd name="connsiteY38" fmla="*/ 1293814 h 6858000"/>
              <a:gd name="connsiteX39" fmla="*/ 1720477 w 6489101"/>
              <a:gd name="connsiteY39" fmla="*/ 1297306 h 6858000"/>
              <a:gd name="connsiteX40" fmla="*/ 1715157 w 6489101"/>
              <a:gd name="connsiteY40" fmla="*/ 1300481 h 6858000"/>
              <a:gd name="connsiteX41" fmla="*/ 1709837 w 6489101"/>
              <a:gd name="connsiteY41" fmla="*/ 1303021 h 6858000"/>
              <a:gd name="connsiteX42" fmla="*/ 1703926 w 6489101"/>
              <a:gd name="connsiteY42" fmla="*/ 1305560 h 6858000"/>
              <a:gd name="connsiteX43" fmla="*/ 1698310 w 6489101"/>
              <a:gd name="connsiteY43" fmla="*/ 1307465 h 6858000"/>
              <a:gd name="connsiteX44" fmla="*/ 1692398 w 6489101"/>
              <a:gd name="connsiteY44" fmla="*/ 1309371 h 6858000"/>
              <a:gd name="connsiteX45" fmla="*/ 1686783 w 6489101"/>
              <a:gd name="connsiteY45" fmla="*/ 1311275 h 6858000"/>
              <a:gd name="connsiteX46" fmla="*/ 1681167 w 6489101"/>
              <a:gd name="connsiteY46" fmla="*/ 1312228 h 6858000"/>
              <a:gd name="connsiteX47" fmla="*/ 1674960 w 6489101"/>
              <a:gd name="connsiteY47" fmla="*/ 1313180 h 6858000"/>
              <a:gd name="connsiteX48" fmla="*/ 1668754 w 6489101"/>
              <a:gd name="connsiteY48" fmla="*/ 1314133 h 6858000"/>
              <a:gd name="connsiteX49" fmla="*/ 1663138 w 6489101"/>
              <a:gd name="connsiteY49" fmla="*/ 1314450 h 6858000"/>
              <a:gd name="connsiteX50" fmla="*/ 1656931 w 6489101"/>
              <a:gd name="connsiteY50" fmla="*/ 1314769 h 6858000"/>
              <a:gd name="connsiteX51" fmla="*/ 1651020 w 6489101"/>
              <a:gd name="connsiteY51" fmla="*/ 1314450 h 6858000"/>
              <a:gd name="connsiteX52" fmla="*/ 1645108 w 6489101"/>
              <a:gd name="connsiteY52" fmla="*/ 1314133 h 6858000"/>
              <a:gd name="connsiteX53" fmla="*/ 1638902 w 6489101"/>
              <a:gd name="connsiteY53" fmla="*/ 1313180 h 6858000"/>
              <a:gd name="connsiteX54" fmla="*/ 1633286 w 6489101"/>
              <a:gd name="connsiteY54" fmla="*/ 1312228 h 6858000"/>
              <a:gd name="connsiteX55" fmla="*/ 1627079 w 6489101"/>
              <a:gd name="connsiteY55" fmla="*/ 1311275 h 6858000"/>
              <a:gd name="connsiteX56" fmla="*/ 1621463 w 6489101"/>
              <a:gd name="connsiteY56" fmla="*/ 1309371 h 6858000"/>
              <a:gd name="connsiteX57" fmla="*/ 1615552 w 6489101"/>
              <a:gd name="connsiteY57" fmla="*/ 1307465 h 6858000"/>
              <a:gd name="connsiteX58" fmla="*/ 1609936 w 6489101"/>
              <a:gd name="connsiteY58" fmla="*/ 1305560 h 6858000"/>
              <a:gd name="connsiteX59" fmla="*/ 1604320 w 6489101"/>
              <a:gd name="connsiteY59" fmla="*/ 1303021 h 6858000"/>
              <a:gd name="connsiteX60" fmla="*/ 1598705 w 6489101"/>
              <a:gd name="connsiteY60" fmla="*/ 1300481 h 6858000"/>
              <a:gd name="connsiteX61" fmla="*/ 1593385 w 6489101"/>
              <a:gd name="connsiteY61" fmla="*/ 1297306 h 6858000"/>
              <a:gd name="connsiteX62" fmla="*/ 1588360 w 6489101"/>
              <a:gd name="connsiteY62" fmla="*/ 1293814 h 6858000"/>
              <a:gd name="connsiteX63" fmla="*/ 1583040 w 6489101"/>
              <a:gd name="connsiteY63" fmla="*/ 1290321 h 6858000"/>
              <a:gd name="connsiteX64" fmla="*/ 1578015 w 6489101"/>
              <a:gd name="connsiteY64" fmla="*/ 1286510 h 6858000"/>
              <a:gd name="connsiteX65" fmla="*/ 1573286 w 6489101"/>
              <a:gd name="connsiteY65" fmla="*/ 1282384 h 6858000"/>
              <a:gd name="connsiteX66" fmla="*/ 1568557 w 6489101"/>
              <a:gd name="connsiteY66" fmla="*/ 1278255 h 6858000"/>
              <a:gd name="connsiteX67" fmla="*/ 290540 w 6489101"/>
              <a:gd name="connsiteY67" fmla="*/ 0 h 6858000"/>
              <a:gd name="connsiteX68" fmla="*/ 0 w 6489101"/>
              <a:gd name="connsiteY68" fmla="*/ 0 h 6858000"/>
              <a:gd name="connsiteX69" fmla="*/ 0 w 6489101"/>
              <a:gd name="connsiteY69" fmla="*/ 6858000 h 6858000"/>
              <a:gd name="connsiteX70" fmla="*/ 6489101 w 6489101"/>
              <a:gd name="connsiteY70" fmla="*/ 6858000 h 6858000"/>
              <a:gd name="connsiteX71" fmla="*/ 1481070 w 6489101"/>
              <a:gd name="connsiteY71" fmla="*/ 1828166 h 6858000"/>
              <a:gd name="connsiteX72" fmla="*/ 1476637 w 6489101"/>
              <a:gd name="connsiteY72" fmla="*/ 1823404 h 6858000"/>
              <a:gd name="connsiteX73" fmla="*/ 1472204 w 6489101"/>
              <a:gd name="connsiteY73" fmla="*/ 1818640 h 6858000"/>
              <a:gd name="connsiteX74" fmla="*/ 1468657 w 6489101"/>
              <a:gd name="connsiteY74" fmla="*/ 1814195 h 6858000"/>
              <a:gd name="connsiteX75" fmla="*/ 1465110 w 6489101"/>
              <a:gd name="connsiteY75" fmla="*/ 1808799 h 6858000"/>
              <a:gd name="connsiteX76" fmla="*/ 1461859 w 6489101"/>
              <a:gd name="connsiteY76" fmla="*/ 1803718 h 6858000"/>
              <a:gd name="connsiteX77" fmla="*/ 1459199 w 6489101"/>
              <a:gd name="connsiteY77" fmla="*/ 1798321 h 6858000"/>
              <a:gd name="connsiteX78" fmla="*/ 1456243 w 6489101"/>
              <a:gd name="connsiteY78" fmla="*/ 1792924 h 6858000"/>
              <a:gd name="connsiteX79" fmla="*/ 1453878 w 6489101"/>
              <a:gd name="connsiteY79" fmla="*/ 1787526 h 6858000"/>
              <a:gd name="connsiteX80" fmla="*/ 1451810 w 6489101"/>
              <a:gd name="connsiteY80" fmla="*/ 1781811 h 6858000"/>
              <a:gd name="connsiteX81" fmla="*/ 1450036 w 6489101"/>
              <a:gd name="connsiteY81" fmla="*/ 1776095 h 6858000"/>
              <a:gd name="connsiteX82" fmla="*/ 1448263 w 6489101"/>
              <a:gd name="connsiteY82" fmla="*/ 1770380 h 6858000"/>
              <a:gd name="connsiteX83" fmla="*/ 1447081 w 6489101"/>
              <a:gd name="connsiteY83" fmla="*/ 1764665 h 6858000"/>
              <a:gd name="connsiteX84" fmla="*/ 1446194 w 6489101"/>
              <a:gd name="connsiteY84" fmla="*/ 1758634 h 6858000"/>
              <a:gd name="connsiteX85" fmla="*/ 1445307 w 6489101"/>
              <a:gd name="connsiteY85" fmla="*/ 1752919 h 6858000"/>
              <a:gd name="connsiteX86" fmla="*/ 1445012 w 6489101"/>
              <a:gd name="connsiteY86" fmla="*/ 1746885 h 6858000"/>
              <a:gd name="connsiteX87" fmla="*/ 1445012 w 6489101"/>
              <a:gd name="connsiteY87" fmla="*/ 1741170 h 6858000"/>
              <a:gd name="connsiteX88" fmla="*/ 1445012 w 6489101"/>
              <a:gd name="connsiteY88" fmla="*/ 1735139 h 6858000"/>
              <a:gd name="connsiteX89" fmla="*/ 1445307 w 6489101"/>
              <a:gd name="connsiteY89" fmla="*/ 1729424 h 6858000"/>
              <a:gd name="connsiteX90" fmla="*/ 1446194 w 6489101"/>
              <a:gd name="connsiteY90" fmla="*/ 1723074 h 6858000"/>
              <a:gd name="connsiteX91" fmla="*/ 1447081 w 6489101"/>
              <a:gd name="connsiteY91" fmla="*/ 1717358 h 6858000"/>
              <a:gd name="connsiteX92" fmla="*/ 1448263 w 6489101"/>
              <a:gd name="connsiteY92" fmla="*/ 1711643 h 6858000"/>
              <a:gd name="connsiteX93" fmla="*/ 1450036 w 6489101"/>
              <a:gd name="connsiteY93" fmla="*/ 1705929 h 6858000"/>
              <a:gd name="connsiteX94" fmla="*/ 1451810 w 6489101"/>
              <a:gd name="connsiteY94" fmla="*/ 1700214 h 6858000"/>
              <a:gd name="connsiteX95" fmla="*/ 1453878 w 6489101"/>
              <a:gd name="connsiteY95" fmla="*/ 1694816 h 6858000"/>
              <a:gd name="connsiteX96" fmla="*/ 1456243 w 6489101"/>
              <a:gd name="connsiteY96" fmla="*/ 1689101 h 6858000"/>
              <a:gd name="connsiteX97" fmla="*/ 1459199 w 6489101"/>
              <a:gd name="connsiteY97" fmla="*/ 1683703 h 6858000"/>
              <a:gd name="connsiteX98" fmla="*/ 1461859 w 6489101"/>
              <a:gd name="connsiteY98" fmla="*/ 1678305 h 6858000"/>
              <a:gd name="connsiteX99" fmla="*/ 1465110 w 6489101"/>
              <a:gd name="connsiteY99" fmla="*/ 1673226 h 6858000"/>
              <a:gd name="connsiteX100" fmla="*/ 1468657 w 6489101"/>
              <a:gd name="connsiteY100" fmla="*/ 1668145 h 6858000"/>
              <a:gd name="connsiteX101" fmla="*/ 1472204 w 6489101"/>
              <a:gd name="connsiteY101" fmla="*/ 1663066 h 6858000"/>
              <a:gd name="connsiteX102" fmla="*/ 1476637 w 6489101"/>
              <a:gd name="connsiteY102" fmla="*/ 1658621 h 6858000"/>
              <a:gd name="connsiteX103" fmla="*/ 1481070 w 6489101"/>
              <a:gd name="connsiteY103" fmla="*/ 1653859 h 6858000"/>
              <a:gd name="connsiteX104" fmla="*/ 1485504 w 6489101"/>
              <a:gd name="connsiteY104" fmla="*/ 1649414 h 6858000"/>
              <a:gd name="connsiteX105" fmla="*/ 1490233 w 6489101"/>
              <a:gd name="connsiteY105" fmla="*/ 1645603 h 6858000"/>
              <a:gd name="connsiteX106" fmla="*/ 1495258 w 6489101"/>
              <a:gd name="connsiteY106" fmla="*/ 1641794 h 6858000"/>
              <a:gd name="connsiteX107" fmla="*/ 1500282 w 6489101"/>
              <a:gd name="connsiteY107" fmla="*/ 1637984 h 6858000"/>
              <a:gd name="connsiteX108" fmla="*/ 1505307 w 6489101"/>
              <a:gd name="connsiteY108" fmla="*/ 1634809 h 6858000"/>
              <a:gd name="connsiteX109" fmla="*/ 1510922 w 6489101"/>
              <a:gd name="connsiteY109" fmla="*/ 1631950 h 6858000"/>
              <a:gd name="connsiteX110" fmla="*/ 1516242 w 6489101"/>
              <a:gd name="connsiteY110" fmla="*/ 1629094 h 6858000"/>
              <a:gd name="connsiteX111" fmla="*/ 1521858 w 6489101"/>
              <a:gd name="connsiteY111" fmla="*/ 1626871 h 6858000"/>
              <a:gd name="connsiteX112" fmla="*/ 1527178 w 6489101"/>
              <a:gd name="connsiteY112" fmla="*/ 1624649 h 6858000"/>
              <a:gd name="connsiteX113" fmla="*/ 1533090 w 6489101"/>
              <a:gd name="connsiteY113" fmla="*/ 1623061 h 6858000"/>
              <a:gd name="connsiteX114" fmla="*/ 1538705 w 6489101"/>
              <a:gd name="connsiteY114" fmla="*/ 1621155 h 6858000"/>
              <a:gd name="connsiteX115" fmla="*/ 1544617 w 6489101"/>
              <a:gd name="connsiteY115" fmla="*/ 1620204 h 6858000"/>
              <a:gd name="connsiteX116" fmla="*/ 1550232 w 6489101"/>
              <a:gd name="connsiteY116" fmla="*/ 1618934 h 6858000"/>
              <a:gd name="connsiteX117" fmla="*/ 1556439 w 6489101"/>
              <a:gd name="connsiteY117" fmla="*/ 1618299 h 6858000"/>
              <a:gd name="connsiteX118" fmla="*/ 1562055 w 6489101"/>
              <a:gd name="connsiteY118" fmla="*/ 1617981 h 6858000"/>
              <a:gd name="connsiteX119" fmla="*/ 1568262 w 6489101"/>
              <a:gd name="connsiteY119" fmla="*/ 1617981 h 6858000"/>
              <a:gd name="connsiteX120" fmla="*/ 1573878 w 6489101"/>
              <a:gd name="connsiteY120" fmla="*/ 1617981 h 6858000"/>
              <a:gd name="connsiteX121" fmla="*/ 1580084 w 6489101"/>
              <a:gd name="connsiteY121" fmla="*/ 1618299 h 6858000"/>
              <a:gd name="connsiteX122" fmla="*/ 1585996 w 6489101"/>
              <a:gd name="connsiteY122" fmla="*/ 1618934 h 6858000"/>
              <a:gd name="connsiteX123" fmla="*/ 1591611 w 6489101"/>
              <a:gd name="connsiteY123" fmla="*/ 1620204 h 6858000"/>
              <a:gd name="connsiteX124" fmla="*/ 1597227 w 6489101"/>
              <a:gd name="connsiteY124" fmla="*/ 1621155 h 6858000"/>
              <a:gd name="connsiteX125" fmla="*/ 1603138 w 6489101"/>
              <a:gd name="connsiteY125" fmla="*/ 1623061 h 6858000"/>
              <a:gd name="connsiteX126" fmla="*/ 1608754 w 6489101"/>
              <a:gd name="connsiteY126" fmla="*/ 1624649 h 6858000"/>
              <a:gd name="connsiteX127" fmla="*/ 1614665 w 6489101"/>
              <a:gd name="connsiteY127" fmla="*/ 1626871 h 6858000"/>
              <a:gd name="connsiteX128" fmla="*/ 1619986 w 6489101"/>
              <a:gd name="connsiteY128" fmla="*/ 1629094 h 6858000"/>
              <a:gd name="connsiteX129" fmla="*/ 1625306 w 6489101"/>
              <a:gd name="connsiteY129" fmla="*/ 1631950 h 6858000"/>
              <a:gd name="connsiteX130" fmla="*/ 1630626 w 6489101"/>
              <a:gd name="connsiteY130" fmla="*/ 1634809 h 6858000"/>
              <a:gd name="connsiteX131" fmla="*/ 1635650 w 6489101"/>
              <a:gd name="connsiteY131" fmla="*/ 1637984 h 6858000"/>
              <a:gd name="connsiteX132" fmla="*/ 1640675 w 6489101"/>
              <a:gd name="connsiteY132" fmla="*/ 1641794 h 6858000"/>
              <a:gd name="connsiteX133" fmla="*/ 1645700 w 6489101"/>
              <a:gd name="connsiteY133" fmla="*/ 1645603 h 6858000"/>
              <a:gd name="connsiteX134" fmla="*/ 1650428 w 6489101"/>
              <a:gd name="connsiteY134" fmla="*/ 1649414 h 6858000"/>
              <a:gd name="connsiteX135" fmla="*/ 1655158 w 6489101"/>
              <a:gd name="connsiteY135" fmla="*/ 1653859 h 6858000"/>
              <a:gd name="connsiteX136" fmla="*/ 2324018 w 6489101"/>
              <a:gd name="connsiteY136" fmla="*/ 2322830 h 6858000"/>
              <a:gd name="connsiteX137" fmla="*/ 2328747 w 6489101"/>
              <a:gd name="connsiteY137" fmla="*/ 2326958 h 6858000"/>
              <a:gd name="connsiteX138" fmla="*/ 2333476 w 6489101"/>
              <a:gd name="connsiteY138" fmla="*/ 2331085 h 6858000"/>
              <a:gd name="connsiteX139" fmla="*/ 2338501 w 6489101"/>
              <a:gd name="connsiteY139" fmla="*/ 2334895 h 6858000"/>
              <a:gd name="connsiteX140" fmla="*/ 2343525 w 6489101"/>
              <a:gd name="connsiteY140" fmla="*/ 2338705 h 6858000"/>
              <a:gd name="connsiteX141" fmla="*/ 2348550 w 6489101"/>
              <a:gd name="connsiteY141" fmla="*/ 2341880 h 6858000"/>
              <a:gd name="connsiteX142" fmla="*/ 2353870 w 6489101"/>
              <a:gd name="connsiteY142" fmla="*/ 2344738 h 6858000"/>
              <a:gd name="connsiteX143" fmla="*/ 2359190 w 6489101"/>
              <a:gd name="connsiteY143" fmla="*/ 2347595 h 6858000"/>
              <a:gd name="connsiteX144" fmla="*/ 2365101 w 6489101"/>
              <a:gd name="connsiteY144" fmla="*/ 2349818 h 6858000"/>
              <a:gd name="connsiteX145" fmla="*/ 2370422 w 6489101"/>
              <a:gd name="connsiteY145" fmla="*/ 2351723 h 6858000"/>
              <a:gd name="connsiteX146" fmla="*/ 2376037 w 6489101"/>
              <a:gd name="connsiteY146" fmla="*/ 2353628 h 6858000"/>
              <a:gd name="connsiteX147" fmla="*/ 2381949 w 6489101"/>
              <a:gd name="connsiteY147" fmla="*/ 2355534 h 6858000"/>
              <a:gd name="connsiteX148" fmla="*/ 2387564 w 6489101"/>
              <a:gd name="connsiteY148" fmla="*/ 2356485 h 6858000"/>
              <a:gd name="connsiteX149" fmla="*/ 2393476 w 6489101"/>
              <a:gd name="connsiteY149" fmla="*/ 2357755 h 6858000"/>
              <a:gd name="connsiteX150" fmla="*/ 2399387 w 6489101"/>
              <a:gd name="connsiteY150" fmla="*/ 2358391 h 6858000"/>
              <a:gd name="connsiteX151" fmla="*/ 2405298 w 6489101"/>
              <a:gd name="connsiteY151" fmla="*/ 2358708 h 6858000"/>
              <a:gd name="connsiteX152" fmla="*/ 2411209 w 6489101"/>
              <a:gd name="connsiteY152" fmla="*/ 2358708 h 6858000"/>
              <a:gd name="connsiteX153" fmla="*/ 2417121 w 6489101"/>
              <a:gd name="connsiteY153" fmla="*/ 2358708 h 6858000"/>
              <a:gd name="connsiteX154" fmla="*/ 2423032 w 6489101"/>
              <a:gd name="connsiteY154" fmla="*/ 2358391 h 6858000"/>
              <a:gd name="connsiteX155" fmla="*/ 2428943 w 6489101"/>
              <a:gd name="connsiteY155" fmla="*/ 2357755 h 6858000"/>
              <a:gd name="connsiteX156" fmla="*/ 2434559 w 6489101"/>
              <a:gd name="connsiteY156" fmla="*/ 2356485 h 6858000"/>
              <a:gd name="connsiteX157" fmla="*/ 2440470 w 6489101"/>
              <a:gd name="connsiteY157" fmla="*/ 2355534 h 6858000"/>
              <a:gd name="connsiteX158" fmla="*/ 2446086 w 6489101"/>
              <a:gd name="connsiteY158" fmla="*/ 2353628 h 6858000"/>
              <a:gd name="connsiteX159" fmla="*/ 2451997 w 6489101"/>
              <a:gd name="connsiteY159" fmla="*/ 2351723 h 6858000"/>
              <a:gd name="connsiteX160" fmla="*/ 2457613 w 6489101"/>
              <a:gd name="connsiteY160" fmla="*/ 2349818 h 6858000"/>
              <a:gd name="connsiteX161" fmla="*/ 2462933 w 6489101"/>
              <a:gd name="connsiteY161" fmla="*/ 2347595 h 6858000"/>
              <a:gd name="connsiteX162" fmla="*/ 2468549 w 6489101"/>
              <a:gd name="connsiteY162" fmla="*/ 2344738 h 6858000"/>
              <a:gd name="connsiteX163" fmla="*/ 2473869 w 6489101"/>
              <a:gd name="connsiteY163" fmla="*/ 2341880 h 6858000"/>
              <a:gd name="connsiteX164" fmla="*/ 2478893 w 6489101"/>
              <a:gd name="connsiteY164" fmla="*/ 2338705 h 6858000"/>
              <a:gd name="connsiteX165" fmla="*/ 2484214 w 6489101"/>
              <a:gd name="connsiteY165" fmla="*/ 2334895 h 6858000"/>
              <a:gd name="connsiteX166" fmla="*/ 2488943 w 6489101"/>
              <a:gd name="connsiteY166" fmla="*/ 2331085 h 6858000"/>
              <a:gd name="connsiteX167" fmla="*/ 2493672 w 6489101"/>
              <a:gd name="connsiteY167" fmla="*/ 2326958 h 6858000"/>
              <a:gd name="connsiteX168" fmla="*/ 2498105 w 6489101"/>
              <a:gd name="connsiteY168" fmla="*/ 2322830 h 6858000"/>
              <a:gd name="connsiteX169" fmla="*/ 2502539 w 6489101"/>
              <a:gd name="connsiteY169" fmla="*/ 2318068 h 6858000"/>
              <a:gd name="connsiteX170" fmla="*/ 2506972 w 6489101"/>
              <a:gd name="connsiteY170" fmla="*/ 2313306 h 6858000"/>
              <a:gd name="connsiteX171" fmla="*/ 2510519 w 6489101"/>
              <a:gd name="connsiteY171" fmla="*/ 2308544 h 6858000"/>
              <a:gd name="connsiteX172" fmla="*/ 2514066 w 6489101"/>
              <a:gd name="connsiteY172" fmla="*/ 2303463 h 6858000"/>
              <a:gd name="connsiteX173" fmla="*/ 2517317 w 6489101"/>
              <a:gd name="connsiteY173" fmla="*/ 2298384 h 6858000"/>
              <a:gd name="connsiteX174" fmla="*/ 2520272 w 6489101"/>
              <a:gd name="connsiteY174" fmla="*/ 2292985 h 6858000"/>
              <a:gd name="connsiteX175" fmla="*/ 2522932 w 6489101"/>
              <a:gd name="connsiteY175" fmla="*/ 2287588 h 6858000"/>
              <a:gd name="connsiteX176" fmla="*/ 2525593 w 6489101"/>
              <a:gd name="connsiteY176" fmla="*/ 2281873 h 6858000"/>
              <a:gd name="connsiteX177" fmla="*/ 2527366 w 6489101"/>
              <a:gd name="connsiteY177" fmla="*/ 2276476 h 6858000"/>
              <a:gd name="connsiteX178" fmla="*/ 2529435 w 6489101"/>
              <a:gd name="connsiteY178" fmla="*/ 2270761 h 6858000"/>
              <a:gd name="connsiteX179" fmla="*/ 2530913 w 6489101"/>
              <a:gd name="connsiteY179" fmla="*/ 2265046 h 6858000"/>
              <a:gd name="connsiteX180" fmla="*/ 2532095 w 6489101"/>
              <a:gd name="connsiteY180" fmla="*/ 2259331 h 6858000"/>
              <a:gd name="connsiteX181" fmla="*/ 2532982 w 6489101"/>
              <a:gd name="connsiteY181" fmla="*/ 2253298 h 6858000"/>
              <a:gd name="connsiteX182" fmla="*/ 2533868 w 6489101"/>
              <a:gd name="connsiteY182" fmla="*/ 2247266 h 6858000"/>
              <a:gd name="connsiteX183" fmla="*/ 2534164 w 6489101"/>
              <a:gd name="connsiteY183" fmla="*/ 2241551 h 6858000"/>
              <a:gd name="connsiteX184" fmla="*/ 2534459 w 6489101"/>
              <a:gd name="connsiteY184" fmla="*/ 2235519 h 6858000"/>
              <a:gd name="connsiteX185" fmla="*/ 2534164 w 6489101"/>
              <a:gd name="connsiteY185" fmla="*/ 2229804 h 6858000"/>
              <a:gd name="connsiteX186" fmla="*/ 2533868 w 6489101"/>
              <a:gd name="connsiteY186" fmla="*/ 2223770 h 6858000"/>
              <a:gd name="connsiteX187" fmla="*/ 2532982 w 6489101"/>
              <a:gd name="connsiteY187" fmla="*/ 2217739 h 6858000"/>
              <a:gd name="connsiteX188" fmla="*/ 2532095 w 6489101"/>
              <a:gd name="connsiteY188" fmla="*/ 2212024 h 6858000"/>
              <a:gd name="connsiteX189" fmla="*/ 2530913 w 6489101"/>
              <a:gd name="connsiteY189" fmla="*/ 2206309 h 6858000"/>
              <a:gd name="connsiteX190" fmla="*/ 2529435 w 6489101"/>
              <a:gd name="connsiteY190" fmla="*/ 2200593 h 6858000"/>
              <a:gd name="connsiteX191" fmla="*/ 2527366 w 6489101"/>
              <a:gd name="connsiteY191" fmla="*/ 2194878 h 6858000"/>
              <a:gd name="connsiteX192" fmla="*/ 2525593 w 6489101"/>
              <a:gd name="connsiteY192" fmla="*/ 2189163 h 6858000"/>
              <a:gd name="connsiteX193" fmla="*/ 2522932 w 6489101"/>
              <a:gd name="connsiteY193" fmla="*/ 2183765 h 6858000"/>
              <a:gd name="connsiteX194" fmla="*/ 2520272 w 6489101"/>
              <a:gd name="connsiteY194" fmla="*/ 2178368 h 6858000"/>
              <a:gd name="connsiteX195" fmla="*/ 2517317 w 6489101"/>
              <a:gd name="connsiteY195" fmla="*/ 2172970 h 6858000"/>
              <a:gd name="connsiteX196" fmla="*/ 2514066 w 6489101"/>
              <a:gd name="connsiteY196" fmla="*/ 2167890 h 6858000"/>
              <a:gd name="connsiteX197" fmla="*/ 2510519 w 6489101"/>
              <a:gd name="connsiteY197" fmla="*/ 2162494 h 6858000"/>
              <a:gd name="connsiteX198" fmla="*/ 2506972 w 6489101"/>
              <a:gd name="connsiteY198" fmla="*/ 2157730 h 6858000"/>
              <a:gd name="connsiteX199" fmla="*/ 2502539 w 6489101"/>
              <a:gd name="connsiteY199" fmla="*/ 2153285 h 6858000"/>
              <a:gd name="connsiteX200" fmla="*/ 2498105 w 6489101"/>
              <a:gd name="connsiteY200" fmla="*/ 2148523 h 6858000"/>
              <a:gd name="connsiteX201" fmla="*/ 2111508 w 6489101"/>
              <a:gd name="connsiteY201" fmla="*/ 1761490 h 6858000"/>
              <a:gd name="connsiteX202" fmla="*/ 1915254 w 6489101"/>
              <a:gd name="connsiteY202" fmla="*/ 1565276 h 6858000"/>
              <a:gd name="connsiteX203" fmla="*/ 1910524 w 6489101"/>
              <a:gd name="connsiteY203" fmla="*/ 1560514 h 6858000"/>
              <a:gd name="connsiteX204" fmla="*/ 1906682 w 6489101"/>
              <a:gd name="connsiteY204" fmla="*/ 1555751 h 6858000"/>
              <a:gd name="connsiteX205" fmla="*/ 1902544 w 6489101"/>
              <a:gd name="connsiteY205" fmla="*/ 1550671 h 6858000"/>
              <a:gd name="connsiteX206" fmla="*/ 1899588 w 6489101"/>
              <a:gd name="connsiteY206" fmla="*/ 1545909 h 6858000"/>
              <a:gd name="connsiteX207" fmla="*/ 1896338 w 6489101"/>
              <a:gd name="connsiteY207" fmla="*/ 1540829 h 6858000"/>
              <a:gd name="connsiteX208" fmla="*/ 1893086 w 6489101"/>
              <a:gd name="connsiteY208" fmla="*/ 1535430 h 6858000"/>
              <a:gd name="connsiteX209" fmla="*/ 1890426 w 6489101"/>
              <a:gd name="connsiteY209" fmla="*/ 1530034 h 6858000"/>
              <a:gd name="connsiteX210" fmla="*/ 1888062 w 6489101"/>
              <a:gd name="connsiteY210" fmla="*/ 1524635 h 6858000"/>
              <a:gd name="connsiteX211" fmla="*/ 1885697 w 6489101"/>
              <a:gd name="connsiteY211" fmla="*/ 1518920 h 6858000"/>
              <a:gd name="connsiteX212" fmla="*/ 1883924 w 6489101"/>
              <a:gd name="connsiteY212" fmla="*/ 1513205 h 6858000"/>
              <a:gd name="connsiteX213" fmla="*/ 1882446 w 6489101"/>
              <a:gd name="connsiteY213" fmla="*/ 1507174 h 6858000"/>
              <a:gd name="connsiteX214" fmla="*/ 1881264 w 6489101"/>
              <a:gd name="connsiteY214" fmla="*/ 1501459 h 6858000"/>
              <a:gd name="connsiteX215" fmla="*/ 1880377 w 6489101"/>
              <a:gd name="connsiteY215" fmla="*/ 1495744 h 6858000"/>
              <a:gd name="connsiteX216" fmla="*/ 1879786 w 6489101"/>
              <a:gd name="connsiteY216" fmla="*/ 1489710 h 6858000"/>
              <a:gd name="connsiteX217" fmla="*/ 1879195 w 6489101"/>
              <a:gd name="connsiteY217" fmla="*/ 1483995 h 6858000"/>
              <a:gd name="connsiteX218" fmla="*/ 1878899 w 6489101"/>
              <a:gd name="connsiteY218" fmla="*/ 1478281 h 6858000"/>
              <a:gd name="connsiteX219" fmla="*/ 1879195 w 6489101"/>
              <a:gd name="connsiteY219" fmla="*/ 1472249 h 6858000"/>
              <a:gd name="connsiteX220" fmla="*/ 1879786 w 6489101"/>
              <a:gd name="connsiteY220" fmla="*/ 1466215 h 6858000"/>
              <a:gd name="connsiteX221" fmla="*/ 1880377 w 6489101"/>
              <a:gd name="connsiteY221" fmla="*/ 1460183 h 6858000"/>
              <a:gd name="connsiteX222" fmla="*/ 1881264 w 6489101"/>
              <a:gd name="connsiteY222" fmla="*/ 1454468 h 6858000"/>
              <a:gd name="connsiteX223" fmla="*/ 1882446 w 6489101"/>
              <a:gd name="connsiteY223" fmla="*/ 1448754 h 6858000"/>
              <a:gd name="connsiteX224" fmla="*/ 1883924 w 6489101"/>
              <a:gd name="connsiteY224" fmla="*/ 1443039 h 6858000"/>
              <a:gd name="connsiteX225" fmla="*/ 1885697 w 6489101"/>
              <a:gd name="connsiteY225" fmla="*/ 1437324 h 6858000"/>
              <a:gd name="connsiteX226" fmla="*/ 1888062 w 6489101"/>
              <a:gd name="connsiteY226" fmla="*/ 1431609 h 6858000"/>
              <a:gd name="connsiteX227" fmla="*/ 1890426 w 6489101"/>
              <a:gd name="connsiteY227" fmla="*/ 1426211 h 6858000"/>
              <a:gd name="connsiteX228" fmla="*/ 1893086 w 6489101"/>
              <a:gd name="connsiteY228" fmla="*/ 1420814 h 6858000"/>
              <a:gd name="connsiteX229" fmla="*/ 1896338 w 6489101"/>
              <a:gd name="connsiteY229" fmla="*/ 1415416 h 6858000"/>
              <a:gd name="connsiteX230" fmla="*/ 1899588 w 6489101"/>
              <a:gd name="connsiteY230" fmla="*/ 1410336 h 6858000"/>
              <a:gd name="connsiteX231" fmla="*/ 1902544 w 6489101"/>
              <a:gd name="connsiteY231" fmla="*/ 1405256 h 6858000"/>
              <a:gd name="connsiteX232" fmla="*/ 1906682 w 6489101"/>
              <a:gd name="connsiteY232" fmla="*/ 1400175 h 6858000"/>
              <a:gd name="connsiteX233" fmla="*/ 1910524 w 6489101"/>
              <a:gd name="connsiteY233" fmla="*/ 1395731 h 6858000"/>
              <a:gd name="connsiteX234" fmla="*/ 1915254 w 6489101"/>
              <a:gd name="connsiteY234" fmla="*/ 1390969 h 6858000"/>
              <a:gd name="connsiteX235" fmla="*/ 1919687 w 6489101"/>
              <a:gd name="connsiteY235" fmla="*/ 1386524 h 6858000"/>
              <a:gd name="connsiteX236" fmla="*/ 1924712 w 6489101"/>
              <a:gd name="connsiteY236" fmla="*/ 1382396 h 6858000"/>
              <a:gd name="connsiteX237" fmla="*/ 1929145 w 6489101"/>
              <a:gd name="connsiteY237" fmla="*/ 1378585 h 6858000"/>
              <a:gd name="connsiteX238" fmla="*/ 1934170 w 6489101"/>
              <a:gd name="connsiteY238" fmla="*/ 1375094 h 6858000"/>
              <a:gd name="connsiteX239" fmla="*/ 1939785 w 6489101"/>
              <a:gd name="connsiteY239" fmla="*/ 1371919 h 6858000"/>
              <a:gd name="connsiteX240" fmla="*/ 1945106 w 6489101"/>
              <a:gd name="connsiteY240" fmla="*/ 1369061 h 6858000"/>
              <a:gd name="connsiteX241" fmla="*/ 1950426 w 6489101"/>
              <a:gd name="connsiteY241" fmla="*/ 1366204 h 6858000"/>
              <a:gd name="connsiteX242" fmla="*/ 1955746 w 6489101"/>
              <a:gd name="connsiteY242" fmla="*/ 1363980 h 6858000"/>
              <a:gd name="connsiteX243" fmla="*/ 1961657 w 6489101"/>
              <a:gd name="connsiteY243" fmla="*/ 1361759 h 6858000"/>
              <a:gd name="connsiteX244" fmla="*/ 1967273 w 6489101"/>
              <a:gd name="connsiteY244" fmla="*/ 1360170 h 6858000"/>
              <a:gd name="connsiteX245" fmla="*/ 1973184 w 6489101"/>
              <a:gd name="connsiteY245" fmla="*/ 1358265 h 6858000"/>
              <a:gd name="connsiteX246" fmla="*/ 1978800 w 6489101"/>
              <a:gd name="connsiteY246" fmla="*/ 1357314 h 6858000"/>
              <a:gd name="connsiteX247" fmla="*/ 1984711 w 6489101"/>
              <a:gd name="connsiteY247" fmla="*/ 1356043 h 6858000"/>
              <a:gd name="connsiteX248" fmla="*/ 1990327 w 6489101"/>
              <a:gd name="connsiteY248" fmla="*/ 1355409 h 6858000"/>
              <a:gd name="connsiteX249" fmla="*/ 1996534 w 6489101"/>
              <a:gd name="connsiteY249" fmla="*/ 1355090 h 6858000"/>
              <a:gd name="connsiteX250" fmla="*/ 2002149 w 6489101"/>
              <a:gd name="connsiteY250" fmla="*/ 1354773 h 6858000"/>
              <a:gd name="connsiteX251" fmla="*/ 2008356 w 6489101"/>
              <a:gd name="connsiteY251" fmla="*/ 1355090 h 6858000"/>
              <a:gd name="connsiteX252" fmla="*/ 2013972 w 6489101"/>
              <a:gd name="connsiteY252" fmla="*/ 1355409 h 6858000"/>
              <a:gd name="connsiteX253" fmla="*/ 2019883 w 6489101"/>
              <a:gd name="connsiteY253" fmla="*/ 1356043 h 6858000"/>
              <a:gd name="connsiteX254" fmla="*/ 2025794 w 6489101"/>
              <a:gd name="connsiteY254" fmla="*/ 1357314 h 6858000"/>
              <a:gd name="connsiteX255" fmla="*/ 2031706 w 6489101"/>
              <a:gd name="connsiteY255" fmla="*/ 1358265 h 6858000"/>
              <a:gd name="connsiteX256" fmla="*/ 2037321 w 6489101"/>
              <a:gd name="connsiteY256" fmla="*/ 1360170 h 6858000"/>
              <a:gd name="connsiteX257" fmla="*/ 2043232 w 6489101"/>
              <a:gd name="connsiteY257" fmla="*/ 1361759 h 6858000"/>
              <a:gd name="connsiteX258" fmla="*/ 2048553 w 6489101"/>
              <a:gd name="connsiteY258" fmla="*/ 1363980 h 6858000"/>
              <a:gd name="connsiteX259" fmla="*/ 2054168 w 6489101"/>
              <a:gd name="connsiteY259" fmla="*/ 1366204 h 6858000"/>
              <a:gd name="connsiteX260" fmla="*/ 2059784 w 6489101"/>
              <a:gd name="connsiteY260" fmla="*/ 1369061 h 6858000"/>
              <a:gd name="connsiteX261" fmla="*/ 2065104 w 6489101"/>
              <a:gd name="connsiteY261" fmla="*/ 1371919 h 6858000"/>
              <a:gd name="connsiteX262" fmla="*/ 2070129 w 6489101"/>
              <a:gd name="connsiteY262" fmla="*/ 1375094 h 6858000"/>
              <a:gd name="connsiteX263" fmla="*/ 2075154 w 6489101"/>
              <a:gd name="connsiteY263" fmla="*/ 1378585 h 6858000"/>
              <a:gd name="connsiteX264" fmla="*/ 2080178 w 6489101"/>
              <a:gd name="connsiteY264" fmla="*/ 1382396 h 6858000"/>
              <a:gd name="connsiteX265" fmla="*/ 2084907 w 6489101"/>
              <a:gd name="connsiteY265" fmla="*/ 1386524 h 6858000"/>
              <a:gd name="connsiteX266" fmla="*/ 2089340 w 6489101"/>
              <a:gd name="connsiteY266" fmla="*/ 1390969 h 6858000"/>
              <a:gd name="connsiteX267" fmla="*/ 2296826 w 6489101"/>
              <a:gd name="connsiteY267" fmla="*/ 1598296 h 6858000"/>
              <a:gd name="connsiteX268" fmla="*/ 2301260 w 6489101"/>
              <a:gd name="connsiteY268" fmla="*/ 1602423 h 6858000"/>
              <a:gd name="connsiteX269" fmla="*/ 2305989 w 6489101"/>
              <a:gd name="connsiteY269" fmla="*/ 1606869 h 6858000"/>
              <a:gd name="connsiteX270" fmla="*/ 2311013 w 6489101"/>
              <a:gd name="connsiteY270" fmla="*/ 1610361 h 6858000"/>
              <a:gd name="connsiteX271" fmla="*/ 2316038 w 6489101"/>
              <a:gd name="connsiteY271" fmla="*/ 1613854 h 6858000"/>
              <a:gd name="connsiteX272" fmla="*/ 2321062 w 6489101"/>
              <a:gd name="connsiteY272" fmla="*/ 1617345 h 6858000"/>
              <a:gd name="connsiteX273" fmla="*/ 2326678 w 6489101"/>
              <a:gd name="connsiteY273" fmla="*/ 1620204 h 6858000"/>
              <a:gd name="connsiteX274" fmla="*/ 2331998 w 6489101"/>
              <a:gd name="connsiteY274" fmla="*/ 1623061 h 6858000"/>
              <a:gd name="connsiteX275" fmla="*/ 2337318 w 6489101"/>
              <a:gd name="connsiteY275" fmla="*/ 1625283 h 6858000"/>
              <a:gd name="connsiteX276" fmla="*/ 2342934 w 6489101"/>
              <a:gd name="connsiteY276" fmla="*/ 1627189 h 6858000"/>
              <a:gd name="connsiteX277" fmla="*/ 2348845 w 6489101"/>
              <a:gd name="connsiteY277" fmla="*/ 1629094 h 6858000"/>
              <a:gd name="connsiteX278" fmla="*/ 2354461 w 6489101"/>
              <a:gd name="connsiteY278" fmla="*/ 1630998 h 6858000"/>
              <a:gd name="connsiteX279" fmla="*/ 2360372 w 6489101"/>
              <a:gd name="connsiteY279" fmla="*/ 1631950 h 6858000"/>
              <a:gd name="connsiteX280" fmla="*/ 2365988 w 6489101"/>
              <a:gd name="connsiteY280" fmla="*/ 1632904 h 6858000"/>
              <a:gd name="connsiteX281" fmla="*/ 2372195 w 6489101"/>
              <a:gd name="connsiteY281" fmla="*/ 1633856 h 6858000"/>
              <a:gd name="connsiteX282" fmla="*/ 2377811 w 6489101"/>
              <a:gd name="connsiteY282" fmla="*/ 1634174 h 6858000"/>
              <a:gd name="connsiteX283" fmla="*/ 2383722 w 6489101"/>
              <a:gd name="connsiteY283" fmla="*/ 1634174 h 6858000"/>
              <a:gd name="connsiteX284" fmla="*/ 2389633 w 6489101"/>
              <a:gd name="connsiteY284" fmla="*/ 1634174 h 6858000"/>
              <a:gd name="connsiteX285" fmla="*/ 2395545 w 6489101"/>
              <a:gd name="connsiteY285" fmla="*/ 1633856 h 6858000"/>
              <a:gd name="connsiteX286" fmla="*/ 2401751 w 6489101"/>
              <a:gd name="connsiteY286" fmla="*/ 1632904 h 6858000"/>
              <a:gd name="connsiteX287" fmla="*/ 2407367 w 6489101"/>
              <a:gd name="connsiteY287" fmla="*/ 1631950 h 6858000"/>
              <a:gd name="connsiteX288" fmla="*/ 2412983 w 6489101"/>
              <a:gd name="connsiteY288" fmla="*/ 1630998 h 6858000"/>
              <a:gd name="connsiteX289" fmla="*/ 2418894 w 6489101"/>
              <a:gd name="connsiteY289" fmla="*/ 1629094 h 6858000"/>
              <a:gd name="connsiteX290" fmla="*/ 2424510 w 6489101"/>
              <a:gd name="connsiteY290" fmla="*/ 1627189 h 6858000"/>
              <a:gd name="connsiteX291" fmla="*/ 2430125 w 6489101"/>
              <a:gd name="connsiteY291" fmla="*/ 1625283 h 6858000"/>
              <a:gd name="connsiteX292" fmla="*/ 2435741 w 6489101"/>
              <a:gd name="connsiteY292" fmla="*/ 1623061 h 6858000"/>
              <a:gd name="connsiteX293" fmla="*/ 2441061 w 6489101"/>
              <a:gd name="connsiteY293" fmla="*/ 1620204 h 6858000"/>
              <a:gd name="connsiteX294" fmla="*/ 2446381 w 6489101"/>
              <a:gd name="connsiteY294" fmla="*/ 1617345 h 6858000"/>
              <a:gd name="connsiteX295" fmla="*/ 2451702 w 6489101"/>
              <a:gd name="connsiteY295" fmla="*/ 1613854 h 6858000"/>
              <a:gd name="connsiteX296" fmla="*/ 2456726 w 6489101"/>
              <a:gd name="connsiteY296" fmla="*/ 1610361 h 6858000"/>
              <a:gd name="connsiteX297" fmla="*/ 2461751 w 6489101"/>
              <a:gd name="connsiteY297" fmla="*/ 1606869 h 6858000"/>
              <a:gd name="connsiteX298" fmla="*/ 2466184 w 6489101"/>
              <a:gd name="connsiteY298" fmla="*/ 1602423 h 6858000"/>
              <a:gd name="connsiteX299" fmla="*/ 2470913 w 6489101"/>
              <a:gd name="connsiteY299" fmla="*/ 1598296 h 6858000"/>
              <a:gd name="connsiteX300" fmla="*/ 2475347 w 6489101"/>
              <a:gd name="connsiteY300" fmla="*/ 1593533 h 6858000"/>
              <a:gd name="connsiteX301" fmla="*/ 2479485 w 6489101"/>
              <a:gd name="connsiteY301" fmla="*/ 1588771 h 6858000"/>
              <a:gd name="connsiteX302" fmla="*/ 2483031 w 6489101"/>
              <a:gd name="connsiteY302" fmla="*/ 1583691 h 6858000"/>
              <a:gd name="connsiteX303" fmla="*/ 2486874 w 6489101"/>
              <a:gd name="connsiteY303" fmla="*/ 1578928 h 6858000"/>
              <a:gd name="connsiteX304" fmla="*/ 2490125 w 6489101"/>
              <a:gd name="connsiteY304" fmla="*/ 1573849 h 6858000"/>
              <a:gd name="connsiteX305" fmla="*/ 2492785 w 6489101"/>
              <a:gd name="connsiteY305" fmla="*/ 1568451 h 6858000"/>
              <a:gd name="connsiteX306" fmla="*/ 2495741 w 6489101"/>
              <a:gd name="connsiteY306" fmla="*/ 1563054 h 6858000"/>
              <a:gd name="connsiteX307" fmla="*/ 2497810 w 6489101"/>
              <a:gd name="connsiteY307" fmla="*/ 1557339 h 6858000"/>
              <a:gd name="connsiteX308" fmla="*/ 2500174 w 6489101"/>
              <a:gd name="connsiteY308" fmla="*/ 1551941 h 6858000"/>
              <a:gd name="connsiteX309" fmla="*/ 2501947 w 6489101"/>
              <a:gd name="connsiteY309" fmla="*/ 1546226 h 6858000"/>
              <a:gd name="connsiteX310" fmla="*/ 2503721 w 6489101"/>
              <a:gd name="connsiteY310" fmla="*/ 1540511 h 6858000"/>
              <a:gd name="connsiteX311" fmla="*/ 2504608 w 6489101"/>
              <a:gd name="connsiteY311" fmla="*/ 1534478 h 6858000"/>
              <a:gd name="connsiteX312" fmla="*/ 2505790 w 6489101"/>
              <a:gd name="connsiteY312" fmla="*/ 1528763 h 6858000"/>
              <a:gd name="connsiteX313" fmla="*/ 2506381 w 6489101"/>
              <a:gd name="connsiteY313" fmla="*/ 1522731 h 6858000"/>
              <a:gd name="connsiteX314" fmla="*/ 2506972 w 6489101"/>
              <a:gd name="connsiteY314" fmla="*/ 1517016 h 6858000"/>
              <a:gd name="connsiteX315" fmla="*/ 2506972 w 6489101"/>
              <a:gd name="connsiteY315" fmla="*/ 1510984 h 6858000"/>
              <a:gd name="connsiteX316" fmla="*/ 2506972 w 6489101"/>
              <a:gd name="connsiteY316" fmla="*/ 1505268 h 6858000"/>
              <a:gd name="connsiteX317" fmla="*/ 2506381 w 6489101"/>
              <a:gd name="connsiteY317" fmla="*/ 1499553 h 6858000"/>
              <a:gd name="connsiteX318" fmla="*/ 2505790 w 6489101"/>
              <a:gd name="connsiteY318" fmla="*/ 1493204 h 6858000"/>
              <a:gd name="connsiteX319" fmla="*/ 2504608 w 6489101"/>
              <a:gd name="connsiteY319" fmla="*/ 1487489 h 6858000"/>
              <a:gd name="connsiteX320" fmla="*/ 2503721 w 6489101"/>
              <a:gd name="connsiteY320" fmla="*/ 1481773 h 6858000"/>
              <a:gd name="connsiteX321" fmla="*/ 2501947 w 6489101"/>
              <a:gd name="connsiteY321" fmla="*/ 1476058 h 6858000"/>
              <a:gd name="connsiteX322" fmla="*/ 2500174 w 6489101"/>
              <a:gd name="connsiteY322" fmla="*/ 1470343 h 6858000"/>
              <a:gd name="connsiteX323" fmla="*/ 2497810 w 6489101"/>
              <a:gd name="connsiteY323" fmla="*/ 1464629 h 6858000"/>
              <a:gd name="connsiteX324" fmla="*/ 2495741 w 6489101"/>
              <a:gd name="connsiteY324" fmla="*/ 1459231 h 6858000"/>
              <a:gd name="connsiteX325" fmla="*/ 2492785 w 6489101"/>
              <a:gd name="connsiteY325" fmla="*/ 1453834 h 6858000"/>
              <a:gd name="connsiteX326" fmla="*/ 2490125 w 6489101"/>
              <a:gd name="connsiteY326" fmla="*/ 1448436 h 6858000"/>
              <a:gd name="connsiteX327" fmla="*/ 2486874 w 6489101"/>
              <a:gd name="connsiteY327" fmla="*/ 1443356 h 6858000"/>
              <a:gd name="connsiteX328" fmla="*/ 2483031 w 6489101"/>
              <a:gd name="connsiteY328" fmla="*/ 1438275 h 6858000"/>
              <a:gd name="connsiteX329" fmla="*/ 2479485 w 6489101"/>
              <a:gd name="connsiteY329" fmla="*/ 1433195 h 6858000"/>
              <a:gd name="connsiteX330" fmla="*/ 2475347 w 6489101"/>
              <a:gd name="connsiteY330" fmla="*/ 1428751 h 6858000"/>
              <a:gd name="connsiteX331" fmla="*/ 2470913 w 6489101"/>
              <a:gd name="connsiteY331" fmla="*/ 1423988 h 6858000"/>
              <a:gd name="connsiteX332" fmla="*/ 1802348 w 6489101"/>
              <a:gd name="connsiteY332" fmla="*/ 755333 h 6858000"/>
              <a:gd name="connsiteX333" fmla="*/ 1796141 w 6489101"/>
              <a:gd name="connsiteY333" fmla="*/ 748348 h 6858000"/>
              <a:gd name="connsiteX334" fmla="*/ 1790230 w 6489101"/>
              <a:gd name="connsiteY334" fmla="*/ 741045 h 6858000"/>
              <a:gd name="connsiteX335" fmla="*/ 1784910 w 6489101"/>
              <a:gd name="connsiteY335" fmla="*/ 733108 h 6858000"/>
              <a:gd name="connsiteX336" fmla="*/ 1780181 w 6489101"/>
              <a:gd name="connsiteY336" fmla="*/ 725170 h 6858000"/>
              <a:gd name="connsiteX337" fmla="*/ 1776634 w 6489101"/>
              <a:gd name="connsiteY337" fmla="*/ 716915 h 6858000"/>
              <a:gd name="connsiteX338" fmla="*/ 1773087 w 6489101"/>
              <a:gd name="connsiteY338" fmla="*/ 708660 h 6858000"/>
              <a:gd name="connsiteX339" fmla="*/ 1770427 w 6489101"/>
              <a:gd name="connsiteY339" fmla="*/ 699770 h 6858000"/>
              <a:gd name="connsiteX340" fmla="*/ 1768654 w 6489101"/>
              <a:gd name="connsiteY340" fmla="*/ 6911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</a:cxnLst>
            <a:rect l="l" t="t" r="r" b="b"/>
            <a:pathLst>
              <a:path w="6489101" h="6858000">
                <a:moveTo>
                  <a:pt x="1075853" y="0"/>
                </a:moveTo>
                <a:lnTo>
                  <a:pt x="644330" y="0"/>
                </a:lnTo>
                <a:lnTo>
                  <a:pt x="1745304" y="1101091"/>
                </a:lnTo>
                <a:lnTo>
                  <a:pt x="1750034" y="1105854"/>
                </a:lnTo>
                <a:lnTo>
                  <a:pt x="1753876" y="1110615"/>
                </a:lnTo>
                <a:lnTo>
                  <a:pt x="1758014" y="1115696"/>
                </a:lnTo>
                <a:lnTo>
                  <a:pt x="1761560" y="1120776"/>
                </a:lnTo>
                <a:lnTo>
                  <a:pt x="1764812" y="1126174"/>
                </a:lnTo>
                <a:lnTo>
                  <a:pt x="1767472" y="1131570"/>
                </a:lnTo>
                <a:lnTo>
                  <a:pt x="1770427" y="1136968"/>
                </a:lnTo>
                <a:lnTo>
                  <a:pt x="1773087" y="1142366"/>
                </a:lnTo>
                <a:lnTo>
                  <a:pt x="1775156" y="1148081"/>
                </a:lnTo>
                <a:lnTo>
                  <a:pt x="1776930" y="1153796"/>
                </a:lnTo>
                <a:lnTo>
                  <a:pt x="1778408" y="1159829"/>
                </a:lnTo>
                <a:lnTo>
                  <a:pt x="1779885" y="1165544"/>
                </a:lnTo>
                <a:lnTo>
                  <a:pt x="1780772" y="1171893"/>
                </a:lnTo>
                <a:lnTo>
                  <a:pt x="1781659" y="1177608"/>
                </a:lnTo>
                <a:cubicBezTo>
                  <a:pt x="1781757" y="1179619"/>
                  <a:pt x="1781856" y="1181630"/>
                  <a:pt x="1781954" y="1183641"/>
                </a:cubicBezTo>
                <a:lnTo>
                  <a:pt x="1781954" y="1189356"/>
                </a:lnTo>
                <a:lnTo>
                  <a:pt x="1781954" y="1195388"/>
                </a:lnTo>
                <a:cubicBezTo>
                  <a:pt x="1781856" y="1197505"/>
                  <a:pt x="1781757" y="1199622"/>
                  <a:pt x="1781659" y="1201739"/>
                </a:cubicBezTo>
                <a:lnTo>
                  <a:pt x="1780772" y="1207454"/>
                </a:lnTo>
                <a:lnTo>
                  <a:pt x="1779885" y="1213486"/>
                </a:lnTo>
                <a:lnTo>
                  <a:pt x="1778408" y="1219200"/>
                </a:lnTo>
                <a:lnTo>
                  <a:pt x="1776930" y="1225233"/>
                </a:lnTo>
                <a:lnTo>
                  <a:pt x="1775156" y="1230949"/>
                </a:lnTo>
                <a:lnTo>
                  <a:pt x="1773087" y="1236346"/>
                </a:lnTo>
                <a:lnTo>
                  <a:pt x="1770427" y="1242061"/>
                </a:lnTo>
                <a:lnTo>
                  <a:pt x="1767472" y="1247459"/>
                </a:lnTo>
                <a:lnTo>
                  <a:pt x="1764812" y="1252855"/>
                </a:lnTo>
                <a:lnTo>
                  <a:pt x="1761560" y="1258254"/>
                </a:lnTo>
                <a:lnTo>
                  <a:pt x="1758014" y="1263333"/>
                </a:lnTo>
                <a:lnTo>
                  <a:pt x="1753876" y="1268413"/>
                </a:lnTo>
                <a:lnTo>
                  <a:pt x="1750034" y="1273494"/>
                </a:lnTo>
                <a:lnTo>
                  <a:pt x="1745304" y="1278255"/>
                </a:lnTo>
                <a:lnTo>
                  <a:pt x="1740575" y="1282384"/>
                </a:lnTo>
                <a:lnTo>
                  <a:pt x="1736142" y="1286510"/>
                </a:lnTo>
                <a:lnTo>
                  <a:pt x="1731117" y="1290321"/>
                </a:lnTo>
                <a:lnTo>
                  <a:pt x="1726093" y="1293814"/>
                </a:lnTo>
                <a:lnTo>
                  <a:pt x="1720477" y="1297306"/>
                </a:lnTo>
                <a:lnTo>
                  <a:pt x="1715157" y="1300481"/>
                </a:lnTo>
                <a:lnTo>
                  <a:pt x="1709837" y="1303021"/>
                </a:lnTo>
                <a:lnTo>
                  <a:pt x="1703926" y="1305560"/>
                </a:lnTo>
                <a:lnTo>
                  <a:pt x="1698310" y="1307465"/>
                </a:lnTo>
                <a:lnTo>
                  <a:pt x="1692398" y="1309371"/>
                </a:lnTo>
                <a:lnTo>
                  <a:pt x="1686783" y="1311275"/>
                </a:lnTo>
                <a:lnTo>
                  <a:pt x="1681167" y="1312228"/>
                </a:lnTo>
                <a:lnTo>
                  <a:pt x="1674960" y="1313180"/>
                </a:lnTo>
                <a:lnTo>
                  <a:pt x="1668754" y="1314133"/>
                </a:lnTo>
                <a:lnTo>
                  <a:pt x="1663138" y="1314450"/>
                </a:lnTo>
                <a:lnTo>
                  <a:pt x="1656931" y="1314769"/>
                </a:lnTo>
                <a:lnTo>
                  <a:pt x="1651020" y="1314450"/>
                </a:lnTo>
                <a:lnTo>
                  <a:pt x="1645108" y="1314133"/>
                </a:lnTo>
                <a:lnTo>
                  <a:pt x="1638902" y="1313180"/>
                </a:lnTo>
                <a:lnTo>
                  <a:pt x="1633286" y="1312228"/>
                </a:lnTo>
                <a:lnTo>
                  <a:pt x="1627079" y="1311275"/>
                </a:lnTo>
                <a:lnTo>
                  <a:pt x="1621463" y="1309371"/>
                </a:lnTo>
                <a:lnTo>
                  <a:pt x="1615552" y="1307465"/>
                </a:lnTo>
                <a:lnTo>
                  <a:pt x="1609936" y="1305560"/>
                </a:lnTo>
                <a:lnTo>
                  <a:pt x="1604320" y="1303021"/>
                </a:lnTo>
                <a:lnTo>
                  <a:pt x="1598705" y="1300481"/>
                </a:lnTo>
                <a:lnTo>
                  <a:pt x="1593385" y="1297306"/>
                </a:lnTo>
                <a:lnTo>
                  <a:pt x="1588360" y="1293814"/>
                </a:lnTo>
                <a:lnTo>
                  <a:pt x="1583040" y="1290321"/>
                </a:lnTo>
                <a:lnTo>
                  <a:pt x="1578015" y="1286510"/>
                </a:lnTo>
                <a:lnTo>
                  <a:pt x="1573286" y="1282384"/>
                </a:lnTo>
                <a:lnTo>
                  <a:pt x="1568557" y="1278255"/>
                </a:lnTo>
                <a:lnTo>
                  <a:pt x="290540" y="0"/>
                </a:lnTo>
                <a:lnTo>
                  <a:pt x="0" y="0"/>
                </a:lnTo>
                <a:lnTo>
                  <a:pt x="0" y="6858000"/>
                </a:lnTo>
                <a:lnTo>
                  <a:pt x="6489101" y="6858000"/>
                </a:lnTo>
                <a:lnTo>
                  <a:pt x="1481070" y="1828166"/>
                </a:lnTo>
                <a:lnTo>
                  <a:pt x="1476637" y="1823404"/>
                </a:lnTo>
                <a:lnTo>
                  <a:pt x="1472204" y="1818640"/>
                </a:lnTo>
                <a:lnTo>
                  <a:pt x="1468657" y="1814195"/>
                </a:lnTo>
                <a:lnTo>
                  <a:pt x="1465110" y="1808799"/>
                </a:lnTo>
                <a:lnTo>
                  <a:pt x="1461859" y="1803718"/>
                </a:lnTo>
                <a:lnTo>
                  <a:pt x="1459199" y="1798321"/>
                </a:lnTo>
                <a:lnTo>
                  <a:pt x="1456243" y="1792924"/>
                </a:lnTo>
                <a:lnTo>
                  <a:pt x="1453878" y="1787526"/>
                </a:lnTo>
                <a:lnTo>
                  <a:pt x="1451810" y="1781811"/>
                </a:lnTo>
                <a:lnTo>
                  <a:pt x="1450036" y="1776095"/>
                </a:lnTo>
                <a:lnTo>
                  <a:pt x="1448263" y="1770380"/>
                </a:lnTo>
                <a:lnTo>
                  <a:pt x="1447081" y="1764665"/>
                </a:lnTo>
                <a:lnTo>
                  <a:pt x="1446194" y="1758634"/>
                </a:lnTo>
                <a:lnTo>
                  <a:pt x="1445307" y="1752919"/>
                </a:lnTo>
                <a:cubicBezTo>
                  <a:pt x="1445209" y="1750908"/>
                  <a:pt x="1445110" y="1748896"/>
                  <a:pt x="1445012" y="1746885"/>
                </a:cubicBezTo>
                <a:lnTo>
                  <a:pt x="1445012" y="1741170"/>
                </a:lnTo>
                <a:lnTo>
                  <a:pt x="1445012" y="1735139"/>
                </a:lnTo>
                <a:cubicBezTo>
                  <a:pt x="1445110" y="1733234"/>
                  <a:pt x="1445209" y="1731329"/>
                  <a:pt x="1445307" y="1729424"/>
                </a:cubicBezTo>
                <a:lnTo>
                  <a:pt x="1446194" y="1723074"/>
                </a:lnTo>
                <a:lnTo>
                  <a:pt x="1447081" y="1717358"/>
                </a:lnTo>
                <a:lnTo>
                  <a:pt x="1448263" y="1711643"/>
                </a:lnTo>
                <a:lnTo>
                  <a:pt x="1450036" y="1705929"/>
                </a:lnTo>
                <a:lnTo>
                  <a:pt x="1451810" y="1700214"/>
                </a:lnTo>
                <a:lnTo>
                  <a:pt x="1453878" y="1694816"/>
                </a:lnTo>
                <a:lnTo>
                  <a:pt x="1456243" y="1689101"/>
                </a:lnTo>
                <a:lnTo>
                  <a:pt x="1459199" y="1683703"/>
                </a:lnTo>
                <a:lnTo>
                  <a:pt x="1461859" y="1678305"/>
                </a:lnTo>
                <a:lnTo>
                  <a:pt x="1465110" y="1673226"/>
                </a:lnTo>
                <a:lnTo>
                  <a:pt x="1468657" y="1668145"/>
                </a:lnTo>
                <a:lnTo>
                  <a:pt x="1472204" y="1663066"/>
                </a:lnTo>
                <a:lnTo>
                  <a:pt x="1476637" y="1658621"/>
                </a:lnTo>
                <a:lnTo>
                  <a:pt x="1481070" y="1653859"/>
                </a:lnTo>
                <a:lnTo>
                  <a:pt x="1485504" y="1649414"/>
                </a:lnTo>
                <a:lnTo>
                  <a:pt x="1490233" y="1645603"/>
                </a:lnTo>
                <a:lnTo>
                  <a:pt x="1495258" y="1641794"/>
                </a:lnTo>
                <a:lnTo>
                  <a:pt x="1500282" y="1637984"/>
                </a:lnTo>
                <a:lnTo>
                  <a:pt x="1505307" y="1634809"/>
                </a:lnTo>
                <a:lnTo>
                  <a:pt x="1510922" y="1631950"/>
                </a:lnTo>
                <a:lnTo>
                  <a:pt x="1516242" y="1629094"/>
                </a:lnTo>
                <a:lnTo>
                  <a:pt x="1521858" y="1626871"/>
                </a:lnTo>
                <a:lnTo>
                  <a:pt x="1527178" y="1624649"/>
                </a:lnTo>
                <a:lnTo>
                  <a:pt x="1533090" y="1623061"/>
                </a:lnTo>
                <a:lnTo>
                  <a:pt x="1538705" y="1621155"/>
                </a:lnTo>
                <a:lnTo>
                  <a:pt x="1544617" y="1620204"/>
                </a:lnTo>
                <a:lnTo>
                  <a:pt x="1550232" y="1618934"/>
                </a:lnTo>
                <a:lnTo>
                  <a:pt x="1556439" y="1618299"/>
                </a:lnTo>
                <a:lnTo>
                  <a:pt x="1562055" y="1617981"/>
                </a:lnTo>
                <a:lnTo>
                  <a:pt x="1568262" y="1617981"/>
                </a:lnTo>
                <a:lnTo>
                  <a:pt x="1573878" y="1617981"/>
                </a:lnTo>
                <a:lnTo>
                  <a:pt x="1580084" y="1618299"/>
                </a:lnTo>
                <a:lnTo>
                  <a:pt x="1585996" y="1618934"/>
                </a:lnTo>
                <a:lnTo>
                  <a:pt x="1591611" y="1620204"/>
                </a:lnTo>
                <a:lnTo>
                  <a:pt x="1597227" y="1621155"/>
                </a:lnTo>
                <a:lnTo>
                  <a:pt x="1603138" y="1623061"/>
                </a:lnTo>
                <a:lnTo>
                  <a:pt x="1608754" y="1624649"/>
                </a:lnTo>
                <a:lnTo>
                  <a:pt x="1614665" y="1626871"/>
                </a:lnTo>
                <a:lnTo>
                  <a:pt x="1619986" y="1629094"/>
                </a:lnTo>
                <a:lnTo>
                  <a:pt x="1625306" y="1631950"/>
                </a:lnTo>
                <a:lnTo>
                  <a:pt x="1630626" y="1634809"/>
                </a:lnTo>
                <a:lnTo>
                  <a:pt x="1635650" y="1637984"/>
                </a:lnTo>
                <a:lnTo>
                  <a:pt x="1640675" y="1641794"/>
                </a:lnTo>
                <a:lnTo>
                  <a:pt x="1645700" y="1645603"/>
                </a:lnTo>
                <a:lnTo>
                  <a:pt x="1650428" y="1649414"/>
                </a:lnTo>
                <a:lnTo>
                  <a:pt x="1655158" y="1653859"/>
                </a:lnTo>
                <a:lnTo>
                  <a:pt x="2324018" y="2322830"/>
                </a:lnTo>
                <a:lnTo>
                  <a:pt x="2328747" y="2326958"/>
                </a:lnTo>
                <a:lnTo>
                  <a:pt x="2333476" y="2331085"/>
                </a:lnTo>
                <a:lnTo>
                  <a:pt x="2338501" y="2334895"/>
                </a:lnTo>
                <a:lnTo>
                  <a:pt x="2343525" y="2338705"/>
                </a:lnTo>
                <a:lnTo>
                  <a:pt x="2348550" y="2341880"/>
                </a:lnTo>
                <a:lnTo>
                  <a:pt x="2353870" y="2344738"/>
                </a:lnTo>
                <a:lnTo>
                  <a:pt x="2359190" y="2347595"/>
                </a:lnTo>
                <a:lnTo>
                  <a:pt x="2365101" y="2349818"/>
                </a:lnTo>
                <a:lnTo>
                  <a:pt x="2370422" y="2351723"/>
                </a:lnTo>
                <a:lnTo>
                  <a:pt x="2376037" y="2353628"/>
                </a:lnTo>
                <a:lnTo>
                  <a:pt x="2381949" y="2355534"/>
                </a:lnTo>
                <a:lnTo>
                  <a:pt x="2387564" y="2356485"/>
                </a:lnTo>
                <a:lnTo>
                  <a:pt x="2393476" y="2357755"/>
                </a:lnTo>
                <a:lnTo>
                  <a:pt x="2399387" y="2358391"/>
                </a:lnTo>
                <a:lnTo>
                  <a:pt x="2405298" y="2358708"/>
                </a:lnTo>
                <a:lnTo>
                  <a:pt x="2411209" y="2358708"/>
                </a:lnTo>
                <a:lnTo>
                  <a:pt x="2417121" y="2358708"/>
                </a:lnTo>
                <a:lnTo>
                  <a:pt x="2423032" y="2358391"/>
                </a:lnTo>
                <a:lnTo>
                  <a:pt x="2428943" y="2357755"/>
                </a:lnTo>
                <a:lnTo>
                  <a:pt x="2434559" y="2356485"/>
                </a:lnTo>
                <a:lnTo>
                  <a:pt x="2440470" y="2355534"/>
                </a:lnTo>
                <a:lnTo>
                  <a:pt x="2446086" y="2353628"/>
                </a:lnTo>
                <a:lnTo>
                  <a:pt x="2451997" y="2351723"/>
                </a:lnTo>
                <a:lnTo>
                  <a:pt x="2457613" y="2349818"/>
                </a:lnTo>
                <a:lnTo>
                  <a:pt x="2462933" y="2347595"/>
                </a:lnTo>
                <a:lnTo>
                  <a:pt x="2468549" y="2344738"/>
                </a:lnTo>
                <a:lnTo>
                  <a:pt x="2473869" y="2341880"/>
                </a:lnTo>
                <a:lnTo>
                  <a:pt x="2478893" y="2338705"/>
                </a:lnTo>
                <a:lnTo>
                  <a:pt x="2484214" y="2334895"/>
                </a:lnTo>
                <a:lnTo>
                  <a:pt x="2488943" y="2331085"/>
                </a:lnTo>
                <a:lnTo>
                  <a:pt x="2493672" y="2326958"/>
                </a:lnTo>
                <a:lnTo>
                  <a:pt x="2498105" y="2322830"/>
                </a:lnTo>
                <a:lnTo>
                  <a:pt x="2502539" y="2318068"/>
                </a:lnTo>
                <a:lnTo>
                  <a:pt x="2506972" y="2313306"/>
                </a:lnTo>
                <a:lnTo>
                  <a:pt x="2510519" y="2308544"/>
                </a:lnTo>
                <a:lnTo>
                  <a:pt x="2514066" y="2303463"/>
                </a:lnTo>
                <a:lnTo>
                  <a:pt x="2517317" y="2298384"/>
                </a:lnTo>
                <a:lnTo>
                  <a:pt x="2520272" y="2292985"/>
                </a:lnTo>
                <a:lnTo>
                  <a:pt x="2522932" y="2287588"/>
                </a:lnTo>
                <a:lnTo>
                  <a:pt x="2525593" y="2281873"/>
                </a:lnTo>
                <a:lnTo>
                  <a:pt x="2527366" y="2276476"/>
                </a:lnTo>
                <a:lnTo>
                  <a:pt x="2529435" y="2270761"/>
                </a:lnTo>
                <a:lnTo>
                  <a:pt x="2530913" y="2265046"/>
                </a:lnTo>
                <a:lnTo>
                  <a:pt x="2532095" y="2259331"/>
                </a:lnTo>
                <a:lnTo>
                  <a:pt x="2532982" y="2253298"/>
                </a:lnTo>
                <a:lnTo>
                  <a:pt x="2533868" y="2247266"/>
                </a:lnTo>
                <a:cubicBezTo>
                  <a:pt x="2533967" y="2245362"/>
                  <a:pt x="2534065" y="2243456"/>
                  <a:pt x="2534164" y="2241551"/>
                </a:cubicBezTo>
                <a:cubicBezTo>
                  <a:pt x="2534262" y="2239540"/>
                  <a:pt x="2534361" y="2237530"/>
                  <a:pt x="2534459" y="2235519"/>
                </a:cubicBezTo>
                <a:cubicBezTo>
                  <a:pt x="2534361" y="2233614"/>
                  <a:pt x="2534262" y="2231709"/>
                  <a:pt x="2534164" y="2229804"/>
                </a:cubicBezTo>
                <a:cubicBezTo>
                  <a:pt x="2534065" y="2227793"/>
                  <a:pt x="2533967" y="2225781"/>
                  <a:pt x="2533868" y="2223770"/>
                </a:cubicBezTo>
                <a:lnTo>
                  <a:pt x="2532982" y="2217739"/>
                </a:lnTo>
                <a:lnTo>
                  <a:pt x="2532095" y="2212024"/>
                </a:lnTo>
                <a:lnTo>
                  <a:pt x="2530913" y="2206309"/>
                </a:lnTo>
                <a:lnTo>
                  <a:pt x="2529435" y="2200593"/>
                </a:lnTo>
                <a:lnTo>
                  <a:pt x="2527366" y="2194878"/>
                </a:lnTo>
                <a:lnTo>
                  <a:pt x="2525593" y="2189163"/>
                </a:lnTo>
                <a:lnTo>
                  <a:pt x="2522932" y="2183765"/>
                </a:lnTo>
                <a:lnTo>
                  <a:pt x="2520272" y="2178368"/>
                </a:lnTo>
                <a:lnTo>
                  <a:pt x="2517317" y="2172970"/>
                </a:lnTo>
                <a:lnTo>
                  <a:pt x="2514066" y="2167890"/>
                </a:lnTo>
                <a:lnTo>
                  <a:pt x="2510519" y="2162494"/>
                </a:lnTo>
                <a:lnTo>
                  <a:pt x="2506972" y="2157730"/>
                </a:lnTo>
                <a:lnTo>
                  <a:pt x="2502539" y="2153285"/>
                </a:lnTo>
                <a:lnTo>
                  <a:pt x="2498105" y="2148523"/>
                </a:lnTo>
                <a:lnTo>
                  <a:pt x="2111508" y="1761490"/>
                </a:lnTo>
                <a:lnTo>
                  <a:pt x="1915254" y="1565276"/>
                </a:lnTo>
                <a:lnTo>
                  <a:pt x="1910524" y="1560514"/>
                </a:lnTo>
                <a:lnTo>
                  <a:pt x="1906682" y="1555751"/>
                </a:lnTo>
                <a:lnTo>
                  <a:pt x="1902544" y="1550671"/>
                </a:lnTo>
                <a:lnTo>
                  <a:pt x="1899588" y="1545909"/>
                </a:lnTo>
                <a:lnTo>
                  <a:pt x="1896338" y="1540829"/>
                </a:lnTo>
                <a:lnTo>
                  <a:pt x="1893086" y="1535430"/>
                </a:lnTo>
                <a:lnTo>
                  <a:pt x="1890426" y="1530034"/>
                </a:lnTo>
                <a:lnTo>
                  <a:pt x="1888062" y="1524635"/>
                </a:lnTo>
                <a:lnTo>
                  <a:pt x="1885697" y="1518920"/>
                </a:lnTo>
                <a:lnTo>
                  <a:pt x="1883924" y="1513205"/>
                </a:lnTo>
                <a:lnTo>
                  <a:pt x="1882446" y="1507174"/>
                </a:lnTo>
                <a:lnTo>
                  <a:pt x="1881264" y="1501459"/>
                </a:lnTo>
                <a:lnTo>
                  <a:pt x="1880377" y="1495744"/>
                </a:lnTo>
                <a:lnTo>
                  <a:pt x="1879786" y="1489710"/>
                </a:lnTo>
                <a:lnTo>
                  <a:pt x="1879195" y="1483995"/>
                </a:lnTo>
                <a:cubicBezTo>
                  <a:pt x="1879096" y="1482090"/>
                  <a:pt x="1878998" y="1480186"/>
                  <a:pt x="1878899" y="1478281"/>
                </a:cubicBezTo>
                <a:cubicBezTo>
                  <a:pt x="1878998" y="1476270"/>
                  <a:pt x="1879096" y="1474260"/>
                  <a:pt x="1879195" y="1472249"/>
                </a:cubicBezTo>
                <a:lnTo>
                  <a:pt x="1879786" y="1466215"/>
                </a:lnTo>
                <a:lnTo>
                  <a:pt x="1880377" y="1460183"/>
                </a:lnTo>
                <a:lnTo>
                  <a:pt x="1881264" y="1454468"/>
                </a:lnTo>
                <a:lnTo>
                  <a:pt x="1882446" y="1448754"/>
                </a:lnTo>
                <a:lnTo>
                  <a:pt x="1883924" y="1443039"/>
                </a:lnTo>
                <a:lnTo>
                  <a:pt x="1885697" y="1437324"/>
                </a:lnTo>
                <a:lnTo>
                  <a:pt x="1888062" y="1431609"/>
                </a:lnTo>
                <a:lnTo>
                  <a:pt x="1890426" y="1426211"/>
                </a:lnTo>
                <a:lnTo>
                  <a:pt x="1893086" y="1420814"/>
                </a:lnTo>
                <a:lnTo>
                  <a:pt x="1896338" y="1415416"/>
                </a:lnTo>
                <a:lnTo>
                  <a:pt x="1899588" y="1410336"/>
                </a:lnTo>
                <a:lnTo>
                  <a:pt x="1902544" y="1405256"/>
                </a:lnTo>
                <a:lnTo>
                  <a:pt x="1906682" y="1400175"/>
                </a:lnTo>
                <a:lnTo>
                  <a:pt x="1910524" y="1395731"/>
                </a:lnTo>
                <a:lnTo>
                  <a:pt x="1915254" y="1390969"/>
                </a:lnTo>
                <a:lnTo>
                  <a:pt x="1919687" y="1386524"/>
                </a:lnTo>
                <a:lnTo>
                  <a:pt x="1924712" y="1382396"/>
                </a:lnTo>
                <a:lnTo>
                  <a:pt x="1929145" y="1378585"/>
                </a:lnTo>
                <a:lnTo>
                  <a:pt x="1934170" y="1375094"/>
                </a:lnTo>
                <a:lnTo>
                  <a:pt x="1939785" y="1371919"/>
                </a:lnTo>
                <a:lnTo>
                  <a:pt x="1945106" y="1369061"/>
                </a:lnTo>
                <a:lnTo>
                  <a:pt x="1950426" y="1366204"/>
                </a:lnTo>
                <a:lnTo>
                  <a:pt x="1955746" y="1363980"/>
                </a:lnTo>
                <a:lnTo>
                  <a:pt x="1961657" y="1361759"/>
                </a:lnTo>
                <a:lnTo>
                  <a:pt x="1967273" y="1360170"/>
                </a:lnTo>
                <a:lnTo>
                  <a:pt x="1973184" y="1358265"/>
                </a:lnTo>
                <a:lnTo>
                  <a:pt x="1978800" y="1357314"/>
                </a:lnTo>
                <a:lnTo>
                  <a:pt x="1984711" y="1356043"/>
                </a:lnTo>
                <a:lnTo>
                  <a:pt x="1990327" y="1355409"/>
                </a:lnTo>
                <a:lnTo>
                  <a:pt x="1996534" y="1355090"/>
                </a:lnTo>
                <a:lnTo>
                  <a:pt x="2002149" y="1354773"/>
                </a:lnTo>
                <a:lnTo>
                  <a:pt x="2008356" y="1355090"/>
                </a:lnTo>
                <a:lnTo>
                  <a:pt x="2013972" y="1355409"/>
                </a:lnTo>
                <a:lnTo>
                  <a:pt x="2019883" y="1356043"/>
                </a:lnTo>
                <a:lnTo>
                  <a:pt x="2025794" y="1357314"/>
                </a:lnTo>
                <a:lnTo>
                  <a:pt x="2031706" y="1358265"/>
                </a:lnTo>
                <a:lnTo>
                  <a:pt x="2037321" y="1360170"/>
                </a:lnTo>
                <a:lnTo>
                  <a:pt x="2043232" y="1361759"/>
                </a:lnTo>
                <a:lnTo>
                  <a:pt x="2048553" y="1363980"/>
                </a:lnTo>
                <a:lnTo>
                  <a:pt x="2054168" y="1366204"/>
                </a:lnTo>
                <a:lnTo>
                  <a:pt x="2059784" y="1369061"/>
                </a:lnTo>
                <a:lnTo>
                  <a:pt x="2065104" y="1371919"/>
                </a:lnTo>
                <a:lnTo>
                  <a:pt x="2070129" y="1375094"/>
                </a:lnTo>
                <a:lnTo>
                  <a:pt x="2075154" y="1378585"/>
                </a:lnTo>
                <a:lnTo>
                  <a:pt x="2080178" y="1382396"/>
                </a:lnTo>
                <a:lnTo>
                  <a:pt x="2084907" y="1386524"/>
                </a:lnTo>
                <a:lnTo>
                  <a:pt x="2089340" y="1390969"/>
                </a:lnTo>
                <a:lnTo>
                  <a:pt x="2296826" y="1598296"/>
                </a:lnTo>
                <a:lnTo>
                  <a:pt x="2301260" y="1602423"/>
                </a:lnTo>
                <a:lnTo>
                  <a:pt x="2305989" y="1606869"/>
                </a:lnTo>
                <a:lnTo>
                  <a:pt x="2311013" y="1610361"/>
                </a:lnTo>
                <a:lnTo>
                  <a:pt x="2316038" y="1613854"/>
                </a:lnTo>
                <a:lnTo>
                  <a:pt x="2321062" y="1617345"/>
                </a:lnTo>
                <a:lnTo>
                  <a:pt x="2326678" y="1620204"/>
                </a:lnTo>
                <a:lnTo>
                  <a:pt x="2331998" y="1623061"/>
                </a:lnTo>
                <a:lnTo>
                  <a:pt x="2337318" y="1625283"/>
                </a:lnTo>
                <a:lnTo>
                  <a:pt x="2342934" y="1627189"/>
                </a:lnTo>
                <a:lnTo>
                  <a:pt x="2348845" y="1629094"/>
                </a:lnTo>
                <a:lnTo>
                  <a:pt x="2354461" y="1630998"/>
                </a:lnTo>
                <a:lnTo>
                  <a:pt x="2360372" y="1631950"/>
                </a:lnTo>
                <a:lnTo>
                  <a:pt x="2365988" y="1632904"/>
                </a:lnTo>
                <a:lnTo>
                  <a:pt x="2372195" y="1633856"/>
                </a:lnTo>
                <a:lnTo>
                  <a:pt x="2377811" y="1634174"/>
                </a:lnTo>
                <a:lnTo>
                  <a:pt x="2383722" y="1634174"/>
                </a:lnTo>
                <a:lnTo>
                  <a:pt x="2389633" y="1634174"/>
                </a:lnTo>
                <a:lnTo>
                  <a:pt x="2395545" y="1633856"/>
                </a:lnTo>
                <a:lnTo>
                  <a:pt x="2401751" y="1632904"/>
                </a:lnTo>
                <a:lnTo>
                  <a:pt x="2407367" y="1631950"/>
                </a:lnTo>
                <a:lnTo>
                  <a:pt x="2412983" y="1630998"/>
                </a:lnTo>
                <a:lnTo>
                  <a:pt x="2418894" y="1629094"/>
                </a:lnTo>
                <a:lnTo>
                  <a:pt x="2424510" y="1627189"/>
                </a:lnTo>
                <a:lnTo>
                  <a:pt x="2430125" y="1625283"/>
                </a:lnTo>
                <a:lnTo>
                  <a:pt x="2435741" y="1623061"/>
                </a:lnTo>
                <a:lnTo>
                  <a:pt x="2441061" y="1620204"/>
                </a:lnTo>
                <a:lnTo>
                  <a:pt x="2446381" y="1617345"/>
                </a:lnTo>
                <a:lnTo>
                  <a:pt x="2451702" y="1613854"/>
                </a:lnTo>
                <a:lnTo>
                  <a:pt x="2456726" y="1610361"/>
                </a:lnTo>
                <a:lnTo>
                  <a:pt x="2461751" y="1606869"/>
                </a:lnTo>
                <a:lnTo>
                  <a:pt x="2466184" y="1602423"/>
                </a:lnTo>
                <a:lnTo>
                  <a:pt x="2470913" y="1598296"/>
                </a:lnTo>
                <a:lnTo>
                  <a:pt x="2475347" y="1593533"/>
                </a:lnTo>
                <a:lnTo>
                  <a:pt x="2479485" y="1588771"/>
                </a:lnTo>
                <a:lnTo>
                  <a:pt x="2483031" y="1583691"/>
                </a:lnTo>
                <a:lnTo>
                  <a:pt x="2486874" y="1578928"/>
                </a:lnTo>
                <a:lnTo>
                  <a:pt x="2490125" y="1573849"/>
                </a:lnTo>
                <a:lnTo>
                  <a:pt x="2492785" y="1568451"/>
                </a:lnTo>
                <a:lnTo>
                  <a:pt x="2495741" y="1563054"/>
                </a:lnTo>
                <a:lnTo>
                  <a:pt x="2497810" y="1557339"/>
                </a:lnTo>
                <a:lnTo>
                  <a:pt x="2500174" y="1551941"/>
                </a:lnTo>
                <a:lnTo>
                  <a:pt x="2501947" y="1546226"/>
                </a:lnTo>
                <a:lnTo>
                  <a:pt x="2503721" y="1540511"/>
                </a:lnTo>
                <a:lnTo>
                  <a:pt x="2504608" y="1534478"/>
                </a:lnTo>
                <a:lnTo>
                  <a:pt x="2505790" y="1528763"/>
                </a:lnTo>
                <a:lnTo>
                  <a:pt x="2506381" y="1522731"/>
                </a:lnTo>
                <a:lnTo>
                  <a:pt x="2506972" y="1517016"/>
                </a:lnTo>
                <a:lnTo>
                  <a:pt x="2506972" y="1510984"/>
                </a:lnTo>
                <a:lnTo>
                  <a:pt x="2506972" y="1505268"/>
                </a:lnTo>
                <a:lnTo>
                  <a:pt x="2506381" y="1499553"/>
                </a:lnTo>
                <a:lnTo>
                  <a:pt x="2505790" y="1493204"/>
                </a:lnTo>
                <a:lnTo>
                  <a:pt x="2504608" y="1487489"/>
                </a:lnTo>
                <a:lnTo>
                  <a:pt x="2503721" y="1481773"/>
                </a:lnTo>
                <a:lnTo>
                  <a:pt x="2501947" y="1476058"/>
                </a:lnTo>
                <a:lnTo>
                  <a:pt x="2500174" y="1470343"/>
                </a:lnTo>
                <a:lnTo>
                  <a:pt x="2497810" y="1464629"/>
                </a:lnTo>
                <a:lnTo>
                  <a:pt x="2495741" y="1459231"/>
                </a:lnTo>
                <a:lnTo>
                  <a:pt x="2492785" y="1453834"/>
                </a:lnTo>
                <a:lnTo>
                  <a:pt x="2490125" y="1448436"/>
                </a:lnTo>
                <a:lnTo>
                  <a:pt x="2486874" y="1443356"/>
                </a:lnTo>
                <a:lnTo>
                  <a:pt x="2483031" y="1438275"/>
                </a:lnTo>
                <a:lnTo>
                  <a:pt x="2479485" y="1433195"/>
                </a:lnTo>
                <a:lnTo>
                  <a:pt x="2475347" y="1428751"/>
                </a:lnTo>
                <a:lnTo>
                  <a:pt x="2470913" y="1423988"/>
                </a:lnTo>
                <a:lnTo>
                  <a:pt x="1802348" y="755333"/>
                </a:lnTo>
                <a:lnTo>
                  <a:pt x="1796141" y="748348"/>
                </a:lnTo>
                <a:lnTo>
                  <a:pt x="1790230" y="741045"/>
                </a:lnTo>
                <a:lnTo>
                  <a:pt x="1784910" y="733108"/>
                </a:lnTo>
                <a:lnTo>
                  <a:pt x="1780181" y="725170"/>
                </a:lnTo>
                <a:lnTo>
                  <a:pt x="1776634" y="716915"/>
                </a:lnTo>
                <a:lnTo>
                  <a:pt x="1773087" y="708660"/>
                </a:lnTo>
                <a:lnTo>
                  <a:pt x="1770427" y="699770"/>
                </a:lnTo>
                <a:lnTo>
                  <a:pt x="1768654" y="69119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7">
            <a:extLst>
              <a:ext uri="{FF2B5EF4-FFF2-40B4-BE49-F238E27FC236}">
                <a16:creationId xmlns="" xmlns:a16="http://schemas.microsoft.com/office/drawing/2014/main" id="{6B4AD8D0-8505-4533-8A1F-FDF084BC143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98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11">
            <a:extLst>
              <a:ext uri="{FF2B5EF4-FFF2-40B4-BE49-F238E27FC236}">
                <a16:creationId xmlns="" xmlns:a16="http://schemas.microsoft.com/office/drawing/2014/main" id="{6037D0D8-7716-41B6-AE2D-6EF8B3F54F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365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9183D350-3BD5-4E6F-BB75-0FF179C666B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289224" y="1016308"/>
            <a:ext cx="2858102" cy="3034992"/>
          </a:xfrm>
          <a:custGeom>
            <a:avLst/>
            <a:gdLst>
              <a:gd name="connsiteX0" fmla="*/ 0 w 2858102"/>
              <a:gd name="connsiteY0" fmla="*/ 0 h 3034992"/>
              <a:gd name="connsiteX1" fmla="*/ 0 w 2858102"/>
              <a:gd name="connsiteY1" fmla="*/ 353805 h 3034992"/>
              <a:gd name="connsiteX2" fmla="*/ 490082 w 2858102"/>
              <a:gd name="connsiteY2" fmla="*/ 843951 h 3034992"/>
              <a:gd name="connsiteX3" fmla="*/ 2645031 w 2858102"/>
              <a:gd name="connsiteY3" fmla="*/ 2998485 h 3034992"/>
              <a:gd name="connsiteX4" fmla="*/ 2649463 w 2858102"/>
              <a:gd name="connsiteY4" fmla="*/ 3003247 h 3034992"/>
              <a:gd name="connsiteX5" fmla="*/ 2654192 w 2858102"/>
              <a:gd name="connsiteY5" fmla="*/ 3007057 h 3034992"/>
              <a:gd name="connsiteX6" fmla="*/ 2659216 w 2858102"/>
              <a:gd name="connsiteY6" fmla="*/ 3011183 h 3034992"/>
              <a:gd name="connsiteX7" fmla="*/ 2664535 w 2858102"/>
              <a:gd name="connsiteY7" fmla="*/ 3014675 h 3034992"/>
              <a:gd name="connsiteX8" fmla="*/ 2669559 w 2858102"/>
              <a:gd name="connsiteY8" fmla="*/ 3017850 h 3034992"/>
              <a:gd name="connsiteX9" fmla="*/ 2675174 w 2858102"/>
              <a:gd name="connsiteY9" fmla="*/ 3020707 h 3034992"/>
              <a:gd name="connsiteX10" fmla="*/ 2680789 w 2858102"/>
              <a:gd name="connsiteY10" fmla="*/ 3023564 h 3034992"/>
              <a:gd name="connsiteX11" fmla="*/ 2686108 w 2858102"/>
              <a:gd name="connsiteY11" fmla="*/ 3026104 h 3034992"/>
              <a:gd name="connsiteX12" fmla="*/ 2692019 w 2858102"/>
              <a:gd name="connsiteY12" fmla="*/ 3028326 h 3034992"/>
              <a:gd name="connsiteX13" fmla="*/ 2697633 w 2858102"/>
              <a:gd name="connsiteY13" fmla="*/ 3030230 h 3034992"/>
              <a:gd name="connsiteX14" fmla="*/ 2703544 w 2858102"/>
              <a:gd name="connsiteY14" fmla="*/ 3031500 h 3034992"/>
              <a:gd name="connsiteX15" fmla="*/ 2709454 w 2858102"/>
              <a:gd name="connsiteY15" fmla="*/ 3033087 h 3034992"/>
              <a:gd name="connsiteX16" fmla="*/ 2715365 w 2858102"/>
              <a:gd name="connsiteY16" fmla="*/ 3034040 h 3034992"/>
              <a:gd name="connsiteX17" fmla="*/ 2721275 w 2858102"/>
              <a:gd name="connsiteY17" fmla="*/ 3034675 h 3034992"/>
              <a:gd name="connsiteX18" fmla="*/ 2727186 w 2858102"/>
              <a:gd name="connsiteY18" fmla="*/ 3034992 h 3034992"/>
              <a:gd name="connsiteX19" fmla="*/ 2733392 w 2858102"/>
              <a:gd name="connsiteY19" fmla="*/ 3034992 h 3034992"/>
              <a:gd name="connsiteX20" fmla="*/ 2739302 w 2858102"/>
              <a:gd name="connsiteY20" fmla="*/ 3034992 h 3034992"/>
              <a:gd name="connsiteX21" fmla="*/ 2745508 w 2858102"/>
              <a:gd name="connsiteY21" fmla="*/ 3034675 h 3034992"/>
              <a:gd name="connsiteX22" fmla="*/ 2751123 w 2858102"/>
              <a:gd name="connsiteY22" fmla="*/ 3034040 h 3034992"/>
              <a:gd name="connsiteX23" fmla="*/ 2757329 w 2858102"/>
              <a:gd name="connsiteY23" fmla="*/ 3033087 h 3034992"/>
              <a:gd name="connsiteX24" fmla="*/ 2762944 w 2858102"/>
              <a:gd name="connsiteY24" fmla="*/ 3031500 h 3034992"/>
              <a:gd name="connsiteX25" fmla="*/ 2768854 w 2858102"/>
              <a:gd name="connsiteY25" fmla="*/ 3030230 h 3034992"/>
              <a:gd name="connsiteX26" fmla="*/ 2774469 w 2858102"/>
              <a:gd name="connsiteY26" fmla="*/ 3028326 h 3034992"/>
              <a:gd name="connsiteX27" fmla="*/ 2780380 w 2858102"/>
              <a:gd name="connsiteY27" fmla="*/ 3026104 h 3034992"/>
              <a:gd name="connsiteX28" fmla="*/ 2785995 w 2858102"/>
              <a:gd name="connsiteY28" fmla="*/ 3023564 h 3034992"/>
              <a:gd name="connsiteX29" fmla="*/ 2791314 w 2858102"/>
              <a:gd name="connsiteY29" fmla="*/ 3020707 h 3034992"/>
              <a:gd name="connsiteX30" fmla="*/ 2796929 w 2858102"/>
              <a:gd name="connsiteY30" fmla="*/ 3017850 h 3034992"/>
              <a:gd name="connsiteX31" fmla="*/ 2802248 w 2858102"/>
              <a:gd name="connsiteY31" fmla="*/ 3014675 h 3034992"/>
              <a:gd name="connsiteX32" fmla="*/ 2807272 w 2858102"/>
              <a:gd name="connsiteY32" fmla="*/ 3011183 h 3034992"/>
              <a:gd name="connsiteX33" fmla="*/ 2812296 w 2858102"/>
              <a:gd name="connsiteY33" fmla="*/ 3007057 h 3034992"/>
              <a:gd name="connsiteX34" fmla="*/ 2817025 w 2858102"/>
              <a:gd name="connsiteY34" fmla="*/ 3003247 h 3034992"/>
              <a:gd name="connsiteX35" fmla="*/ 2821753 w 2858102"/>
              <a:gd name="connsiteY35" fmla="*/ 2998485 h 3034992"/>
              <a:gd name="connsiteX36" fmla="*/ 2826186 w 2858102"/>
              <a:gd name="connsiteY36" fmla="*/ 2993724 h 3034992"/>
              <a:gd name="connsiteX37" fmla="*/ 2830323 w 2858102"/>
              <a:gd name="connsiteY37" fmla="*/ 2989279 h 3034992"/>
              <a:gd name="connsiteX38" fmla="*/ 2834165 w 2858102"/>
              <a:gd name="connsiteY38" fmla="*/ 2984200 h 3034992"/>
              <a:gd name="connsiteX39" fmla="*/ 2837711 w 2858102"/>
              <a:gd name="connsiteY39" fmla="*/ 2979121 h 3034992"/>
              <a:gd name="connsiteX40" fmla="*/ 2840962 w 2858102"/>
              <a:gd name="connsiteY40" fmla="*/ 2973724 h 3034992"/>
              <a:gd name="connsiteX41" fmla="*/ 2843917 w 2858102"/>
              <a:gd name="connsiteY41" fmla="*/ 2968328 h 3034992"/>
              <a:gd name="connsiteX42" fmla="*/ 2846872 w 2858102"/>
              <a:gd name="connsiteY42" fmla="*/ 2962931 h 3034992"/>
              <a:gd name="connsiteX43" fmla="*/ 2849237 w 2858102"/>
              <a:gd name="connsiteY43" fmla="*/ 2957217 h 3034992"/>
              <a:gd name="connsiteX44" fmla="*/ 2851305 w 2858102"/>
              <a:gd name="connsiteY44" fmla="*/ 2951503 h 3034992"/>
              <a:gd name="connsiteX45" fmla="*/ 2853078 w 2858102"/>
              <a:gd name="connsiteY45" fmla="*/ 2945789 h 3034992"/>
              <a:gd name="connsiteX46" fmla="*/ 2854556 w 2858102"/>
              <a:gd name="connsiteY46" fmla="*/ 2940075 h 3034992"/>
              <a:gd name="connsiteX47" fmla="*/ 2856034 w 2858102"/>
              <a:gd name="connsiteY47" fmla="*/ 2934360 h 3034992"/>
              <a:gd name="connsiteX48" fmla="*/ 2857216 w 2858102"/>
              <a:gd name="connsiteY48" fmla="*/ 2928011 h 3034992"/>
              <a:gd name="connsiteX49" fmla="*/ 2857807 w 2858102"/>
              <a:gd name="connsiteY49" fmla="*/ 2922297 h 3034992"/>
              <a:gd name="connsiteX50" fmla="*/ 2858102 w 2858102"/>
              <a:gd name="connsiteY50" fmla="*/ 2916266 h 3034992"/>
              <a:gd name="connsiteX51" fmla="*/ 2858102 w 2858102"/>
              <a:gd name="connsiteY51" fmla="*/ 2910234 h 3034992"/>
              <a:gd name="connsiteX52" fmla="*/ 2858102 w 2858102"/>
              <a:gd name="connsiteY52" fmla="*/ 2903885 h 3034992"/>
              <a:gd name="connsiteX53" fmla="*/ 2857807 w 2858102"/>
              <a:gd name="connsiteY53" fmla="*/ 2898171 h 3034992"/>
              <a:gd name="connsiteX54" fmla="*/ 2857216 w 2858102"/>
              <a:gd name="connsiteY54" fmla="*/ 2892140 h 3034992"/>
              <a:gd name="connsiteX55" fmla="*/ 2856034 w 2858102"/>
              <a:gd name="connsiteY55" fmla="*/ 2886425 h 3034992"/>
              <a:gd name="connsiteX56" fmla="*/ 2854556 w 2858102"/>
              <a:gd name="connsiteY56" fmla="*/ 2880394 h 3034992"/>
              <a:gd name="connsiteX57" fmla="*/ 2853078 w 2858102"/>
              <a:gd name="connsiteY57" fmla="*/ 2874680 h 3034992"/>
              <a:gd name="connsiteX58" fmla="*/ 2851305 w 2858102"/>
              <a:gd name="connsiteY58" fmla="*/ 2868966 h 3034992"/>
              <a:gd name="connsiteX59" fmla="*/ 2849237 w 2858102"/>
              <a:gd name="connsiteY59" fmla="*/ 2863252 h 3034992"/>
              <a:gd name="connsiteX60" fmla="*/ 2846872 w 2858102"/>
              <a:gd name="connsiteY60" fmla="*/ 2857855 h 3034992"/>
              <a:gd name="connsiteX61" fmla="*/ 2843917 w 2858102"/>
              <a:gd name="connsiteY61" fmla="*/ 2851823 h 3034992"/>
              <a:gd name="connsiteX62" fmla="*/ 2840962 w 2858102"/>
              <a:gd name="connsiteY62" fmla="*/ 2846427 h 3034992"/>
              <a:gd name="connsiteX63" fmla="*/ 2837711 w 2858102"/>
              <a:gd name="connsiteY63" fmla="*/ 2841665 h 3034992"/>
              <a:gd name="connsiteX64" fmla="*/ 2834165 w 2858102"/>
              <a:gd name="connsiteY64" fmla="*/ 2836268 h 3034992"/>
              <a:gd name="connsiteX65" fmla="*/ 2830323 w 2858102"/>
              <a:gd name="connsiteY65" fmla="*/ 2831507 h 3034992"/>
              <a:gd name="connsiteX66" fmla="*/ 2826186 w 2858102"/>
              <a:gd name="connsiteY66" fmla="*/ 2826427 h 3034992"/>
              <a:gd name="connsiteX67" fmla="*/ 2821753 w 2858102"/>
              <a:gd name="connsiteY67" fmla="*/ 2821666 h 3034992"/>
              <a:gd name="connsiteX68" fmla="*/ 490082 w 2858102"/>
              <a:gd name="connsiteY68" fmla="*/ 489994 h 303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858102" h="3034992">
                <a:moveTo>
                  <a:pt x="0" y="0"/>
                </a:moveTo>
                <a:lnTo>
                  <a:pt x="0" y="353805"/>
                </a:lnTo>
                <a:lnTo>
                  <a:pt x="490082" y="843951"/>
                </a:lnTo>
                <a:lnTo>
                  <a:pt x="2645031" y="2998485"/>
                </a:lnTo>
                <a:lnTo>
                  <a:pt x="2649463" y="3003247"/>
                </a:lnTo>
                <a:lnTo>
                  <a:pt x="2654192" y="3007057"/>
                </a:lnTo>
                <a:lnTo>
                  <a:pt x="2659216" y="3011183"/>
                </a:lnTo>
                <a:lnTo>
                  <a:pt x="2664535" y="3014675"/>
                </a:lnTo>
                <a:lnTo>
                  <a:pt x="2669559" y="3017850"/>
                </a:lnTo>
                <a:lnTo>
                  <a:pt x="2675174" y="3020707"/>
                </a:lnTo>
                <a:lnTo>
                  <a:pt x="2680789" y="3023564"/>
                </a:lnTo>
                <a:lnTo>
                  <a:pt x="2686108" y="3026104"/>
                </a:lnTo>
                <a:lnTo>
                  <a:pt x="2692019" y="3028326"/>
                </a:lnTo>
                <a:lnTo>
                  <a:pt x="2697633" y="3030230"/>
                </a:lnTo>
                <a:lnTo>
                  <a:pt x="2703544" y="3031500"/>
                </a:lnTo>
                <a:lnTo>
                  <a:pt x="2709454" y="3033087"/>
                </a:lnTo>
                <a:lnTo>
                  <a:pt x="2715365" y="3034040"/>
                </a:lnTo>
                <a:lnTo>
                  <a:pt x="2721275" y="3034675"/>
                </a:lnTo>
                <a:lnTo>
                  <a:pt x="2727186" y="3034992"/>
                </a:lnTo>
                <a:lnTo>
                  <a:pt x="2733392" y="3034992"/>
                </a:lnTo>
                <a:lnTo>
                  <a:pt x="2739302" y="3034992"/>
                </a:lnTo>
                <a:lnTo>
                  <a:pt x="2745508" y="3034675"/>
                </a:lnTo>
                <a:lnTo>
                  <a:pt x="2751123" y="3034040"/>
                </a:lnTo>
                <a:lnTo>
                  <a:pt x="2757329" y="3033087"/>
                </a:lnTo>
                <a:lnTo>
                  <a:pt x="2762944" y="3031500"/>
                </a:lnTo>
                <a:lnTo>
                  <a:pt x="2768854" y="3030230"/>
                </a:lnTo>
                <a:lnTo>
                  <a:pt x="2774469" y="3028326"/>
                </a:lnTo>
                <a:lnTo>
                  <a:pt x="2780380" y="3026104"/>
                </a:lnTo>
                <a:lnTo>
                  <a:pt x="2785995" y="3023564"/>
                </a:lnTo>
                <a:lnTo>
                  <a:pt x="2791314" y="3020707"/>
                </a:lnTo>
                <a:lnTo>
                  <a:pt x="2796929" y="3017850"/>
                </a:lnTo>
                <a:lnTo>
                  <a:pt x="2802248" y="3014675"/>
                </a:lnTo>
                <a:lnTo>
                  <a:pt x="2807272" y="3011183"/>
                </a:lnTo>
                <a:lnTo>
                  <a:pt x="2812296" y="3007057"/>
                </a:lnTo>
                <a:lnTo>
                  <a:pt x="2817025" y="3003247"/>
                </a:lnTo>
                <a:lnTo>
                  <a:pt x="2821753" y="2998485"/>
                </a:lnTo>
                <a:lnTo>
                  <a:pt x="2826186" y="2993724"/>
                </a:lnTo>
                <a:lnTo>
                  <a:pt x="2830323" y="2989279"/>
                </a:lnTo>
                <a:lnTo>
                  <a:pt x="2834165" y="2984200"/>
                </a:lnTo>
                <a:lnTo>
                  <a:pt x="2837711" y="2979121"/>
                </a:lnTo>
                <a:lnTo>
                  <a:pt x="2840962" y="2973724"/>
                </a:lnTo>
                <a:lnTo>
                  <a:pt x="2843917" y="2968328"/>
                </a:lnTo>
                <a:lnTo>
                  <a:pt x="2846872" y="2962931"/>
                </a:lnTo>
                <a:lnTo>
                  <a:pt x="2849237" y="2957217"/>
                </a:lnTo>
                <a:lnTo>
                  <a:pt x="2851305" y="2951503"/>
                </a:lnTo>
                <a:lnTo>
                  <a:pt x="2853078" y="2945789"/>
                </a:lnTo>
                <a:lnTo>
                  <a:pt x="2854556" y="2940075"/>
                </a:lnTo>
                <a:lnTo>
                  <a:pt x="2856034" y="2934360"/>
                </a:lnTo>
                <a:lnTo>
                  <a:pt x="2857216" y="2928011"/>
                </a:lnTo>
                <a:lnTo>
                  <a:pt x="2857807" y="2922297"/>
                </a:lnTo>
                <a:lnTo>
                  <a:pt x="2858102" y="2916266"/>
                </a:lnTo>
                <a:lnTo>
                  <a:pt x="2858102" y="2910234"/>
                </a:lnTo>
                <a:lnTo>
                  <a:pt x="2858102" y="2903885"/>
                </a:lnTo>
                <a:lnTo>
                  <a:pt x="2857807" y="2898171"/>
                </a:lnTo>
                <a:lnTo>
                  <a:pt x="2857216" y="2892140"/>
                </a:lnTo>
                <a:lnTo>
                  <a:pt x="2856034" y="2886425"/>
                </a:lnTo>
                <a:lnTo>
                  <a:pt x="2854556" y="2880394"/>
                </a:lnTo>
                <a:lnTo>
                  <a:pt x="2853078" y="2874680"/>
                </a:lnTo>
                <a:lnTo>
                  <a:pt x="2851305" y="2868966"/>
                </a:lnTo>
                <a:lnTo>
                  <a:pt x="2849237" y="2863252"/>
                </a:lnTo>
                <a:lnTo>
                  <a:pt x="2846872" y="2857855"/>
                </a:lnTo>
                <a:lnTo>
                  <a:pt x="2843917" y="2851823"/>
                </a:lnTo>
                <a:lnTo>
                  <a:pt x="2840962" y="2846427"/>
                </a:lnTo>
                <a:lnTo>
                  <a:pt x="2837711" y="2841665"/>
                </a:lnTo>
                <a:lnTo>
                  <a:pt x="2834165" y="2836268"/>
                </a:lnTo>
                <a:lnTo>
                  <a:pt x="2830323" y="2831507"/>
                </a:lnTo>
                <a:lnTo>
                  <a:pt x="2826186" y="2826427"/>
                </a:lnTo>
                <a:lnTo>
                  <a:pt x="2821753" y="2821666"/>
                </a:lnTo>
                <a:lnTo>
                  <a:pt x="490082" y="48999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="" xmlns:a16="http://schemas.microsoft.com/office/drawing/2014/main" id="{772128E3-1CA7-42F7-A653-D18A8277E34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07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12">
            <a:extLst>
              <a:ext uri="{FF2B5EF4-FFF2-40B4-BE49-F238E27FC236}">
                <a16:creationId xmlns="" xmlns:a16="http://schemas.microsoft.com/office/drawing/2014/main" id="{91FC7336-B8B1-4734-A0D0-85F70FE5553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912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10">
            <a:extLst>
              <a:ext uri="{FF2B5EF4-FFF2-40B4-BE49-F238E27FC236}">
                <a16:creationId xmlns="" xmlns:a16="http://schemas.microsoft.com/office/drawing/2014/main" id="{A638C627-F711-47E7-8564-9DC1999B3C1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680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822719" y="3062287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822719" y="5541963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4466341" y="19116"/>
            <a:ext cx="4677659" cy="4043328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3325" y="2802554"/>
            <a:ext cx="2899807" cy="4055446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33" name="Freeform 6">
            <a:extLst>
              <a:ext uri="{FF2B5EF4-FFF2-40B4-BE49-F238E27FC236}">
                <a16:creationId xmlns="" xmlns:a16="http://schemas.microsoft.com/office/drawing/2014/main" id="{7E14294D-8848-421B-9415-962D532BABB6}"/>
              </a:ext>
            </a:extLst>
          </p:cNvPr>
          <p:cNvSpPr>
            <a:spLocks/>
          </p:cNvSpPr>
          <p:nvPr userDrawn="1"/>
        </p:nvSpPr>
        <p:spPr bwMode="auto">
          <a:xfrm>
            <a:off x="0" y="6402388"/>
            <a:ext cx="618182" cy="455613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45187B53-8A47-44FB-AA15-37650DC31B68}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9147326" cy="6857999"/>
          </a:xfrm>
          <a:custGeom>
            <a:avLst/>
            <a:gdLst>
              <a:gd name="connsiteX0" fmla="*/ 0 w 9147326"/>
              <a:gd name="connsiteY0" fmla="*/ 0 h 6857999"/>
              <a:gd name="connsiteX1" fmla="*/ 9147326 w 9147326"/>
              <a:gd name="connsiteY1" fmla="*/ 0 h 6857999"/>
              <a:gd name="connsiteX2" fmla="*/ 9147326 w 9147326"/>
              <a:gd name="connsiteY2" fmla="*/ 126534 h 6857999"/>
              <a:gd name="connsiteX3" fmla="*/ 7728380 w 9147326"/>
              <a:gd name="connsiteY3" fmla="*/ 1544002 h 6857999"/>
              <a:gd name="connsiteX4" fmla="*/ 7724248 w 9147326"/>
              <a:gd name="connsiteY4" fmla="*/ 1548130 h 6857999"/>
              <a:gd name="connsiteX5" fmla="*/ 7720434 w 9147326"/>
              <a:gd name="connsiteY5" fmla="*/ 1552575 h 6857999"/>
              <a:gd name="connsiteX6" fmla="*/ 7717256 w 9147326"/>
              <a:gd name="connsiteY6" fmla="*/ 1557337 h 6857999"/>
              <a:gd name="connsiteX7" fmla="*/ 7713759 w 9147326"/>
              <a:gd name="connsiteY7" fmla="*/ 1561782 h 6857999"/>
              <a:gd name="connsiteX8" fmla="*/ 7710899 w 9147326"/>
              <a:gd name="connsiteY8" fmla="*/ 1566545 h 6857999"/>
              <a:gd name="connsiteX9" fmla="*/ 7707721 w 9147326"/>
              <a:gd name="connsiteY9" fmla="*/ 1571942 h 6857999"/>
              <a:gd name="connsiteX10" fmla="*/ 7705496 w 9147326"/>
              <a:gd name="connsiteY10" fmla="*/ 1576705 h 6857999"/>
              <a:gd name="connsiteX11" fmla="*/ 7702953 w 9147326"/>
              <a:gd name="connsiteY11" fmla="*/ 1581785 h 6857999"/>
              <a:gd name="connsiteX12" fmla="*/ 7701046 w 9147326"/>
              <a:gd name="connsiteY12" fmla="*/ 1587182 h 6857999"/>
              <a:gd name="connsiteX13" fmla="*/ 7699457 w 9147326"/>
              <a:gd name="connsiteY13" fmla="*/ 1592262 h 6857999"/>
              <a:gd name="connsiteX14" fmla="*/ 7698186 w 9147326"/>
              <a:gd name="connsiteY14" fmla="*/ 1597977 h 6857999"/>
              <a:gd name="connsiteX15" fmla="*/ 7696914 w 9147326"/>
              <a:gd name="connsiteY15" fmla="*/ 1603057 h 6857999"/>
              <a:gd name="connsiteX16" fmla="*/ 7695961 w 9147326"/>
              <a:gd name="connsiteY16" fmla="*/ 1608772 h 6857999"/>
              <a:gd name="connsiteX17" fmla="*/ 7695007 w 9147326"/>
              <a:gd name="connsiteY17" fmla="*/ 1614487 h 6857999"/>
              <a:gd name="connsiteX18" fmla="*/ 7694690 w 9147326"/>
              <a:gd name="connsiteY18" fmla="*/ 1619567 h 6857999"/>
              <a:gd name="connsiteX19" fmla="*/ 7694690 w 9147326"/>
              <a:gd name="connsiteY19" fmla="*/ 1625282 h 6857999"/>
              <a:gd name="connsiteX20" fmla="*/ 7694690 w 9147326"/>
              <a:gd name="connsiteY20" fmla="*/ 1630680 h 6857999"/>
              <a:gd name="connsiteX21" fmla="*/ 7695007 w 9147326"/>
              <a:gd name="connsiteY21" fmla="*/ 1636395 h 6857999"/>
              <a:gd name="connsiteX22" fmla="*/ 7695961 w 9147326"/>
              <a:gd name="connsiteY22" fmla="*/ 1641792 h 6857999"/>
              <a:gd name="connsiteX23" fmla="*/ 7696914 w 9147326"/>
              <a:gd name="connsiteY23" fmla="*/ 1647190 h 6857999"/>
              <a:gd name="connsiteX24" fmla="*/ 7698186 w 9147326"/>
              <a:gd name="connsiteY24" fmla="*/ 1652587 h 6857999"/>
              <a:gd name="connsiteX25" fmla="*/ 7699457 w 9147326"/>
              <a:gd name="connsiteY25" fmla="*/ 1657985 h 6857999"/>
              <a:gd name="connsiteX26" fmla="*/ 7701046 w 9147326"/>
              <a:gd name="connsiteY26" fmla="*/ 1663065 h 6857999"/>
              <a:gd name="connsiteX27" fmla="*/ 7702953 w 9147326"/>
              <a:gd name="connsiteY27" fmla="*/ 1668462 h 6857999"/>
              <a:gd name="connsiteX28" fmla="*/ 7705178 w 9147326"/>
              <a:gd name="connsiteY28" fmla="*/ 1673542 h 6857999"/>
              <a:gd name="connsiteX29" fmla="*/ 7707721 w 9147326"/>
              <a:gd name="connsiteY29" fmla="*/ 1678940 h 6857999"/>
              <a:gd name="connsiteX30" fmla="*/ 7710899 w 9147326"/>
              <a:gd name="connsiteY30" fmla="*/ 1683702 h 6857999"/>
              <a:gd name="connsiteX31" fmla="*/ 7713759 w 9147326"/>
              <a:gd name="connsiteY31" fmla="*/ 1688465 h 6857999"/>
              <a:gd name="connsiteX32" fmla="*/ 7717256 w 9147326"/>
              <a:gd name="connsiteY32" fmla="*/ 1693227 h 6857999"/>
              <a:gd name="connsiteX33" fmla="*/ 7720434 w 9147326"/>
              <a:gd name="connsiteY33" fmla="*/ 1697672 h 6857999"/>
              <a:gd name="connsiteX34" fmla="*/ 7724248 w 9147326"/>
              <a:gd name="connsiteY34" fmla="*/ 1702435 h 6857999"/>
              <a:gd name="connsiteX35" fmla="*/ 7728380 w 9147326"/>
              <a:gd name="connsiteY35" fmla="*/ 1706245 h 6857999"/>
              <a:gd name="connsiteX36" fmla="*/ 7732829 w 9147326"/>
              <a:gd name="connsiteY36" fmla="*/ 1710372 h 6857999"/>
              <a:gd name="connsiteX37" fmla="*/ 7737279 w 9147326"/>
              <a:gd name="connsiteY37" fmla="*/ 1714500 h 6857999"/>
              <a:gd name="connsiteX38" fmla="*/ 7741729 w 9147326"/>
              <a:gd name="connsiteY38" fmla="*/ 1717992 h 6857999"/>
              <a:gd name="connsiteX39" fmla="*/ 7746496 w 9147326"/>
              <a:gd name="connsiteY39" fmla="*/ 1721167 h 6857999"/>
              <a:gd name="connsiteX40" fmla="*/ 7751581 w 9147326"/>
              <a:gd name="connsiteY40" fmla="*/ 1724342 h 6857999"/>
              <a:gd name="connsiteX41" fmla="*/ 7756349 w 9147326"/>
              <a:gd name="connsiteY41" fmla="*/ 1727200 h 6857999"/>
              <a:gd name="connsiteX42" fmla="*/ 7761434 w 9147326"/>
              <a:gd name="connsiteY42" fmla="*/ 1729422 h 6857999"/>
              <a:gd name="connsiteX43" fmla="*/ 7766202 w 9147326"/>
              <a:gd name="connsiteY43" fmla="*/ 1731645 h 6857999"/>
              <a:gd name="connsiteX44" fmla="*/ 7771605 w 9147326"/>
              <a:gd name="connsiteY44" fmla="*/ 1733867 h 6857999"/>
              <a:gd name="connsiteX45" fmla="*/ 7777326 w 9147326"/>
              <a:gd name="connsiteY45" fmla="*/ 1735455 h 6857999"/>
              <a:gd name="connsiteX46" fmla="*/ 7782411 w 9147326"/>
              <a:gd name="connsiteY46" fmla="*/ 1737042 h 6857999"/>
              <a:gd name="connsiteX47" fmla="*/ 7788132 w 9147326"/>
              <a:gd name="connsiteY47" fmla="*/ 1737995 h 6857999"/>
              <a:gd name="connsiteX48" fmla="*/ 7793217 w 9147326"/>
              <a:gd name="connsiteY48" fmla="*/ 1739265 h 6857999"/>
              <a:gd name="connsiteX49" fmla="*/ 7798938 w 9147326"/>
              <a:gd name="connsiteY49" fmla="*/ 1739900 h 6857999"/>
              <a:gd name="connsiteX50" fmla="*/ 7804341 w 9147326"/>
              <a:gd name="connsiteY50" fmla="*/ 1740217 h 6857999"/>
              <a:gd name="connsiteX51" fmla="*/ 7810062 w 9147326"/>
              <a:gd name="connsiteY51" fmla="*/ 1740217 h 6857999"/>
              <a:gd name="connsiteX52" fmla="*/ 7815148 w 9147326"/>
              <a:gd name="connsiteY52" fmla="*/ 1740217 h 6857999"/>
              <a:gd name="connsiteX53" fmla="*/ 7820868 w 9147326"/>
              <a:gd name="connsiteY53" fmla="*/ 1739900 h 6857999"/>
              <a:gd name="connsiteX54" fmla="*/ 7826272 w 9147326"/>
              <a:gd name="connsiteY54" fmla="*/ 1739265 h 6857999"/>
              <a:gd name="connsiteX55" fmla="*/ 7831993 w 9147326"/>
              <a:gd name="connsiteY55" fmla="*/ 1737995 h 6857999"/>
              <a:gd name="connsiteX56" fmla="*/ 7837396 w 9147326"/>
              <a:gd name="connsiteY56" fmla="*/ 1737042 h 6857999"/>
              <a:gd name="connsiteX57" fmla="*/ 7842799 w 9147326"/>
              <a:gd name="connsiteY57" fmla="*/ 1735455 h 6857999"/>
              <a:gd name="connsiteX58" fmla="*/ 7848202 w 9147326"/>
              <a:gd name="connsiteY58" fmla="*/ 1733867 h 6857999"/>
              <a:gd name="connsiteX59" fmla="*/ 7853287 w 9147326"/>
              <a:gd name="connsiteY59" fmla="*/ 1731645 h 6857999"/>
              <a:gd name="connsiteX60" fmla="*/ 7858373 w 9147326"/>
              <a:gd name="connsiteY60" fmla="*/ 1729422 h 6857999"/>
              <a:gd name="connsiteX61" fmla="*/ 7863458 w 9147326"/>
              <a:gd name="connsiteY61" fmla="*/ 1727200 h 6857999"/>
              <a:gd name="connsiteX62" fmla="*/ 7868225 w 9147326"/>
              <a:gd name="connsiteY62" fmla="*/ 1724342 h 6857999"/>
              <a:gd name="connsiteX63" fmla="*/ 7872993 w 9147326"/>
              <a:gd name="connsiteY63" fmla="*/ 1721167 h 6857999"/>
              <a:gd name="connsiteX64" fmla="*/ 7877760 w 9147326"/>
              <a:gd name="connsiteY64" fmla="*/ 1717992 h 6857999"/>
              <a:gd name="connsiteX65" fmla="*/ 7882528 w 9147326"/>
              <a:gd name="connsiteY65" fmla="*/ 1714500 h 6857999"/>
              <a:gd name="connsiteX66" fmla="*/ 7886977 w 9147326"/>
              <a:gd name="connsiteY66" fmla="*/ 1710372 h 6857999"/>
              <a:gd name="connsiteX67" fmla="*/ 7891427 w 9147326"/>
              <a:gd name="connsiteY67" fmla="*/ 1706245 h 6857999"/>
              <a:gd name="connsiteX68" fmla="*/ 7996947 w 9147326"/>
              <a:gd name="connsiteY68" fmla="*/ 1601152 h 6857999"/>
              <a:gd name="connsiteX69" fmla="*/ 8001079 w 9147326"/>
              <a:gd name="connsiteY69" fmla="*/ 1597342 h 6857999"/>
              <a:gd name="connsiteX70" fmla="*/ 8005528 w 9147326"/>
              <a:gd name="connsiteY70" fmla="*/ 1593215 h 6857999"/>
              <a:gd name="connsiteX71" fmla="*/ 8010296 w 9147326"/>
              <a:gd name="connsiteY71" fmla="*/ 1589722 h 6857999"/>
              <a:gd name="connsiteX72" fmla="*/ 8014745 w 9147326"/>
              <a:gd name="connsiteY72" fmla="*/ 1586547 h 6857999"/>
              <a:gd name="connsiteX73" fmla="*/ 8019831 w 9147326"/>
              <a:gd name="connsiteY73" fmla="*/ 1583372 h 6857999"/>
              <a:gd name="connsiteX74" fmla="*/ 8024916 w 9147326"/>
              <a:gd name="connsiteY74" fmla="*/ 1580515 h 6857999"/>
              <a:gd name="connsiteX75" fmla="*/ 8029683 w 9147326"/>
              <a:gd name="connsiteY75" fmla="*/ 1578292 h 6857999"/>
              <a:gd name="connsiteX76" fmla="*/ 8035087 w 9147326"/>
              <a:gd name="connsiteY76" fmla="*/ 1576070 h 6857999"/>
              <a:gd name="connsiteX77" fmla="*/ 8040172 w 9147326"/>
              <a:gd name="connsiteY77" fmla="*/ 1573847 h 6857999"/>
              <a:gd name="connsiteX78" fmla="*/ 8045575 w 9147326"/>
              <a:gd name="connsiteY78" fmla="*/ 1572260 h 6857999"/>
              <a:gd name="connsiteX79" fmla="*/ 8050978 w 9147326"/>
              <a:gd name="connsiteY79" fmla="*/ 1570672 h 6857999"/>
              <a:gd name="connsiteX80" fmla="*/ 8056381 w 9147326"/>
              <a:gd name="connsiteY80" fmla="*/ 1569720 h 6857999"/>
              <a:gd name="connsiteX81" fmla="*/ 8061784 w 9147326"/>
              <a:gd name="connsiteY81" fmla="*/ 1568450 h 6857999"/>
              <a:gd name="connsiteX82" fmla="*/ 8067505 w 9147326"/>
              <a:gd name="connsiteY82" fmla="*/ 1568132 h 6857999"/>
              <a:gd name="connsiteX83" fmla="*/ 8072591 w 9147326"/>
              <a:gd name="connsiteY83" fmla="*/ 1567497 h 6857999"/>
              <a:gd name="connsiteX84" fmla="*/ 8078312 w 9147326"/>
              <a:gd name="connsiteY84" fmla="*/ 1567497 h 6857999"/>
              <a:gd name="connsiteX85" fmla="*/ 8083715 w 9147326"/>
              <a:gd name="connsiteY85" fmla="*/ 1567497 h 6857999"/>
              <a:gd name="connsiteX86" fmla="*/ 8089436 w 9147326"/>
              <a:gd name="connsiteY86" fmla="*/ 1568132 h 6857999"/>
              <a:gd name="connsiteX87" fmla="*/ 8095157 w 9147326"/>
              <a:gd name="connsiteY87" fmla="*/ 1568450 h 6857999"/>
              <a:gd name="connsiteX88" fmla="*/ 8100242 w 9147326"/>
              <a:gd name="connsiteY88" fmla="*/ 1569720 h 6857999"/>
              <a:gd name="connsiteX89" fmla="*/ 8105963 w 9147326"/>
              <a:gd name="connsiteY89" fmla="*/ 1570672 h 6857999"/>
              <a:gd name="connsiteX90" fmla="*/ 8111048 w 9147326"/>
              <a:gd name="connsiteY90" fmla="*/ 1572260 h 6857999"/>
              <a:gd name="connsiteX91" fmla="*/ 8116451 w 9147326"/>
              <a:gd name="connsiteY91" fmla="*/ 1573847 h 6857999"/>
              <a:gd name="connsiteX92" fmla="*/ 8121537 w 9147326"/>
              <a:gd name="connsiteY92" fmla="*/ 1576070 h 6857999"/>
              <a:gd name="connsiteX93" fmla="*/ 8126622 w 9147326"/>
              <a:gd name="connsiteY93" fmla="*/ 1578292 h 6857999"/>
              <a:gd name="connsiteX94" fmla="*/ 8132025 w 9147326"/>
              <a:gd name="connsiteY94" fmla="*/ 1580515 h 6857999"/>
              <a:gd name="connsiteX95" fmla="*/ 8136793 w 9147326"/>
              <a:gd name="connsiteY95" fmla="*/ 1583372 h 6857999"/>
              <a:gd name="connsiteX96" fmla="*/ 8141560 w 9147326"/>
              <a:gd name="connsiteY96" fmla="*/ 1586547 h 6857999"/>
              <a:gd name="connsiteX97" fmla="*/ 8146645 w 9147326"/>
              <a:gd name="connsiteY97" fmla="*/ 1589722 h 6857999"/>
              <a:gd name="connsiteX98" fmla="*/ 8151095 w 9147326"/>
              <a:gd name="connsiteY98" fmla="*/ 1593215 h 6857999"/>
              <a:gd name="connsiteX99" fmla="*/ 8155545 w 9147326"/>
              <a:gd name="connsiteY99" fmla="*/ 1597342 h 6857999"/>
              <a:gd name="connsiteX100" fmla="*/ 8159676 w 9147326"/>
              <a:gd name="connsiteY100" fmla="*/ 1601152 h 6857999"/>
              <a:gd name="connsiteX101" fmla="*/ 8163808 w 9147326"/>
              <a:gd name="connsiteY101" fmla="*/ 1605280 h 6857999"/>
              <a:gd name="connsiteX102" fmla="*/ 8167940 w 9147326"/>
              <a:gd name="connsiteY102" fmla="*/ 1609725 h 6857999"/>
              <a:gd name="connsiteX103" fmla="*/ 8171118 w 9147326"/>
              <a:gd name="connsiteY103" fmla="*/ 1614487 h 6857999"/>
              <a:gd name="connsiteX104" fmla="*/ 8174614 w 9147326"/>
              <a:gd name="connsiteY104" fmla="*/ 1619250 h 6857999"/>
              <a:gd name="connsiteX105" fmla="*/ 8177475 w 9147326"/>
              <a:gd name="connsiteY105" fmla="*/ 1624012 h 6857999"/>
              <a:gd name="connsiteX106" fmla="*/ 8180653 w 9147326"/>
              <a:gd name="connsiteY106" fmla="*/ 1628775 h 6857999"/>
              <a:gd name="connsiteX107" fmla="*/ 8182878 w 9147326"/>
              <a:gd name="connsiteY107" fmla="*/ 1634172 h 6857999"/>
              <a:gd name="connsiteX108" fmla="*/ 8185103 w 9147326"/>
              <a:gd name="connsiteY108" fmla="*/ 1639252 h 6857999"/>
              <a:gd name="connsiteX109" fmla="*/ 8187328 w 9147326"/>
              <a:gd name="connsiteY109" fmla="*/ 1644650 h 6857999"/>
              <a:gd name="connsiteX110" fmla="*/ 8188599 w 9147326"/>
              <a:gd name="connsiteY110" fmla="*/ 1649730 h 6857999"/>
              <a:gd name="connsiteX111" fmla="*/ 8190188 w 9147326"/>
              <a:gd name="connsiteY111" fmla="*/ 1654810 h 6857999"/>
              <a:gd name="connsiteX112" fmla="*/ 8191459 w 9147326"/>
              <a:gd name="connsiteY112" fmla="*/ 1660525 h 6857999"/>
              <a:gd name="connsiteX113" fmla="*/ 8192413 w 9147326"/>
              <a:gd name="connsiteY113" fmla="*/ 1666240 h 6857999"/>
              <a:gd name="connsiteX114" fmla="*/ 8192731 w 9147326"/>
              <a:gd name="connsiteY114" fmla="*/ 1671320 h 6857999"/>
              <a:gd name="connsiteX115" fmla="*/ 8193684 w 9147326"/>
              <a:gd name="connsiteY115" fmla="*/ 1677035 h 6857999"/>
              <a:gd name="connsiteX116" fmla="*/ 8193684 w 9147326"/>
              <a:gd name="connsiteY116" fmla="*/ 1682432 h 6857999"/>
              <a:gd name="connsiteX117" fmla="*/ 8193684 w 9147326"/>
              <a:gd name="connsiteY117" fmla="*/ 1688147 h 6857999"/>
              <a:gd name="connsiteX118" fmla="*/ 8192731 w 9147326"/>
              <a:gd name="connsiteY118" fmla="*/ 1693227 h 6857999"/>
              <a:gd name="connsiteX119" fmla="*/ 8192413 w 9147326"/>
              <a:gd name="connsiteY119" fmla="*/ 1698942 h 6857999"/>
              <a:gd name="connsiteX120" fmla="*/ 8191459 w 9147326"/>
              <a:gd name="connsiteY120" fmla="*/ 1704657 h 6857999"/>
              <a:gd name="connsiteX121" fmla="*/ 8190188 w 9147326"/>
              <a:gd name="connsiteY121" fmla="*/ 1709737 h 6857999"/>
              <a:gd name="connsiteX122" fmla="*/ 8188599 w 9147326"/>
              <a:gd name="connsiteY122" fmla="*/ 1715452 h 6857999"/>
              <a:gd name="connsiteX123" fmla="*/ 8187328 w 9147326"/>
              <a:gd name="connsiteY123" fmla="*/ 1720532 h 6857999"/>
              <a:gd name="connsiteX124" fmla="*/ 8185103 w 9147326"/>
              <a:gd name="connsiteY124" fmla="*/ 1725930 h 6857999"/>
              <a:gd name="connsiteX125" fmla="*/ 8182878 w 9147326"/>
              <a:gd name="connsiteY125" fmla="*/ 1731010 h 6857999"/>
              <a:gd name="connsiteX126" fmla="*/ 8180653 w 9147326"/>
              <a:gd name="connsiteY126" fmla="*/ 1735772 h 6857999"/>
              <a:gd name="connsiteX127" fmla="*/ 8177475 w 9147326"/>
              <a:gd name="connsiteY127" fmla="*/ 1741170 h 6857999"/>
              <a:gd name="connsiteX128" fmla="*/ 8174614 w 9147326"/>
              <a:gd name="connsiteY128" fmla="*/ 1745932 h 6857999"/>
              <a:gd name="connsiteX129" fmla="*/ 8171118 w 9147326"/>
              <a:gd name="connsiteY129" fmla="*/ 1750377 h 6857999"/>
              <a:gd name="connsiteX130" fmla="*/ 8167940 w 9147326"/>
              <a:gd name="connsiteY130" fmla="*/ 1755140 h 6857999"/>
              <a:gd name="connsiteX131" fmla="*/ 8163808 w 9147326"/>
              <a:gd name="connsiteY131" fmla="*/ 1759585 h 6857999"/>
              <a:gd name="connsiteX132" fmla="*/ 8159676 w 9147326"/>
              <a:gd name="connsiteY132" fmla="*/ 1763712 h 6857999"/>
              <a:gd name="connsiteX133" fmla="*/ 7490960 w 9147326"/>
              <a:gd name="connsiteY133" fmla="*/ 2432050 h 6857999"/>
              <a:gd name="connsiteX134" fmla="*/ 7486828 w 9147326"/>
              <a:gd name="connsiteY134" fmla="*/ 2436495 h 6857999"/>
              <a:gd name="connsiteX135" fmla="*/ 7482696 w 9147326"/>
              <a:gd name="connsiteY135" fmla="*/ 2440940 h 6857999"/>
              <a:gd name="connsiteX136" fmla="*/ 7479518 w 9147326"/>
              <a:gd name="connsiteY136" fmla="*/ 2445385 h 6857999"/>
              <a:gd name="connsiteX137" fmla="*/ 7476022 w 9147326"/>
              <a:gd name="connsiteY137" fmla="*/ 2450148 h 6857999"/>
              <a:gd name="connsiteX138" fmla="*/ 7473161 w 9147326"/>
              <a:gd name="connsiteY138" fmla="*/ 2454910 h 6857999"/>
              <a:gd name="connsiteX139" fmla="*/ 7469983 w 9147326"/>
              <a:gd name="connsiteY139" fmla="*/ 2459990 h 6857999"/>
              <a:gd name="connsiteX140" fmla="*/ 7467758 w 9147326"/>
              <a:gd name="connsiteY140" fmla="*/ 2464752 h 6857999"/>
              <a:gd name="connsiteX141" fmla="*/ 7465533 w 9147326"/>
              <a:gd name="connsiteY141" fmla="*/ 2469833 h 6857999"/>
              <a:gd name="connsiteX142" fmla="*/ 7463309 w 9147326"/>
              <a:gd name="connsiteY142" fmla="*/ 2475230 h 6857999"/>
              <a:gd name="connsiteX143" fmla="*/ 7462037 w 9147326"/>
              <a:gd name="connsiteY143" fmla="*/ 2480628 h 6857999"/>
              <a:gd name="connsiteX144" fmla="*/ 7460448 w 9147326"/>
              <a:gd name="connsiteY144" fmla="*/ 2486025 h 6857999"/>
              <a:gd name="connsiteX145" fmla="*/ 7459177 w 9147326"/>
              <a:gd name="connsiteY145" fmla="*/ 2491105 h 6857999"/>
              <a:gd name="connsiteX146" fmla="*/ 7458223 w 9147326"/>
              <a:gd name="connsiteY146" fmla="*/ 2496820 h 6857999"/>
              <a:gd name="connsiteX147" fmla="*/ 7457270 w 9147326"/>
              <a:gd name="connsiteY147" fmla="*/ 2502535 h 6857999"/>
              <a:gd name="connsiteX148" fmla="*/ 7456952 w 9147326"/>
              <a:gd name="connsiteY148" fmla="*/ 2507932 h 6857999"/>
              <a:gd name="connsiteX149" fmla="*/ 7456952 w 9147326"/>
              <a:gd name="connsiteY149" fmla="*/ 2513330 h 6857999"/>
              <a:gd name="connsiteX150" fmla="*/ 7456952 w 9147326"/>
              <a:gd name="connsiteY150" fmla="*/ 2518727 h 6857999"/>
              <a:gd name="connsiteX151" fmla="*/ 7457270 w 9147326"/>
              <a:gd name="connsiteY151" fmla="*/ 2524442 h 6857999"/>
              <a:gd name="connsiteX152" fmla="*/ 7458223 w 9147326"/>
              <a:gd name="connsiteY152" fmla="*/ 2529840 h 6857999"/>
              <a:gd name="connsiteX153" fmla="*/ 7459177 w 9147326"/>
              <a:gd name="connsiteY153" fmla="*/ 2535237 h 6857999"/>
              <a:gd name="connsiteX154" fmla="*/ 7460448 w 9147326"/>
              <a:gd name="connsiteY154" fmla="*/ 2540635 h 6857999"/>
              <a:gd name="connsiteX155" fmla="*/ 7462037 w 9147326"/>
              <a:gd name="connsiteY155" fmla="*/ 2546032 h 6857999"/>
              <a:gd name="connsiteX156" fmla="*/ 7463309 w 9147326"/>
              <a:gd name="connsiteY156" fmla="*/ 2551430 h 6857999"/>
              <a:gd name="connsiteX157" fmla="*/ 7465533 w 9147326"/>
              <a:gd name="connsiteY157" fmla="*/ 2556827 h 6857999"/>
              <a:gd name="connsiteX158" fmla="*/ 7467758 w 9147326"/>
              <a:gd name="connsiteY158" fmla="*/ 2561590 h 6857999"/>
              <a:gd name="connsiteX159" fmla="*/ 7469983 w 9147326"/>
              <a:gd name="connsiteY159" fmla="*/ 2566987 h 6857999"/>
              <a:gd name="connsiteX160" fmla="*/ 7473161 w 9147326"/>
              <a:gd name="connsiteY160" fmla="*/ 2571750 h 6857999"/>
              <a:gd name="connsiteX161" fmla="*/ 7476022 w 9147326"/>
              <a:gd name="connsiteY161" fmla="*/ 2576512 h 6857999"/>
              <a:gd name="connsiteX162" fmla="*/ 7479518 w 9147326"/>
              <a:gd name="connsiteY162" fmla="*/ 2581275 h 6857999"/>
              <a:gd name="connsiteX163" fmla="*/ 7482696 w 9147326"/>
              <a:gd name="connsiteY163" fmla="*/ 2585720 h 6857999"/>
              <a:gd name="connsiteX164" fmla="*/ 7486828 w 9147326"/>
              <a:gd name="connsiteY164" fmla="*/ 2590482 h 6857999"/>
              <a:gd name="connsiteX165" fmla="*/ 7490960 w 9147326"/>
              <a:gd name="connsiteY165" fmla="*/ 2594927 h 6857999"/>
              <a:gd name="connsiteX166" fmla="*/ 7495092 w 9147326"/>
              <a:gd name="connsiteY166" fmla="*/ 2599055 h 6857999"/>
              <a:gd name="connsiteX167" fmla="*/ 7499541 w 9147326"/>
              <a:gd name="connsiteY167" fmla="*/ 2602547 h 6857999"/>
              <a:gd name="connsiteX168" fmla="*/ 7503991 w 9147326"/>
              <a:gd name="connsiteY168" fmla="*/ 2606040 h 6857999"/>
              <a:gd name="connsiteX169" fmla="*/ 7508758 w 9147326"/>
              <a:gd name="connsiteY169" fmla="*/ 2609215 h 6857999"/>
              <a:gd name="connsiteX170" fmla="*/ 7513844 w 9147326"/>
              <a:gd name="connsiteY170" fmla="*/ 2612390 h 6857999"/>
              <a:gd name="connsiteX171" fmla="*/ 7518611 w 9147326"/>
              <a:gd name="connsiteY171" fmla="*/ 2615247 h 6857999"/>
              <a:gd name="connsiteX172" fmla="*/ 7523696 w 9147326"/>
              <a:gd name="connsiteY172" fmla="*/ 2617787 h 6857999"/>
              <a:gd name="connsiteX173" fmla="*/ 7529100 w 9147326"/>
              <a:gd name="connsiteY173" fmla="*/ 2620010 h 6857999"/>
              <a:gd name="connsiteX174" fmla="*/ 7534185 w 9147326"/>
              <a:gd name="connsiteY174" fmla="*/ 2621915 h 6857999"/>
              <a:gd name="connsiteX175" fmla="*/ 7539588 w 9147326"/>
              <a:gd name="connsiteY175" fmla="*/ 2623502 h 6857999"/>
              <a:gd name="connsiteX176" fmla="*/ 7544673 w 9147326"/>
              <a:gd name="connsiteY176" fmla="*/ 2625090 h 6857999"/>
              <a:gd name="connsiteX177" fmla="*/ 7550394 w 9147326"/>
              <a:gd name="connsiteY177" fmla="*/ 2626360 h 6857999"/>
              <a:gd name="connsiteX178" fmla="*/ 7555797 w 9147326"/>
              <a:gd name="connsiteY178" fmla="*/ 2627312 h 6857999"/>
              <a:gd name="connsiteX179" fmla="*/ 7561201 w 9147326"/>
              <a:gd name="connsiteY179" fmla="*/ 2627947 h 6857999"/>
              <a:gd name="connsiteX180" fmla="*/ 7566604 w 9147326"/>
              <a:gd name="connsiteY180" fmla="*/ 2628265 h 6857999"/>
              <a:gd name="connsiteX181" fmla="*/ 7572325 w 9147326"/>
              <a:gd name="connsiteY181" fmla="*/ 2628265 h 6857999"/>
              <a:gd name="connsiteX182" fmla="*/ 7578046 w 9147326"/>
              <a:gd name="connsiteY182" fmla="*/ 2628265 h 6857999"/>
              <a:gd name="connsiteX183" fmla="*/ 7583131 w 9147326"/>
              <a:gd name="connsiteY183" fmla="*/ 2627947 h 6857999"/>
              <a:gd name="connsiteX184" fmla="*/ 7588852 w 9147326"/>
              <a:gd name="connsiteY184" fmla="*/ 2627312 h 6857999"/>
              <a:gd name="connsiteX185" fmla="*/ 7594255 w 9147326"/>
              <a:gd name="connsiteY185" fmla="*/ 2626360 h 6857999"/>
              <a:gd name="connsiteX186" fmla="*/ 7599658 w 9147326"/>
              <a:gd name="connsiteY186" fmla="*/ 2625090 h 6857999"/>
              <a:gd name="connsiteX187" fmla="*/ 7605061 w 9147326"/>
              <a:gd name="connsiteY187" fmla="*/ 2623502 h 6857999"/>
              <a:gd name="connsiteX188" fmla="*/ 7610464 w 9147326"/>
              <a:gd name="connsiteY188" fmla="*/ 2621915 h 6857999"/>
              <a:gd name="connsiteX189" fmla="*/ 7615550 w 9147326"/>
              <a:gd name="connsiteY189" fmla="*/ 2620010 h 6857999"/>
              <a:gd name="connsiteX190" fmla="*/ 7620953 w 9147326"/>
              <a:gd name="connsiteY190" fmla="*/ 2617787 h 6857999"/>
              <a:gd name="connsiteX191" fmla="*/ 7625720 w 9147326"/>
              <a:gd name="connsiteY191" fmla="*/ 2615247 h 6857999"/>
              <a:gd name="connsiteX192" fmla="*/ 7630806 w 9147326"/>
              <a:gd name="connsiteY192" fmla="*/ 2612390 h 6857999"/>
              <a:gd name="connsiteX193" fmla="*/ 7635891 w 9147326"/>
              <a:gd name="connsiteY193" fmla="*/ 2609215 h 6857999"/>
              <a:gd name="connsiteX194" fmla="*/ 7640340 w 9147326"/>
              <a:gd name="connsiteY194" fmla="*/ 2606040 h 6857999"/>
              <a:gd name="connsiteX195" fmla="*/ 7645108 w 9147326"/>
              <a:gd name="connsiteY195" fmla="*/ 2602547 h 6857999"/>
              <a:gd name="connsiteX196" fmla="*/ 7649558 w 9147326"/>
              <a:gd name="connsiteY196" fmla="*/ 2599055 h 6857999"/>
              <a:gd name="connsiteX197" fmla="*/ 7653689 w 9147326"/>
              <a:gd name="connsiteY197" fmla="*/ 2594927 h 6857999"/>
              <a:gd name="connsiteX198" fmla="*/ 7742046 w 9147326"/>
              <a:gd name="connsiteY198" fmla="*/ 2506345 h 6857999"/>
              <a:gd name="connsiteX199" fmla="*/ 7841210 w 9147326"/>
              <a:gd name="connsiteY199" fmla="*/ 2407285 h 6857999"/>
              <a:gd name="connsiteX200" fmla="*/ 7845977 w 9147326"/>
              <a:gd name="connsiteY200" fmla="*/ 2403157 h 6857999"/>
              <a:gd name="connsiteX201" fmla="*/ 7850427 w 9147326"/>
              <a:gd name="connsiteY201" fmla="*/ 2399665 h 6857999"/>
              <a:gd name="connsiteX202" fmla="*/ 7854876 w 9147326"/>
              <a:gd name="connsiteY202" fmla="*/ 2395855 h 6857999"/>
              <a:gd name="connsiteX203" fmla="*/ 7859326 w 9147326"/>
              <a:gd name="connsiteY203" fmla="*/ 2392362 h 6857999"/>
              <a:gd name="connsiteX204" fmla="*/ 7864093 w 9147326"/>
              <a:gd name="connsiteY204" fmla="*/ 2389505 h 6857999"/>
              <a:gd name="connsiteX205" fmla="*/ 7869179 w 9147326"/>
              <a:gd name="connsiteY205" fmla="*/ 2386965 h 6857999"/>
              <a:gd name="connsiteX206" fmla="*/ 7874264 w 9147326"/>
              <a:gd name="connsiteY206" fmla="*/ 2384107 h 6857999"/>
              <a:gd name="connsiteX207" fmla="*/ 7879349 w 9147326"/>
              <a:gd name="connsiteY207" fmla="*/ 2381885 h 6857999"/>
              <a:gd name="connsiteX208" fmla="*/ 7884753 w 9147326"/>
              <a:gd name="connsiteY208" fmla="*/ 2380298 h 6857999"/>
              <a:gd name="connsiteX209" fmla="*/ 7889838 w 9147326"/>
              <a:gd name="connsiteY209" fmla="*/ 2378393 h 6857999"/>
              <a:gd name="connsiteX210" fmla="*/ 7895559 w 9147326"/>
              <a:gd name="connsiteY210" fmla="*/ 2376805 h 6857999"/>
              <a:gd name="connsiteX211" fmla="*/ 7900644 w 9147326"/>
              <a:gd name="connsiteY211" fmla="*/ 2375535 h 6857999"/>
              <a:gd name="connsiteX212" fmla="*/ 7906365 w 9147326"/>
              <a:gd name="connsiteY212" fmla="*/ 2374900 h 6857999"/>
              <a:gd name="connsiteX213" fmla="*/ 7911768 w 9147326"/>
              <a:gd name="connsiteY213" fmla="*/ 2374265 h 6857999"/>
              <a:gd name="connsiteX214" fmla="*/ 7917489 w 9147326"/>
              <a:gd name="connsiteY214" fmla="*/ 2373947 h 6857999"/>
              <a:gd name="connsiteX215" fmla="*/ 7922574 w 9147326"/>
              <a:gd name="connsiteY215" fmla="*/ 2373312 h 6857999"/>
              <a:gd name="connsiteX216" fmla="*/ 7928295 w 9147326"/>
              <a:gd name="connsiteY216" fmla="*/ 2373947 h 6857999"/>
              <a:gd name="connsiteX217" fmla="*/ 7934016 w 9147326"/>
              <a:gd name="connsiteY217" fmla="*/ 2374265 h 6857999"/>
              <a:gd name="connsiteX218" fmla="*/ 7939419 w 9147326"/>
              <a:gd name="connsiteY218" fmla="*/ 2374900 h 6857999"/>
              <a:gd name="connsiteX219" fmla="*/ 7944823 w 9147326"/>
              <a:gd name="connsiteY219" fmla="*/ 2375535 h 6857999"/>
              <a:gd name="connsiteX220" fmla="*/ 7950226 w 9147326"/>
              <a:gd name="connsiteY220" fmla="*/ 2376805 h 6857999"/>
              <a:gd name="connsiteX221" fmla="*/ 7955629 w 9147326"/>
              <a:gd name="connsiteY221" fmla="*/ 2378393 h 6857999"/>
              <a:gd name="connsiteX222" fmla="*/ 7960714 w 9147326"/>
              <a:gd name="connsiteY222" fmla="*/ 2380298 h 6857999"/>
              <a:gd name="connsiteX223" fmla="*/ 7966435 w 9147326"/>
              <a:gd name="connsiteY223" fmla="*/ 2381885 h 6857999"/>
              <a:gd name="connsiteX224" fmla="*/ 7971203 w 9147326"/>
              <a:gd name="connsiteY224" fmla="*/ 2384107 h 6857999"/>
              <a:gd name="connsiteX225" fmla="*/ 7976288 w 9147326"/>
              <a:gd name="connsiteY225" fmla="*/ 2386965 h 6857999"/>
              <a:gd name="connsiteX226" fmla="*/ 7981373 w 9147326"/>
              <a:gd name="connsiteY226" fmla="*/ 2389505 h 6857999"/>
              <a:gd name="connsiteX227" fmla="*/ 7986141 w 9147326"/>
              <a:gd name="connsiteY227" fmla="*/ 2392362 h 6857999"/>
              <a:gd name="connsiteX228" fmla="*/ 7990908 w 9147326"/>
              <a:gd name="connsiteY228" fmla="*/ 2395855 h 6857999"/>
              <a:gd name="connsiteX229" fmla="*/ 7995358 w 9147326"/>
              <a:gd name="connsiteY229" fmla="*/ 2399665 h 6857999"/>
              <a:gd name="connsiteX230" fmla="*/ 7999807 w 9147326"/>
              <a:gd name="connsiteY230" fmla="*/ 2403157 h 6857999"/>
              <a:gd name="connsiteX231" fmla="*/ 8004257 w 9147326"/>
              <a:gd name="connsiteY231" fmla="*/ 2407285 h 6857999"/>
              <a:gd name="connsiteX232" fmla="*/ 8010614 w 9147326"/>
              <a:gd name="connsiteY232" fmla="*/ 2414587 h 6857999"/>
              <a:gd name="connsiteX233" fmla="*/ 8016335 w 9147326"/>
              <a:gd name="connsiteY233" fmla="*/ 2421573 h 6857999"/>
              <a:gd name="connsiteX234" fmla="*/ 8021420 w 9147326"/>
              <a:gd name="connsiteY234" fmla="*/ 2429193 h 6857999"/>
              <a:gd name="connsiteX235" fmla="*/ 8026187 w 9147326"/>
              <a:gd name="connsiteY235" fmla="*/ 2437130 h 6857999"/>
              <a:gd name="connsiteX236" fmla="*/ 8029366 w 9147326"/>
              <a:gd name="connsiteY236" fmla="*/ 2445702 h 6857999"/>
              <a:gd name="connsiteX237" fmla="*/ 8032226 w 9147326"/>
              <a:gd name="connsiteY237" fmla="*/ 2453957 h 6857999"/>
              <a:gd name="connsiteX238" fmla="*/ 8035087 w 9147326"/>
              <a:gd name="connsiteY238" fmla="*/ 2462530 h 6857999"/>
              <a:gd name="connsiteX239" fmla="*/ 8036358 w 9147326"/>
              <a:gd name="connsiteY239" fmla="*/ 2471420 h 6857999"/>
              <a:gd name="connsiteX240" fmla="*/ 8037311 w 9147326"/>
              <a:gd name="connsiteY240" fmla="*/ 2480310 h 6857999"/>
              <a:gd name="connsiteX241" fmla="*/ 8037629 w 9147326"/>
              <a:gd name="connsiteY241" fmla="*/ 2488883 h 6857999"/>
              <a:gd name="connsiteX242" fmla="*/ 8037311 w 9147326"/>
              <a:gd name="connsiteY242" fmla="*/ 2497772 h 6857999"/>
              <a:gd name="connsiteX243" fmla="*/ 8036040 w 9147326"/>
              <a:gd name="connsiteY243" fmla="*/ 2506980 h 6857999"/>
              <a:gd name="connsiteX244" fmla="*/ 8034133 w 9147326"/>
              <a:gd name="connsiteY244" fmla="*/ 2515552 h 6857999"/>
              <a:gd name="connsiteX245" fmla="*/ 8031908 w 9147326"/>
              <a:gd name="connsiteY245" fmla="*/ 2524442 h 6857999"/>
              <a:gd name="connsiteX246" fmla="*/ 8028730 w 9147326"/>
              <a:gd name="connsiteY246" fmla="*/ 2532698 h 6857999"/>
              <a:gd name="connsiteX247" fmla="*/ 8024916 w 9147326"/>
              <a:gd name="connsiteY247" fmla="*/ 2540635 h 6857999"/>
              <a:gd name="connsiteX248" fmla="*/ 7755395 w 9147326"/>
              <a:gd name="connsiteY248" fmla="*/ 2809875 h 6857999"/>
              <a:gd name="connsiteX249" fmla="*/ 7751581 w 9147326"/>
              <a:gd name="connsiteY249" fmla="*/ 2814320 h 6857999"/>
              <a:gd name="connsiteX250" fmla="*/ 7747767 w 9147326"/>
              <a:gd name="connsiteY250" fmla="*/ 2818765 h 6857999"/>
              <a:gd name="connsiteX251" fmla="*/ 7743953 w 9147326"/>
              <a:gd name="connsiteY251" fmla="*/ 2823210 h 6857999"/>
              <a:gd name="connsiteX252" fmla="*/ 7740457 w 9147326"/>
              <a:gd name="connsiteY252" fmla="*/ 2827972 h 6857999"/>
              <a:gd name="connsiteX253" fmla="*/ 7737597 w 9147326"/>
              <a:gd name="connsiteY253" fmla="*/ 2833052 h 6857999"/>
              <a:gd name="connsiteX254" fmla="*/ 7735054 w 9147326"/>
              <a:gd name="connsiteY254" fmla="*/ 2837815 h 6857999"/>
              <a:gd name="connsiteX255" fmla="*/ 7732511 w 9147326"/>
              <a:gd name="connsiteY255" fmla="*/ 2842577 h 6857999"/>
              <a:gd name="connsiteX256" fmla="*/ 7730287 w 9147326"/>
              <a:gd name="connsiteY256" fmla="*/ 2847975 h 6857999"/>
              <a:gd name="connsiteX257" fmla="*/ 7728380 w 9147326"/>
              <a:gd name="connsiteY257" fmla="*/ 2853055 h 6857999"/>
              <a:gd name="connsiteX258" fmla="*/ 7726473 w 9147326"/>
              <a:gd name="connsiteY258" fmla="*/ 2858770 h 6857999"/>
              <a:gd name="connsiteX259" fmla="*/ 7724883 w 9147326"/>
              <a:gd name="connsiteY259" fmla="*/ 2863850 h 6857999"/>
              <a:gd name="connsiteX260" fmla="*/ 7723930 w 9147326"/>
              <a:gd name="connsiteY260" fmla="*/ 2868930 h 6857999"/>
              <a:gd name="connsiteX261" fmla="*/ 7722977 w 9147326"/>
              <a:gd name="connsiteY261" fmla="*/ 2874645 h 6857999"/>
              <a:gd name="connsiteX262" fmla="*/ 7722341 w 9147326"/>
              <a:gd name="connsiteY262" fmla="*/ 2880360 h 6857999"/>
              <a:gd name="connsiteX263" fmla="*/ 7722023 w 9147326"/>
              <a:gd name="connsiteY263" fmla="*/ 2885757 h 6857999"/>
              <a:gd name="connsiteX264" fmla="*/ 7722023 w 9147326"/>
              <a:gd name="connsiteY264" fmla="*/ 2891155 h 6857999"/>
              <a:gd name="connsiteX265" fmla="*/ 7722023 w 9147326"/>
              <a:gd name="connsiteY265" fmla="*/ 2896552 h 6857999"/>
              <a:gd name="connsiteX266" fmla="*/ 7722341 w 9147326"/>
              <a:gd name="connsiteY266" fmla="*/ 2902267 h 6857999"/>
              <a:gd name="connsiteX267" fmla="*/ 7722977 w 9147326"/>
              <a:gd name="connsiteY267" fmla="*/ 2907982 h 6857999"/>
              <a:gd name="connsiteX268" fmla="*/ 7723930 w 9147326"/>
              <a:gd name="connsiteY268" fmla="*/ 2913062 h 6857999"/>
              <a:gd name="connsiteX269" fmla="*/ 7724883 w 9147326"/>
              <a:gd name="connsiteY269" fmla="*/ 2918777 h 6857999"/>
              <a:gd name="connsiteX270" fmla="*/ 7726473 w 9147326"/>
              <a:gd name="connsiteY270" fmla="*/ 2923857 h 6857999"/>
              <a:gd name="connsiteX271" fmla="*/ 7728380 w 9147326"/>
              <a:gd name="connsiteY271" fmla="*/ 2929572 h 6857999"/>
              <a:gd name="connsiteX272" fmla="*/ 7730287 w 9147326"/>
              <a:gd name="connsiteY272" fmla="*/ 2934652 h 6857999"/>
              <a:gd name="connsiteX273" fmla="*/ 7732511 w 9147326"/>
              <a:gd name="connsiteY273" fmla="*/ 2939415 h 6857999"/>
              <a:gd name="connsiteX274" fmla="*/ 7735054 w 9147326"/>
              <a:gd name="connsiteY274" fmla="*/ 2944812 h 6857999"/>
              <a:gd name="connsiteX275" fmla="*/ 7737597 w 9147326"/>
              <a:gd name="connsiteY275" fmla="*/ 2949575 h 6857999"/>
              <a:gd name="connsiteX276" fmla="*/ 7740457 w 9147326"/>
              <a:gd name="connsiteY276" fmla="*/ 2954337 h 6857999"/>
              <a:gd name="connsiteX277" fmla="*/ 7743953 w 9147326"/>
              <a:gd name="connsiteY277" fmla="*/ 2959417 h 6857999"/>
              <a:gd name="connsiteX278" fmla="*/ 7747767 w 9147326"/>
              <a:gd name="connsiteY278" fmla="*/ 2963862 h 6857999"/>
              <a:gd name="connsiteX279" fmla="*/ 7751581 w 9147326"/>
              <a:gd name="connsiteY279" fmla="*/ 2968307 h 6857999"/>
              <a:gd name="connsiteX280" fmla="*/ 7755395 w 9147326"/>
              <a:gd name="connsiteY280" fmla="*/ 2972752 h 6857999"/>
              <a:gd name="connsiteX281" fmla="*/ 7760163 w 9147326"/>
              <a:gd name="connsiteY281" fmla="*/ 2976880 h 6857999"/>
              <a:gd name="connsiteX282" fmla="*/ 7763977 w 9147326"/>
              <a:gd name="connsiteY282" fmla="*/ 2980372 h 6857999"/>
              <a:gd name="connsiteX283" fmla="*/ 7769062 w 9147326"/>
              <a:gd name="connsiteY283" fmla="*/ 2983865 h 6857999"/>
              <a:gd name="connsiteX284" fmla="*/ 7773512 w 9147326"/>
              <a:gd name="connsiteY284" fmla="*/ 2987357 h 6857999"/>
              <a:gd name="connsiteX285" fmla="*/ 7778279 w 9147326"/>
              <a:gd name="connsiteY285" fmla="*/ 2990215 h 6857999"/>
              <a:gd name="connsiteX286" fmla="*/ 7783364 w 9147326"/>
              <a:gd name="connsiteY286" fmla="*/ 2993072 h 6857999"/>
              <a:gd name="connsiteX287" fmla="*/ 7788450 w 9147326"/>
              <a:gd name="connsiteY287" fmla="*/ 2995930 h 6857999"/>
              <a:gd name="connsiteX288" fmla="*/ 7793535 w 9147326"/>
              <a:gd name="connsiteY288" fmla="*/ 2998152 h 6857999"/>
              <a:gd name="connsiteX289" fmla="*/ 7798938 w 9147326"/>
              <a:gd name="connsiteY289" fmla="*/ 2999740 h 6857999"/>
              <a:gd name="connsiteX290" fmla="*/ 7804023 w 9147326"/>
              <a:gd name="connsiteY290" fmla="*/ 3001327 h 6857999"/>
              <a:gd name="connsiteX291" fmla="*/ 7809744 w 9147326"/>
              <a:gd name="connsiteY291" fmla="*/ 3002915 h 6857999"/>
              <a:gd name="connsiteX292" fmla="*/ 7814830 w 9147326"/>
              <a:gd name="connsiteY292" fmla="*/ 3004502 h 6857999"/>
              <a:gd name="connsiteX293" fmla="*/ 7820551 w 9147326"/>
              <a:gd name="connsiteY293" fmla="*/ 3005137 h 6857999"/>
              <a:gd name="connsiteX294" fmla="*/ 7825954 w 9147326"/>
              <a:gd name="connsiteY294" fmla="*/ 3005772 h 6857999"/>
              <a:gd name="connsiteX295" fmla="*/ 7831357 w 9147326"/>
              <a:gd name="connsiteY295" fmla="*/ 3006090 h 6857999"/>
              <a:gd name="connsiteX296" fmla="*/ 7836760 w 9147326"/>
              <a:gd name="connsiteY296" fmla="*/ 3006090 h 6857999"/>
              <a:gd name="connsiteX297" fmla="*/ 7842481 w 9147326"/>
              <a:gd name="connsiteY297" fmla="*/ 3006090 h 6857999"/>
              <a:gd name="connsiteX298" fmla="*/ 7848202 w 9147326"/>
              <a:gd name="connsiteY298" fmla="*/ 3005772 h 6857999"/>
              <a:gd name="connsiteX299" fmla="*/ 7853605 w 9147326"/>
              <a:gd name="connsiteY299" fmla="*/ 3005137 h 6857999"/>
              <a:gd name="connsiteX300" fmla="*/ 7859008 w 9147326"/>
              <a:gd name="connsiteY300" fmla="*/ 3003867 h 6857999"/>
              <a:gd name="connsiteX301" fmla="*/ 7864411 w 9147326"/>
              <a:gd name="connsiteY301" fmla="*/ 3002915 h 6857999"/>
              <a:gd name="connsiteX302" fmla="*/ 7869814 w 9147326"/>
              <a:gd name="connsiteY302" fmla="*/ 3001327 h 6857999"/>
              <a:gd name="connsiteX303" fmla="*/ 7874900 w 9147326"/>
              <a:gd name="connsiteY303" fmla="*/ 2999740 h 6857999"/>
              <a:gd name="connsiteX304" fmla="*/ 7880303 w 9147326"/>
              <a:gd name="connsiteY304" fmla="*/ 2998152 h 6857999"/>
              <a:gd name="connsiteX305" fmla="*/ 7885388 w 9147326"/>
              <a:gd name="connsiteY305" fmla="*/ 2995930 h 6857999"/>
              <a:gd name="connsiteX306" fmla="*/ 7890473 w 9147326"/>
              <a:gd name="connsiteY306" fmla="*/ 2993072 h 6857999"/>
              <a:gd name="connsiteX307" fmla="*/ 7895559 w 9147326"/>
              <a:gd name="connsiteY307" fmla="*/ 2990215 h 6857999"/>
              <a:gd name="connsiteX308" fmla="*/ 7900326 w 9147326"/>
              <a:gd name="connsiteY308" fmla="*/ 2987357 h 6857999"/>
              <a:gd name="connsiteX309" fmla="*/ 7905094 w 9147326"/>
              <a:gd name="connsiteY309" fmla="*/ 2983865 h 6857999"/>
              <a:gd name="connsiteX310" fmla="*/ 7909543 w 9147326"/>
              <a:gd name="connsiteY310" fmla="*/ 2980372 h 6857999"/>
              <a:gd name="connsiteX311" fmla="*/ 7913993 w 9147326"/>
              <a:gd name="connsiteY311" fmla="*/ 2976880 h 6857999"/>
              <a:gd name="connsiteX312" fmla="*/ 7918443 w 9147326"/>
              <a:gd name="connsiteY312" fmla="*/ 2972752 h 6857999"/>
              <a:gd name="connsiteX313" fmla="*/ 8484500 w 9147326"/>
              <a:gd name="connsiteY313" fmla="*/ 2406968 h 6857999"/>
              <a:gd name="connsiteX314" fmla="*/ 8488949 w 9147326"/>
              <a:gd name="connsiteY314" fmla="*/ 2402840 h 6857999"/>
              <a:gd name="connsiteX315" fmla="*/ 8493399 w 9147326"/>
              <a:gd name="connsiteY315" fmla="*/ 2399030 h 6857999"/>
              <a:gd name="connsiteX316" fmla="*/ 8498166 w 9147326"/>
              <a:gd name="connsiteY316" fmla="*/ 2395537 h 6857999"/>
              <a:gd name="connsiteX317" fmla="*/ 8502934 w 9147326"/>
              <a:gd name="connsiteY317" fmla="*/ 2392362 h 6857999"/>
              <a:gd name="connsiteX318" fmla="*/ 8507701 w 9147326"/>
              <a:gd name="connsiteY318" fmla="*/ 2389188 h 6857999"/>
              <a:gd name="connsiteX319" fmla="*/ 8512469 w 9147326"/>
              <a:gd name="connsiteY319" fmla="*/ 2386648 h 6857999"/>
              <a:gd name="connsiteX320" fmla="*/ 8517872 w 9147326"/>
              <a:gd name="connsiteY320" fmla="*/ 2383790 h 6857999"/>
              <a:gd name="connsiteX321" fmla="*/ 8522639 w 9147326"/>
              <a:gd name="connsiteY321" fmla="*/ 2381567 h 6857999"/>
              <a:gd name="connsiteX322" fmla="*/ 8527725 w 9147326"/>
              <a:gd name="connsiteY322" fmla="*/ 2379663 h 6857999"/>
              <a:gd name="connsiteX323" fmla="*/ 8533446 w 9147326"/>
              <a:gd name="connsiteY323" fmla="*/ 2378075 h 6857999"/>
              <a:gd name="connsiteX324" fmla="*/ 8538531 w 9147326"/>
              <a:gd name="connsiteY324" fmla="*/ 2376805 h 6857999"/>
              <a:gd name="connsiteX325" fmla="*/ 8544252 w 9147326"/>
              <a:gd name="connsiteY325" fmla="*/ 2375217 h 6857999"/>
              <a:gd name="connsiteX326" fmla="*/ 8549655 w 9147326"/>
              <a:gd name="connsiteY326" fmla="*/ 2374582 h 6857999"/>
              <a:gd name="connsiteX327" fmla="*/ 8555058 w 9147326"/>
              <a:gd name="connsiteY327" fmla="*/ 2373947 h 6857999"/>
              <a:gd name="connsiteX328" fmla="*/ 8560779 w 9147326"/>
              <a:gd name="connsiteY328" fmla="*/ 2373312 h 6857999"/>
              <a:gd name="connsiteX329" fmla="*/ 8566182 w 9147326"/>
              <a:gd name="connsiteY329" fmla="*/ 2373312 h 6857999"/>
              <a:gd name="connsiteX330" fmla="*/ 8571585 w 9147326"/>
              <a:gd name="connsiteY330" fmla="*/ 2373312 h 6857999"/>
              <a:gd name="connsiteX331" fmla="*/ 8576989 w 9147326"/>
              <a:gd name="connsiteY331" fmla="*/ 2373947 h 6857999"/>
              <a:gd name="connsiteX332" fmla="*/ 8582709 w 9147326"/>
              <a:gd name="connsiteY332" fmla="*/ 2374582 h 6857999"/>
              <a:gd name="connsiteX333" fmla="*/ 8587795 w 9147326"/>
              <a:gd name="connsiteY333" fmla="*/ 2375217 h 6857999"/>
              <a:gd name="connsiteX334" fmla="*/ 8593516 w 9147326"/>
              <a:gd name="connsiteY334" fmla="*/ 2376805 h 6857999"/>
              <a:gd name="connsiteX335" fmla="*/ 8598601 w 9147326"/>
              <a:gd name="connsiteY335" fmla="*/ 2378075 h 6857999"/>
              <a:gd name="connsiteX336" fmla="*/ 8604322 w 9147326"/>
              <a:gd name="connsiteY336" fmla="*/ 2379663 h 6857999"/>
              <a:gd name="connsiteX337" fmla="*/ 8609725 w 9147326"/>
              <a:gd name="connsiteY337" fmla="*/ 2381567 h 6857999"/>
              <a:gd name="connsiteX338" fmla="*/ 8614810 w 9147326"/>
              <a:gd name="connsiteY338" fmla="*/ 2383790 h 6857999"/>
              <a:gd name="connsiteX339" fmla="*/ 8619578 w 9147326"/>
              <a:gd name="connsiteY339" fmla="*/ 2386648 h 6857999"/>
              <a:gd name="connsiteX340" fmla="*/ 8624345 w 9147326"/>
              <a:gd name="connsiteY340" fmla="*/ 2389188 h 6857999"/>
              <a:gd name="connsiteX341" fmla="*/ 8629431 w 9147326"/>
              <a:gd name="connsiteY341" fmla="*/ 2392362 h 6857999"/>
              <a:gd name="connsiteX342" fmla="*/ 8634198 w 9147326"/>
              <a:gd name="connsiteY342" fmla="*/ 2395537 h 6857999"/>
              <a:gd name="connsiteX343" fmla="*/ 8638648 w 9147326"/>
              <a:gd name="connsiteY343" fmla="*/ 2399030 h 6857999"/>
              <a:gd name="connsiteX344" fmla="*/ 8643097 w 9147326"/>
              <a:gd name="connsiteY344" fmla="*/ 2402840 h 6857999"/>
              <a:gd name="connsiteX345" fmla="*/ 8647547 w 9147326"/>
              <a:gd name="connsiteY345" fmla="*/ 2406968 h 6857999"/>
              <a:gd name="connsiteX346" fmla="*/ 8651679 w 9147326"/>
              <a:gd name="connsiteY346" fmla="*/ 2411413 h 6857999"/>
              <a:gd name="connsiteX347" fmla="*/ 8655493 w 9147326"/>
              <a:gd name="connsiteY347" fmla="*/ 2415857 h 6857999"/>
              <a:gd name="connsiteX348" fmla="*/ 8659307 w 9147326"/>
              <a:gd name="connsiteY348" fmla="*/ 2420303 h 6857999"/>
              <a:gd name="connsiteX349" fmla="*/ 8662167 w 9147326"/>
              <a:gd name="connsiteY349" fmla="*/ 2425382 h 6857999"/>
              <a:gd name="connsiteX350" fmla="*/ 8665663 w 9147326"/>
              <a:gd name="connsiteY350" fmla="*/ 2430145 h 6857999"/>
              <a:gd name="connsiteX351" fmla="*/ 8668206 w 9147326"/>
              <a:gd name="connsiteY351" fmla="*/ 2434907 h 6857999"/>
              <a:gd name="connsiteX352" fmla="*/ 8670749 w 9147326"/>
              <a:gd name="connsiteY352" fmla="*/ 2439670 h 6857999"/>
              <a:gd name="connsiteX353" fmla="*/ 8672974 w 9147326"/>
              <a:gd name="connsiteY353" fmla="*/ 2445067 h 6857999"/>
              <a:gd name="connsiteX354" fmla="*/ 8674880 w 9147326"/>
              <a:gd name="connsiteY354" fmla="*/ 2450148 h 6857999"/>
              <a:gd name="connsiteX355" fmla="*/ 8676787 w 9147326"/>
              <a:gd name="connsiteY355" fmla="*/ 2455862 h 6857999"/>
              <a:gd name="connsiteX356" fmla="*/ 8677741 w 9147326"/>
              <a:gd name="connsiteY356" fmla="*/ 2460943 h 6857999"/>
              <a:gd name="connsiteX357" fmla="*/ 8679330 w 9147326"/>
              <a:gd name="connsiteY357" fmla="*/ 2466340 h 6857999"/>
              <a:gd name="connsiteX358" fmla="*/ 8679966 w 9147326"/>
              <a:gd name="connsiteY358" fmla="*/ 2471738 h 6857999"/>
              <a:gd name="connsiteX359" fmla="*/ 8680919 w 9147326"/>
              <a:gd name="connsiteY359" fmla="*/ 2477452 h 6857999"/>
              <a:gd name="connsiteX360" fmla="*/ 8681237 w 9147326"/>
              <a:gd name="connsiteY360" fmla="*/ 2483168 h 6857999"/>
              <a:gd name="connsiteX361" fmla="*/ 8681237 w 9147326"/>
              <a:gd name="connsiteY361" fmla="*/ 2488247 h 6857999"/>
              <a:gd name="connsiteX362" fmla="*/ 8681237 w 9147326"/>
              <a:gd name="connsiteY362" fmla="*/ 2493962 h 6857999"/>
              <a:gd name="connsiteX363" fmla="*/ 8680919 w 9147326"/>
              <a:gd name="connsiteY363" fmla="*/ 2499360 h 6857999"/>
              <a:gd name="connsiteX364" fmla="*/ 8679966 w 9147326"/>
              <a:gd name="connsiteY364" fmla="*/ 2505075 h 6857999"/>
              <a:gd name="connsiteX365" fmla="*/ 8679330 w 9147326"/>
              <a:gd name="connsiteY365" fmla="*/ 2510155 h 6857999"/>
              <a:gd name="connsiteX366" fmla="*/ 8677741 w 9147326"/>
              <a:gd name="connsiteY366" fmla="*/ 2515870 h 6857999"/>
              <a:gd name="connsiteX367" fmla="*/ 8676787 w 9147326"/>
              <a:gd name="connsiteY367" fmla="*/ 2520950 h 6857999"/>
              <a:gd name="connsiteX368" fmla="*/ 8674880 w 9147326"/>
              <a:gd name="connsiteY368" fmla="*/ 2526665 h 6857999"/>
              <a:gd name="connsiteX369" fmla="*/ 8672974 w 9147326"/>
              <a:gd name="connsiteY369" fmla="*/ 2531745 h 6857999"/>
              <a:gd name="connsiteX370" fmla="*/ 8670749 w 9147326"/>
              <a:gd name="connsiteY370" fmla="*/ 2536825 h 6857999"/>
              <a:gd name="connsiteX371" fmla="*/ 8668206 w 9147326"/>
              <a:gd name="connsiteY371" fmla="*/ 2541905 h 6857999"/>
              <a:gd name="connsiteX372" fmla="*/ 8665663 w 9147326"/>
              <a:gd name="connsiteY372" fmla="*/ 2546667 h 6857999"/>
              <a:gd name="connsiteX373" fmla="*/ 8662167 w 9147326"/>
              <a:gd name="connsiteY373" fmla="*/ 2551430 h 6857999"/>
              <a:gd name="connsiteX374" fmla="*/ 8659307 w 9147326"/>
              <a:gd name="connsiteY374" fmla="*/ 2556510 h 6857999"/>
              <a:gd name="connsiteX375" fmla="*/ 8655493 w 9147326"/>
              <a:gd name="connsiteY375" fmla="*/ 2560955 h 6857999"/>
              <a:gd name="connsiteX376" fmla="*/ 8651679 w 9147326"/>
              <a:gd name="connsiteY376" fmla="*/ 2565400 h 6857999"/>
              <a:gd name="connsiteX377" fmla="*/ 8647547 w 9147326"/>
              <a:gd name="connsiteY377" fmla="*/ 2569845 h 6857999"/>
              <a:gd name="connsiteX378" fmla="*/ 7392750 w 9147326"/>
              <a:gd name="connsiteY378" fmla="*/ 3822700 h 6857999"/>
              <a:gd name="connsiteX379" fmla="*/ 7388618 w 9147326"/>
              <a:gd name="connsiteY379" fmla="*/ 3827145 h 6857999"/>
              <a:gd name="connsiteX380" fmla="*/ 7385122 w 9147326"/>
              <a:gd name="connsiteY380" fmla="*/ 3831590 h 6857999"/>
              <a:gd name="connsiteX381" fmla="*/ 7381626 w 9147326"/>
              <a:gd name="connsiteY381" fmla="*/ 3836035 h 6857999"/>
              <a:gd name="connsiteX382" fmla="*/ 7378448 w 9147326"/>
              <a:gd name="connsiteY382" fmla="*/ 3841115 h 6857999"/>
              <a:gd name="connsiteX383" fmla="*/ 7375269 w 9147326"/>
              <a:gd name="connsiteY383" fmla="*/ 3845877 h 6857999"/>
              <a:gd name="connsiteX384" fmla="*/ 7372409 w 9147326"/>
              <a:gd name="connsiteY384" fmla="*/ 3850640 h 6857999"/>
              <a:gd name="connsiteX385" fmla="*/ 7369866 w 9147326"/>
              <a:gd name="connsiteY385" fmla="*/ 3855720 h 6857999"/>
              <a:gd name="connsiteX386" fmla="*/ 7367641 w 9147326"/>
              <a:gd name="connsiteY386" fmla="*/ 3860800 h 6857999"/>
              <a:gd name="connsiteX387" fmla="*/ 7365734 w 9147326"/>
              <a:gd name="connsiteY387" fmla="*/ 3865880 h 6857999"/>
              <a:gd name="connsiteX388" fmla="*/ 7364145 w 9147326"/>
              <a:gd name="connsiteY388" fmla="*/ 3871595 h 6857999"/>
              <a:gd name="connsiteX389" fmla="*/ 7362556 w 9147326"/>
              <a:gd name="connsiteY389" fmla="*/ 3876675 h 6857999"/>
              <a:gd name="connsiteX390" fmla="*/ 7361603 w 9147326"/>
              <a:gd name="connsiteY390" fmla="*/ 3882390 h 6857999"/>
              <a:gd name="connsiteX391" fmla="*/ 7360331 w 9147326"/>
              <a:gd name="connsiteY391" fmla="*/ 3887470 h 6857999"/>
              <a:gd name="connsiteX392" fmla="*/ 7359696 w 9147326"/>
              <a:gd name="connsiteY392" fmla="*/ 3893185 h 6857999"/>
              <a:gd name="connsiteX393" fmla="*/ 7359378 w 9147326"/>
              <a:gd name="connsiteY393" fmla="*/ 3898582 h 6857999"/>
              <a:gd name="connsiteX394" fmla="*/ 7359378 w 9147326"/>
              <a:gd name="connsiteY394" fmla="*/ 3904297 h 6857999"/>
              <a:gd name="connsiteX395" fmla="*/ 7359378 w 9147326"/>
              <a:gd name="connsiteY395" fmla="*/ 3909695 h 6857999"/>
              <a:gd name="connsiteX396" fmla="*/ 7359696 w 9147326"/>
              <a:gd name="connsiteY396" fmla="*/ 3915092 h 6857999"/>
              <a:gd name="connsiteX397" fmla="*/ 7360331 w 9147326"/>
              <a:gd name="connsiteY397" fmla="*/ 3920807 h 6857999"/>
              <a:gd name="connsiteX398" fmla="*/ 7361603 w 9147326"/>
              <a:gd name="connsiteY398" fmla="*/ 3926205 h 6857999"/>
              <a:gd name="connsiteX399" fmla="*/ 7362556 w 9147326"/>
              <a:gd name="connsiteY399" fmla="*/ 3931602 h 6857999"/>
              <a:gd name="connsiteX400" fmla="*/ 7364145 w 9147326"/>
              <a:gd name="connsiteY400" fmla="*/ 3936682 h 6857999"/>
              <a:gd name="connsiteX401" fmla="*/ 7365734 w 9147326"/>
              <a:gd name="connsiteY401" fmla="*/ 3942397 h 6857999"/>
              <a:gd name="connsiteX402" fmla="*/ 7367641 w 9147326"/>
              <a:gd name="connsiteY402" fmla="*/ 3947477 h 6857999"/>
              <a:gd name="connsiteX403" fmla="*/ 7369866 w 9147326"/>
              <a:gd name="connsiteY403" fmla="*/ 3952875 h 6857999"/>
              <a:gd name="connsiteX404" fmla="*/ 7372409 w 9147326"/>
              <a:gd name="connsiteY404" fmla="*/ 3957637 h 6857999"/>
              <a:gd name="connsiteX405" fmla="*/ 7375269 w 9147326"/>
              <a:gd name="connsiteY405" fmla="*/ 3962400 h 6857999"/>
              <a:gd name="connsiteX406" fmla="*/ 7378448 w 9147326"/>
              <a:gd name="connsiteY406" fmla="*/ 3967162 h 6857999"/>
              <a:gd name="connsiteX407" fmla="*/ 7381626 w 9147326"/>
              <a:gd name="connsiteY407" fmla="*/ 3972242 h 6857999"/>
              <a:gd name="connsiteX408" fmla="*/ 7385122 w 9147326"/>
              <a:gd name="connsiteY408" fmla="*/ 3976687 h 6857999"/>
              <a:gd name="connsiteX409" fmla="*/ 7388618 w 9147326"/>
              <a:gd name="connsiteY409" fmla="*/ 3981132 h 6857999"/>
              <a:gd name="connsiteX410" fmla="*/ 7392750 w 9147326"/>
              <a:gd name="connsiteY410" fmla="*/ 3985577 h 6857999"/>
              <a:gd name="connsiteX411" fmla="*/ 7397200 w 9147326"/>
              <a:gd name="connsiteY411" fmla="*/ 3989705 h 6857999"/>
              <a:gd name="connsiteX412" fmla="*/ 7401967 w 9147326"/>
              <a:gd name="connsiteY412" fmla="*/ 3993515 h 6857999"/>
              <a:gd name="connsiteX413" fmla="*/ 7406417 w 9147326"/>
              <a:gd name="connsiteY413" fmla="*/ 3997007 h 6857999"/>
              <a:gd name="connsiteX414" fmla="*/ 7411184 w 9147326"/>
              <a:gd name="connsiteY414" fmla="*/ 4000182 h 6857999"/>
              <a:gd name="connsiteX415" fmla="*/ 7415952 w 9147326"/>
              <a:gd name="connsiteY415" fmla="*/ 4003357 h 6857999"/>
              <a:gd name="connsiteX416" fmla="*/ 7420719 w 9147326"/>
              <a:gd name="connsiteY416" fmla="*/ 4006215 h 6857999"/>
              <a:gd name="connsiteX417" fmla="*/ 7426122 w 9147326"/>
              <a:gd name="connsiteY417" fmla="*/ 4008755 h 6857999"/>
              <a:gd name="connsiteX418" fmla="*/ 7430890 w 9147326"/>
              <a:gd name="connsiteY418" fmla="*/ 4010977 h 6857999"/>
              <a:gd name="connsiteX419" fmla="*/ 7436293 w 9147326"/>
              <a:gd name="connsiteY419" fmla="*/ 4012882 h 6857999"/>
              <a:gd name="connsiteX420" fmla="*/ 7441696 w 9147326"/>
              <a:gd name="connsiteY420" fmla="*/ 4014787 h 6857999"/>
              <a:gd name="connsiteX421" fmla="*/ 7447099 w 9147326"/>
              <a:gd name="connsiteY421" fmla="*/ 4015740 h 6857999"/>
              <a:gd name="connsiteX422" fmla="*/ 7452502 w 9147326"/>
              <a:gd name="connsiteY422" fmla="*/ 4017327 h 6857999"/>
              <a:gd name="connsiteX423" fmla="*/ 7457905 w 9147326"/>
              <a:gd name="connsiteY423" fmla="*/ 4017962 h 6857999"/>
              <a:gd name="connsiteX424" fmla="*/ 7463309 w 9147326"/>
              <a:gd name="connsiteY424" fmla="*/ 4018597 h 6857999"/>
              <a:gd name="connsiteX425" fmla="*/ 7469030 w 9147326"/>
              <a:gd name="connsiteY425" fmla="*/ 4019232 h 6857999"/>
              <a:gd name="connsiteX426" fmla="*/ 7474433 w 9147326"/>
              <a:gd name="connsiteY426" fmla="*/ 4019232 h 6857999"/>
              <a:gd name="connsiteX427" fmla="*/ 7479836 w 9147326"/>
              <a:gd name="connsiteY427" fmla="*/ 4019232 h 6857999"/>
              <a:gd name="connsiteX428" fmla="*/ 7485557 w 9147326"/>
              <a:gd name="connsiteY428" fmla="*/ 4018597 h 6857999"/>
              <a:gd name="connsiteX429" fmla="*/ 7490960 w 9147326"/>
              <a:gd name="connsiteY429" fmla="*/ 4017962 h 6857999"/>
              <a:gd name="connsiteX430" fmla="*/ 7496681 w 9147326"/>
              <a:gd name="connsiteY430" fmla="*/ 4017327 h 6857999"/>
              <a:gd name="connsiteX431" fmla="*/ 7501766 w 9147326"/>
              <a:gd name="connsiteY431" fmla="*/ 4015740 h 6857999"/>
              <a:gd name="connsiteX432" fmla="*/ 7507169 w 9147326"/>
              <a:gd name="connsiteY432" fmla="*/ 4014787 h 6857999"/>
              <a:gd name="connsiteX433" fmla="*/ 7512572 w 9147326"/>
              <a:gd name="connsiteY433" fmla="*/ 4012882 h 6857999"/>
              <a:gd name="connsiteX434" fmla="*/ 7517975 w 9147326"/>
              <a:gd name="connsiteY434" fmla="*/ 4010977 h 6857999"/>
              <a:gd name="connsiteX435" fmla="*/ 7523061 w 9147326"/>
              <a:gd name="connsiteY435" fmla="*/ 4008755 h 6857999"/>
              <a:gd name="connsiteX436" fmla="*/ 7527828 w 9147326"/>
              <a:gd name="connsiteY436" fmla="*/ 4006215 h 6857999"/>
              <a:gd name="connsiteX437" fmla="*/ 7532914 w 9147326"/>
              <a:gd name="connsiteY437" fmla="*/ 4003357 h 6857999"/>
              <a:gd name="connsiteX438" fmla="*/ 7537681 w 9147326"/>
              <a:gd name="connsiteY438" fmla="*/ 4000182 h 6857999"/>
              <a:gd name="connsiteX439" fmla="*/ 7542448 w 9147326"/>
              <a:gd name="connsiteY439" fmla="*/ 3997007 h 6857999"/>
              <a:gd name="connsiteX440" fmla="*/ 7546898 w 9147326"/>
              <a:gd name="connsiteY440" fmla="*/ 3993515 h 6857999"/>
              <a:gd name="connsiteX441" fmla="*/ 7551348 w 9147326"/>
              <a:gd name="connsiteY441" fmla="*/ 3989705 h 6857999"/>
              <a:gd name="connsiteX442" fmla="*/ 7555797 w 9147326"/>
              <a:gd name="connsiteY442" fmla="*/ 3985577 h 6857999"/>
              <a:gd name="connsiteX443" fmla="*/ 8717788 w 9147326"/>
              <a:gd name="connsiteY443" fmla="*/ 2825115 h 6857999"/>
              <a:gd name="connsiteX444" fmla="*/ 8721919 w 9147326"/>
              <a:gd name="connsiteY444" fmla="*/ 2820987 h 6857999"/>
              <a:gd name="connsiteX445" fmla="*/ 8726369 w 9147326"/>
              <a:gd name="connsiteY445" fmla="*/ 2817177 h 6857999"/>
              <a:gd name="connsiteX446" fmla="*/ 8731137 w 9147326"/>
              <a:gd name="connsiteY446" fmla="*/ 2813685 h 6857999"/>
              <a:gd name="connsiteX447" fmla="*/ 8735586 w 9147326"/>
              <a:gd name="connsiteY447" fmla="*/ 2810192 h 6857999"/>
              <a:gd name="connsiteX448" fmla="*/ 8740672 w 9147326"/>
              <a:gd name="connsiteY448" fmla="*/ 2807335 h 6857999"/>
              <a:gd name="connsiteX449" fmla="*/ 8745757 w 9147326"/>
              <a:gd name="connsiteY449" fmla="*/ 2804477 h 6857999"/>
              <a:gd name="connsiteX450" fmla="*/ 8750524 w 9147326"/>
              <a:gd name="connsiteY450" fmla="*/ 2801937 h 6857999"/>
              <a:gd name="connsiteX451" fmla="*/ 8755927 w 9147326"/>
              <a:gd name="connsiteY451" fmla="*/ 2799715 h 6857999"/>
              <a:gd name="connsiteX452" fmla="*/ 8761013 w 9147326"/>
              <a:gd name="connsiteY452" fmla="*/ 2797810 h 6857999"/>
              <a:gd name="connsiteX453" fmla="*/ 8766416 w 9147326"/>
              <a:gd name="connsiteY453" fmla="*/ 2795905 h 6857999"/>
              <a:gd name="connsiteX454" fmla="*/ 8771819 w 9147326"/>
              <a:gd name="connsiteY454" fmla="*/ 2794635 h 6857999"/>
              <a:gd name="connsiteX455" fmla="*/ 8777222 w 9147326"/>
              <a:gd name="connsiteY455" fmla="*/ 2793365 h 6857999"/>
              <a:gd name="connsiteX456" fmla="*/ 8782625 w 9147326"/>
              <a:gd name="connsiteY456" fmla="*/ 2792730 h 6857999"/>
              <a:gd name="connsiteX457" fmla="*/ 8788346 w 9147326"/>
              <a:gd name="connsiteY457" fmla="*/ 2792095 h 6857999"/>
              <a:gd name="connsiteX458" fmla="*/ 8793431 w 9147326"/>
              <a:gd name="connsiteY458" fmla="*/ 2791460 h 6857999"/>
              <a:gd name="connsiteX459" fmla="*/ 8799152 w 9147326"/>
              <a:gd name="connsiteY459" fmla="*/ 2791460 h 6857999"/>
              <a:gd name="connsiteX460" fmla="*/ 8804556 w 9147326"/>
              <a:gd name="connsiteY460" fmla="*/ 2791460 h 6857999"/>
              <a:gd name="connsiteX461" fmla="*/ 8810277 w 9147326"/>
              <a:gd name="connsiteY461" fmla="*/ 2792095 h 6857999"/>
              <a:gd name="connsiteX462" fmla="*/ 8815680 w 9147326"/>
              <a:gd name="connsiteY462" fmla="*/ 2792730 h 6857999"/>
              <a:gd name="connsiteX463" fmla="*/ 8821083 w 9147326"/>
              <a:gd name="connsiteY463" fmla="*/ 2793365 h 6857999"/>
              <a:gd name="connsiteX464" fmla="*/ 8826804 w 9147326"/>
              <a:gd name="connsiteY464" fmla="*/ 2794635 h 6857999"/>
              <a:gd name="connsiteX465" fmla="*/ 8831889 w 9147326"/>
              <a:gd name="connsiteY465" fmla="*/ 2795905 h 6857999"/>
              <a:gd name="connsiteX466" fmla="*/ 8837292 w 9147326"/>
              <a:gd name="connsiteY466" fmla="*/ 2797810 h 6857999"/>
              <a:gd name="connsiteX467" fmla="*/ 8842377 w 9147326"/>
              <a:gd name="connsiteY467" fmla="*/ 2799715 h 6857999"/>
              <a:gd name="connsiteX468" fmla="*/ 8847463 w 9147326"/>
              <a:gd name="connsiteY468" fmla="*/ 2801937 h 6857999"/>
              <a:gd name="connsiteX469" fmla="*/ 8852866 w 9147326"/>
              <a:gd name="connsiteY469" fmla="*/ 2804477 h 6857999"/>
              <a:gd name="connsiteX470" fmla="*/ 8857633 w 9147326"/>
              <a:gd name="connsiteY470" fmla="*/ 2807335 h 6857999"/>
              <a:gd name="connsiteX471" fmla="*/ 8862401 w 9147326"/>
              <a:gd name="connsiteY471" fmla="*/ 2810192 h 6857999"/>
              <a:gd name="connsiteX472" fmla="*/ 8867486 w 9147326"/>
              <a:gd name="connsiteY472" fmla="*/ 2813685 h 6857999"/>
              <a:gd name="connsiteX473" fmla="*/ 8871936 w 9147326"/>
              <a:gd name="connsiteY473" fmla="*/ 2817177 h 6857999"/>
              <a:gd name="connsiteX474" fmla="*/ 8876385 w 9147326"/>
              <a:gd name="connsiteY474" fmla="*/ 2820987 h 6857999"/>
              <a:gd name="connsiteX475" fmla="*/ 8880517 w 9147326"/>
              <a:gd name="connsiteY475" fmla="*/ 2825115 h 6857999"/>
              <a:gd name="connsiteX476" fmla="*/ 8884649 w 9147326"/>
              <a:gd name="connsiteY476" fmla="*/ 2829242 h 6857999"/>
              <a:gd name="connsiteX477" fmla="*/ 8888781 w 9147326"/>
              <a:gd name="connsiteY477" fmla="*/ 2833687 h 6857999"/>
              <a:gd name="connsiteX478" fmla="*/ 8891959 w 9147326"/>
              <a:gd name="connsiteY478" fmla="*/ 2838450 h 6857999"/>
              <a:gd name="connsiteX479" fmla="*/ 8895455 w 9147326"/>
              <a:gd name="connsiteY479" fmla="*/ 2842895 h 6857999"/>
              <a:gd name="connsiteX480" fmla="*/ 8898316 w 9147326"/>
              <a:gd name="connsiteY480" fmla="*/ 2847975 h 6857999"/>
              <a:gd name="connsiteX481" fmla="*/ 8901494 w 9147326"/>
              <a:gd name="connsiteY481" fmla="*/ 2853055 h 6857999"/>
              <a:gd name="connsiteX482" fmla="*/ 8903719 w 9147326"/>
              <a:gd name="connsiteY482" fmla="*/ 2857817 h 6857999"/>
              <a:gd name="connsiteX483" fmla="*/ 8905944 w 9147326"/>
              <a:gd name="connsiteY483" fmla="*/ 2863215 h 6857999"/>
              <a:gd name="connsiteX484" fmla="*/ 8908168 w 9147326"/>
              <a:gd name="connsiteY484" fmla="*/ 2868295 h 6857999"/>
              <a:gd name="connsiteX485" fmla="*/ 8909440 w 9147326"/>
              <a:gd name="connsiteY485" fmla="*/ 2873692 h 6857999"/>
              <a:gd name="connsiteX486" fmla="*/ 8911029 w 9147326"/>
              <a:gd name="connsiteY486" fmla="*/ 2879090 h 6857999"/>
              <a:gd name="connsiteX487" fmla="*/ 8912300 w 9147326"/>
              <a:gd name="connsiteY487" fmla="*/ 2884487 h 6857999"/>
              <a:gd name="connsiteX488" fmla="*/ 8913254 w 9147326"/>
              <a:gd name="connsiteY488" fmla="*/ 2889885 h 6857999"/>
              <a:gd name="connsiteX489" fmla="*/ 8913572 w 9147326"/>
              <a:gd name="connsiteY489" fmla="*/ 2895600 h 6857999"/>
              <a:gd name="connsiteX490" fmla="*/ 8913889 w 9147326"/>
              <a:gd name="connsiteY490" fmla="*/ 2900680 h 6857999"/>
              <a:gd name="connsiteX491" fmla="*/ 8914525 w 9147326"/>
              <a:gd name="connsiteY491" fmla="*/ 2906395 h 6857999"/>
              <a:gd name="connsiteX492" fmla="*/ 8913889 w 9147326"/>
              <a:gd name="connsiteY492" fmla="*/ 2911792 h 6857999"/>
              <a:gd name="connsiteX493" fmla="*/ 8913572 w 9147326"/>
              <a:gd name="connsiteY493" fmla="*/ 2917507 h 6857999"/>
              <a:gd name="connsiteX494" fmla="*/ 8913254 w 9147326"/>
              <a:gd name="connsiteY494" fmla="*/ 2923222 h 6857999"/>
              <a:gd name="connsiteX495" fmla="*/ 8912300 w 9147326"/>
              <a:gd name="connsiteY495" fmla="*/ 2928302 h 6857999"/>
              <a:gd name="connsiteX496" fmla="*/ 8911029 w 9147326"/>
              <a:gd name="connsiteY496" fmla="*/ 2934017 h 6857999"/>
              <a:gd name="connsiteX497" fmla="*/ 8909440 w 9147326"/>
              <a:gd name="connsiteY497" fmla="*/ 2939097 h 6857999"/>
              <a:gd name="connsiteX498" fmla="*/ 8908168 w 9147326"/>
              <a:gd name="connsiteY498" fmla="*/ 2944495 h 6857999"/>
              <a:gd name="connsiteX499" fmla="*/ 8905944 w 9147326"/>
              <a:gd name="connsiteY499" fmla="*/ 2949575 h 6857999"/>
              <a:gd name="connsiteX500" fmla="*/ 8903719 w 9147326"/>
              <a:gd name="connsiteY500" fmla="*/ 2954655 h 6857999"/>
              <a:gd name="connsiteX501" fmla="*/ 8901494 w 9147326"/>
              <a:gd name="connsiteY501" fmla="*/ 2960052 h 6857999"/>
              <a:gd name="connsiteX502" fmla="*/ 8898316 w 9147326"/>
              <a:gd name="connsiteY502" fmla="*/ 2964815 h 6857999"/>
              <a:gd name="connsiteX503" fmla="*/ 8895455 w 9147326"/>
              <a:gd name="connsiteY503" fmla="*/ 2969577 h 6857999"/>
              <a:gd name="connsiteX504" fmla="*/ 8891959 w 9147326"/>
              <a:gd name="connsiteY504" fmla="*/ 2974657 h 6857999"/>
              <a:gd name="connsiteX505" fmla="*/ 8888781 w 9147326"/>
              <a:gd name="connsiteY505" fmla="*/ 2979102 h 6857999"/>
              <a:gd name="connsiteX506" fmla="*/ 8884649 w 9147326"/>
              <a:gd name="connsiteY506" fmla="*/ 2983547 h 6857999"/>
              <a:gd name="connsiteX507" fmla="*/ 8880517 w 9147326"/>
              <a:gd name="connsiteY507" fmla="*/ 2987992 h 6857999"/>
              <a:gd name="connsiteX508" fmla="*/ 8288080 w 9147326"/>
              <a:gd name="connsiteY508" fmla="*/ 3579812 h 6857999"/>
              <a:gd name="connsiteX509" fmla="*/ 8283948 w 9147326"/>
              <a:gd name="connsiteY509" fmla="*/ 3584257 h 6857999"/>
              <a:gd name="connsiteX510" fmla="*/ 8280134 w 9147326"/>
              <a:gd name="connsiteY510" fmla="*/ 3588702 h 6857999"/>
              <a:gd name="connsiteX511" fmla="*/ 8276320 w 9147326"/>
              <a:gd name="connsiteY511" fmla="*/ 3593147 h 6857999"/>
              <a:gd name="connsiteX512" fmla="*/ 8273142 w 9147326"/>
              <a:gd name="connsiteY512" fmla="*/ 3597910 h 6857999"/>
              <a:gd name="connsiteX513" fmla="*/ 8269964 w 9147326"/>
              <a:gd name="connsiteY513" fmla="*/ 3602990 h 6857999"/>
              <a:gd name="connsiteX514" fmla="*/ 8267421 w 9147326"/>
              <a:gd name="connsiteY514" fmla="*/ 3607752 h 6857999"/>
              <a:gd name="connsiteX515" fmla="*/ 8264878 w 9147326"/>
              <a:gd name="connsiteY515" fmla="*/ 3612515 h 6857999"/>
              <a:gd name="connsiteX516" fmla="*/ 8262654 w 9147326"/>
              <a:gd name="connsiteY516" fmla="*/ 3617595 h 6857999"/>
              <a:gd name="connsiteX517" fmla="*/ 8260747 w 9147326"/>
              <a:gd name="connsiteY517" fmla="*/ 3622992 h 6857999"/>
              <a:gd name="connsiteX518" fmla="*/ 8258840 w 9147326"/>
              <a:gd name="connsiteY518" fmla="*/ 3628707 h 6857999"/>
              <a:gd name="connsiteX519" fmla="*/ 8257251 w 9147326"/>
              <a:gd name="connsiteY519" fmla="*/ 3633787 h 6857999"/>
              <a:gd name="connsiteX520" fmla="*/ 8256297 w 9147326"/>
              <a:gd name="connsiteY520" fmla="*/ 3638867 h 6857999"/>
              <a:gd name="connsiteX521" fmla="*/ 8255344 w 9147326"/>
              <a:gd name="connsiteY521" fmla="*/ 3644582 h 6857999"/>
              <a:gd name="connsiteX522" fmla="*/ 8254708 w 9147326"/>
              <a:gd name="connsiteY522" fmla="*/ 3650297 h 6857999"/>
              <a:gd name="connsiteX523" fmla="*/ 8254390 w 9147326"/>
              <a:gd name="connsiteY523" fmla="*/ 3655695 h 6857999"/>
              <a:gd name="connsiteX524" fmla="*/ 8254072 w 9147326"/>
              <a:gd name="connsiteY524" fmla="*/ 3661092 h 6857999"/>
              <a:gd name="connsiteX525" fmla="*/ 8254390 w 9147326"/>
              <a:gd name="connsiteY525" fmla="*/ 3666490 h 6857999"/>
              <a:gd name="connsiteX526" fmla="*/ 8254708 w 9147326"/>
              <a:gd name="connsiteY526" fmla="*/ 3672205 h 6857999"/>
              <a:gd name="connsiteX527" fmla="*/ 8255344 w 9147326"/>
              <a:gd name="connsiteY527" fmla="*/ 3677602 h 6857999"/>
              <a:gd name="connsiteX528" fmla="*/ 8256297 w 9147326"/>
              <a:gd name="connsiteY528" fmla="*/ 3683000 h 6857999"/>
              <a:gd name="connsiteX529" fmla="*/ 8257251 w 9147326"/>
              <a:gd name="connsiteY529" fmla="*/ 3688397 h 6857999"/>
              <a:gd name="connsiteX530" fmla="*/ 8258840 w 9147326"/>
              <a:gd name="connsiteY530" fmla="*/ 3693795 h 6857999"/>
              <a:gd name="connsiteX531" fmla="*/ 8260747 w 9147326"/>
              <a:gd name="connsiteY531" fmla="*/ 3699510 h 6857999"/>
              <a:gd name="connsiteX532" fmla="*/ 8262654 w 9147326"/>
              <a:gd name="connsiteY532" fmla="*/ 3704590 h 6857999"/>
              <a:gd name="connsiteX533" fmla="*/ 8264878 w 9147326"/>
              <a:gd name="connsiteY533" fmla="*/ 3709352 h 6857999"/>
              <a:gd name="connsiteX534" fmla="*/ 8267421 w 9147326"/>
              <a:gd name="connsiteY534" fmla="*/ 3714750 h 6857999"/>
              <a:gd name="connsiteX535" fmla="*/ 8269964 w 9147326"/>
              <a:gd name="connsiteY535" fmla="*/ 3719512 h 6857999"/>
              <a:gd name="connsiteX536" fmla="*/ 8273142 w 9147326"/>
              <a:gd name="connsiteY536" fmla="*/ 3724275 h 6857999"/>
              <a:gd name="connsiteX537" fmla="*/ 8276320 w 9147326"/>
              <a:gd name="connsiteY537" fmla="*/ 3729037 h 6857999"/>
              <a:gd name="connsiteX538" fmla="*/ 8280134 w 9147326"/>
              <a:gd name="connsiteY538" fmla="*/ 3733800 h 6857999"/>
              <a:gd name="connsiteX539" fmla="*/ 8283948 w 9147326"/>
              <a:gd name="connsiteY539" fmla="*/ 3738245 h 6857999"/>
              <a:gd name="connsiteX540" fmla="*/ 8288080 w 9147326"/>
              <a:gd name="connsiteY540" fmla="*/ 3742690 h 6857999"/>
              <a:gd name="connsiteX541" fmla="*/ 8291576 w 9147326"/>
              <a:gd name="connsiteY541" fmla="*/ 3745865 h 6857999"/>
              <a:gd name="connsiteX542" fmla="*/ 8295390 w 9147326"/>
              <a:gd name="connsiteY542" fmla="*/ 3749357 h 6857999"/>
              <a:gd name="connsiteX543" fmla="*/ 8303654 w 9147326"/>
              <a:gd name="connsiteY543" fmla="*/ 3755707 h 6857999"/>
              <a:gd name="connsiteX544" fmla="*/ 8311917 w 9147326"/>
              <a:gd name="connsiteY544" fmla="*/ 3760787 h 6857999"/>
              <a:gd name="connsiteX545" fmla="*/ 8320499 w 9147326"/>
              <a:gd name="connsiteY545" fmla="*/ 3765232 h 6857999"/>
              <a:gd name="connsiteX546" fmla="*/ 8329716 w 9147326"/>
              <a:gd name="connsiteY546" fmla="*/ 3769042 h 6857999"/>
              <a:gd name="connsiteX547" fmla="*/ 8338615 w 9147326"/>
              <a:gd name="connsiteY547" fmla="*/ 3771900 h 6857999"/>
              <a:gd name="connsiteX548" fmla="*/ 8348468 w 9147326"/>
              <a:gd name="connsiteY548" fmla="*/ 3774122 h 6857999"/>
              <a:gd name="connsiteX549" fmla="*/ 8357685 w 9147326"/>
              <a:gd name="connsiteY549" fmla="*/ 3775392 h 6857999"/>
              <a:gd name="connsiteX550" fmla="*/ 8367538 w 9147326"/>
              <a:gd name="connsiteY550" fmla="*/ 3776027 h 6857999"/>
              <a:gd name="connsiteX551" fmla="*/ 8376755 w 9147326"/>
              <a:gd name="connsiteY551" fmla="*/ 3775710 h 6857999"/>
              <a:gd name="connsiteX552" fmla="*/ 8386608 w 9147326"/>
              <a:gd name="connsiteY552" fmla="*/ 3775075 h 6857999"/>
              <a:gd name="connsiteX553" fmla="*/ 8395825 w 9147326"/>
              <a:gd name="connsiteY553" fmla="*/ 3773170 h 6857999"/>
              <a:gd name="connsiteX554" fmla="*/ 8405042 w 9147326"/>
              <a:gd name="connsiteY554" fmla="*/ 3770630 h 6857999"/>
              <a:gd name="connsiteX555" fmla="*/ 8414577 w 9147326"/>
              <a:gd name="connsiteY555" fmla="*/ 3766820 h 6857999"/>
              <a:gd name="connsiteX556" fmla="*/ 8423476 w 9147326"/>
              <a:gd name="connsiteY556" fmla="*/ 3762692 h 6857999"/>
              <a:gd name="connsiteX557" fmla="*/ 8431740 w 9147326"/>
              <a:gd name="connsiteY557" fmla="*/ 3757930 h 6857999"/>
              <a:gd name="connsiteX558" fmla="*/ 9147326 w 9147326"/>
              <a:gd name="connsiteY558" fmla="*/ 3037501 h 6857999"/>
              <a:gd name="connsiteX559" fmla="*/ 9147326 w 9147326"/>
              <a:gd name="connsiteY559" fmla="*/ 6857999 h 6857999"/>
              <a:gd name="connsiteX560" fmla="*/ 460220 w 9147326"/>
              <a:gd name="connsiteY560" fmla="*/ 6857999 h 6857999"/>
              <a:gd name="connsiteX561" fmla="*/ 2028398 w 9147326"/>
              <a:gd name="connsiteY561" fmla="*/ 5291772 h 6857999"/>
              <a:gd name="connsiteX562" fmla="*/ 2032530 w 9147326"/>
              <a:gd name="connsiteY562" fmla="*/ 5287644 h 6857999"/>
              <a:gd name="connsiteX563" fmla="*/ 2036026 w 9147326"/>
              <a:gd name="connsiteY563" fmla="*/ 5283199 h 6857999"/>
              <a:gd name="connsiteX564" fmla="*/ 2039840 w 9147326"/>
              <a:gd name="connsiteY564" fmla="*/ 5278437 h 6857999"/>
              <a:gd name="connsiteX565" fmla="*/ 2043336 w 9147326"/>
              <a:gd name="connsiteY565" fmla="*/ 5273992 h 6857999"/>
              <a:gd name="connsiteX566" fmla="*/ 2046196 w 9147326"/>
              <a:gd name="connsiteY566" fmla="*/ 5268912 h 6857999"/>
              <a:gd name="connsiteX567" fmla="*/ 2048739 w 9147326"/>
              <a:gd name="connsiteY567" fmla="*/ 5263832 h 6857999"/>
              <a:gd name="connsiteX568" fmla="*/ 2051600 w 9147326"/>
              <a:gd name="connsiteY568" fmla="*/ 5259069 h 6857999"/>
              <a:gd name="connsiteX569" fmla="*/ 2053824 w 9147326"/>
              <a:gd name="connsiteY569" fmla="*/ 5253672 h 6857999"/>
              <a:gd name="connsiteX570" fmla="*/ 2055731 w 9147326"/>
              <a:gd name="connsiteY570" fmla="*/ 5248592 h 6857999"/>
              <a:gd name="connsiteX571" fmla="*/ 2057321 w 9147326"/>
              <a:gd name="connsiteY571" fmla="*/ 5243194 h 6857999"/>
              <a:gd name="connsiteX572" fmla="*/ 2058910 w 9147326"/>
              <a:gd name="connsiteY572" fmla="*/ 5237797 h 6857999"/>
              <a:gd name="connsiteX573" fmla="*/ 2060181 w 9147326"/>
              <a:gd name="connsiteY573" fmla="*/ 5232399 h 6857999"/>
              <a:gd name="connsiteX574" fmla="*/ 2060817 w 9147326"/>
              <a:gd name="connsiteY574" fmla="*/ 5227002 h 6857999"/>
              <a:gd name="connsiteX575" fmla="*/ 2061452 w 9147326"/>
              <a:gd name="connsiteY575" fmla="*/ 5221287 h 6857999"/>
              <a:gd name="connsiteX576" fmla="*/ 2061770 w 9147326"/>
              <a:gd name="connsiteY576" fmla="*/ 5216207 h 6857999"/>
              <a:gd name="connsiteX577" fmla="*/ 2062406 w 9147326"/>
              <a:gd name="connsiteY577" fmla="*/ 5210492 h 6857999"/>
              <a:gd name="connsiteX578" fmla="*/ 2061770 w 9147326"/>
              <a:gd name="connsiteY578" fmla="*/ 5204777 h 6857999"/>
              <a:gd name="connsiteX579" fmla="*/ 2061452 w 9147326"/>
              <a:gd name="connsiteY579" fmla="*/ 5199379 h 6857999"/>
              <a:gd name="connsiteX580" fmla="*/ 2060817 w 9147326"/>
              <a:gd name="connsiteY580" fmla="*/ 5193664 h 6857999"/>
              <a:gd name="connsiteX581" fmla="*/ 2060181 w 9147326"/>
              <a:gd name="connsiteY581" fmla="*/ 5188584 h 6857999"/>
              <a:gd name="connsiteX582" fmla="*/ 2058910 w 9147326"/>
              <a:gd name="connsiteY582" fmla="*/ 5182869 h 6857999"/>
              <a:gd name="connsiteX583" fmla="*/ 2057321 w 9147326"/>
              <a:gd name="connsiteY583" fmla="*/ 5177789 h 6857999"/>
              <a:gd name="connsiteX584" fmla="*/ 2055731 w 9147326"/>
              <a:gd name="connsiteY584" fmla="*/ 5172392 h 6857999"/>
              <a:gd name="connsiteX585" fmla="*/ 2053824 w 9147326"/>
              <a:gd name="connsiteY585" fmla="*/ 5167312 h 6857999"/>
              <a:gd name="connsiteX586" fmla="*/ 2051600 w 9147326"/>
              <a:gd name="connsiteY586" fmla="*/ 5161914 h 6857999"/>
              <a:gd name="connsiteX587" fmla="*/ 2048739 w 9147326"/>
              <a:gd name="connsiteY587" fmla="*/ 5156834 h 6857999"/>
              <a:gd name="connsiteX588" fmla="*/ 2046196 w 9147326"/>
              <a:gd name="connsiteY588" fmla="*/ 5152072 h 6857999"/>
              <a:gd name="connsiteX589" fmla="*/ 2043336 w 9147326"/>
              <a:gd name="connsiteY589" fmla="*/ 5146992 h 6857999"/>
              <a:gd name="connsiteX590" fmla="*/ 2039840 w 9147326"/>
              <a:gd name="connsiteY590" fmla="*/ 5142230 h 6857999"/>
              <a:gd name="connsiteX591" fmla="*/ 2036026 w 9147326"/>
              <a:gd name="connsiteY591" fmla="*/ 5137785 h 6857999"/>
              <a:gd name="connsiteX592" fmla="*/ 2032530 w 9147326"/>
              <a:gd name="connsiteY592" fmla="*/ 5133340 h 6857999"/>
              <a:gd name="connsiteX593" fmla="*/ 2028398 w 9147326"/>
              <a:gd name="connsiteY593" fmla="*/ 5129212 h 6857999"/>
              <a:gd name="connsiteX594" fmla="*/ 2024266 w 9147326"/>
              <a:gd name="connsiteY594" fmla="*/ 5125085 h 6857999"/>
              <a:gd name="connsiteX595" fmla="*/ 2019816 w 9147326"/>
              <a:gd name="connsiteY595" fmla="*/ 5120957 h 6857999"/>
              <a:gd name="connsiteX596" fmla="*/ 2015049 w 9147326"/>
              <a:gd name="connsiteY596" fmla="*/ 5117782 h 6857999"/>
              <a:gd name="connsiteX597" fmla="*/ 2010281 w 9147326"/>
              <a:gd name="connsiteY597" fmla="*/ 5114290 h 6857999"/>
              <a:gd name="connsiteX598" fmla="*/ 2005514 w 9147326"/>
              <a:gd name="connsiteY598" fmla="*/ 5111432 h 6857999"/>
              <a:gd name="connsiteX599" fmla="*/ 2000429 w 9147326"/>
              <a:gd name="connsiteY599" fmla="*/ 5108257 h 6857999"/>
              <a:gd name="connsiteX600" fmla="*/ 1995661 w 9147326"/>
              <a:gd name="connsiteY600" fmla="*/ 5106035 h 6857999"/>
              <a:gd name="connsiteX601" fmla="*/ 1990258 w 9147326"/>
              <a:gd name="connsiteY601" fmla="*/ 5103812 h 6857999"/>
              <a:gd name="connsiteX602" fmla="*/ 1985173 w 9147326"/>
              <a:gd name="connsiteY602" fmla="*/ 5101590 h 6857999"/>
              <a:gd name="connsiteX603" fmla="*/ 1979770 w 9147326"/>
              <a:gd name="connsiteY603" fmla="*/ 5100320 h 6857999"/>
              <a:gd name="connsiteX604" fmla="*/ 1974367 w 9147326"/>
              <a:gd name="connsiteY604" fmla="*/ 5098732 h 6857999"/>
              <a:gd name="connsiteX605" fmla="*/ 1968964 w 9147326"/>
              <a:gd name="connsiteY605" fmla="*/ 5097462 h 6857999"/>
              <a:gd name="connsiteX606" fmla="*/ 1963560 w 9147326"/>
              <a:gd name="connsiteY606" fmla="*/ 5096510 h 6857999"/>
              <a:gd name="connsiteX607" fmla="*/ 1958157 w 9147326"/>
              <a:gd name="connsiteY607" fmla="*/ 5095557 h 6857999"/>
              <a:gd name="connsiteX608" fmla="*/ 1952754 w 9147326"/>
              <a:gd name="connsiteY608" fmla="*/ 5095240 h 6857999"/>
              <a:gd name="connsiteX609" fmla="*/ 1947033 w 9147326"/>
              <a:gd name="connsiteY609" fmla="*/ 5095240 h 6857999"/>
              <a:gd name="connsiteX610" fmla="*/ 1941312 w 9147326"/>
              <a:gd name="connsiteY610" fmla="*/ 5095240 h 6857999"/>
              <a:gd name="connsiteX611" fmla="*/ 1935909 w 9147326"/>
              <a:gd name="connsiteY611" fmla="*/ 5095557 h 6857999"/>
              <a:gd name="connsiteX612" fmla="*/ 1930506 w 9147326"/>
              <a:gd name="connsiteY612" fmla="*/ 5096510 h 6857999"/>
              <a:gd name="connsiteX613" fmla="*/ 1925103 w 9147326"/>
              <a:gd name="connsiteY613" fmla="*/ 5097462 h 6857999"/>
              <a:gd name="connsiteX614" fmla="*/ 1919382 w 9147326"/>
              <a:gd name="connsiteY614" fmla="*/ 5098732 h 6857999"/>
              <a:gd name="connsiteX615" fmla="*/ 1914297 w 9147326"/>
              <a:gd name="connsiteY615" fmla="*/ 5100320 h 6857999"/>
              <a:gd name="connsiteX616" fmla="*/ 1908894 w 9147326"/>
              <a:gd name="connsiteY616" fmla="*/ 5101590 h 6857999"/>
              <a:gd name="connsiteX617" fmla="*/ 1903808 w 9147326"/>
              <a:gd name="connsiteY617" fmla="*/ 5103812 h 6857999"/>
              <a:gd name="connsiteX618" fmla="*/ 1898405 w 9147326"/>
              <a:gd name="connsiteY618" fmla="*/ 5106035 h 6857999"/>
              <a:gd name="connsiteX619" fmla="*/ 1893320 w 9147326"/>
              <a:gd name="connsiteY619" fmla="*/ 5108257 h 6857999"/>
              <a:gd name="connsiteX620" fmla="*/ 1888552 w 9147326"/>
              <a:gd name="connsiteY620" fmla="*/ 5111432 h 6857999"/>
              <a:gd name="connsiteX621" fmla="*/ 1883467 w 9147326"/>
              <a:gd name="connsiteY621" fmla="*/ 5114290 h 6857999"/>
              <a:gd name="connsiteX622" fmla="*/ 1878700 w 9147326"/>
              <a:gd name="connsiteY622" fmla="*/ 5117782 h 6857999"/>
              <a:gd name="connsiteX623" fmla="*/ 1874250 w 9147326"/>
              <a:gd name="connsiteY623" fmla="*/ 5120957 h 6857999"/>
              <a:gd name="connsiteX624" fmla="*/ 1869800 w 9147326"/>
              <a:gd name="connsiteY624" fmla="*/ 5125085 h 6857999"/>
              <a:gd name="connsiteX625" fmla="*/ 1865668 w 9147326"/>
              <a:gd name="connsiteY625" fmla="*/ 5129212 h 6857999"/>
              <a:gd name="connsiteX626" fmla="*/ 1760149 w 9147326"/>
              <a:gd name="connsiteY626" fmla="*/ 5234304 h 6857999"/>
              <a:gd name="connsiteX627" fmla="*/ 1755699 w 9147326"/>
              <a:gd name="connsiteY627" fmla="*/ 5238432 h 6857999"/>
              <a:gd name="connsiteX628" fmla="*/ 1751249 w 9147326"/>
              <a:gd name="connsiteY628" fmla="*/ 5242559 h 6857999"/>
              <a:gd name="connsiteX629" fmla="*/ 1746799 w 9147326"/>
              <a:gd name="connsiteY629" fmla="*/ 5245734 h 6857999"/>
              <a:gd name="connsiteX630" fmla="*/ 1741714 w 9147326"/>
              <a:gd name="connsiteY630" fmla="*/ 5249227 h 6857999"/>
              <a:gd name="connsiteX631" fmla="*/ 1736947 w 9147326"/>
              <a:gd name="connsiteY631" fmla="*/ 5252084 h 6857999"/>
              <a:gd name="connsiteX632" fmla="*/ 1732179 w 9147326"/>
              <a:gd name="connsiteY632" fmla="*/ 5255259 h 6857999"/>
              <a:gd name="connsiteX633" fmla="*/ 1726776 w 9147326"/>
              <a:gd name="connsiteY633" fmla="*/ 5257482 h 6857999"/>
              <a:gd name="connsiteX634" fmla="*/ 1722009 w 9147326"/>
              <a:gd name="connsiteY634" fmla="*/ 5259704 h 6857999"/>
              <a:gd name="connsiteX635" fmla="*/ 1716288 w 9147326"/>
              <a:gd name="connsiteY635" fmla="*/ 5261927 h 6857999"/>
              <a:gd name="connsiteX636" fmla="*/ 1711202 w 9147326"/>
              <a:gd name="connsiteY636" fmla="*/ 5263514 h 6857999"/>
              <a:gd name="connsiteX637" fmla="*/ 1706117 w 9147326"/>
              <a:gd name="connsiteY637" fmla="*/ 5264784 h 6857999"/>
              <a:gd name="connsiteX638" fmla="*/ 1700396 w 9147326"/>
              <a:gd name="connsiteY638" fmla="*/ 5266054 h 6857999"/>
              <a:gd name="connsiteX639" fmla="*/ 1695311 w 9147326"/>
              <a:gd name="connsiteY639" fmla="*/ 5267007 h 6857999"/>
              <a:gd name="connsiteX640" fmla="*/ 1689590 w 9147326"/>
              <a:gd name="connsiteY640" fmla="*/ 5267642 h 6857999"/>
              <a:gd name="connsiteX641" fmla="*/ 1683869 w 9147326"/>
              <a:gd name="connsiteY641" fmla="*/ 5268277 h 6857999"/>
              <a:gd name="connsiteX642" fmla="*/ 1678466 w 9147326"/>
              <a:gd name="connsiteY642" fmla="*/ 5268277 h 6857999"/>
              <a:gd name="connsiteX643" fmla="*/ 1673063 w 9147326"/>
              <a:gd name="connsiteY643" fmla="*/ 5268277 h 6857999"/>
              <a:gd name="connsiteX644" fmla="*/ 1667660 w 9147326"/>
              <a:gd name="connsiteY644" fmla="*/ 5267642 h 6857999"/>
              <a:gd name="connsiteX645" fmla="*/ 1661939 w 9147326"/>
              <a:gd name="connsiteY645" fmla="*/ 5267007 h 6857999"/>
              <a:gd name="connsiteX646" fmla="*/ 1656218 w 9147326"/>
              <a:gd name="connsiteY646" fmla="*/ 5266054 h 6857999"/>
              <a:gd name="connsiteX647" fmla="*/ 1651132 w 9147326"/>
              <a:gd name="connsiteY647" fmla="*/ 5264784 h 6857999"/>
              <a:gd name="connsiteX648" fmla="*/ 1645412 w 9147326"/>
              <a:gd name="connsiteY648" fmla="*/ 5263514 h 6857999"/>
              <a:gd name="connsiteX649" fmla="*/ 1640326 w 9147326"/>
              <a:gd name="connsiteY649" fmla="*/ 5261927 h 6857999"/>
              <a:gd name="connsiteX650" fmla="*/ 1635241 w 9147326"/>
              <a:gd name="connsiteY650" fmla="*/ 5259704 h 6857999"/>
              <a:gd name="connsiteX651" fmla="*/ 1629838 w 9147326"/>
              <a:gd name="connsiteY651" fmla="*/ 5257482 h 6857999"/>
              <a:gd name="connsiteX652" fmla="*/ 1625070 w 9147326"/>
              <a:gd name="connsiteY652" fmla="*/ 5255259 h 6857999"/>
              <a:gd name="connsiteX653" fmla="*/ 1619667 w 9147326"/>
              <a:gd name="connsiteY653" fmla="*/ 5252084 h 6857999"/>
              <a:gd name="connsiteX654" fmla="*/ 1614900 w 9147326"/>
              <a:gd name="connsiteY654" fmla="*/ 5249227 h 6857999"/>
              <a:gd name="connsiteX655" fmla="*/ 1610450 w 9147326"/>
              <a:gd name="connsiteY655" fmla="*/ 5245734 h 6857999"/>
              <a:gd name="connsiteX656" fmla="*/ 1605683 w 9147326"/>
              <a:gd name="connsiteY656" fmla="*/ 5242559 h 6857999"/>
              <a:gd name="connsiteX657" fmla="*/ 1601551 w 9147326"/>
              <a:gd name="connsiteY657" fmla="*/ 5238432 h 6857999"/>
              <a:gd name="connsiteX658" fmla="*/ 1597101 w 9147326"/>
              <a:gd name="connsiteY658" fmla="*/ 5234304 h 6857999"/>
              <a:gd name="connsiteX659" fmla="*/ 1592969 w 9147326"/>
              <a:gd name="connsiteY659" fmla="*/ 5230177 h 6857999"/>
              <a:gd name="connsiteX660" fmla="*/ 1589155 w 9147326"/>
              <a:gd name="connsiteY660" fmla="*/ 5225732 h 6857999"/>
              <a:gd name="connsiteX661" fmla="*/ 1585342 w 9147326"/>
              <a:gd name="connsiteY661" fmla="*/ 5221287 h 6857999"/>
              <a:gd name="connsiteX662" fmla="*/ 1582163 w 9147326"/>
              <a:gd name="connsiteY662" fmla="*/ 5216524 h 6857999"/>
              <a:gd name="connsiteX663" fmla="*/ 1578985 w 9147326"/>
              <a:gd name="connsiteY663" fmla="*/ 5211444 h 6857999"/>
              <a:gd name="connsiteX664" fmla="*/ 1576442 w 9147326"/>
              <a:gd name="connsiteY664" fmla="*/ 5206682 h 6857999"/>
              <a:gd name="connsiteX665" fmla="*/ 1573900 w 9147326"/>
              <a:gd name="connsiteY665" fmla="*/ 5201602 h 6857999"/>
              <a:gd name="connsiteX666" fmla="*/ 1571675 w 9147326"/>
              <a:gd name="connsiteY666" fmla="*/ 5196204 h 6857999"/>
              <a:gd name="connsiteX667" fmla="*/ 1569768 w 9147326"/>
              <a:gd name="connsiteY667" fmla="*/ 5191124 h 6857999"/>
              <a:gd name="connsiteX668" fmla="*/ 1567861 w 9147326"/>
              <a:gd name="connsiteY668" fmla="*/ 5186044 h 6857999"/>
              <a:gd name="connsiteX669" fmla="*/ 1566589 w 9147326"/>
              <a:gd name="connsiteY669" fmla="*/ 5180647 h 6857999"/>
              <a:gd name="connsiteX670" fmla="*/ 1565318 w 9147326"/>
              <a:gd name="connsiteY670" fmla="*/ 5174932 h 6857999"/>
              <a:gd name="connsiteX671" fmla="*/ 1564682 w 9147326"/>
              <a:gd name="connsiteY671" fmla="*/ 5169534 h 6857999"/>
              <a:gd name="connsiteX672" fmla="*/ 1563729 w 9147326"/>
              <a:gd name="connsiteY672" fmla="*/ 5164137 h 6857999"/>
              <a:gd name="connsiteX673" fmla="*/ 1563411 w 9147326"/>
              <a:gd name="connsiteY673" fmla="*/ 5158739 h 6857999"/>
              <a:gd name="connsiteX674" fmla="*/ 1563411 w 9147326"/>
              <a:gd name="connsiteY674" fmla="*/ 5153024 h 6857999"/>
              <a:gd name="connsiteX675" fmla="*/ 1563411 w 9147326"/>
              <a:gd name="connsiteY675" fmla="*/ 5147627 h 6857999"/>
              <a:gd name="connsiteX676" fmla="*/ 1563729 w 9147326"/>
              <a:gd name="connsiteY676" fmla="*/ 5142230 h 6857999"/>
              <a:gd name="connsiteX677" fmla="*/ 1564682 w 9147326"/>
              <a:gd name="connsiteY677" fmla="*/ 5136832 h 6857999"/>
              <a:gd name="connsiteX678" fmla="*/ 1565318 w 9147326"/>
              <a:gd name="connsiteY678" fmla="*/ 5131117 h 6857999"/>
              <a:gd name="connsiteX679" fmla="*/ 1566589 w 9147326"/>
              <a:gd name="connsiteY679" fmla="*/ 5126037 h 6857999"/>
              <a:gd name="connsiteX680" fmla="*/ 1567861 w 9147326"/>
              <a:gd name="connsiteY680" fmla="*/ 5120322 h 6857999"/>
              <a:gd name="connsiteX681" fmla="*/ 1569768 w 9147326"/>
              <a:gd name="connsiteY681" fmla="*/ 5115242 h 6857999"/>
              <a:gd name="connsiteX682" fmla="*/ 1571675 w 9147326"/>
              <a:gd name="connsiteY682" fmla="*/ 5109845 h 6857999"/>
              <a:gd name="connsiteX683" fmla="*/ 1573900 w 9147326"/>
              <a:gd name="connsiteY683" fmla="*/ 5104765 h 6857999"/>
              <a:gd name="connsiteX684" fmla="*/ 1576442 w 9147326"/>
              <a:gd name="connsiteY684" fmla="*/ 5099685 h 6857999"/>
              <a:gd name="connsiteX685" fmla="*/ 1578985 w 9147326"/>
              <a:gd name="connsiteY685" fmla="*/ 5094605 h 6857999"/>
              <a:gd name="connsiteX686" fmla="*/ 1582163 w 9147326"/>
              <a:gd name="connsiteY686" fmla="*/ 5089842 h 6857999"/>
              <a:gd name="connsiteX687" fmla="*/ 1585342 w 9147326"/>
              <a:gd name="connsiteY687" fmla="*/ 5085397 h 6857999"/>
              <a:gd name="connsiteX688" fmla="*/ 1589155 w 9147326"/>
              <a:gd name="connsiteY688" fmla="*/ 5080317 h 6857999"/>
              <a:gd name="connsiteX689" fmla="*/ 1592969 w 9147326"/>
              <a:gd name="connsiteY689" fmla="*/ 5075872 h 6857999"/>
              <a:gd name="connsiteX690" fmla="*/ 1597101 w 9147326"/>
              <a:gd name="connsiteY690" fmla="*/ 5071745 h 6857999"/>
              <a:gd name="connsiteX691" fmla="*/ 2266136 w 9147326"/>
              <a:gd name="connsiteY691" fmla="*/ 4403725 h 6857999"/>
              <a:gd name="connsiteX692" fmla="*/ 2270267 w 9147326"/>
              <a:gd name="connsiteY692" fmla="*/ 4399280 h 6857999"/>
              <a:gd name="connsiteX693" fmla="*/ 2273764 w 9147326"/>
              <a:gd name="connsiteY693" fmla="*/ 4394835 h 6857999"/>
              <a:gd name="connsiteX694" fmla="*/ 2277578 w 9147326"/>
              <a:gd name="connsiteY694" fmla="*/ 4390390 h 6857999"/>
              <a:gd name="connsiteX695" fmla="*/ 2281074 w 9147326"/>
              <a:gd name="connsiteY695" fmla="*/ 4385310 h 6857999"/>
              <a:gd name="connsiteX696" fmla="*/ 2283934 w 9147326"/>
              <a:gd name="connsiteY696" fmla="*/ 4380547 h 6857999"/>
              <a:gd name="connsiteX697" fmla="*/ 2286477 w 9147326"/>
              <a:gd name="connsiteY697" fmla="*/ 4375785 h 6857999"/>
              <a:gd name="connsiteX698" fmla="*/ 2289019 w 9147326"/>
              <a:gd name="connsiteY698" fmla="*/ 4371022 h 6857999"/>
              <a:gd name="connsiteX699" fmla="*/ 2291244 w 9147326"/>
              <a:gd name="connsiteY699" fmla="*/ 4365625 h 6857999"/>
              <a:gd name="connsiteX700" fmla="*/ 2293151 w 9147326"/>
              <a:gd name="connsiteY700" fmla="*/ 4360545 h 6857999"/>
              <a:gd name="connsiteX701" fmla="*/ 2295058 w 9147326"/>
              <a:gd name="connsiteY701" fmla="*/ 4354830 h 6857999"/>
              <a:gd name="connsiteX702" fmla="*/ 2296647 w 9147326"/>
              <a:gd name="connsiteY702" fmla="*/ 4349750 h 6857999"/>
              <a:gd name="connsiteX703" fmla="*/ 2297601 w 9147326"/>
              <a:gd name="connsiteY703" fmla="*/ 4344352 h 6857999"/>
              <a:gd name="connsiteX704" fmla="*/ 2298554 w 9147326"/>
              <a:gd name="connsiteY704" fmla="*/ 4338955 h 6857999"/>
              <a:gd name="connsiteX705" fmla="*/ 2299190 w 9147326"/>
              <a:gd name="connsiteY705" fmla="*/ 4333240 h 6857999"/>
              <a:gd name="connsiteX706" fmla="*/ 2299508 w 9147326"/>
              <a:gd name="connsiteY706" fmla="*/ 4327525 h 6857999"/>
              <a:gd name="connsiteX707" fmla="*/ 2299508 w 9147326"/>
              <a:gd name="connsiteY707" fmla="*/ 4322445 h 6857999"/>
              <a:gd name="connsiteX708" fmla="*/ 2299508 w 9147326"/>
              <a:gd name="connsiteY708" fmla="*/ 4316730 h 6857999"/>
              <a:gd name="connsiteX709" fmla="*/ 2299190 w 9147326"/>
              <a:gd name="connsiteY709" fmla="*/ 4311332 h 6857999"/>
              <a:gd name="connsiteX710" fmla="*/ 2298554 w 9147326"/>
              <a:gd name="connsiteY710" fmla="*/ 4305617 h 6857999"/>
              <a:gd name="connsiteX711" fmla="*/ 2297601 w 9147326"/>
              <a:gd name="connsiteY711" fmla="*/ 4300537 h 6857999"/>
              <a:gd name="connsiteX712" fmla="*/ 2296647 w 9147326"/>
              <a:gd name="connsiteY712" fmla="*/ 4294822 h 6857999"/>
              <a:gd name="connsiteX713" fmla="*/ 2295058 w 9147326"/>
              <a:gd name="connsiteY713" fmla="*/ 4289742 h 6857999"/>
              <a:gd name="connsiteX714" fmla="*/ 2293151 w 9147326"/>
              <a:gd name="connsiteY714" fmla="*/ 4284027 h 6857999"/>
              <a:gd name="connsiteX715" fmla="*/ 2291244 w 9147326"/>
              <a:gd name="connsiteY715" fmla="*/ 4278947 h 6857999"/>
              <a:gd name="connsiteX716" fmla="*/ 2289019 w 9147326"/>
              <a:gd name="connsiteY716" fmla="*/ 4273867 h 6857999"/>
              <a:gd name="connsiteX717" fmla="*/ 2286477 w 9147326"/>
              <a:gd name="connsiteY717" fmla="*/ 4268787 h 6857999"/>
              <a:gd name="connsiteX718" fmla="*/ 2283934 w 9147326"/>
              <a:gd name="connsiteY718" fmla="*/ 4264025 h 6857999"/>
              <a:gd name="connsiteX719" fmla="*/ 2281074 w 9147326"/>
              <a:gd name="connsiteY719" fmla="*/ 4258945 h 6857999"/>
              <a:gd name="connsiteX720" fmla="*/ 2277578 w 9147326"/>
              <a:gd name="connsiteY720" fmla="*/ 4254182 h 6857999"/>
              <a:gd name="connsiteX721" fmla="*/ 2273764 w 9147326"/>
              <a:gd name="connsiteY721" fmla="*/ 4249737 h 6857999"/>
              <a:gd name="connsiteX722" fmla="*/ 2270267 w 9147326"/>
              <a:gd name="connsiteY722" fmla="*/ 4245292 h 6857999"/>
              <a:gd name="connsiteX723" fmla="*/ 2266136 w 9147326"/>
              <a:gd name="connsiteY723" fmla="*/ 4240847 h 6857999"/>
              <a:gd name="connsiteX724" fmla="*/ 2262004 w 9147326"/>
              <a:gd name="connsiteY724" fmla="*/ 4236720 h 6857999"/>
              <a:gd name="connsiteX725" fmla="*/ 2257554 w 9147326"/>
              <a:gd name="connsiteY725" fmla="*/ 4232910 h 6857999"/>
              <a:gd name="connsiteX726" fmla="*/ 2252469 w 9147326"/>
              <a:gd name="connsiteY726" fmla="*/ 4229735 h 6857999"/>
              <a:gd name="connsiteX727" fmla="*/ 2248019 w 9147326"/>
              <a:gd name="connsiteY727" fmla="*/ 4226242 h 6857999"/>
              <a:gd name="connsiteX728" fmla="*/ 2243252 w 9147326"/>
              <a:gd name="connsiteY728" fmla="*/ 4223385 h 6857999"/>
              <a:gd name="connsiteX729" fmla="*/ 2238166 w 9147326"/>
              <a:gd name="connsiteY729" fmla="*/ 4220210 h 6857999"/>
              <a:gd name="connsiteX730" fmla="*/ 2233081 w 9147326"/>
              <a:gd name="connsiteY730" fmla="*/ 4217670 h 6857999"/>
              <a:gd name="connsiteX731" fmla="*/ 2227996 w 9147326"/>
              <a:gd name="connsiteY731" fmla="*/ 4215447 h 6857999"/>
              <a:gd name="connsiteX732" fmla="*/ 2222593 w 9147326"/>
              <a:gd name="connsiteY732" fmla="*/ 4213542 h 6857999"/>
              <a:gd name="connsiteX733" fmla="*/ 2217507 w 9147326"/>
              <a:gd name="connsiteY733" fmla="*/ 4212272 h 6857999"/>
              <a:gd name="connsiteX734" fmla="*/ 2211787 w 9147326"/>
              <a:gd name="connsiteY734" fmla="*/ 4210685 h 6857999"/>
              <a:gd name="connsiteX735" fmla="*/ 2206701 w 9147326"/>
              <a:gd name="connsiteY735" fmla="*/ 4209097 h 6857999"/>
              <a:gd name="connsiteX736" fmla="*/ 2200980 w 9147326"/>
              <a:gd name="connsiteY736" fmla="*/ 4208462 h 6857999"/>
              <a:gd name="connsiteX737" fmla="*/ 2195577 w 9147326"/>
              <a:gd name="connsiteY737" fmla="*/ 4207510 h 6857999"/>
              <a:gd name="connsiteX738" fmla="*/ 2190174 w 9147326"/>
              <a:gd name="connsiteY738" fmla="*/ 4207192 h 6857999"/>
              <a:gd name="connsiteX739" fmla="*/ 2184771 w 9147326"/>
              <a:gd name="connsiteY739" fmla="*/ 4207192 h 6857999"/>
              <a:gd name="connsiteX740" fmla="*/ 2179050 w 9147326"/>
              <a:gd name="connsiteY740" fmla="*/ 4207192 h 6857999"/>
              <a:gd name="connsiteX741" fmla="*/ 2173329 w 9147326"/>
              <a:gd name="connsiteY741" fmla="*/ 4207510 h 6857999"/>
              <a:gd name="connsiteX742" fmla="*/ 2167926 w 9147326"/>
              <a:gd name="connsiteY742" fmla="*/ 4208462 h 6857999"/>
              <a:gd name="connsiteX743" fmla="*/ 2162523 w 9147326"/>
              <a:gd name="connsiteY743" fmla="*/ 4209097 h 6857999"/>
              <a:gd name="connsiteX744" fmla="*/ 2157120 w 9147326"/>
              <a:gd name="connsiteY744" fmla="*/ 4210685 h 6857999"/>
              <a:gd name="connsiteX745" fmla="*/ 2151716 w 9147326"/>
              <a:gd name="connsiteY745" fmla="*/ 4212272 h 6857999"/>
              <a:gd name="connsiteX746" fmla="*/ 2146631 w 9147326"/>
              <a:gd name="connsiteY746" fmla="*/ 4213542 h 6857999"/>
              <a:gd name="connsiteX747" fmla="*/ 2141546 w 9147326"/>
              <a:gd name="connsiteY747" fmla="*/ 4215447 h 6857999"/>
              <a:gd name="connsiteX748" fmla="*/ 2136143 w 9147326"/>
              <a:gd name="connsiteY748" fmla="*/ 4217670 h 6857999"/>
              <a:gd name="connsiteX749" fmla="*/ 2131057 w 9147326"/>
              <a:gd name="connsiteY749" fmla="*/ 4220210 h 6857999"/>
              <a:gd name="connsiteX750" fmla="*/ 2125972 w 9147326"/>
              <a:gd name="connsiteY750" fmla="*/ 4223385 h 6857999"/>
              <a:gd name="connsiteX751" fmla="*/ 2121205 w 9147326"/>
              <a:gd name="connsiteY751" fmla="*/ 4226242 h 6857999"/>
              <a:gd name="connsiteX752" fmla="*/ 2116437 w 9147326"/>
              <a:gd name="connsiteY752" fmla="*/ 4229735 h 6857999"/>
              <a:gd name="connsiteX753" fmla="*/ 2111988 w 9147326"/>
              <a:gd name="connsiteY753" fmla="*/ 4232910 h 6857999"/>
              <a:gd name="connsiteX754" fmla="*/ 2107538 w 9147326"/>
              <a:gd name="connsiteY754" fmla="*/ 4236720 h 6857999"/>
              <a:gd name="connsiteX755" fmla="*/ 2103088 w 9147326"/>
              <a:gd name="connsiteY755" fmla="*/ 4240847 h 6857999"/>
              <a:gd name="connsiteX756" fmla="*/ 2015049 w 9147326"/>
              <a:gd name="connsiteY756" fmla="*/ 4329112 h 6857999"/>
              <a:gd name="connsiteX757" fmla="*/ 1915250 w 9147326"/>
              <a:gd name="connsiteY757" fmla="*/ 4428172 h 6857999"/>
              <a:gd name="connsiteX758" fmla="*/ 1911118 w 9147326"/>
              <a:gd name="connsiteY758" fmla="*/ 4432300 h 6857999"/>
              <a:gd name="connsiteX759" fmla="*/ 1906668 w 9147326"/>
              <a:gd name="connsiteY759" fmla="*/ 4436110 h 6857999"/>
              <a:gd name="connsiteX760" fmla="*/ 1902219 w 9147326"/>
              <a:gd name="connsiteY760" fmla="*/ 4439920 h 6857999"/>
              <a:gd name="connsiteX761" fmla="*/ 1897452 w 9147326"/>
              <a:gd name="connsiteY761" fmla="*/ 4443095 h 6857999"/>
              <a:gd name="connsiteX762" fmla="*/ 1892684 w 9147326"/>
              <a:gd name="connsiteY762" fmla="*/ 4446270 h 6857999"/>
              <a:gd name="connsiteX763" fmla="*/ 1887599 w 9147326"/>
              <a:gd name="connsiteY763" fmla="*/ 4448810 h 6857999"/>
              <a:gd name="connsiteX764" fmla="*/ 1882514 w 9147326"/>
              <a:gd name="connsiteY764" fmla="*/ 4451350 h 6857999"/>
              <a:gd name="connsiteX765" fmla="*/ 1877110 w 9147326"/>
              <a:gd name="connsiteY765" fmla="*/ 4453572 h 6857999"/>
              <a:gd name="connsiteX766" fmla="*/ 1872025 w 9147326"/>
              <a:gd name="connsiteY766" fmla="*/ 4455477 h 6857999"/>
              <a:gd name="connsiteX767" fmla="*/ 1866940 w 9147326"/>
              <a:gd name="connsiteY767" fmla="*/ 4457382 h 6857999"/>
              <a:gd name="connsiteX768" fmla="*/ 1861536 w 9147326"/>
              <a:gd name="connsiteY768" fmla="*/ 4458970 h 6857999"/>
              <a:gd name="connsiteX769" fmla="*/ 1855815 w 9147326"/>
              <a:gd name="connsiteY769" fmla="*/ 4459922 h 6857999"/>
              <a:gd name="connsiteX770" fmla="*/ 1850412 w 9147326"/>
              <a:gd name="connsiteY770" fmla="*/ 4460557 h 6857999"/>
              <a:gd name="connsiteX771" fmla="*/ 1845009 w 9147326"/>
              <a:gd name="connsiteY771" fmla="*/ 4461510 h 6857999"/>
              <a:gd name="connsiteX772" fmla="*/ 1839606 w 9147326"/>
              <a:gd name="connsiteY772" fmla="*/ 4461827 h 6857999"/>
              <a:gd name="connsiteX773" fmla="*/ 1833885 w 9147326"/>
              <a:gd name="connsiteY773" fmla="*/ 4462145 h 6857999"/>
              <a:gd name="connsiteX774" fmla="*/ 1828482 w 9147326"/>
              <a:gd name="connsiteY774" fmla="*/ 4461827 h 6857999"/>
              <a:gd name="connsiteX775" fmla="*/ 1823079 w 9147326"/>
              <a:gd name="connsiteY775" fmla="*/ 4461510 h 6857999"/>
              <a:gd name="connsiteX776" fmla="*/ 1817676 w 9147326"/>
              <a:gd name="connsiteY776" fmla="*/ 4460557 h 6857999"/>
              <a:gd name="connsiteX777" fmla="*/ 1811955 w 9147326"/>
              <a:gd name="connsiteY777" fmla="*/ 4459922 h 6857999"/>
              <a:gd name="connsiteX778" fmla="*/ 1806870 w 9147326"/>
              <a:gd name="connsiteY778" fmla="*/ 4458970 h 6857999"/>
              <a:gd name="connsiteX779" fmla="*/ 1801149 w 9147326"/>
              <a:gd name="connsiteY779" fmla="*/ 4457382 h 6857999"/>
              <a:gd name="connsiteX780" fmla="*/ 1795745 w 9147326"/>
              <a:gd name="connsiteY780" fmla="*/ 4455477 h 6857999"/>
              <a:gd name="connsiteX781" fmla="*/ 1790660 w 9147326"/>
              <a:gd name="connsiteY781" fmla="*/ 4453572 h 6857999"/>
              <a:gd name="connsiteX782" fmla="*/ 1785575 w 9147326"/>
              <a:gd name="connsiteY782" fmla="*/ 4451350 h 6857999"/>
              <a:gd name="connsiteX783" fmla="*/ 1780490 w 9147326"/>
              <a:gd name="connsiteY783" fmla="*/ 4448810 h 6857999"/>
              <a:gd name="connsiteX784" fmla="*/ 1775404 w 9147326"/>
              <a:gd name="connsiteY784" fmla="*/ 4446270 h 6857999"/>
              <a:gd name="connsiteX785" fmla="*/ 1770637 w 9147326"/>
              <a:gd name="connsiteY785" fmla="*/ 4443095 h 6857999"/>
              <a:gd name="connsiteX786" fmla="*/ 1766187 w 9147326"/>
              <a:gd name="connsiteY786" fmla="*/ 4439920 h 6857999"/>
              <a:gd name="connsiteX787" fmla="*/ 1761102 w 9147326"/>
              <a:gd name="connsiteY787" fmla="*/ 4436110 h 6857999"/>
              <a:gd name="connsiteX788" fmla="*/ 1756652 w 9147326"/>
              <a:gd name="connsiteY788" fmla="*/ 4432300 h 6857999"/>
              <a:gd name="connsiteX789" fmla="*/ 1752520 w 9147326"/>
              <a:gd name="connsiteY789" fmla="*/ 4428172 h 6857999"/>
              <a:gd name="connsiteX790" fmla="*/ 1746164 w 9147326"/>
              <a:gd name="connsiteY790" fmla="*/ 4421187 h 6857999"/>
              <a:gd name="connsiteX791" fmla="*/ 1740443 w 9147326"/>
              <a:gd name="connsiteY791" fmla="*/ 4414202 h 6857999"/>
              <a:gd name="connsiteX792" fmla="*/ 1735358 w 9147326"/>
              <a:gd name="connsiteY792" fmla="*/ 4406265 h 6857999"/>
              <a:gd name="connsiteX793" fmla="*/ 1730908 w 9147326"/>
              <a:gd name="connsiteY793" fmla="*/ 4398327 h 6857999"/>
              <a:gd name="connsiteX794" fmla="*/ 1727094 w 9147326"/>
              <a:gd name="connsiteY794" fmla="*/ 4389755 h 6857999"/>
              <a:gd name="connsiteX795" fmla="*/ 1724234 w 9147326"/>
              <a:gd name="connsiteY795" fmla="*/ 4381817 h 6857999"/>
              <a:gd name="connsiteX796" fmla="*/ 1722009 w 9147326"/>
              <a:gd name="connsiteY796" fmla="*/ 4373245 h 6857999"/>
              <a:gd name="connsiteX797" fmla="*/ 1720420 w 9147326"/>
              <a:gd name="connsiteY797" fmla="*/ 4364037 h 6857999"/>
              <a:gd name="connsiteX798" fmla="*/ 1719466 w 9147326"/>
              <a:gd name="connsiteY798" fmla="*/ 4355147 h 6857999"/>
              <a:gd name="connsiteX799" fmla="*/ 1719148 w 9147326"/>
              <a:gd name="connsiteY799" fmla="*/ 4346575 h 6857999"/>
              <a:gd name="connsiteX800" fmla="*/ 1719784 w 9147326"/>
              <a:gd name="connsiteY800" fmla="*/ 4337685 h 6857999"/>
              <a:gd name="connsiteX801" fmla="*/ 1721055 w 9147326"/>
              <a:gd name="connsiteY801" fmla="*/ 4328795 h 6857999"/>
              <a:gd name="connsiteX802" fmla="*/ 1722326 w 9147326"/>
              <a:gd name="connsiteY802" fmla="*/ 4320222 h 6857999"/>
              <a:gd name="connsiteX803" fmla="*/ 1724869 w 9147326"/>
              <a:gd name="connsiteY803" fmla="*/ 4311332 h 6857999"/>
              <a:gd name="connsiteX804" fmla="*/ 1728048 w 9147326"/>
              <a:gd name="connsiteY804" fmla="*/ 4303077 h 6857999"/>
              <a:gd name="connsiteX805" fmla="*/ 1732179 w 9147326"/>
              <a:gd name="connsiteY805" fmla="*/ 4294822 h 6857999"/>
              <a:gd name="connsiteX806" fmla="*/ 2001382 w 9147326"/>
              <a:gd name="connsiteY806" fmla="*/ 4025900 h 6857999"/>
              <a:gd name="connsiteX807" fmla="*/ 2005196 w 9147326"/>
              <a:gd name="connsiteY807" fmla="*/ 4021455 h 6857999"/>
              <a:gd name="connsiteX808" fmla="*/ 2009328 w 9147326"/>
              <a:gd name="connsiteY808" fmla="*/ 4017010 h 6857999"/>
              <a:gd name="connsiteX809" fmla="*/ 2012824 w 9147326"/>
              <a:gd name="connsiteY809" fmla="*/ 4012247 h 6857999"/>
              <a:gd name="connsiteX810" fmla="*/ 2016002 w 9147326"/>
              <a:gd name="connsiteY810" fmla="*/ 4007485 h 6857999"/>
              <a:gd name="connsiteX811" fmla="*/ 2018863 w 9147326"/>
              <a:gd name="connsiteY811" fmla="*/ 4002722 h 6857999"/>
              <a:gd name="connsiteX812" fmla="*/ 2022041 w 9147326"/>
              <a:gd name="connsiteY812" fmla="*/ 3997960 h 6857999"/>
              <a:gd name="connsiteX813" fmla="*/ 2024266 w 9147326"/>
              <a:gd name="connsiteY813" fmla="*/ 3992880 h 6857999"/>
              <a:gd name="connsiteX814" fmla="*/ 2026491 w 9147326"/>
              <a:gd name="connsiteY814" fmla="*/ 3987800 h 6857999"/>
              <a:gd name="connsiteX815" fmla="*/ 2028716 w 9147326"/>
              <a:gd name="connsiteY815" fmla="*/ 3982720 h 6857999"/>
              <a:gd name="connsiteX816" fmla="*/ 2030305 w 9147326"/>
              <a:gd name="connsiteY816" fmla="*/ 3977005 h 6857999"/>
              <a:gd name="connsiteX817" fmla="*/ 2031576 w 9147326"/>
              <a:gd name="connsiteY817" fmla="*/ 3971925 h 6857999"/>
              <a:gd name="connsiteX818" fmla="*/ 2032848 w 9147326"/>
              <a:gd name="connsiteY818" fmla="*/ 3966527 h 6857999"/>
              <a:gd name="connsiteX819" fmla="*/ 2033801 w 9147326"/>
              <a:gd name="connsiteY819" fmla="*/ 3960812 h 6857999"/>
              <a:gd name="connsiteX820" fmla="*/ 2034754 w 9147326"/>
              <a:gd name="connsiteY820" fmla="*/ 3955415 h 6857999"/>
              <a:gd name="connsiteX821" fmla="*/ 2035072 w 9147326"/>
              <a:gd name="connsiteY821" fmla="*/ 3949700 h 6857999"/>
              <a:gd name="connsiteX822" fmla="*/ 2035072 w 9147326"/>
              <a:gd name="connsiteY822" fmla="*/ 3944620 h 6857999"/>
              <a:gd name="connsiteX823" fmla="*/ 2035072 w 9147326"/>
              <a:gd name="connsiteY823" fmla="*/ 3938905 h 6857999"/>
              <a:gd name="connsiteX824" fmla="*/ 2034754 w 9147326"/>
              <a:gd name="connsiteY824" fmla="*/ 3933507 h 6857999"/>
              <a:gd name="connsiteX825" fmla="*/ 2033801 w 9147326"/>
              <a:gd name="connsiteY825" fmla="*/ 3927792 h 6857999"/>
              <a:gd name="connsiteX826" fmla="*/ 2032848 w 9147326"/>
              <a:gd name="connsiteY826" fmla="*/ 3922712 h 6857999"/>
              <a:gd name="connsiteX827" fmla="*/ 2031576 w 9147326"/>
              <a:gd name="connsiteY827" fmla="*/ 3916997 h 6857999"/>
              <a:gd name="connsiteX828" fmla="*/ 2030305 w 9147326"/>
              <a:gd name="connsiteY828" fmla="*/ 3911917 h 6857999"/>
              <a:gd name="connsiteX829" fmla="*/ 2028716 w 9147326"/>
              <a:gd name="connsiteY829" fmla="*/ 3906202 h 6857999"/>
              <a:gd name="connsiteX830" fmla="*/ 2026491 w 9147326"/>
              <a:gd name="connsiteY830" fmla="*/ 3901122 h 6857999"/>
              <a:gd name="connsiteX831" fmla="*/ 2024266 w 9147326"/>
              <a:gd name="connsiteY831" fmla="*/ 3896042 h 6857999"/>
              <a:gd name="connsiteX832" fmla="*/ 2022041 w 9147326"/>
              <a:gd name="connsiteY832" fmla="*/ 3890962 h 6857999"/>
              <a:gd name="connsiteX833" fmla="*/ 2018863 w 9147326"/>
              <a:gd name="connsiteY833" fmla="*/ 3886200 h 6857999"/>
              <a:gd name="connsiteX834" fmla="*/ 2016002 w 9147326"/>
              <a:gd name="connsiteY834" fmla="*/ 3881120 h 6857999"/>
              <a:gd name="connsiteX835" fmla="*/ 2012824 w 9147326"/>
              <a:gd name="connsiteY835" fmla="*/ 3876357 h 6857999"/>
              <a:gd name="connsiteX836" fmla="*/ 2009328 w 9147326"/>
              <a:gd name="connsiteY836" fmla="*/ 3871912 h 6857999"/>
              <a:gd name="connsiteX837" fmla="*/ 2005196 w 9147326"/>
              <a:gd name="connsiteY837" fmla="*/ 3867467 h 6857999"/>
              <a:gd name="connsiteX838" fmla="*/ 2001382 w 9147326"/>
              <a:gd name="connsiteY838" fmla="*/ 3863022 h 6857999"/>
              <a:gd name="connsiteX839" fmla="*/ 1996933 w 9147326"/>
              <a:gd name="connsiteY839" fmla="*/ 3858895 h 6857999"/>
              <a:gd name="connsiteX840" fmla="*/ 1992483 w 9147326"/>
              <a:gd name="connsiteY840" fmla="*/ 3855085 h 6857999"/>
              <a:gd name="connsiteX841" fmla="*/ 1988033 w 9147326"/>
              <a:gd name="connsiteY841" fmla="*/ 3851910 h 6857999"/>
              <a:gd name="connsiteX842" fmla="*/ 1983266 w 9147326"/>
              <a:gd name="connsiteY842" fmla="*/ 3848417 h 6857999"/>
              <a:gd name="connsiteX843" fmla="*/ 1978499 w 9147326"/>
              <a:gd name="connsiteY843" fmla="*/ 3845560 h 6857999"/>
              <a:gd name="connsiteX844" fmla="*/ 1973413 w 9147326"/>
              <a:gd name="connsiteY844" fmla="*/ 3842385 h 6857999"/>
              <a:gd name="connsiteX845" fmla="*/ 1968328 w 9147326"/>
              <a:gd name="connsiteY845" fmla="*/ 3839845 h 6857999"/>
              <a:gd name="connsiteX846" fmla="*/ 1962925 w 9147326"/>
              <a:gd name="connsiteY846" fmla="*/ 3837622 h 6857999"/>
              <a:gd name="connsiteX847" fmla="*/ 1957840 w 9147326"/>
              <a:gd name="connsiteY847" fmla="*/ 3835717 h 6857999"/>
              <a:gd name="connsiteX848" fmla="*/ 1952754 w 9147326"/>
              <a:gd name="connsiteY848" fmla="*/ 3834130 h 6857999"/>
              <a:gd name="connsiteX849" fmla="*/ 1947351 w 9147326"/>
              <a:gd name="connsiteY849" fmla="*/ 3832860 h 6857999"/>
              <a:gd name="connsiteX850" fmla="*/ 1941630 w 9147326"/>
              <a:gd name="connsiteY850" fmla="*/ 3831272 h 6857999"/>
              <a:gd name="connsiteX851" fmla="*/ 1936545 w 9147326"/>
              <a:gd name="connsiteY851" fmla="*/ 3830637 h 6857999"/>
              <a:gd name="connsiteX852" fmla="*/ 1930824 w 9147326"/>
              <a:gd name="connsiteY852" fmla="*/ 3829685 h 6857999"/>
              <a:gd name="connsiteX853" fmla="*/ 1925420 w 9147326"/>
              <a:gd name="connsiteY853" fmla="*/ 3829367 h 6857999"/>
              <a:gd name="connsiteX854" fmla="*/ 1919700 w 9147326"/>
              <a:gd name="connsiteY854" fmla="*/ 3829367 h 6857999"/>
              <a:gd name="connsiteX855" fmla="*/ 1914297 w 9147326"/>
              <a:gd name="connsiteY855" fmla="*/ 3829367 h 6857999"/>
              <a:gd name="connsiteX856" fmla="*/ 1908894 w 9147326"/>
              <a:gd name="connsiteY856" fmla="*/ 3829685 h 6857999"/>
              <a:gd name="connsiteX857" fmla="*/ 1903490 w 9147326"/>
              <a:gd name="connsiteY857" fmla="*/ 3830637 h 6857999"/>
              <a:gd name="connsiteX858" fmla="*/ 1897769 w 9147326"/>
              <a:gd name="connsiteY858" fmla="*/ 3831272 h 6857999"/>
              <a:gd name="connsiteX859" fmla="*/ 1892684 w 9147326"/>
              <a:gd name="connsiteY859" fmla="*/ 3832860 h 6857999"/>
              <a:gd name="connsiteX860" fmla="*/ 1886963 w 9147326"/>
              <a:gd name="connsiteY860" fmla="*/ 3834130 h 6857999"/>
              <a:gd name="connsiteX861" fmla="*/ 1881560 w 9147326"/>
              <a:gd name="connsiteY861" fmla="*/ 3835717 h 6857999"/>
              <a:gd name="connsiteX862" fmla="*/ 1876475 w 9147326"/>
              <a:gd name="connsiteY862" fmla="*/ 3837622 h 6857999"/>
              <a:gd name="connsiteX863" fmla="*/ 1871389 w 9147326"/>
              <a:gd name="connsiteY863" fmla="*/ 3839845 h 6857999"/>
              <a:gd name="connsiteX864" fmla="*/ 1866304 w 9147326"/>
              <a:gd name="connsiteY864" fmla="*/ 3842385 h 6857999"/>
              <a:gd name="connsiteX865" fmla="*/ 1861219 w 9147326"/>
              <a:gd name="connsiteY865" fmla="*/ 3845560 h 6857999"/>
              <a:gd name="connsiteX866" fmla="*/ 1856451 w 9147326"/>
              <a:gd name="connsiteY866" fmla="*/ 3848417 h 6857999"/>
              <a:gd name="connsiteX867" fmla="*/ 1852002 w 9147326"/>
              <a:gd name="connsiteY867" fmla="*/ 3851910 h 6857999"/>
              <a:gd name="connsiteX868" fmla="*/ 1846916 w 9147326"/>
              <a:gd name="connsiteY868" fmla="*/ 3855085 h 6857999"/>
              <a:gd name="connsiteX869" fmla="*/ 1842467 w 9147326"/>
              <a:gd name="connsiteY869" fmla="*/ 3858895 h 6857999"/>
              <a:gd name="connsiteX870" fmla="*/ 1838335 w 9147326"/>
              <a:gd name="connsiteY870" fmla="*/ 3863022 h 6857999"/>
              <a:gd name="connsiteX871" fmla="*/ 1271960 w 9147326"/>
              <a:gd name="connsiteY871" fmla="*/ 4428807 h 6857999"/>
              <a:gd name="connsiteX872" fmla="*/ 1267828 w 9147326"/>
              <a:gd name="connsiteY872" fmla="*/ 4432617 h 6857999"/>
              <a:gd name="connsiteX873" fmla="*/ 1263378 w 9147326"/>
              <a:gd name="connsiteY873" fmla="*/ 4436427 h 6857999"/>
              <a:gd name="connsiteX874" fmla="*/ 1258929 w 9147326"/>
              <a:gd name="connsiteY874" fmla="*/ 4440237 h 6857999"/>
              <a:gd name="connsiteX875" fmla="*/ 1254161 w 9147326"/>
              <a:gd name="connsiteY875" fmla="*/ 4443095 h 6857999"/>
              <a:gd name="connsiteX876" fmla="*/ 1249394 w 9147326"/>
              <a:gd name="connsiteY876" fmla="*/ 4446587 h 6857999"/>
              <a:gd name="connsiteX877" fmla="*/ 1244309 w 9147326"/>
              <a:gd name="connsiteY877" fmla="*/ 4449127 h 6857999"/>
              <a:gd name="connsiteX878" fmla="*/ 1239223 w 9147326"/>
              <a:gd name="connsiteY878" fmla="*/ 4451667 h 6857999"/>
              <a:gd name="connsiteX879" fmla="*/ 1234138 w 9147326"/>
              <a:gd name="connsiteY879" fmla="*/ 4453890 h 6857999"/>
              <a:gd name="connsiteX880" fmla="*/ 1228735 w 9147326"/>
              <a:gd name="connsiteY880" fmla="*/ 4455795 h 6857999"/>
              <a:gd name="connsiteX881" fmla="*/ 1223650 w 9147326"/>
              <a:gd name="connsiteY881" fmla="*/ 4457700 h 6857999"/>
              <a:gd name="connsiteX882" fmla="*/ 1218246 w 9147326"/>
              <a:gd name="connsiteY882" fmla="*/ 4458970 h 6857999"/>
              <a:gd name="connsiteX883" fmla="*/ 1212844 w 9147326"/>
              <a:gd name="connsiteY883" fmla="*/ 4460240 h 6857999"/>
              <a:gd name="connsiteX884" fmla="*/ 1207123 w 9147326"/>
              <a:gd name="connsiteY884" fmla="*/ 4461192 h 6857999"/>
              <a:gd name="connsiteX885" fmla="*/ 1202037 w 9147326"/>
              <a:gd name="connsiteY885" fmla="*/ 4461827 h 6857999"/>
              <a:gd name="connsiteX886" fmla="*/ 1196316 w 9147326"/>
              <a:gd name="connsiteY886" fmla="*/ 4462145 h 6857999"/>
              <a:gd name="connsiteX887" fmla="*/ 1190595 w 9147326"/>
              <a:gd name="connsiteY887" fmla="*/ 4462145 h 6857999"/>
              <a:gd name="connsiteX888" fmla="*/ 1185192 w 9147326"/>
              <a:gd name="connsiteY888" fmla="*/ 4462145 h 6857999"/>
              <a:gd name="connsiteX889" fmla="*/ 1179471 w 9147326"/>
              <a:gd name="connsiteY889" fmla="*/ 4461827 h 6857999"/>
              <a:gd name="connsiteX890" fmla="*/ 1174386 w 9147326"/>
              <a:gd name="connsiteY890" fmla="*/ 4461192 h 6857999"/>
              <a:gd name="connsiteX891" fmla="*/ 1168665 w 9147326"/>
              <a:gd name="connsiteY891" fmla="*/ 4460240 h 6857999"/>
              <a:gd name="connsiteX892" fmla="*/ 1163579 w 9147326"/>
              <a:gd name="connsiteY892" fmla="*/ 4458970 h 6857999"/>
              <a:gd name="connsiteX893" fmla="*/ 1157859 w 9147326"/>
              <a:gd name="connsiteY893" fmla="*/ 4457700 h 6857999"/>
              <a:gd name="connsiteX894" fmla="*/ 1152773 w 9147326"/>
              <a:gd name="connsiteY894" fmla="*/ 4455795 h 6857999"/>
              <a:gd name="connsiteX895" fmla="*/ 1147370 w 9147326"/>
              <a:gd name="connsiteY895" fmla="*/ 4453890 h 6857999"/>
              <a:gd name="connsiteX896" fmla="*/ 1142285 w 9147326"/>
              <a:gd name="connsiteY896" fmla="*/ 4451667 h 6857999"/>
              <a:gd name="connsiteX897" fmla="*/ 1136882 w 9147326"/>
              <a:gd name="connsiteY897" fmla="*/ 4449127 h 6857999"/>
              <a:gd name="connsiteX898" fmla="*/ 1132114 w 9147326"/>
              <a:gd name="connsiteY898" fmla="*/ 4446587 h 6857999"/>
              <a:gd name="connsiteX899" fmla="*/ 1127347 w 9147326"/>
              <a:gd name="connsiteY899" fmla="*/ 4443095 h 6857999"/>
              <a:gd name="connsiteX900" fmla="*/ 1122580 w 9147326"/>
              <a:gd name="connsiteY900" fmla="*/ 4440237 h 6857999"/>
              <a:gd name="connsiteX901" fmla="*/ 1117812 w 9147326"/>
              <a:gd name="connsiteY901" fmla="*/ 4436427 h 6857999"/>
              <a:gd name="connsiteX902" fmla="*/ 1113362 w 9147326"/>
              <a:gd name="connsiteY902" fmla="*/ 4432617 h 6857999"/>
              <a:gd name="connsiteX903" fmla="*/ 1109230 w 9147326"/>
              <a:gd name="connsiteY903" fmla="*/ 4428807 h 6857999"/>
              <a:gd name="connsiteX904" fmla="*/ 1105416 w 9147326"/>
              <a:gd name="connsiteY904" fmla="*/ 4424045 h 6857999"/>
              <a:gd name="connsiteX905" fmla="*/ 1101603 w 9147326"/>
              <a:gd name="connsiteY905" fmla="*/ 4419600 h 6857999"/>
              <a:gd name="connsiteX906" fmla="*/ 1097789 w 9147326"/>
              <a:gd name="connsiteY906" fmla="*/ 4415155 h 6857999"/>
              <a:gd name="connsiteX907" fmla="*/ 1094610 w 9147326"/>
              <a:gd name="connsiteY907" fmla="*/ 4410392 h 6857999"/>
              <a:gd name="connsiteX908" fmla="*/ 1091432 w 9147326"/>
              <a:gd name="connsiteY908" fmla="*/ 4405630 h 6857999"/>
              <a:gd name="connsiteX909" fmla="*/ 1088889 w 9147326"/>
              <a:gd name="connsiteY909" fmla="*/ 4400550 h 6857999"/>
              <a:gd name="connsiteX910" fmla="*/ 1086347 w 9147326"/>
              <a:gd name="connsiteY910" fmla="*/ 4395787 h 6857999"/>
              <a:gd name="connsiteX911" fmla="*/ 1084122 w 9147326"/>
              <a:gd name="connsiteY911" fmla="*/ 4390707 h 6857999"/>
              <a:gd name="connsiteX912" fmla="*/ 1082215 w 9147326"/>
              <a:gd name="connsiteY912" fmla="*/ 4385310 h 6857999"/>
              <a:gd name="connsiteX913" fmla="*/ 1080308 w 9147326"/>
              <a:gd name="connsiteY913" fmla="*/ 4379912 h 6857999"/>
              <a:gd name="connsiteX914" fmla="*/ 1078719 w 9147326"/>
              <a:gd name="connsiteY914" fmla="*/ 4374515 h 6857999"/>
              <a:gd name="connsiteX915" fmla="*/ 1077765 w 9147326"/>
              <a:gd name="connsiteY915" fmla="*/ 4369435 h 6857999"/>
              <a:gd name="connsiteX916" fmla="*/ 1076494 w 9147326"/>
              <a:gd name="connsiteY916" fmla="*/ 4363720 h 6857999"/>
              <a:gd name="connsiteX917" fmla="*/ 1076176 w 9147326"/>
              <a:gd name="connsiteY917" fmla="*/ 4358322 h 6857999"/>
              <a:gd name="connsiteX918" fmla="*/ 1075858 w 9147326"/>
              <a:gd name="connsiteY918" fmla="*/ 4352607 h 6857999"/>
              <a:gd name="connsiteX919" fmla="*/ 1075540 w 9147326"/>
              <a:gd name="connsiteY919" fmla="*/ 4347527 h 6857999"/>
              <a:gd name="connsiteX920" fmla="*/ 1075858 w 9147326"/>
              <a:gd name="connsiteY920" fmla="*/ 4341812 h 6857999"/>
              <a:gd name="connsiteX921" fmla="*/ 1076176 w 9147326"/>
              <a:gd name="connsiteY921" fmla="*/ 4336097 h 6857999"/>
              <a:gd name="connsiteX922" fmla="*/ 1076494 w 9147326"/>
              <a:gd name="connsiteY922" fmla="*/ 4330700 h 6857999"/>
              <a:gd name="connsiteX923" fmla="*/ 1077765 w 9147326"/>
              <a:gd name="connsiteY923" fmla="*/ 4325302 h 6857999"/>
              <a:gd name="connsiteX924" fmla="*/ 1078719 w 9147326"/>
              <a:gd name="connsiteY924" fmla="*/ 4319905 h 6857999"/>
              <a:gd name="connsiteX925" fmla="*/ 1080308 w 9147326"/>
              <a:gd name="connsiteY925" fmla="*/ 4314507 h 6857999"/>
              <a:gd name="connsiteX926" fmla="*/ 1082215 w 9147326"/>
              <a:gd name="connsiteY926" fmla="*/ 4309110 h 6857999"/>
              <a:gd name="connsiteX927" fmla="*/ 1084122 w 9147326"/>
              <a:gd name="connsiteY927" fmla="*/ 4303712 h 6857999"/>
              <a:gd name="connsiteX928" fmla="*/ 1086347 w 9147326"/>
              <a:gd name="connsiteY928" fmla="*/ 4298950 h 6857999"/>
              <a:gd name="connsiteX929" fmla="*/ 1088889 w 9147326"/>
              <a:gd name="connsiteY929" fmla="*/ 4293870 h 6857999"/>
              <a:gd name="connsiteX930" fmla="*/ 1091432 w 9147326"/>
              <a:gd name="connsiteY930" fmla="*/ 4288790 h 6857999"/>
              <a:gd name="connsiteX931" fmla="*/ 1094610 w 9147326"/>
              <a:gd name="connsiteY931" fmla="*/ 4284027 h 6857999"/>
              <a:gd name="connsiteX932" fmla="*/ 1097789 w 9147326"/>
              <a:gd name="connsiteY932" fmla="*/ 4279265 h 6857999"/>
              <a:gd name="connsiteX933" fmla="*/ 1101603 w 9147326"/>
              <a:gd name="connsiteY933" fmla="*/ 4274820 h 6857999"/>
              <a:gd name="connsiteX934" fmla="*/ 1105416 w 9147326"/>
              <a:gd name="connsiteY934" fmla="*/ 4270375 h 6857999"/>
              <a:gd name="connsiteX935" fmla="*/ 1109230 w 9147326"/>
              <a:gd name="connsiteY935" fmla="*/ 4265930 h 6857999"/>
              <a:gd name="connsiteX936" fmla="*/ 2363710 w 9147326"/>
              <a:gd name="connsiteY936" fmla="*/ 3013075 h 6857999"/>
              <a:gd name="connsiteX937" fmla="*/ 2367841 w 9147326"/>
              <a:gd name="connsiteY937" fmla="*/ 3008312 h 6857999"/>
              <a:gd name="connsiteX938" fmla="*/ 2371656 w 9147326"/>
              <a:gd name="connsiteY938" fmla="*/ 3003867 h 6857999"/>
              <a:gd name="connsiteX939" fmla="*/ 2375470 w 9147326"/>
              <a:gd name="connsiteY939" fmla="*/ 2999422 h 6857999"/>
              <a:gd name="connsiteX940" fmla="*/ 2378648 w 9147326"/>
              <a:gd name="connsiteY940" fmla="*/ 2994660 h 6857999"/>
              <a:gd name="connsiteX941" fmla="*/ 2381826 w 9147326"/>
              <a:gd name="connsiteY941" fmla="*/ 2989897 h 6857999"/>
              <a:gd name="connsiteX942" fmla="*/ 2384369 w 9147326"/>
              <a:gd name="connsiteY942" fmla="*/ 2985135 h 6857999"/>
              <a:gd name="connsiteX943" fmla="*/ 2386911 w 9147326"/>
              <a:gd name="connsiteY943" fmla="*/ 2979737 h 6857999"/>
              <a:gd name="connsiteX944" fmla="*/ 2389136 w 9147326"/>
              <a:gd name="connsiteY944" fmla="*/ 2974975 h 6857999"/>
              <a:gd name="connsiteX945" fmla="*/ 2391043 w 9147326"/>
              <a:gd name="connsiteY945" fmla="*/ 2969577 h 6857999"/>
              <a:gd name="connsiteX946" fmla="*/ 2392950 w 9147326"/>
              <a:gd name="connsiteY946" fmla="*/ 2964180 h 6857999"/>
              <a:gd name="connsiteX947" fmla="*/ 2394222 w 9147326"/>
              <a:gd name="connsiteY947" fmla="*/ 2958782 h 6857999"/>
              <a:gd name="connsiteX948" fmla="*/ 2395493 w 9147326"/>
              <a:gd name="connsiteY948" fmla="*/ 2953385 h 6857999"/>
              <a:gd name="connsiteX949" fmla="*/ 2396129 w 9147326"/>
              <a:gd name="connsiteY949" fmla="*/ 2947987 h 6857999"/>
              <a:gd name="connsiteX950" fmla="*/ 2397082 w 9147326"/>
              <a:gd name="connsiteY950" fmla="*/ 2942590 h 6857999"/>
              <a:gd name="connsiteX951" fmla="*/ 2397400 w 9147326"/>
              <a:gd name="connsiteY951" fmla="*/ 2936875 h 6857999"/>
              <a:gd name="connsiteX952" fmla="*/ 2397717 w 9147326"/>
              <a:gd name="connsiteY952" fmla="*/ 2931160 h 6857999"/>
              <a:gd name="connsiteX953" fmla="*/ 2397400 w 9147326"/>
              <a:gd name="connsiteY953" fmla="*/ 2926080 h 6857999"/>
              <a:gd name="connsiteX954" fmla="*/ 2397082 w 9147326"/>
              <a:gd name="connsiteY954" fmla="*/ 2920365 h 6857999"/>
              <a:gd name="connsiteX955" fmla="*/ 2396129 w 9147326"/>
              <a:gd name="connsiteY955" fmla="*/ 2914967 h 6857999"/>
              <a:gd name="connsiteX956" fmla="*/ 2395493 w 9147326"/>
              <a:gd name="connsiteY956" fmla="*/ 2909252 h 6857999"/>
              <a:gd name="connsiteX957" fmla="*/ 2394222 w 9147326"/>
              <a:gd name="connsiteY957" fmla="*/ 2904172 h 6857999"/>
              <a:gd name="connsiteX958" fmla="*/ 2392950 w 9147326"/>
              <a:gd name="connsiteY958" fmla="*/ 2898775 h 6857999"/>
              <a:gd name="connsiteX959" fmla="*/ 2391043 w 9147326"/>
              <a:gd name="connsiteY959" fmla="*/ 2893377 h 6857999"/>
              <a:gd name="connsiteX960" fmla="*/ 2389136 w 9147326"/>
              <a:gd name="connsiteY960" fmla="*/ 2887980 h 6857999"/>
              <a:gd name="connsiteX961" fmla="*/ 2386911 w 9147326"/>
              <a:gd name="connsiteY961" fmla="*/ 2882900 h 6857999"/>
              <a:gd name="connsiteX962" fmla="*/ 2384369 w 9147326"/>
              <a:gd name="connsiteY962" fmla="*/ 2878137 h 6857999"/>
              <a:gd name="connsiteX963" fmla="*/ 2381826 w 9147326"/>
              <a:gd name="connsiteY963" fmla="*/ 2873057 h 6857999"/>
              <a:gd name="connsiteX964" fmla="*/ 2378648 w 9147326"/>
              <a:gd name="connsiteY964" fmla="*/ 2868295 h 6857999"/>
              <a:gd name="connsiteX965" fmla="*/ 2375470 w 9147326"/>
              <a:gd name="connsiteY965" fmla="*/ 2863532 h 6857999"/>
              <a:gd name="connsiteX966" fmla="*/ 2371656 w 9147326"/>
              <a:gd name="connsiteY966" fmla="*/ 2859087 h 6857999"/>
              <a:gd name="connsiteX967" fmla="*/ 2367841 w 9147326"/>
              <a:gd name="connsiteY967" fmla="*/ 2854642 h 6857999"/>
              <a:gd name="connsiteX968" fmla="*/ 2363710 w 9147326"/>
              <a:gd name="connsiteY968" fmla="*/ 2850197 h 6857999"/>
              <a:gd name="connsiteX969" fmla="*/ 2359578 w 9147326"/>
              <a:gd name="connsiteY969" fmla="*/ 2846070 h 6857999"/>
              <a:gd name="connsiteX970" fmla="*/ 2355128 w 9147326"/>
              <a:gd name="connsiteY970" fmla="*/ 2842260 h 6857999"/>
              <a:gd name="connsiteX971" fmla="*/ 2350361 w 9147326"/>
              <a:gd name="connsiteY971" fmla="*/ 2838450 h 6857999"/>
              <a:gd name="connsiteX972" fmla="*/ 2345911 w 9147326"/>
              <a:gd name="connsiteY972" fmla="*/ 2835592 h 6857999"/>
              <a:gd name="connsiteX973" fmla="*/ 2341144 w 9147326"/>
              <a:gd name="connsiteY973" fmla="*/ 2832100 h 6857999"/>
              <a:gd name="connsiteX974" fmla="*/ 2336058 w 9147326"/>
              <a:gd name="connsiteY974" fmla="*/ 2829560 h 6857999"/>
              <a:gd name="connsiteX975" fmla="*/ 2330973 w 9147326"/>
              <a:gd name="connsiteY975" fmla="*/ 2827020 h 6857999"/>
              <a:gd name="connsiteX976" fmla="*/ 2325570 w 9147326"/>
              <a:gd name="connsiteY976" fmla="*/ 2824797 h 6857999"/>
              <a:gd name="connsiteX977" fmla="*/ 2320485 w 9147326"/>
              <a:gd name="connsiteY977" fmla="*/ 2822892 h 6857999"/>
              <a:gd name="connsiteX978" fmla="*/ 2315399 w 9147326"/>
              <a:gd name="connsiteY978" fmla="*/ 2820987 h 6857999"/>
              <a:gd name="connsiteX979" fmla="*/ 2309678 w 9147326"/>
              <a:gd name="connsiteY979" fmla="*/ 2820035 h 6857999"/>
              <a:gd name="connsiteX980" fmla="*/ 2304593 w 9147326"/>
              <a:gd name="connsiteY980" fmla="*/ 2818447 h 6857999"/>
              <a:gd name="connsiteX981" fmla="*/ 2298872 w 9147326"/>
              <a:gd name="connsiteY981" fmla="*/ 2817812 h 6857999"/>
              <a:gd name="connsiteX982" fmla="*/ 2293469 w 9147326"/>
              <a:gd name="connsiteY982" fmla="*/ 2816860 h 6857999"/>
              <a:gd name="connsiteX983" fmla="*/ 2288066 w 9147326"/>
              <a:gd name="connsiteY983" fmla="*/ 2816542 h 6857999"/>
              <a:gd name="connsiteX984" fmla="*/ 2282345 w 9147326"/>
              <a:gd name="connsiteY984" fmla="*/ 2816542 h 6857999"/>
              <a:gd name="connsiteX985" fmla="*/ 2276942 w 9147326"/>
              <a:gd name="connsiteY985" fmla="*/ 2816542 h 6857999"/>
              <a:gd name="connsiteX986" fmla="*/ 2271221 w 9147326"/>
              <a:gd name="connsiteY986" fmla="*/ 2816860 h 6857999"/>
              <a:gd name="connsiteX987" fmla="*/ 2266136 w 9147326"/>
              <a:gd name="connsiteY987" fmla="*/ 2817812 h 6857999"/>
              <a:gd name="connsiteX988" fmla="*/ 2260415 w 9147326"/>
              <a:gd name="connsiteY988" fmla="*/ 2818447 h 6857999"/>
              <a:gd name="connsiteX989" fmla="*/ 2254694 w 9147326"/>
              <a:gd name="connsiteY989" fmla="*/ 2820035 h 6857999"/>
              <a:gd name="connsiteX990" fmla="*/ 2249608 w 9147326"/>
              <a:gd name="connsiteY990" fmla="*/ 2820987 h 6857999"/>
              <a:gd name="connsiteX991" fmla="*/ 2244523 w 9147326"/>
              <a:gd name="connsiteY991" fmla="*/ 2822892 h 6857999"/>
              <a:gd name="connsiteX992" fmla="*/ 2239120 w 9147326"/>
              <a:gd name="connsiteY992" fmla="*/ 2824797 h 6857999"/>
              <a:gd name="connsiteX993" fmla="*/ 2234035 w 9147326"/>
              <a:gd name="connsiteY993" fmla="*/ 2827020 h 6857999"/>
              <a:gd name="connsiteX994" fmla="*/ 2228631 w 9147326"/>
              <a:gd name="connsiteY994" fmla="*/ 2829560 h 6857999"/>
              <a:gd name="connsiteX995" fmla="*/ 2223864 w 9147326"/>
              <a:gd name="connsiteY995" fmla="*/ 2832100 h 6857999"/>
              <a:gd name="connsiteX996" fmla="*/ 2219097 w 9147326"/>
              <a:gd name="connsiteY996" fmla="*/ 2835592 h 6857999"/>
              <a:gd name="connsiteX997" fmla="*/ 2214011 w 9147326"/>
              <a:gd name="connsiteY997" fmla="*/ 2838450 h 6857999"/>
              <a:gd name="connsiteX998" fmla="*/ 2209562 w 9147326"/>
              <a:gd name="connsiteY998" fmla="*/ 2842260 h 6857999"/>
              <a:gd name="connsiteX999" fmla="*/ 2205112 w 9147326"/>
              <a:gd name="connsiteY999" fmla="*/ 2846070 h 6857999"/>
              <a:gd name="connsiteX1000" fmla="*/ 2200980 w 9147326"/>
              <a:gd name="connsiteY1000" fmla="*/ 2850197 h 6857999"/>
              <a:gd name="connsiteX1001" fmla="*/ 1039308 w 9147326"/>
              <a:gd name="connsiteY1001" fmla="*/ 4010660 h 6857999"/>
              <a:gd name="connsiteX1002" fmla="*/ 1034858 w 9147326"/>
              <a:gd name="connsiteY1002" fmla="*/ 4014787 h 6857999"/>
              <a:gd name="connsiteX1003" fmla="*/ 1030408 w 9147326"/>
              <a:gd name="connsiteY1003" fmla="*/ 4018280 h 6857999"/>
              <a:gd name="connsiteX1004" fmla="*/ 1025959 w 9147326"/>
              <a:gd name="connsiteY1004" fmla="*/ 4022090 h 6857999"/>
              <a:gd name="connsiteX1005" fmla="*/ 1020873 w 9147326"/>
              <a:gd name="connsiteY1005" fmla="*/ 4025582 h 6857999"/>
              <a:gd name="connsiteX1006" fmla="*/ 1016106 w 9147326"/>
              <a:gd name="connsiteY1006" fmla="*/ 4028440 h 6857999"/>
              <a:gd name="connsiteX1007" fmla="*/ 1011338 w 9147326"/>
              <a:gd name="connsiteY1007" fmla="*/ 4030980 h 6857999"/>
              <a:gd name="connsiteX1008" fmla="*/ 1005935 w 9147326"/>
              <a:gd name="connsiteY1008" fmla="*/ 4033520 h 6857999"/>
              <a:gd name="connsiteX1009" fmla="*/ 1001168 w 9147326"/>
              <a:gd name="connsiteY1009" fmla="*/ 4035742 h 6857999"/>
              <a:gd name="connsiteX1010" fmla="*/ 996083 w 9147326"/>
              <a:gd name="connsiteY1010" fmla="*/ 4037647 h 6857999"/>
              <a:gd name="connsiteX1011" fmla="*/ 990362 w 9147326"/>
              <a:gd name="connsiteY1011" fmla="*/ 4039552 h 6857999"/>
              <a:gd name="connsiteX1012" fmla="*/ 985276 w 9147326"/>
              <a:gd name="connsiteY1012" fmla="*/ 4041140 h 6857999"/>
              <a:gd name="connsiteX1013" fmla="*/ 979555 w 9147326"/>
              <a:gd name="connsiteY1013" fmla="*/ 4042092 h 6857999"/>
              <a:gd name="connsiteX1014" fmla="*/ 974470 w 9147326"/>
              <a:gd name="connsiteY1014" fmla="*/ 4043045 h 6857999"/>
              <a:gd name="connsiteX1015" fmla="*/ 968749 w 9147326"/>
              <a:gd name="connsiteY1015" fmla="*/ 4043680 h 6857999"/>
              <a:gd name="connsiteX1016" fmla="*/ 963028 w 9147326"/>
              <a:gd name="connsiteY1016" fmla="*/ 4043997 h 6857999"/>
              <a:gd name="connsiteX1017" fmla="*/ 957625 w 9147326"/>
              <a:gd name="connsiteY1017" fmla="*/ 4043997 h 6857999"/>
              <a:gd name="connsiteX1018" fmla="*/ 952222 w 9147326"/>
              <a:gd name="connsiteY1018" fmla="*/ 4043997 h 6857999"/>
              <a:gd name="connsiteX1019" fmla="*/ 946819 w 9147326"/>
              <a:gd name="connsiteY1019" fmla="*/ 4043680 h 6857999"/>
              <a:gd name="connsiteX1020" fmla="*/ 941098 w 9147326"/>
              <a:gd name="connsiteY1020" fmla="*/ 4043045 h 6857999"/>
              <a:gd name="connsiteX1021" fmla="*/ 935377 w 9147326"/>
              <a:gd name="connsiteY1021" fmla="*/ 4042092 h 6857999"/>
              <a:gd name="connsiteX1022" fmla="*/ 930291 w 9147326"/>
              <a:gd name="connsiteY1022" fmla="*/ 4041140 h 6857999"/>
              <a:gd name="connsiteX1023" fmla="*/ 925206 w 9147326"/>
              <a:gd name="connsiteY1023" fmla="*/ 4039552 h 6857999"/>
              <a:gd name="connsiteX1024" fmla="*/ 919485 w 9147326"/>
              <a:gd name="connsiteY1024" fmla="*/ 4037647 h 6857999"/>
              <a:gd name="connsiteX1025" fmla="*/ 914400 w 9147326"/>
              <a:gd name="connsiteY1025" fmla="*/ 4035742 h 6857999"/>
              <a:gd name="connsiteX1026" fmla="*/ 908997 w 9147326"/>
              <a:gd name="connsiteY1026" fmla="*/ 4033520 h 6857999"/>
              <a:gd name="connsiteX1027" fmla="*/ 904230 w 9147326"/>
              <a:gd name="connsiteY1027" fmla="*/ 4030980 h 6857999"/>
              <a:gd name="connsiteX1028" fmla="*/ 899462 w 9147326"/>
              <a:gd name="connsiteY1028" fmla="*/ 4028440 h 6857999"/>
              <a:gd name="connsiteX1029" fmla="*/ 894377 w 9147326"/>
              <a:gd name="connsiteY1029" fmla="*/ 4025582 h 6857999"/>
              <a:gd name="connsiteX1030" fmla="*/ 889609 w 9147326"/>
              <a:gd name="connsiteY1030" fmla="*/ 4022090 h 6857999"/>
              <a:gd name="connsiteX1031" fmla="*/ 885159 w 9147326"/>
              <a:gd name="connsiteY1031" fmla="*/ 4018280 h 6857999"/>
              <a:gd name="connsiteX1032" fmla="*/ 880710 w 9147326"/>
              <a:gd name="connsiteY1032" fmla="*/ 4014787 h 6857999"/>
              <a:gd name="connsiteX1033" fmla="*/ 876260 w 9147326"/>
              <a:gd name="connsiteY1033" fmla="*/ 4010660 h 6857999"/>
              <a:gd name="connsiteX1034" fmla="*/ 872128 w 9147326"/>
              <a:gd name="connsiteY1034" fmla="*/ 4006215 h 6857999"/>
              <a:gd name="connsiteX1035" fmla="*/ 868315 w 9147326"/>
              <a:gd name="connsiteY1035" fmla="*/ 4002087 h 6857999"/>
              <a:gd name="connsiteX1036" fmla="*/ 864501 w 9147326"/>
              <a:gd name="connsiteY1036" fmla="*/ 3997007 h 6857999"/>
              <a:gd name="connsiteX1037" fmla="*/ 861640 w 9147326"/>
              <a:gd name="connsiteY1037" fmla="*/ 3992562 h 6857999"/>
              <a:gd name="connsiteX1038" fmla="*/ 858144 w 9147326"/>
              <a:gd name="connsiteY1038" fmla="*/ 3987800 h 6857999"/>
              <a:gd name="connsiteX1039" fmla="*/ 855601 w 9147326"/>
              <a:gd name="connsiteY1039" fmla="*/ 3982720 h 6857999"/>
              <a:gd name="connsiteX1040" fmla="*/ 853059 w 9147326"/>
              <a:gd name="connsiteY1040" fmla="*/ 3977640 h 6857999"/>
              <a:gd name="connsiteX1041" fmla="*/ 850834 w 9147326"/>
              <a:gd name="connsiteY1041" fmla="*/ 3972560 h 6857999"/>
              <a:gd name="connsiteX1042" fmla="*/ 848927 w 9147326"/>
              <a:gd name="connsiteY1042" fmla="*/ 3967162 h 6857999"/>
              <a:gd name="connsiteX1043" fmla="*/ 847020 w 9147326"/>
              <a:gd name="connsiteY1043" fmla="*/ 3962082 h 6857999"/>
              <a:gd name="connsiteX1044" fmla="*/ 846066 w 9147326"/>
              <a:gd name="connsiteY1044" fmla="*/ 3956367 h 6857999"/>
              <a:gd name="connsiteX1045" fmla="*/ 844477 w 9147326"/>
              <a:gd name="connsiteY1045" fmla="*/ 3951287 h 6857999"/>
              <a:gd name="connsiteX1046" fmla="*/ 843842 w 9147326"/>
              <a:gd name="connsiteY1046" fmla="*/ 3945572 h 6857999"/>
              <a:gd name="connsiteX1047" fmla="*/ 842888 w 9147326"/>
              <a:gd name="connsiteY1047" fmla="*/ 3940175 h 6857999"/>
              <a:gd name="connsiteX1048" fmla="*/ 842570 w 9147326"/>
              <a:gd name="connsiteY1048" fmla="*/ 3934777 h 6857999"/>
              <a:gd name="connsiteX1049" fmla="*/ 842570 w 9147326"/>
              <a:gd name="connsiteY1049" fmla="*/ 3929380 h 6857999"/>
              <a:gd name="connsiteX1050" fmla="*/ 842570 w 9147326"/>
              <a:gd name="connsiteY1050" fmla="*/ 3923665 h 6857999"/>
              <a:gd name="connsiteX1051" fmla="*/ 842888 w 9147326"/>
              <a:gd name="connsiteY1051" fmla="*/ 3918267 h 6857999"/>
              <a:gd name="connsiteX1052" fmla="*/ 843842 w 9147326"/>
              <a:gd name="connsiteY1052" fmla="*/ 3912552 h 6857999"/>
              <a:gd name="connsiteX1053" fmla="*/ 844477 w 9147326"/>
              <a:gd name="connsiteY1053" fmla="*/ 3907155 h 6857999"/>
              <a:gd name="connsiteX1054" fmla="*/ 846066 w 9147326"/>
              <a:gd name="connsiteY1054" fmla="*/ 3901757 h 6857999"/>
              <a:gd name="connsiteX1055" fmla="*/ 847020 w 9147326"/>
              <a:gd name="connsiteY1055" fmla="*/ 3896360 h 6857999"/>
              <a:gd name="connsiteX1056" fmla="*/ 848927 w 9147326"/>
              <a:gd name="connsiteY1056" fmla="*/ 3891280 h 6857999"/>
              <a:gd name="connsiteX1057" fmla="*/ 850834 w 9147326"/>
              <a:gd name="connsiteY1057" fmla="*/ 3886200 h 6857999"/>
              <a:gd name="connsiteX1058" fmla="*/ 853059 w 9147326"/>
              <a:gd name="connsiteY1058" fmla="*/ 3880802 h 6857999"/>
              <a:gd name="connsiteX1059" fmla="*/ 855601 w 9147326"/>
              <a:gd name="connsiteY1059" fmla="*/ 3875722 h 6857999"/>
              <a:gd name="connsiteX1060" fmla="*/ 858144 w 9147326"/>
              <a:gd name="connsiteY1060" fmla="*/ 3870642 h 6857999"/>
              <a:gd name="connsiteX1061" fmla="*/ 861640 w 9147326"/>
              <a:gd name="connsiteY1061" fmla="*/ 3865880 h 6857999"/>
              <a:gd name="connsiteX1062" fmla="*/ 864501 w 9147326"/>
              <a:gd name="connsiteY1062" fmla="*/ 3861117 h 6857999"/>
              <a:gd name="connsiteX1063" fmla="*/ 868315 w 9147326"/>
              <a:gd name="connsiteY1063" fmla="*/ 3856672 h 6857999"/>
              <a:gd name="connsiteX1064" fmla="*/ 872128 w 9147326"/>
              <a:gd name="connsiteY1064" fmla="*/ 3852227 h 6857999"/>
              <a:gd name="connsiteX1065" fmla="*/ 876260 w 9147326"/>
              <a:gd name="connsiteY1065" fmla="*/ 3847782 h 6857999"/>
              <a:gd name="connsiteX1066" fmla="*/ 1469015 w 9147326"/>
              <a:gd name="connsiteY1066" fmla="*/ 3255962 h 6857999"/>
              <a:gd name="connsiteX1067" fmla="*/ 1473147 w 9147326"/>
              <a:gd name="connsiteY1067" fmla="*/ 3251517 h 6857999"/>
              <a:gd name="connsiteX1068" fmla="*/ 1476961 w 9147326"/>
              <a:gd name="connsiteY1068" fmla="*/ 3247072 h 6857999"/>
              <a:gd name="connsiteX1069" fmla="*/ 1480139 w 9147326"/>
              <a:gd name="connsiteY1069" fmla="*/ 3242627 h 6857999"/>
              <a:gd name="connsiteX1070" fmla="*/ 1483635 w 9147326"/>
              <a:gd name="connsiteY1070" fmla="*/ 3237547 h 6857999"/>
              <a:gd name="connsiteX1071" fmla="*/ 1486496 w 9147326"/>
              <a:gd name="connsiteY1071" fmla="*/ 3232785 h 6857999"/>
              <a:gd name="connsiteX1072" fmla="*/ 1489674 w 9147326"/>
              <a:gd name="connsiteY1072" fmla="*/ 3228022 h 6857999"/>
              <a:gd name="connsiteX1073" fmla="*/ 1491899 w 9147326"/>
              <a:gd name="connsiteY1073" fmla="*/ 3223260 h 6857999"/>
              <a:gd name="connsiteX1074" fmla="*/ 1494124 w 9147326"/>
              <a:gd name="connsiteY1074" fmla="*/ 3217862 h 6857999"/>
              <a:gd name="connsiteX1075" fmla="*/ 1496349 w 9147326"/>
              <a:gd name="connsiteY1075" fmla="*/ 3212782 h 6857999"/>
              <a:gd name="connsiteX1076" fmla="*/ 1497938 w 9147326"/>
              <a:gd name="connsiteY1076" fmla="*/ 3207067 h 6857999"/>
              <a:gd name="connsiteX1077" fmla="*/ 1499209 w 9147326"/>
              <a:gd name="connsiteY1077" fmla="*/ 3201987 h 6857999"/>
              <a:gd name="connsiteX1078" fmla="*/ 1500481 w 9147326"/>
              <a:gd name="connsiteY1078" fmla="*/ 3196590 h 6857999"/>
              <a:gd name="connsiteX1079" fmla="*/ 1501434 w 9147326"/>
              <a:gd name="connsiteY1079" fmla="*/ 3191192 h 6857999"/>
              <a:gd name="connsiteX1080" fmla="*/ 1502387 w 9147326"/>
              <a:gd name="connsiteY1080" fmla="*/ 3185477 h 6857999"/>
              <a:gd name="connsiteX1081" fmla="*/ 1502705 w 9147326"/>
              <a:gd name="connsiteY1081" fmla="*/ 3179762 h 6857999"/>
              <a:gd name="connsiteX1082" fmla="*/ 1502705 w 9147326"/>
              <a:gd name="connsiteY1082" fmla="*/ 3174682 h 6857999"/>
              <a:gd name="connsiteX1083" fmla="*/ 1502705 w 9147326"/>
              <a:gd name="connsiteY1083" fmla="*/ 3168967 h 6857999"/>
              <a:gd name="connsiteX1084" fmla="*/ 1502387 w 9147326"/>
              <a:gd name="connsiteY1084" fmla="*/ 3163570 h 6857999"/>
              <a:gd name="connsiteX1085" fmla="*/ 1501434 w 9147326"/>
              <a:gd name="connsiteY1085" fmla="*/ 3157855 h 6857999"/>
              <a:gd name="connsiteX1086" fmla="*/ 1500481 w 9147326"/>
              <a:gd name="connsiteY1086" fmla="*/ 3152775 h 6857999"/>
              <a:gd name="connsiteX1087" fmla="*/ 1499209 w 9147326"/>
              <a:gd name="connsiteY1087" fmla="*/ 3147060 h 6857999"/>
              <a:gd name="connsiteX1088" fmla="*/ 1497938 w 9147326"/>
              <a:gd name="connsiteY1088" fmla="*/ 3141980 h 6857999"/>
              <a:gd name="connsiteX1089" fmla="*/ 1496349 w 9147326"/>
              <a:gd name="connsiteY1089" fmla="*/ 3136265 h 6857999"/>
              <a:gd name="connsiteX1090" fmla="*/ 1494124 w 9147326"/>
              <a:gd name="connsiteY1090" fmla="*/ 3131185 h 6857999"/>
              <a:gd name="connsiteX1091" fmla="*/ 1491899 w 9147326"/>
              <a:gd name="connsiteY1091" fmla="*/ 3126105 h 6857999"/>
              <a:gd name="connsiteX1092" fmla="*/ 1489674 w 9147326"/>
              <a:gd name="connsiteY1092" fmla="*/ 3121025 h 6857999"/>
              <a:gd name="connsiteX1093" fmla="*/ 1486496 w 9147326"/>
              <a:gd name="connsiteY1093" fmla="*/ 3116262 h 6857999"/>
              <a:gd name="connsiteX1094" fmla="*/ 1483635 w 9147326"/>
              <a:gd name="connsiteY1094" fmla="*/ 3111182 h 6857999"/>
              <a:gd name="connsiteX1095" fmla="*/ 1480139 w 9147326"/>
              <a:gd name="connsiteY1095" fmla="*/ 3106420 h 6857999"/>
              <a:gd name="connsiteX1096" fmla="*/ 1476961 w 9147326"/>
              <a:gd name="connsiteY1096" fmla="*/ 3101975 h 6857999"/>
              <a:gd name="connsiteX1097" fmla="*/ 1473147 w 9147326"/>
              <a:gd name="connsiteY1097" fmla="*/ 3097530 h 6857999"/>
              <a:gd name="connsiteX1098" fmla="*/ 1469015 w 9147326"/>
              <a:gd name="connsiteY1098" fmla="*/ 3093085 h 6857999"/>
              <a:gd name="connsiteX1099" fmla="*/ 1465201 w 9147326"/>
              <a:gd name="connsiteY1099" fmla="*/ 3089592 h 6857999"/>
              <a:gd name="connsiteX1100" fmla="*/ 1461070 w 9147326"/>
              <a:gd name="connsiteY1100" fmla="*/ 3086417 h 6857999"/>
              <a:gd name="connsiteX1101" fmla="*/ 1453441 w 9147326"/>
              <a:gd name="connsiteY1101" fmla="*/ 3080067 h 6857999"/>
              <a:gd name="connsiteX1102" fmla="*/ 1444860 w 9147326"/>
              <a:gd name="connsiteY1102" fmla="*/ 3074670 h 6857999"/>
              <a:gd name="connsiteX1103" fmla="*/ 1436279 w 9147326"/>
              <a:gd name="connsiteY1103" fmla="*/ 3070225 h 6857999"/>
              <a:gd name="connsiteX1104" fmla="*/ 1427379 w 9147326"/>
              <a:gd name="connsiteY1104" fmla="*/ 3066732 h 6857999"/>
              <a:gd name="connsiteX1105" fmla="*/ 1417844 w 9147326"/>
              <a:gd name="connsiteY1105" fmla="*/ 3063557 h 6857999"/>
              <a:gd name="connsiteX1106" fmla="*/ 1408627 w 9147326"/>
              <a:gd name="connsiteY1106" fmla="*/ 3061335 h 6857999"/>
              <a:gd name="connsiteX1107" fmla="*/ 1398774 w 9147326"/>
              <a:gd name="connsiteY1107" fmla="*/ 3060382 h 6857999"/>
              <a:gd name="connsiteX1108" fmla="*/ 1389558 w 9147326"/>
              <a:gd name="connsiteY1108" fmla="*/ 3059430 h 6857999"/>
              <a:gd name="connsiteX1109" fmla="*/ 1380023 w 9147326"/>
              <a:gd name="connsiteY1109" fmla="*/ 3059747 h 6857999"/>
              <a:gd name="connsiteX1110" fmla="*/ 1370170 w 9147326"/>
              <a:gd name="connsiteY1110" fmla="*/ 3060700 h 6857999"/>
              <a:gd name="connsiteX1111" fmla="*/ 1360953 w 9147326"/>
              <a:gd name="connsiteY1111" fmla="*/ 3062605 h 6857999"/>
              <a:gd name="connsiteX1112" fmla="*/ 1351418 w 9147326"/>
              <a:gd name="connsiteY1112" fmla="*/ 3065145 h 6857999"/>
              <a:gd name="connsiteX1113" fmla="*/ 1342518 w 9147326"/>
              <a:gd name="connsiteY1113" fmla="*/ 3068955 h 6857999"/>
              <a:gd name="connsiteX1114" fmla="*/ 1333619 w 9147326"/>
              <a:gd name="connsiteY1114" fmla="*/ 3073082 h 6857999"/>
              <a:gd name="connsiteX1115" fmla="*/ 1325038 w 9147326"/>
              <a:gd name="connsiteY1115" fmla="*/ 3077845 h 6857999"/>
              <a:gd name="connsiteX1116" fmla="*/ 0 w 9147326"/>
              <a:gd name="connsiteY1116" fmla="*/ 441183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</a:cxnLst>
            <a:rect l="l" t="t" r="r" b="b"/>
            <a:pathLst>
              <a:path w="9147326" h="6857999">
                <a:moveTo>
                  <a:pt x="0" y="0"/>
                </a:moveTo>
                <a:lnTo>
                  <a:pt x="9147326" y="0"/>
                </a:lnTo>
                <a:lnTo>
                  <a:pt x="9147326" y="126534"/>
                </a:lnTo>
                <a:lnTo>
                  <a:pt x="7728380" y="1544002"/>
                </a:lnTo>
                <a:lnTo>
                  <a:pt x="7724248" y="1548130"/>
                </a:lnTo>
                <a:lnTo>
                  <a:pt x="7720434" y="1552575"/>
                </a:lnTo>
                <a:lnTo>
                  <a:pt x="7717256" y="1557337"/>
                </a:lnTo>
                <a:lnTo>
                  <a:pt x="7713759" y="1561782"/>
                </a:lnTo>
                <a:lnTo>
                  <a:pt x="7710899" y="1566545"/>
                </a:lnTo>
                <a:lnTo>
                  <a:pt x="7707721" y="1571942"/>
                </a:lnTo>
                <a:lnTo>
                  <a:pt x="7705496" y="1576705"/>
                </a:lnTo>
                <a:lnTo>
                  <a:pt x="7702953" y="1581785"/>
                </a:lnTo>
                <a:lnTo>
                  <a:pt x="7701046" y="1587182"/>
                </a:lnTo>
                <a:lnTo>
                  <a:pt x="7699457" y="1592262"/>
                </a:lnTo>
                <a:lnTo>
                  <a:pt x="7698186" y="1597977"/>
                </a:lnTo>
                <a:lnTo>
                  <a:pt x="7696914" y="1603057"/>
                </a:lnTo>
                <a:lnTo>
                  <a:pt x="7695961" y="1608772"/>
                </a:lnTo>
                <a:lnTo>
                  <a:pt x="7695007" y="1614487"/>
                </a:lnTo>
                <a:lnTo>
                  <a:pt x="7694690" y="1619567"/>
                </a:lnTo>
                <a:lnTo>
                  <a:pt x="7694690" y="1625282"/>
                </a:lnTo>
                <a:lnTo>
                  <a:pt x="7694690" y="1630680"/>
                </a:lnTo>
                <a:lnTo>
                  <a:pt x="7695007" y="1636395"/>
                </a:lnTo>
                <a:lnTo>
                  <a:pt x="7695961" y="1641792"/>
                </a:lnTo>
                <a:lnTo>
                  <a:pt x="7696914" y="1647190"/>
                </a:lnTo>
                <a:lnTo>
                  <a:pt x="7698186" y="1652587"/>
                </a:lnTo>
                <a:lnTo>
                  <a:pt x="7699457" y="1657985"/>
                </a:lnTo>
                <a:lnTo>
                  <a:pt x="7701046" y="1663065"/>
                </a:lnTo>
                <a:lnTo>
                  <a:pt x="7702953" y="1668462"/>
                </a:lnTo>
                <a:lnTo>
                  <a:pt x="7705178" y="1673542"/>
                </a:lnTo>
                <a:lnTo>
                  <a:pt x="7707721" y="1678940"/>
                </a:lnTo>
                <a:lnTo>
                  <a:pt x="7710899" y="1683702"/>
                </a:lnTo>
                <a:lnTo>
                  <a:pt x="7713759" y="1688465"/>
                </a:lnTo>
                <a:lnTo>
                  <a:pt x="7717256" y="1693227"/>
                </a:lnTo>
                <a:lnTo>
                  <a:pt x="7720434" y="1697672"/>
                </a:lnTo>
                <a:lnTo>
                  <a:pt x="7724248" y="1702435"/>
                </a:lnTo>
                <a:lnTo>
                  <a:pt x="7728380" y="1706245"/>
                </a:lnTo>
                <a:lnTo>
                  <a:pt x="7732829" y="1710372"/>
                </a:lnTo>
                <a:lnTo>
                  <a:pt x="7737279" y="1714500"/>
                </a:lnTo>
                <a:lnTo>
                  <a:pt x="7741729" y="1717992"/>
                </a:lnTo>
                <a:lnTo>
                  <a:pt x="7746496" y="1721167"/>
                </a:lnTo>
                <a:lnTo>
                  <a:pt x="7751581" y="1724342"/>
                </a:lnTo>
                <a:lnTo>
                  <a:pt x="7756349" y="1727200"/>
                </a:lnTo>
                <a:lnTo>
                  <a:pt x="7761434" y="1729422"/>
                </a:lnTo>
                <a:lnTo>
                  <a:pt x="7766202" y="1731645"/>
                </a:lnTo>
                <a:lnTo>
                  <a:pt x="7771605" y="1733867"/>
                </a:lnTo>
                <a:lnTo>
                  <a:pt x="7777326" y="1735455"/>
                </a:lnTo>
                <a:lnTo>
                  <a:pt x="7782411" y="1737042"/>
                </a:lnTo>
                <a:lnTo>
                  <a:pt x="7788132" y="1737995"/>
                </a:lnTo>
                <a:lnTo>
                  <a:pt x="7793217" y="1739265"/>
                </a:lnTo>
                <a:lnTo>
                  <a:pt x="7798938" y="1739900"/>
                </a:lnTo>
                <a:lnTo>
                  <a:pt x="7804341" y="1740217"/>
                </a:lnTo>
                <a:lnTo>
                  <a:pt x="7810062" y="1740217"/>
                </a:lnTo>
                <a:lnTo>
                  <a:pt x="7815148" y="1740217"/>
                </a:lnTo>
                <a:lnTo>
                  <a:pt x="7820868" y="1739900"/>
                </a:lnTo>
                <a:lnTo>
                  <a:pt x="7826272" y="1739265"/>
                </a:lnTo>
                <a:lnTo>
                  <a:pt x="7831993" y="1737995"/>
                </a:lnTo>
                <a:lnTo>
                  <a:pt x="7837396" y="1737042"/>
                </a:lnTo>
                <a:lnTo>
                  <a:pt x="7842799" y="1735455"/>
                </a:lnTo>
                <a:lnTo>
                  <a:pt x="7848202" y="1733867"/>
                </a:lnTo>
                <a:lnTo>
                  <a:pt x="7853287" y="1731645"/>
                </a:lnTo>
                <a:lnTo>
                  <a:pt x="7858373" y="1729422"/>
                </a:lnTo>
                <a:lnTo>
                  <a:pt x="7863458" y="1727200"/>
                </a:lnTo>
                <a:lnTo>
                  <a:pt x="7868225" y="1724342"/>
                </a:lnTo>
                <a:lnTo>
                  <a:pt x="7872993" y="1721167"/>
                </a:lnTo>
                <a:lnTo>
                  <a:pt x="7877760" y="1717992"/>
                </a:lnTo>
                <a:lnTo>
                  <a:pt x="7882528" y="1714500"/>
                </a:lnTo>
                <a:lnTo>
                  <a:pt x="7886977" y="1710372"/>
                </a:lnTo>
                <a:lnTo>
                  <a:pt x="7891427" y="1706245"/>
                </a:lnTo>
                <a:lnTo>
                  <a:pt x="7996947" y="1601152"/>
                </a:lnTo>
                <a:lnTo>
                  <a:pt x="8001079" y="1597342"/>
                </a:lnTo>
                <a:lnTo>
                  <a:pt x="8005528" y="1593215"/>
                </a:lnTo>
                <a:lnTo>
                  <a:pt x="8010296" y="1589722"/>
                </a:lnTo>
                <a:lnTo>
                  <a:pt x="8014745" y="1586547"/>
                </a:lnTo>
                <a:lnTo>
                  <a:pt x="8019831" y="1583372"/>
                </a:lnTo>
                <a:lnTo>
                  <a:pt x="8024916" y="1580515"/>
                </a:lnTo>
                <a:lnTo>
                  <a:pt x="8029683" y="1578292"/>
                </a:lnTo>
                <a:lnTo>
                  <a:pt x="8035087" y="1576070"/>
                </a:lnTo>
                <a:lnTo>
                  <a:pt x="8040172" y="1573847"/>
                </a:lnTo>
                <a:lnTo>
                  <a:pt x="8045575" y="1572260"/>
                </a:lnTo>
                <a:lnTo>
                  <a:pt x="8050978" y="1570672"/>
                </a:lnTo>
                <a:lnTo>
                  <a:pt x="8056381" y="1569720"/>
                </a:lnTo>
                <a:lnTo>
                  <a:pt x="8061784" y="1568450"/>
                </a:lnTo>
                <a:lnTo>
                  <a:pt x="8067505" y="1568132"/>
                </a:lnTo>
                <a:lnTo>
                  <a:pt x="8072591" y="1567497"/>
                </a:lnTo>
                <a:lnTo>
                  <a:pt x="8078312" y="1567497"/>
                </a:lnTo>
                <a:lnTo>
                  <a:pt x="8083715" y="1567497"/>
                </a:lnTo>
                <a:lnTo>
                  <a:pt x="8089436" y="1568132"/>
                </a:lnTo>
                <a:lnTo>
                  <a:pt x="8095157" y="1568450"/>
                </a:lnTo>
                <a:lnTo>
                  <a:pt x="8100242" y="1569720"/>
                </a:lnTo>
                <a:lnTo>
                  <a:pt x="8105963" y="1570672"/>
                </a:lnTo>
                <a:lnTo>
                  <a:pt x="8111048" y="1572260"/>
                </a:lnTo>
                <a:lnTo>
                  <a:pt x="8116451" y="1573847"/>
                </a:lnTo>
                <a:lnTo>
                  <a:pt x="8121537" y="1576070"/>
                </a:lnTo>
                <a:lnTo>
                  <a:pt x="8126622" y="1578292"/>
                </a:lnTo>
                <a:lnTo>
                  <a:pt x="8132025" y="1580515"/>
                </a:lnTo>
                <a:lnTo>
                  <a:pt x="8136793" y="1583372"/>
                </a:lnTo>
                <a:lnTo>
                  <a:pt x="8141560" y="1586547"/>
                </a:lnTo>
                <a:lnTo>
                  <a:pt x="8146645" y="1589722"/>
                </a:lnTo>
                <a:lnTo>
                  <a:pt x="8151095" y="1593215"/>
                </a:lnTo>
                <a:lnTo>
                  <a:pt x="8155545" y="1597342"/>
                </a:lnTo>
                <a:lnTo>
                  <a:pt x="8159676" y="1601152"/>
                </a:lnTo>
                <a:lnTo>
                  <a:pt x="8163808" y="1605280"/>
                </a:lnTo>
                <a:lnTo>
                  <a:pt x="8167940" y="1609725"/>
                </a:lnTo>
                <a:lnTo>
                  <a:pt x="8171118" y="1614487"/>
                </a:lnTo>
                <a:lnTo>
                  <a:pt x="8174614" y="1619250"/>
                </a:lnTo>
                <a:lnTo>
                  <a:pt x="8177475" y="1624012"/>
                </a:lnTo>
                <a:lnTo>
                  <a:pt x="8180653" y="1628775"/>
                </a:lnTo>
                <a:lnTo>
                  <a:pt x="8182878" y="1634172"/>
                </a:lnTo>
                <a:lnTo>
                  <a:pt x="8185103" y="1639252"/>
                </a:lnTo>
                <a:lnTo>
                  <a:pt x="8187328" y="1644650"/>
                </a:lnTo>
                <a:lnTo>
                  <a:pt x="8188599" y="1649730"/>
                </a:lnTo>
                <a:lnTo>
                  <a:pt x="8190188" y="1654810"/>
                </a:lnTo>
                <a:lnTo>
                  <a:pt x="8191459" y="1660525"/>
                </a:lnTo>
                <a:lnTo>
                  <a:pt x="8192413" y="1666240"/>
                </a:lnTo>
                <a:lnTo>
                  <a:pt x="8192731" y="1671320"/>
                </a:lnTo>
                <a:lnTo>
                  <a:pt x="8193684" y="1677035"/>
                </a:lnTo>
                <a:lnTo>
                  <a:pt x="8193684" y="1682432"/>
                </a:lnTo>
                <a:lnTo>
                  <a:pt x="8193684" y="1688147"/>
                </a:lnTo>
                <a:lnTo>
                  <a:pt x="8192731" y="1693227"/>
                </a:lnTo>
                <a:lnTo>
                  <a:pt x="8192413" y="1698942"/>
                </a:lnTo>
                <a:lnTo>
                  <a:pt x="8191459" y="1704657"/>
                </a:lnTo>
                <a:lnTo>
                  <a:pt x="8190188" y="1709737"/>
                </a:lnTo>
                <a:lnTo>
                  <a:pt x="8188599" y="1715452"/>
                </a:lnTo>
                <a:lnTo>
                  <a:pt x="8187328" y="1720532"/>
                </a:lnTo>
                <a:lnTo>
                  <a:pt x="8185103" y="1725930"/>
                </a:lnTo>
                <a:lnTo>
                  <a:pt x="8182878" y="1731010"/>
                </a:lnTo>
                <a:lnTo>
                  <a:pt x="8180653" y="1735772"/>
                </a:lnTo>
                <a:lnTo>
                  <a:pt x="8177475" y="1741170"/>
                </a:lnTo>
                <a:lnTo>
                  <a:pt x="8174614" y="1745932"/>
                </a:lnTo>
                <a:lnTo>
                  <a:pt x="8171118" y="1750377"/>
                </a:lnTo>
                <a:lnTo>
                  <a:pt x="8167940" y="1755140"/>
                </a:lnTo>
                <a:lnTo>
                  <a:pt x="8163808" y="1759585"/>
                </a:lnTo>
                <a:lnTo>
                  <a:pt x="8159676" y="1763712"/>
                </a:lnTo>
                <a:lnTo>
                  <a:pt x="7490960" y="2432050"/>
                </a:lnTo>
                <a:lnTo>
                  <a:pt x="7486828" y="2436495"/>
                </a:lnTo>
                <a:lnTo>
                  <a:pt x="7482696" y="2440940"/>
                </a:lnTo>
                <a:lnTo>
                  <a:pt x="7479518" y="2445385"/>
                </a:lnTo>
                <a:lnTo>
                  <a:pt x="7476022" y="2450148"/>
                </a:lnTo>
                <a:lnTo>
                  <a:pt x="7473161" y="2454910"/>
                </a:lnTo>
                <a:lnTo>
                  <a:pt x="7469983" y="2459990"/>
                </a:lnTo>
                <a:lnTo>
                  <a:pt x="7467758" y="2464752"/>
                </a:lnTo>
                <a:lnTo>
                  <a:pt x="7465533" y="2469833"/>
                </a:lnTo>
                <a:lnTo>
                  <a:pt x="7463309" y="2475230"/>
                </a:lnTo>
                <a:lnTo>
                  <a:pt x="7462037" y="2480628"/>
                </a:lnTo>
                <a:lnTo>
                  <a:pt x="7460448" y="2486025"/>
                </a:lnTo>
                <a:lnTo>
                  <a:pt x="7459177" y="2491105"/>
                </a:lnTo>
                <a:lnTo>
                  <a:pt x="7458223" y="2496820"/>
                </a:lnTo>
                <a:lnTo>
                  <a:pt x="7457270" y="2502535"/>
                </a:lnTo>
                <a:lnTo>
                  <a:pt x="7456952" y="2507932"/>
                </a:lnTo>
                <a:lnTo>
                  <a:pt x="7456952" y="2513330"/>
                </a:lnTo>
                <a:lnTo>
                  <a:pt x="7456952" y="2518727"/>
                </a:lnTo>
                <a:lnTo>
                  <a:pt x="7457270" y="2524442"/>
                </a:lnTo>
                <a:lnTo>
                  <a:pt x="7458223" y="2529840"/>
                </a:lnTo>
                <a:lnTo>
                  <a:pt x="7459177" y="2535237"/>
                </a:lnTo>
                <a:lnTo>
                  <a:pt x="7460448" y="2540635"/>
                </a:lnTo>
                <a:lnTo>
                  <a:pt x="7462037" y="2546032"/>
                </a:lnTo>
                <a:lnTo>
                  <a:pt x="7463309" y="2551430"/>
                </a:lnTo>
                <a:lnTo>
                  <a:pt x="7465533" y="2556827"/>
                </a:lnTo>
                <a:lnTo>
                  <a:pt x="7467758" y="2561590"/>
                </a:lnTo>
                <a:lnTo>
                  <a:pt x="7469983" y="2566987"/>
                </a:lnTo>
                <a:lnTo>
                  <a:pt x="7473161" y="2571750"/>
                </a:lnTo>
                <a:lnTo>
                  <a:pt x="7476022" y="2576512"/>
                </a:lnTo>
                <a:lnTo>
                  <a:pt x="7479518" y="2581275"/>
                </a:lnTo>
                <a:lnTo>
                  <a:pt x="7482696" y="2585720"/>
                </a:lnTo>
                <a:lnTo>
                  <a:pt x="7486828" y="2590482"/>
                </a:lnTo>
                <a:lnTo>
                  <a:pt x="7490960" y="2594927"/>
                </a:lnTo>
                <a:lnTo>
                  <a:pt x="7495092" y="2599055"/>
                </a:lnTo>
                <a:lnTo>
                  <a:pt x="7499541" y="2602547"/>
                </a:lnTo>
                <a:lnTo>
                  <a:pt x="7503991" y="2606040"/>
                </a:lnTo>
                <a:lnTo>
                  <a:pt x="7508758" y="2609215"/>
                </a:lnTo>
                <a:lnTo>
                  <a:pt x="7513844" y="2612390"/>
                </a:lnTo>
                <a:lnTo>
                  <a:pt x="7518611" y="2615247"/>
                </a:lnTo>
                <a:lnTo>
                  <a:pt x="7523696" y="2617787"/>
                </a:lnTo>
                <a:lnTo>
                  <a:pt x="7529100" y="2620010"/>
                </a:lnTo>
                <a:lnTo>
                  <a:pt x="7534185" y="2621915"/>
                </a:lnTo>
                <a:lnTo>
                  <a:pt x="7539588" y="2623502"/>
                </a:lnTo>
                <a:lnTo>
                  <a:pt x="7544673" y="2625090"/>
                </a:lnTo>
                <a:lnTo>
                  <a:pt x="7550394" y="2626360"/>
                </a:lnTo>
                <a:lnTo>
                  <a:pt x="7555797" y="2627312"/>
                </a:lnTo>
                <a:lnTo>
                  <a:pt x="7561201" y="2627947"/>
                </a:lnTo>
                <a:lnTo>
                  <a:pt x="7566604" y="2628265"/>
                </a:lnTo>
                <a:lnTo>
                  <a:pt x="7572325" y="2628265"/>
                </a:lnTo>
                <a:lnTo>
                  <a:pt x="7578046" y="2628265"/>
                </a:lnTo>
                <a:lnTo>
                  <a:pt x="7583131" y="2627947"/>
                </a:lnTo>
                <a:lnTo>
                  <a:pt x="7588852" y="2627312"/>
                </a:lnTo>
                <a:lnTo>
                  <a:pt x="7594255" y="2626360"/>
                </a:lnTo>
                <a:lnTo>
                  <a:pt x="7599658" y="2625090"/>
                </a:lnTo>
                <a:lnTo>
                  <a:pt x="7605061" y="2623502"/>
                </a:lnTo>
                <a:lnTo>
                  <a:pt x="7610464" y="2621915"/>
                </a:lnTo>
                <a:lnTo>
                  <a:pt x="7615550" y="2620010"/>
                </a:lnTo>
                <a:lnTo>
                  <a:pt x="7620953" y="2617787"/>
                </a:lnTo>
                <a:lnTo>
                  <a:pt x="7625720" y="2615247"/>
                </a:lnTo>
                <a:lnTo>
                  <a:pt x="7630806" y="2612390"/>
                </a:lnTo>
                <a:lnTo>
                  <a:pt x="7635891" y="2609215"/>
                </a:lnTo>
                <a:lnTo>
                  <a:pt x="7640340" y="2606040"/>
                </a:lnTo>
                <a:lnTo>
                  <a:pt x="7645108" y="2602547"/>
                </a:lnTo>
                <a:lnTo>
                  <a:pt x="7649558" y="2599055"/>
                </a:lnTo>
                <a:lnTo>
                  <a:pt x="7653689" y="2594927"/>
                </a:lnTo>
                <a:lnTo>
                  <a:pt x="7742046" y="2506345"/>
                </a:lnTo>
                <a:lnTo>
                  <a:pt x="7841210" y="2407285"/>
                </a:lnTo>
                <a:lnTo>
                  <a:pt x="7845977" y="2403157"/>
                </a:lnTo>
                <a:lnTo>
                  <a:pt x="7850427" y="2399665"/>
                </a:lnTo>
                <a:lnTo>
                  <a:pt x="7854876" y="2395855"/>
                </a:lnTo>
                <a:lnTo>
                  <a:pt x="7859326" y="2392362"/>
                </a:lnTo>
                <a:lnTo>
                  <a:pt x="7864093" y="2389505"/>
                </a:lnTo>
                <a:lnTo>
                  <a:pt x="7869179" y="2386965"/>
                </a:lnTo>
                <a:lnTo>
                  <a:pt x="7874264" y="2384107"/>
                </a:lnTo>
                <a:lnTo>
                  <a:pt x="7879349" y="2381885"/>
                </a:lnTo>
                <a:lnTo>
                  <a:pt x="7884753" y="2380298"/>
                </a:lnTo>
                <a:lnTo>
                  <a:pt x="7889838" y="2378393"/>
                </a:lnTo>
                <a:lnTo>
                  <a:pt x="7895559" y="2376805"/>
                </a:lnTo>
                <a:lnTo>
                  <a:pt x="7900644" y="2375535"/>
                </a:lnTo>
                <a:lnTo>
                  <a:pt x="7906365" y="2374900"/>
                </a:lnTo>
                <a:lnTo>
                  <a:pt x="7911768" y="2374265"/>
                </a:lnTo>
                <a:lnTo>
                  <a:pt x="7917489" y="2373947"/>
                </a:lnTo>
                <a:lnTo>
                  <a:pt x="7922574" y="2373312"/>
                </a:lnTo>
                <a:lnTo>
                  <a:pt x="7928295" y="2373947"/>
                </a:lnTo>
                <a:lnTo>
                  <a:pt x="7934016" y="2374265"/>
                </a:lnTo>
                <a:lnTo>
                  <a:pt x="7939419" y="2374900"/>
                </a:lnTo>
                <a:lnTo>
                  <a:pt x="7944823" y="2375535"/>
                </a:lnTo>
                <a:lnTo>
                  <a:pt x="7950226" y="2376805"/>
                </a:lnTo>
                <a:lnTo>
                  <a:pt x="7955629" y="2378393"/>
                </a:lnTo>
                <a:lnTo>
                  <a:pt x="7960714" y="2380298"/>
                </a:lnTo>
                <a:lnTo>
                  <a:pt x="7966435" y="2381885"/>
                </a:lnTo>
                <a:lnTo>
                  <a:pt x="7971203" y="2384107"/>
                </a:lnTo>
                <a:lnTo>
                  <a:pt x="7976288" y="2386965"/>
                </a:lnTo>
                <a:lnTo>
                  <a:pt x="7981373" y="2389505"/>
                </a:lnTo>
                <a:lnTo>
                  <a:pt x="7986141" y="2392362"/>
                </a:lnTo>
                <a:lnTo>
                  <a:pt x="7990908" y="2395855"/>
                </a:lnTo>
                <a:lnTo>
                  <a:pt x="7995358" y="2399665"/>
                </a:lnTo>
                <a:lnTo>
                  <a:pt x="7999807" y="2403157"/>
                </a:lnTo>
                <a:lnTo>
                  <a:pt x="8004257" y="2407285"/>
                </a:lnTo>
                <a:lnTo>
                  <a:pt x="8010614" y="2414587"/>
                </a:lnTo>
                <a:lnTo>
                  <a:pt x="8016335" y="2421573"/>
                </a:lnTo>
                <a:lnTo>
                  <a:pt x="8021420" y="2429193"/>
                </a:lnTo>
                <a:lnTo>
                  <a:pt x="8026187" y="2437130"/>
                </a:lnTo>
                <a:lnTo>
                  <a:pt x="8029366" y="2445702"/>
                </a:lnTo>
                <a:lnTo>
                  <a:pt x="8032226" y="2453957"/>
                </a:lnTo>
                <a:lnTo>
                  <a:pt x="8035087" y="2462530"/>
                </a:lnTo>
                <a:lnTo>
                  <a:pt x="8036358" y="2471420"/>
                </a:lnTo>
                <a:lnTo>
                  <a:pt x="8037311" y="2480310"/>
                </a:lnTo>
                <a:lnTo>
                  <a:pt x="8037629" y="2488883"/>
                </a:lnTo>
                <a:lnTo>
                  <a:pt x="8037311" y="2497772"/>
                </a:lnTo>
                <a:lnTo>
                  <a:pt x="8036040" y="2506980"/>
                </a:lnTo>
                <a:lnTo>
                  <a:pt x="8034133" y="2515552"/>
                </a:lnTo>
                <a:lnTo>
                  <a:pt x="8031908" y="2524442"/>
                </a:lnTo>
                <a:lnTo>
                  <a:pt x="8028730" y="2532698"/>
                </a:lnTo>
                <a:lnTo>
                  <a:pt x="8024916" y="2540635"/>
                </a:lnTo>
                <a:lnTo>
                  <a:pt x="7755395" y="2809875"/>
                </a:lnTo>
                <a:lnTo>
                  <a:pt x="7751581" y="2814320"/>
                </a:lnTo>
                <a:lnTo>
                  <a:pt x="7747767" y="2818765"/>
                </a:lnTo>
                <a:lnTo>
                  <a:pt x="7743953" y="2823210"/>
                </a:lnTo>
                <a:lnTo>
                  <a:pt x="7740457" y="2827972"/>
                </a:lnTo>
                <a:lnTo>
                  <a:pt x="7737597" y="2833052"/>
                </a:lnTo>
                <a:lnTo>
                  <a:pt x="7735054" y="2837815"/>
                </a:lnTo>
                <a:lnTo>
                  <a:pt x="7732511" y="2842577"/>
                </a:lnTo>
                <a:lnTo>
                  <a:pt x="7730287" y="2847975"/>
                </a:lnTo>
                <a:lnTo>
                  <a:pt x="7728380" y="2853055"/>
                </a:lnTo>
                <a:lnTo>
                  <a:pt x="7726473" y="2858770"/>
                </a:lnTo>
                <a:lnTo>
                  <a:pt x="7724883" y="2863850"/>
                </a:lnTo>
                <a:lnTo>
                  <a:pt x="7723930" y="2868930"/>
                </a:lnTo>
                <a:lnTo>
                  <a:pt x="7722977" y="2874645"/>
                </a:lnTo>
                <a:lnTo>
                  <a:pt x="7722341" y="2880360"/>
                </a:lnTo>
                <a:lnTo>
                  <a:pt x="7722023" y="2885757"/>
                </a:lnTo>
                <a:lnTo>
                  <a:pt x="7722023" y="2891155"/>
                </a:lnTo>
                <a:lnTo>
                  <a:pt x="7722023" y="2896552"/>
                </a:lnTo>
                <a:lnTo>
                  <a:pt x="7722341" y="2902267"/>
                </a:lnTo>
                <a:lnTo>
                  <a:pt x="7722977" y="2907982"/>
                </a:lnTo>
                <a:lnTo>
                  <a:pt x="7723930" y="2913062"/>
                </a:lnTo>
                <a:lnTo>
                  <a:pt x="7724883" y="2918777"/>
                </a:lnTo>
                <a:lnTo>
                  <a:pt x="7726473" y="2923857"/>
                </a:lnTo>
                <a:lnTo>
                  <a:pt x="7728380" y="2929572"/>
                </a:lnTo>
                <a:lnTo>
                  <a:pt x="7730287" y="2934652"/>
                </a:lnTo>
                <a:lnTo>
                  <a:pt x="7732511" y="2939415"/>
                </a:lnTo>
                <a:lnTo>
                  <a:pt x="7735054" y="2944812"/>
                </a:lnTo>
                <a:lnTo>
                  <a:pt x="7737597" y="2949575"/>
                </a:lnTo>
                <a:lnTo>
                  <a:pt x="7740457" y="2954337"/>
                </a:lnTo>
                <a:lnTo>
                  <a:pt x="7743953" y="2959417"/>
                </a:lnTo>
                <a:lnTo>
                  <a:pt x="7747767" y="2963862"/>
                </a:lnTo>
                <a:lnTo>
                  <a:pt x="7751581" y="2968307"/>
                </a:lnTo>
                <a:lnTo>
                  <a:pt x="7755395" y="2972752"/>
                </a:lnTo>
                <a:lnTo>
                  <a:pt x="7760163" y="2976880"/>
                </a:lnTo>
                <a:lnTo>
                  <a:pt x="7763977" y="2980372"/>
                </a:lnTo>
                <a:lnTo>
                  <a:pt x="7769062" y="2983865"/>
                </a:lnTo>
                <a:lnTo>
                  <a:pt x="7773512" y="2987357"/>
                </a:lnTo>
                <a:lnTo>
                  <a:pt x="7778279" y="2990215"/>
                </a:lnTo>
                <a:lnTo>
                  <a:pt x="7783364" y="2993072"/>
                </a:lnTo>
                <a:lnTo>
                  <a:pt x="7788450" y="2995930"/>
                </a:lnTo>
                <a:lnTo>
                  <a:pt x="7793535" y="2998152"/>
                </a:lnTo>
                <a:lnTo>
                  <a:pt x="7798938" y="2999740"/>
                </a:lnTo>
                <a:lnTo>
                  <a:pt x="7804023" y="3001327"/>
                </a:lnTo>
                <a:lnTo>
                  <a:pt x="7809744" y="3002915"/>
                </a:lnTo>
                <a:lnTo>
                  <a:pt x="7814830" y="3004502"/>
                </a:lnTo>
                <a:lnTo>
                  <a:pt x="7820551" y="3005137"/>
                </a:lnTo>
                <a:lnTo>
                  <a:pt x="7825954" y="3005772"/>
                </a:lnTo>
                <a:lnTo>
                  <a:pt x="7831357" y="3006090"/>
                </a:lnTo>
                <a:lnTo>
                  <a:pt x="7836760" y="3006090"/>
                </a:lnTo>
                <a:lnTo>
                  <a:pt x="7842481" y="3006090"/>
                </a:lnTo>
                <a:lnTo>
                  <a:pt x="7848202" y="3005772"/>
                </a:lnTo>
                <a:lnTo>
                  <a:pt x="7853605" y="3005137"/>
                </a:lnTo>
                <a:lnTo>
                  <a:pt x="7859008" y="3003867"/>
                </a:lnTo>
                <a:lnTo>
                  <a:pt x="7864411" y="3002915"/>
                </a:lnTo>
                <a:lnTo>
                  <a:pt x="7869814" y="3001327"/>
                </a:lnTo>
                <a:lnTo>
                  <a:pt x="7874900" y="2999740"/>
                </a:lnTo>
                <a:lnTo>
                  <a:pt x="7880303" y="2998152"/>
                </a:lnTo>
                <a:lnTo>
                  <a:pt x="7885388" y="2995930"/>
                </a:lnTo>
                <a:lnTo>
                  <a:pt x="7890473" y="2993072"/>
                </a:lnTo>
                <a:lnTo>
                  <a:pt x="7895559" y="2990215"/>
                </a:lnTo>
                <a:lnTo>
                  <a:pt x="7900326" y="2987357"/>
                </a:lnTo>
                <a:lnTo>
                  <a:pt x="7905094" y="2983865"/>
                </a:lnTo>
                <a:lnTo>
                  <a:pt x="7909543" y="2980372"/>
                </a:lnTo>
                <a:lnTo>
                  <a:pt x="7913993" y="2976880"/>
                </a:lnTo>
                <a:lnTo>
                  <a:pt x="7918443" y="2972752"/>
                </a:lnTo>
                <a:lnTo>
                  <a:pt x="8484500" y="2406968"/>
                </a:lnTo>
                <a:lnTo>
                  <a:pt x="8488949" y="2402840"/>
                </a:lnTo>
                <a:lnTo>
                  <a:pt x="8493399" y="2399030"/>
                </a:lnTo>
                <a:lnTo>
                  <a:pt x="8498166" y="2395537"/>
                </a:lnTo>
                <a:lnTo>
                  <a:pt x="8502934" y="2392362"/>
                </a:lnTo>
                <a:lnTo>
                  <a:pt x="8507701" y="2389188"/>
                </a:lnTo>
                <a:lnTo>
                  <a:pt x="8512469" y="2386648"/>
                </a:lnTo>
                <a:lnTo>
                  <a:pt x="8517872" y="2383790"/>
                </a:lnTo>
                <a:lnTo>
                  <a:pt x="8522639" y="2381567"/>
                </a:lnTo>
                <a:lnTo>
                  <a:pt x="8527725" y="2379663"/>
                </a:lnTo>
                <a:lnTo>
                  <a:pt x="8533446" y="2378075"/>
                </a:lnTo>
                <a:lnTo>
                  <a:pt x="8538531" y="2376805"/>
                </a:lnTo>
                <a:lnTo>
                  <a:pt x="8544252" y="2375217"/>
                </a:lnTo>
                <a:lnTo>
                  <a:pt x="8549655" y="2374582"/>
                </a:lnTo>
                <a:lnTo>
                  <a:pt x="8555058" y="2373947"/>
                </a:lnTo>
                <a:lnTo>
                  <a:pt x="8560779" y="2373312"/>
                </a:lnTo>
                <a:lnTo>
                  <a:pt x="8566182" y="2373312"/>
                </a:lnTo>
                <a:lnTo>
                  <a:pt x="8571585" y="2373312"/>
                </a:lnTo>
                <a:lnTo>
                  <a:pt x="8576989" y="2373947"/>
                </a:lnTo>
                <a:lnTo>
                  <a:pt x="8582709" y="2374582"/>
                </a:lnTo>
                <a:lnTo>
                  <a:pt x="8587795" y="2375217"/>
                </a:lnTo>
                <a:lnTo>
                  <a:pt x="8593516" y="2376805"/>
                </a:lnTo>
                <a:lnTo>
                  <a:pt x="8598601" y="2378075"/>
                </a:lnTo>
                <a:lnTo>
                  <a:pt x="8604322" y="2379663"/>
                </a:lnTo>
                <a:lnTo>
                  <a:pt x="8609725" y="2381567"/>
                </a:lnTo>
                <a:lnTo>
                  <a:pt x="8614810" y="2383790"/>
                </a:lnTo>
                <a:lnTo>
                  <a:pt x="8619578" y="2386648"/>
                </a:lnTo>
                <a:lnTo>
                  <a:pt x="8624345" y="2389188"/>
                </a:lnTo>
                <a:lnTo>
                  <a:pt x="8629431" y="2392362"/>
                </a:lnTo>
                <a:lnTo>
                  <a:pt x="8634198" y="2395537"/>
                </a:lnTo>
                <a:lnTo>
                  <a:pt x="8638648" y="2399030"/>
                </a:lnTo>
                <a:lnTo>
                  <a:pt x="8643097" y="2402840"/>
                </a:lnTo>
                <a:lnTo>
                  <a:pt x="8647547" y="2406968"/>
                </a:lnTo>
                <a:lnTo>
                  <a:pt x="8651679" y="2411413"/>
                </a:lnTo>
                <a:lnTo>
                  <a:pt x="8655493" y="2415857"/>
                </a:lnTo>
                <a:lnTo>
                  <a:pt x="8659307" y="2420303"/>
                </a:lnTo>
                <a:lnTo>
                  <a:pt x="8662167" y="2425382"/>
                </a:lnTo>
                <a:lnTo>
                  <a:pt x="8665663" y="2430145"/>
                </a:lnTo>
                <a:lnTo>
                  <a:pt x="8668206" y="2434907"/>
                </a:lnTo>
                <a:lnTo>
                  <a:pt x="8670749" y="2439670"/>
                </a:lnTo>
                <a:lnTo>
                  <a:pt x="8672974" y="2445067"/>
                </a:lnTo>
                <a:lnTo>
                  <a:pt x="8674880" y="2450148"/>
                </a:lnTo>
                <a:lnTo>
                  <a:pt x="8676787" y="2455862"/>
                </a:lnTo>
                <a:lnTo>
                  <a:pt x="8677741" y="2460943"/>
                </a:lnTo>
                <a:lnTo>
                  <a:pt x="8679330" y="2466340"/>
                </a:lnTo>
                <a:lnTo>
                  <a:pt x="8679966" y="2471738"/>
                </a:lnTo>
                <a:lnTo>
                  <a:pt x="8680919" y="2477452"/>
                </a:lnTo>
                <a:lnTo>
                  <a:pt x="8681237" y="2483168"/>
                </a:lnTo>
                <a:lnTo>
                  <a:pt x="8681237" y="2488247"/>
                </a:lnTo>
                <a:lnTo>
                  <a:pt x="8681237" y="2493962"/>
                </a:lnTo>
                <a:lnTo>
                  <a:pt x="8680919" y="2499360"/>
                </a:lnTo>
                <a:lnTo>
                  <a:pt x="8679966" y="2505075"/>
                </a:lnTo>
                <a:lnTo>
                  <a:pt x="8679330" y="2510155"/>
                </a:lnTo>
                <a:lnTo>
                  <a:pt x="8677741" y="2515870"/>
                </a:lnTo>
                <a:lnTo>
                  <a:pt x="8676787" y="2520950"/>
                </a:lnTo>
                <a:lnTo>
                  <a:pt x="8674880" y="2526665"/>
                </a:lnTo>
                <a:lnTo>
                  <a:pt x="8672974" y="2531745"/>
                </a:lnTo>
                <a:lnTo>
                  <a:pt x="8670749" y="2536825"/>
                </a:lnTo>
                <a:lnTo>
                  <a:pt x="8668206" y="2541905"/>
                </a:lnTo>
                <a:lnTo>
                  <a:pt x="8665663" y="2546667"/>
                </a:lnTo>
                <a:lnTo>
                  <a:pt x="8662167" y="2551430"/>
                </a:lnTo>
                <a:lnTo>
                  <a:pt x="8659307" y="2556510"/>
                </a:lnTo>
                <a:lnTo>
                  <a:pt x="8655493" y="2560955"/>
                </a:lnTo>
                <a:lnTo>
                  <a:pt x="8651679" y="2565400"/>
                </a:lnTo>
                <a:lnTo>
                  <a:pt x="8647547" y="2569845"/>
                </a:lnTo>
                <a:lnTo>
                  <a:pt x="7392750" y="3822700"/>
                </a:lnTo>
                <a:lnTo>
                  <a:pt x="7388618" y="3827145"/>
                </a:lnTo>
                <a:lnTo>
                  <a:pt x="7385122" y="3831590"/>
                </a:lnTo>
                <a:lnTo>
                  <a:pt x="7381626" y="3836035"/>
                </a:lnTo>
                <a:lnTo>
                  <a:pt x="7378448" y="3841115"/>
                </a:lnTo>
                <a:lnTo>
                  <a:pt x="7375269" y="3845877"/>
                </a:lnTo>
                <a:lnTo>
                  <a:pt x="7372409" y="3850640"/>
                </a:lnTo>
                <a:lnTo>
                  <a:pt x="7369866" y="3855720"/>
                </a:lnTo>
                <a:lnTo>
                  <a:pt x="7367641" y="3860800"/>
                </a:lnTo>
                <a:lnTo>
                  <a:pt x="7365734" y="3865880"/>
                </a:lnTo>
                <a:lnTo>
                  <a:pt x="7364145" y="3871595"/>
                </a:lnTo>
                <a:lnTo>
                  <a:pt x="7362556" y="3876675"/>
                </a:lnTo>
                <a:lnTo>
                  <a:pt x="7361603" y="3882390"/>
                </a:lnTo>
                <a:lnTo>
                  <a:pt x="7360331" y="3887470"/>
                </a:lnTo>
                <a:lnTo>
                  <a:pt x="7359696" y="3893185"/>
                </a:lnTo>
                <a:lnTo>
                  <a:pt x="7359378" y="3898582"/>
                </a:lnTo>
                <a:lnTo>
                  <a:pt x="7359378" y="3904297"/>
                </a:lnTo>
                <a:lnTo>
                  <a:pt x="7359378" y="3909695"/>
                </a:lnTo>
                <a:lnTo>
                  <a:pt x="7359696" y="3915092"/>
                </a:lnTo>
                <a:lnTo>
                  <a:pt x="7360331" y="3920807"/>
                </a:lnTo>
                <a:lnTo>
                  <a:pt x="7361603" y="3926205"/>
                </a:lnTo>
                <a:lnTo>
                  <a:pt x="7362556" y="3931602"/>
                </a:lnTo>
                <a:lnTo>
                  <a:pt x="7364145" y="3936682"/>
                </a:lnTo>
                <a:lnTo>
                  <a:pt x="7365734" y="3942397"/>
                </a:lnTo>
                <a:lnTo>
                  <a:pt x="7367641" y="3947477"/>
                </a:lnTo>
                <a:lnTo>
                  <a:pt x="7369866" y="3952875"/>
                </a:lnTo>
                <a:lnTo>
                  <a:pt x="7372409" y="3957637"/>
                </a:lnTo>
                <a:lnTo>
                  <a:pt x="7375269" y="3962400"/>
                </a:lnTo>
                <a:lnTo>
                  <a:pt x="7378448" y="3967162"/>
                </a:lnTo>
                <a:lnTo>
                  <a:pt x="7381626" y="3972242"/>
                </a:lnTo>
                <a:lnTo>
                  <a:pt x="7385122" y="3976687"/>
                </a:lnTo>
                <a:lnTo>
                  <a:pt x="7388618" y="3981132"/>
                </a:lnTo>
                <a:lnTo>
                  <a:pt x="7392750" y="3985577"/>
                </a:lnTo>
                <a:lnTo>
                  <a:pt x="7397200" y="3989705"/>
                </a:lnTo>
                <a:lnTo>
                  <a:pt x="7401967" y="3993515"/>
                </a:lnTo>
                <a:lnTo>
                  <a:pt x="7406417" y="3997007"/>
                </a:lnTo>
                <a:lnTo>
                  <a:pt x="7411184" y="4000182"/>
                </a:lnTo>
                <a:lnTo>
                  <a:pt x="7415952" y="4003357"/>
                </a:lnTo>
                <a:lnTo>
                  <a:pt x="7420719" y="4006215"/>
                </a:lnTo>
                <a:lnTo>
                  <a:pt x="7426122" y="4008755"/>
                </a:lnTo>
                <a:lnTo>
                  <a:pt x="7430890" y="4010977"/>
                </a:lnTo>
                <a:lnTo>
                  <a:pt x="7436293" y="4012882"/>
                </a:lnTo>
                <a:lnTo>
                  <a:pt x="7441696" y="4014787"/>
                </a:lnTo>
                <a:lnTo>
                  <a:pt x="7447099" y="4015740"/>
                </a:lnTo>
                <a:lnTo>
                  <a:pt x="7452502" y="4017327"/>
                </a:lnTo>
                <a:lnTo>
                  <a:pt x="7457905" y="4017962"/>
                </a:lnTo>
                <a:lnTo>
                  <a:pt x="7463309" y="4018597"/>
                </a:lnTo>
                <a:lnTo>
                  <a:pt x="7469030" y="4019232"/>
                </a:lnTo>
                <a:lnTo>
                  <a:pt x="7474433" y="4019232"/>
                </a:lnTo>
                <a:lnTo>
                  <a:pt x="7479836" y="4019232"/>
                </a:lnTo>
                <a:lnTo>
                  <a:pt x="7485557" y="4018597"/>
                </a:lnTo>
                <a:lnTo>
                  <a:pt x="7490960" y="4017962"/>
                </a:lnTo>
                <a:lnTo>
                  <a:pt x="7496681" y="4017327"/>
                </a:lnTo>
                <a:lnTo>
                  <a:pt x="7501766" y="4015740"/>
                </a:lnTo>
                <a:lnTo>
                  <a:pt x="7507169" y="4014787"/>
                </a:lnTo>
                <a:lnTo>
                  <a:pt x="7512572" y="4012882"/>
                </a:lnTo>
                <a:lnTo>
                  <a:pt x="7517975" y="4010977"/>
                </a:lnTo>
                <a:lnTo>
                  <a:pt x="7523061" y="4008755"/>
                </a:lnTo>
                <a:lnTo>
                  <a:pt x="7527828" y="4006215"/>
                </a:lnTo>
                <a:lnTo>
                  <a:pt x="7532914" y="4003357"/>
                </a:lnTo>
                <a:lnTo>
                  <a:pt x="7537681" y="4000182"/>
                </a:lnTo>
                <a:lnTo>
                  <a:pt x="7542448" y="3997007"/>
                </a:lnTo>
                <a:lnTo>
                  <a:pt x="7546898" y="3993515"/>
                </a:lnTo>
                <a:lnTo>
                  <a:pt x="7551348" y="3989705"/>
                </a:lnTo>
                <a:lnTo>
                  <a:pt x="7555797" y="3985577"/>
                </a:lnTo>
                <a:lnTo>
                  <a:pt x="8717788" y="2825115"/>
                </a:lnTo>
                <a:lnTo>
                  <a:pt x="8721919" y="2820987"/>
                </a:lnTo>
                <a:lnTo>
                  <a:pt x="8726369" y="2817177"/>
                </a:lnTo>
                <a:lnTo>
                  <a:pt x="8731137" y="2813685"/>
                </a:lnTo>
                <a:lnTo>
                  <a:pt x="8735586" y="2810192"/>
                </a:lnTo>
                <a:lnTo>
                  <a:pt x="8740672" y="2807335"/>
                </a:lnTo>
                <a:lnTo>
                  <a:pt x="8745757" y="2804477"/>
                </a:lnTo>
                <a:lnTo>
                  <a:pt x="8750524" y="2801937"/>
                </a:lnTo>
                <a:lnTo>
                  <a:pt x="8755927" y="2799715"/>
                </a:lnTo>
                <a:lnTo>
                  <a:pt x="8761013" y="2797810"/>
                </a:lnTo>
                <a:lnTo>
                  <a:pt x="8766416" y="2795905"/>
                </a:lnTo>
                <a:lnTo>
                  <a:pt x="8771819" y="2794635"/>
                </a:lnTo>
                <a:lnTo>
                  <a:pt x="8777222" y="2793365"/>
                </a:lnTo>
                <a:lnTo>
                  <a:pt x="8782625" y="2792730"/>
                </a:lnTo>
                <a:lnTo>
                  <a:pt x="8788346" y="2792095"/>
                </a:lnTo>
                <a:lnTo>
                  <a:pt x="8793431" y="2791460"/>
                </a:lnTo>
                <a:lnTo>
                  <a:pt x="8799152" y="2791460"/>
                </a:lnTo>
                <a:lnTo>
                  <a:pt x="8804556" y="2791460"/>
                </a:lnTo>
                <a:lnTo>
                  <a:pt x="8810277" y="2792095"/>
                </a:lnTo>
                <a:lnTo>
                  <a:pt x="8815680" y="2792730"/>
                </a:lnTo>
                <a:lnTo>
                  <a:pt x="8821083" y="2793365"/>
                </a:lnTo>
                <a:lnTo>
                  <a:pt x="8826804" y="2794635"/>
                </a:lnTo>
                <a:lnTo>
                  <a:pt x="8831889" y="2795905"/>
                </a:lnTo>
                <a:lnTo>
                  <a:pt x="8837292" y="2797810"/>
                </a:lnTo>
                <a:lnTo>
                  <a:pt x="8842377" y="2799715"/>
                </a:lnTo>
                <a:lnTo>
                  <a:pt x="8847463" y="2801937"/>
                </a:lnTo>
                <a:lnTo>
                  <a:pt x="8852866" y="2804477"/>
                </a:lnTo>
                <a:lnTo>
                  <a:pt x="8857633" y="2807335"/>
                </a:lnTo>
                <a:lnTo>
                  <a:pt x="8862401" y="2810192"/>
                </a:lnTo>
                <a:lnTo>
                  <a:pt x="8867486" y="2813685"/>
                </a:lnTo>
                <a:lnTo>
                  <a:pt x="8871936" y="2817177"/>
                </a:lnTo>
                <a:lnTo>
                  <a:pt x="8876385" y="2820987"/>
                </a:lnTo>
                <a:lnTo>
                  <a:pt x="8880517" y="2825115"/>
                </a:lnTo>
                <a:lnTo>
                  <a:pt x="8884649" y="2829242"/>
                </a:lnTo>
                <a:lnTo>
                  <a:pt x="8888781" y="2833687"/>
                </a:lnTo>
                <a:lnTo>
                  <a:pt x="8891959" y="2838450"/>
                </a:lnTo>
                <a:lnTo>
                  <a:pt x="8895455" y="2842895"/>
                </a:lnTo>
                <a:lnTo>
                  <a:pt x="8898316" y="2847975"/>
                </a:lnTo>
                <a:lnTo>
                  <a:pt x="8901494" y="2853055"/>
                </a:lnTo>
                <a:lnTo>
                  <a:pt x="8903719" y="2857817"/>
                </a:lnTo>
                <a:lnTo>
                  <a:pt x="8905944" y="2863215"/>
                </a:lnTo>
                <a:lnTo>
                  <a:pt x="8908168" y="2868295"/>
                </a:lnTo>
                <a:lnTo>
                  <a:pt x="8909440" y="2873692"/>
                </a:lnTo>
                <a:lnTo>
                  <a:pt x="8911029" y="2879090"/>
                </a:lnTo>
                <a:lnTo>
                  <a:pt x="8912300" y="2884487"/>
                </a:lnTo>
                <a:lnTo>
                  <a:pt x="8913254" y="2889885"/>
                </a:lnTo>
                <a:lnTo>
                  <a:pt x="8913572" y="2895600"/>
                </a:lnTo>
                <a:lnTo>
                  <a:pt x="8913889" y="2900680"/>
                </a:lnTo>
                <a:lnTo>
                  <a:pt x="8914525" y="2906395"/>
                </a:lnTo>
                <a:lnTo>
                  <a:pt x="8913889" y="2911792"/>
                </a:lnTo>
                <a:lnTo>
                  <a:pt x="8913572" y="2917507"/>
                </a:lnTo>
                <a:lnTo>
                  <a:pt x="8913254" y="2923222"/>
                </a:lnTo>
                <a:lnTo>
                  <a:pt x="8912300" y="2928302"/>
                </a:lnTo>
                <a:lnTo>
                  <a:pt x="8911029" y="2934017"/>
                </a:lnTo>
                <a:lnTo>
                  <a:pt x="8909440" y="2939097"/>
                </a:lnTo>
                <a:lnTo>
                  <a:pt x="8908168" y="2944495"/>
                </a:lnTo>
                <a:lnTo>
                  <a:pt x="8905944" y="2949575"/>
                </a:lnTo>
                <a:lnTo>
                  <a:pt x="8903719" y="2954655"/>
                </a:lnTo>
                <a:lnTo>
                  <a:pt x="8901494" y="2960052"/>
                </a:lnTo>
                <a:lnTo>
                  <a:pt x="8898316" y="2964815"/>
                </a:lnTo>
                <a:lnTo>
                  <a:pt x="8895455" y="2969577"/>
                </a:lnTo>
                <a:lnTo>
                  <a:pt x="8891959" y="2974657"/>
                </a:lnTo>
                <a:lnTo>
                  <a:pt x="8888781" y="2979102"/>
                </a:lnTo>
                <a:lnTo>
                  <a:pt x="8884649" y="2983547"/>
                </a:lnTo>
                <a:lnTo>
                  <a:pt x="8880517" y="2987992"/>
                </a:lnTo>
                <a:lnTo>
                  <a:pt x="8288080" y="3579812"/>
                </a:lnTo>
                <a:lnTo>
                  <a:pt x="8283948" y="3584257"/>
                </a:lnTo>
                <a:lnTo>
                  <a:pt x="8280134" y="3588702"/>
                </a:lnTo>
                <a:lnTo>
                  <a:pt x="8276320" y="3593147"/>
                </a:lnTo>
                <a:lnTo>
                  <a:pt x="8273142" y="3597910"/>
                </a:lnTo>
                <a:lnTo>
                  <a:pt x="8269964" y="3602990"/>
                </a:lnTo>
                <a:lnTo>
                  <a:pt x="8267421" y="3607752"/>
                </a:lnTo>
                <a:lnTo>
                  <a:pt x="8264878" y="3612515"/>
                </a:lnTo>
                <a:lnTo>
                  <a:pt x="8262654" y="3617595"/>
                </a:lnTo>
                <a:lnTo>
                  <a:pt x="8260747" y="3622992"/>
                </a:lnTo>
                <a:lnTo>
                  <a:pt x="8258840" y="3628707"/>
                </a:lnTo>
                <a:lnTo>
                  <a:pt x="8257251" y="3633787"/>
                </a:lnTo>
                <a:lnTo>
                  <a:pt x="8256297" y="3638867"/>
                </a:lnTo>
                <a:lnTo>
                  <a:pt x="8255344" y="3644582"/>
                </a:lnTo>
                <a:lnTo>
                  <a:pt x="8254708" y="3650297"/>
                </a:lnTo>
                <a:lnTo>
                  <a:pt x="8254390" y="3655695"/>
                </a:lnTo>
                <a:lnTo>
                  <a:pt x="8254072" y="3661092"/>
                </a:lnTo>
                <a:lnTo>
                  <a:pt x="8254390" y="3666490"/>
                </a:lnTo>
                <a:lnTo>
                  <a:pt x="8254708" y="3672205"/>
                </a:lnTo>
                <a:lnTo>
                  <a:pt x="8255344" y="3677602"/>
                </a:lnTo>
                <a:lnTo>
                  <a:pt x="8256297" y="3683000"/>
                </a:lnTo>
                <a:lnTo>
                  <a:pt x="8257251" y="3688397"/>
                </a:lnTo>
                <a:lnTo>
                  <a:pt x="8258840" y="3693795"/>
                </a:lnTo>
                <a:lnTo>
                  <a:pt x="8260747" y="3699510"/>
                </a:lnTo>
                <a:lnTo>
                  <a:pt x="8262654" y="3704590"/>
                </a:lnTo>
                <a:lnTo>
                  <a:pt x="8264878" y="3709352"/>
                </a:lnTo>
                <a:lnTo>
                  <a:pt x="8267421" y="3714750"/>
                </a:lnTo>
                <a:lnTo>
                  <a:pt x="8269964" y="3719512"/>
                </a:lnTo>
                <a:lnTo>
                  <a:pt x="8273142" y="3724275"/>
                </a:lnTo>
                <a:lnTo>
                  <a:pt x="8276320" y="3729037"/>
                </a:lnTo>
                <a:lnTo>
                  <a:pt x="8280134" y="3733800"/>
                </a:lnTo>
                <a:lnTo>
                  <a:pt x="8283948" y="3738245"/>
                </a:lnTo>
                <a:lnTo>
                  <a:pt x="8288080" y="3742690"/>
                </a:lnTo>
                <a:lnTo>
                  <a:pt x="8291576" y="3745865"/>
                </a:lnTo>
                <a:lnTo>
                  <a:pt x="8295390" y="3749357"/>
                </a:lnTo>
                <a:lnTo>
                  <a:pt x="8303654" y="3755707"/>
                </a:lnTo>
                <a:lnTo>
                  <a:pt x="8311917" y="3760787"/>
                </a:lnTo>
                <a:lnTo>
                  <a:pt x="8320499" y="3765232"/>
                </a:lnTo>
                <a:lnTo>
                  <a:pt x="8329716" y="3769042"/>
                </a:lnTo>
                <a:lnTo>
                  <a:pt x="8338615" y="3771900"/>
                </a:lnTo>
                <a:lnTo>
                  <a:pt x="8348468" y="3774122"/>
                </a:lnTo>
                <a:lnTo>
                  <a:pt x="8357685" y="3775392"/>
                </a:lnTo>
                <a:lnTo>
                  <a:pt x="8367538" y="3776027"/>
                </a:lnTo>
                <a:lnTo>
                  <a:pt x="8376755" y="3775710"/>
                </a:lnTo>
                <a:lnTo>
                  <a:pt x="8386608" y="3775075"/>
                </a:lnTo>
                <a:lnTo>
                  <a:pt x="8395825" y="3773170"/>
                </a:lnTo>
                <a:lnTo>
                  <a:pt x="8405042" y="3770630"/>
                </a:lnTo>
                <a:lnTo>
                  <a:pt x="8414577" y="3766820"/>
                </a:lnTo>
                <a:lnTo>
                  <a:pt x="8423476" y="3762692"/>
                </a:lnTo>
                <a:lnTo>
                  <a:pt x="8431740" y="3757930"/>
                </a:lnTo>
                <a:lnTo>
                  <a:pt x="9147326" y="3037501"/>
                </a:lnTo>
                <a:lnTo>
                  <a:pt x="9147326" y="6857999"/>
                </a:lnTo>
                <a:lnTo>
                  <a:pt x="460220" y="6857999"/>
                </a:lnTo>
                <a:lnTo>
                  <a:pt x="2028398" y="5291772"/>
                </a:lnTo>
                <a:lnTo>
                  <a:pt x="2032530" y="5287644"/>
                </a:lnTo>
                <a:lnTo>
                  <a:pt x="2036026" y="5283199"/>
                </a:lnTo>
                <a:lnTo>
                  <a:pt x="2039840" y="5278437"/>
                </a:lnTo>
                <a:lnTo>
                  <a:pt x="2043336" y="5273992"/>
                </a:lnTo>
                <a:lnTo>
                  <a:pt x="2046196" y="5268912"/>
                </a:lnTo>
                <a:lnTo>
                  <a:pt x="2048739" y="5263832"/>
                </a:lnTo>
                <a:lnTo>
                  <a:pt x="2051600" y="5259069"/>
                </a:lnTo>
                <a:lnTo>
                  <a:pt x="2053824" y="5253672"/>
                </a:lnTo>
                <a:lnTo>
                  <a:pt x="2055731" y="5248592"/>
                </a:lnTo>
                <a:lnTo>
                  <a:pt x="2057321" y="5243194"/>
                </a:lnTo>
                <a:lnTo>
                  <a:pt x="2058910" y="5237797"/>
                </a:lnTo>
                <a:lnTo>
                  <a:pt x="2060181" y="5232399"/>
                </a:lnTo>
                <a:lnTo>
                  <a:pt x="2060817" y="5227002"/>
                </a:lnTo>
                <a:lnTo>
                  <a:pt x="2061452" y="5221287"/>
                </a:lnTo>
                <a:lnTo>
                  <a:pt x="2061770" y="5216207"/>
                </a:lnTo>
                <a:lnTo>
                  <a:pt x="2062406" y="5210492"/>
                </a:lnTo>
                <a:lnTo>
                  <a:pt x="2061770" y="5204777"/>
                </a:lnTo>
                <a:lnTo>
                  <a:pt x="2061452" y="5199379"/>
                </a:lnTo>
                <a:lnTo>
                  <a:pt x="2060817" y="5193664"/>
                </a:lnTo>
                <a:lnTo>
                  <a:pt x="2060181" y="5188584"/>
                </a:lnTo>
                <a:lnTo>
                  <a:pt x="2058910" y="5182869"/>
                </a:lnTo>
                <a:lnTo>
                  <a:pt x="2057321" y="5177789"/>
                </a:lnTo>
                <a:lnTo>
                  <a:pt x="2055731" y="5172392"/>
                </a:lnTo>
                <a:lnTo>
                  <a:pt x="2053824" y="5167312"/>
                </a:lnTo>
                <a:lnTo>
                  <a:pt x="2051600" y="5161914"/>
                </a:lnTo>
                <a:lnTo>
                  <a:pt x="2048739" y="5156834"/>
                </a:lnTo>
                <a:lnTo>
                  <a:pt x="2046196" y="5152072"/>
                </a:lnTo>
                <a:lnTo>
                  <a:pt x="2043336" y="5146992"/>
                </a:lnTo>
                <a:lnTo>
                  <a:pt x="2039840" y="5142230"/>
                </a:lnTo>
                <a:lnTo>
                  <a:pt x="2036026" y="5137785"/>
                </a:lnTo>
                <a:lnTo>
                  <a:pt x="2032530" y="5133340"/>
                </a:lnTo>
                <a:lnTo>
                  <a:pt x="2028398" y="5129212"/>
                </a:lnTo>
                <a:lnTo>
                  <a:pt x="2024266" y="5125085"/>
                </a:lnTo>
                <a:lnTo>
                  <a:pt x="2019816" y="5120957"/>
                </a:lnTo>
                <a:lnTo>
                  <a:pt x="2015049" y="5117782"/>
                </a:lnTo>
                <a:lnTo>
                  <a:pt x="2010281" y="5114290"/>
                </a:lnTo>
                <a:lnTo>
                  <a:pt x="2005514" y="5111432"/>
                </a:lnTo>
                <a:lnTo>
                  <a:pt x="2000429" y="5108257"/>
                </a:lnTo>
                <a:lnTo>
                  <a:pt x="1995661" y="5106035"/>
                </a:lnTo>
                <a:lnTo>
                  <a:pt x="1990258" y="5103812"/>
                </a:lnTo>
                <a:lnTo>
                  <a:pt x="1985173" y="5101590"/>
                </a:lnTo>
                <a:lnTo>
                  <a:pt x="1979770" y="5100320"/>
                </a:lnTo>
                <a:lnTo>
                  <a:pt x="1974367" y="5098732"/>
                </a:lnTo>
                <a:lnTo>
                  <a:pt x="1968964" y="5097462"/>
                </a:lnTo>
                <a:lnTo>
                  <a:pt x="1963560" y="5096510"/>
                </a:lnTo>
                <a:lnTo>
                  <a:pt x="1958157" y="5095557"/>
                </a:lnTo>
                <a:lnTo>
                  <a:pt x="1952754" y="5095240"/>
                </a:lnTo>
                <a:lnTo>
                  <a:pt x="1947033" y="5095240"/>
                </a:lnTo>
                <a:lnTo>
                  <a:pt x="1941312" y="5095240"/>
                </a:lnTo>
                <a:lnTo>
                  <a:pt x="1935909" y="5095557"/>
                </a:lnTo>
                <a:lnTo>
                  <a:pt x="1930506" y="5096510"/>
                </a:lnTo>
                <a:lnTo>
                  <a:pt x="1925103" y="5097462"/>
                </a:lnTo>
                <a:lnTo>
                  <a:pt x="1919382" y="5098732"/>
                </a:lnTo>
                <a:lnTo>
                  <a:pt x="1914297" y="5100320"/>
                </a:lnTo>
                <a:lnTo>
                  <a:pt x="1908894" y="5101590"/>
                </a:lnTo>
                <a:lnTo>
                  <a:pt x="1903808" y="5103812"/>
                </a:lnTo>
                <a:lnTo>
                  <a:pt x="1898405" y="5106035"/>
                </a:lnTo>
                <a:lnTo>
                  <a:pt x="1893320" y="5108257"/>
                </a:lnTo>
                <a:lnTo>
                  <a:pt x="1888552" y="5111432"/>
                </a:lnTo>
                <a:lnTo>
                  <a:pt x="1883467" y="5114290"/>
                </a:lnTo>
                <a:lnTo>
                  <a:pt x="1878700" y="5117782"/>
                </a:lnTo>
                <a:lnTo>
                  <a:pt x="1874250" y="5120957"/>
                </a:lnTo>
                <a:lnTo>
                  <a:pt x="1869800" y="5125085"/>
                </a:lnTo>
                <a:lnTo>
                  <a:pt x="1865668" y="5129212"/>
                </a:lnTo>
                <a:lnTo>
                  <a:pt x="1760149" y="5234304"/>
                </a:lnTo>
                <a:lnTo>
                  <a:pt x="1755699" y="5238432"/>
                </a:lnTo>
                <a:lnTo>
                  <a:pt x="1751249" y="5242559"/>
                </a:lnTo>
                <a:lnTo>
                  <a:pt x="1746799" y="5245734"/>
                </a:lnTo>
                <a:lnTo>
                  <a:pt x="1741714" y="5249227"/>
                </a:lnTo>
                <a:lnTo>
                  <a:pt x="1736947" y="5252084"/>
                </a:lnTo>
                <a:lnTo>
                  <a:pt x="1732179" y="5255259"/>
                </a:lnTo>
                <a:lnTo>
                  <a:pt x="1726776" y="5257482"/>
                </a:lnTo>
                <a:lnTo>
                  <a:pt x="1722009" y="5259704"/>
                </a:lnTo>
                <a:lnTo>
                  <a:pt x="1716288" y="5261927"/>
                </a:lnTo>
                <a:lnTo>
                  <a:pt x="1711202" y="5263514"/>
                </a:lnTo>
                <a:lnTo>
                  <a:pt x="1706117" y="5264784"/>
                </a:lnTo>
                <a:lnTo>
                  <a:pt x="1700396" y="5266054"/>
                </a:lnTo>
                <a:lnTo>
                  <a:pt x="1695311" y="5267007"/>
                </a:lnTo>
                <a:lnTo>
                  <a:pt x="1689590" y="5267642"/>
                </a:lnTo>
                <a:lnTo>
                  <a:pt x="1683869" y="5268277"/>
                </a:lnTo>
                <a:lnTo>
                  <a:pt x="1678466" y="5268277"/>
                </a:lnTo>
                <a:lnTo>
                  <a:pt x="1673063" y="5268277"/>
                </a:lnTo>
                <a:lnTo>
                  <a:pt x="1667660" y="5267642"/>
                </a:lnTo>
                <a:lnTo>
                  <a:pt x="1661939" y="5267007"/>
                </a:lnTo>
                <a:lnTo>
                  <a:pt x="1656218" y="5266054"/>
                </a:lnTo>
                <a:lnTo>
                  <a:pt x="1651132" y="5264784"/>
                </a:lnTo>
                <a:lnTo>
                  <a:pt x="1645412" y="5263514"/>
                </a:lnTo>
                <a:lnTo>
                  <a:pt x="1640326" y="5261927"/>
                </a:lnTo>
                <a:lnTo>
                  <a:pt x="1635241" y="5259704"/>
                </a:lnTo>
                <a:lnTo>
                  <a:pt x="1629838" y="5257482"/>
                </a:lnTo>
                <a:lnTo>
                  <a:pt x="1625070" y="5255259"/>
                </a:lnTo>
                <a:lnTo>
                  <a:pt x="1619667" y="5252084"/>
                </a:lnTo>
                <a:lnTo>
                  <a:pt x="1614900" y="5249227"/>
                </a:lnTo>
                <a:lnTo>
                  <a:pt x="1610450" y="5245734"/>
                </a:lnTo>
                <a:lnTo>
                  <a:pt x="1605683" y="5242559"/>
                </a:lnTo>
                <a:lnTo>
                  <a:pt x="1601551" y="5238432"/>
                </a:lnTo>
                <a:lnTo>
                  <a:pt x="1597101" y="5234304"/>
                </a:lnTo>
                <a:lnTo>
                  <a:pt x="1592969" y="5230177"/>
                </a:lnTo>
                <a:lnTo>
                  <a:pt x="1589155" y="5225732"/>
                </a:lnTo>
                <a:lnTo>
                  <a:pt x="1585342" y="5221287"/>
                </a:lnTo>
                <a:lnTo>
                  <a:pt x="1582163" y="5216524"/>
                </a:lnTo>
                <a:lnTo>
                  <a:pt x="1578985" y="5211444"/>
                </a:lnTo>
                <a:lnTo>
                  <a:pt x="1576442" y="5206682"/>
                </a:lnTo>
                <a:lnTo>
                  <a:pt x="1573900" y="5201602"/>
                </a:lnTo>
                <a:lnTo>
                  <a:pt x="1571675" y="5196204"/>
                </a:lnTo>
                <a:lnTo>
                  <a:pt x="1569768" y="5191124"/>
                </a:lnTo>
                <a:lnTo>
                  <a:pt x="1567861" y="5186044"/>
                </a:lnTo>
                <a:lnTo>
                  <a:pt x="1566589" y="5180647"/>
                </a:lnTo>
                <a:lnTo>
                  <a:pt x="1565318" y="5174932"/>
                </a:lnTo>
                <a:lnTo>
                  <a:pt x="1564682" y="5169534"/>
                </a:lnTo>
                <a:lnTo>
                  <a:pt x="1563729" y="5164137"/>
                </a:lnTo>
                <a:lnTo>
                  <a:pt x="1563411" y="5158739"/>
                </a:lnTo>
                <a:lnTo>
                  <a:pt x="1563411" y="5153024"/>
                </a:lnTo>
                <a:lnTo>
                  <a:pt x="1563411" y="5147627"/>
                </a:lnTo>
                <a:lnTo>
                  <a:pt x="1563729" y="5142230"/>
                </a:lnTo>
                <a:lnTo>
                  <a:pt x="1564682" y="5136832"/>
                </a:lnTo>
                <a:lnTo>
                  <a:pt x="1565318" y="5131117"/>
                </a:lnTo>
                <a:lnTo>
                  <a:pt x="1566589" y="5126037"/>
                </a:lnTo>
                <a:lnTo>
                  <a:pt x="1567861" y="5120322"/>
                </a:lnTo>
                <a:lnTo>
                  <a:pt x="1569768" y="5115242"/>
                </a:lnTo>
                <a:lnTo>
                  <a:pt x="1571675" y="5109845"/>
                </a:lnTo>
                <a:lnTo>
                  <a:pt x="1573900" y="5104765"/>
                </a:lnTo>
                <a:lnTo>
                  <a:pt x="1576442" y="5099685"/>
                </a:lnTo>
                <a:lnTo>
                  <a:pt x="1578985" y="5094605"/>
                </a:lnTo>
                <a:lnTo>
                  <a:pt x="1582163" y="5089842"/>
                </a:lnTo>
                <a:lnTo>
                  <a:pt x="1585342" y="5085397"/>
                </a:lnTo>
                <a:lnTo>
                  <a:pt x="1589155" y="5080317"/>
                </a:lnTo>
                <a:lnTo>
                  <a:pt x="1592969" y="5075872"/>
                </a:lnTo>
                <a:lnTo>
                  <a:pt x="1597101" y="5071745"/>
                </a:lnTo>
                <a:lnTo>
                  <a:pt x="2266136" y="4403725"/>
                </a:lnTo>
                <a:lnTo>
                  <a:pt x="2270267" y="4399280"/>
                </a:lnTo>
                <a:lnTo>
                  <a:pt x="2273764" y="4394835"/>
                </a:lnTo>
                <a:lnTo>
                  <a:pt x="2277578" y="4390390"/>
                </a:lnTo>
                <a:lnTo>
                  <a:pt x="2281074" y="4385310"/>
                </a:lnTo>
                <a:lnTo>
                  <a:pt x="2283934" y="4380547"/>
                </a:lnTo>
                <a:lnTo>
                  <a:pt x="2286477" y="4375785"/>
                </a:lnTo>
                <a:lnTo>
                  <a:pt x="2289019" y="4371022"/>
                </a:lnTo>
                <a:lnTo>
                  <a:pt x="2291244" y="4365625"/>
                </a:lnTo>
                <a:lnTo>
                  <a:pt x="2293151" y="4360545"/>
                </a:lnTo>
                <a:lnTo>
                  <a:pt x="2295058" y="4354830"/>
                </a:lnTo>
                <a:lnTo>
                  <a:pt x="2296647" y="4349750"/>
                </a:lnTo>
                <a:lnTo>
                  <a:pt x="2297601" y="4344352"/>
                </a:lnTo>
                <a:lnTo>
                  <a:pt x="2298554" y="4338955"/>
                </a:lnTo>
                <a:lnTo>
                  <a:pt x="2299190" y="4333240"/>
                </a:lnTo>
                <a:lnTo>
                  <a:pt x="2299508" y="4327525"/>
                </a:lnTo>
                <a:lnTo>
                  <a:pt x="2299508" y="4322445"/>
                </a:lnTo>
                <a:lnTo>
                  <a:pt x="2299508" y="4316730"/>
                </a:lnTo>
                <a:lnTo>
                  <a:pt x="2299190" y="4311332"/>
                </a:lnTo>
                <a:lnTo>
                  <a:pt x="2298554" y="4305617"/>
                </a:lnTo>
                <a:lnTo>
                  <a:pt x="2297601" y="4300537"/>
                </a:lnTo>
                <a:lnTo>
                  <a:pt x="2296647" y="4294822"/>
                </a:lnTo>
                <a:lnTo>
                  <a:pt x="2295058" y="4289742"/>
                </a:lnTo>
                <a:lnTo>
                  <a:pt x="2293151" y="4284027"/>
                </a:lnTo>
                <a:lnTo>
                  <a:pt x="2291244" y="4278947"/>
                </a:lnTo>
                <a:lnTo>
                  <a:pt x="2289019" y="4273867"/>
                </a:lnTo>
                <a:lnTo>
                  <a:pt x="2286477" y="4268787"/>
                </a:lnTo>
                <a:lnTo>
                  <a:pt x="2283934" y="4264025"/>
                </a:lnTo>
                <a:lnTo>
                  <a:pt x="2281074" y="4258945"/>
                </a:lnTo>
                <a:lnTo>
                  <a:pt x="2277578" y="4254182"/>
                </a:lnTo>
                <a:lnTo>
                  <a:pt x="2273764" y="4249737"/>
                </a:lnTo>
                <a:lnTo>
                  <a:pt x="2270267" y="4245292"/>
                </a:lnTo>
                <a:lnTo>
                  <a:pt x="2266136" y="4240847"/>
                </a:lnTo>
                <a:lnTo>
                  <a:pt x="2262004" y="4236720"/>
                </a:lnTo>
                <a:lnTo>
                  <a:pt x="2257554" y="4232910"/>
                </a:lnTo>
                <a:lnTo>
                  <a:pt x="2252469" y="4229735"/>
                </a:lnTo>
                <a:lnTo>
                  <a:pt x="2248019" y="4226242"/>
                </a:lnTo>
                <a:lnTo>
                  <a:pt x="2243252" y="4223385"/>
                </a:lnTo>
                <a:lnTo>
                  <a:pt x="2238166" y="4220210"/>
                </a:lnTo>
                <a:lnTo>
                  <a:pt x="2233081" y="4217670"/>
                </a:lnTo>
                <a:lnTo>
                  <a:pt x="2227996" y="4215447"/>
                </a:lnTo>
                <a:lnTo>
                  <a:pt x="2222593" y="4213542"/>
                </a:lnTo>
                <a:lnTo>
                  <a:pt x="2217507" y="4212272"/>
                </a:lnTo>
                <a:lnTo>
                  <a:pt x="2211787" y="4210685"/>
                </a:lnTo>
                <a:lnTo>
                  <a:pt x="2206701" y="4209097"/>
                </a:lnTo>
                <a:lnTo>
                  <a:pt x="2200980" y="4208462"/>
                </a:lnTo>
                <a:lnTo>
                  <a:pt x="2195577" y="4207510"/>
                </a:lnTo>
                <a:lnTo>
                  <a:pt x="2190174" y="4207192"/>
                </a:lnTo>
                <a:lnTo>
                  <a:pt x="2184771" y="4207192"/>
                </a:lnTo>
                <a:lnTo>
                  <a:pt x="2179050" y="4207192"/>
                </a:lnTo>
                <a:lnTo>
                  <a:pt x="2173329" y="4207510"/>
                </a:lnTo>
                <a:lnTo>
                  <a:pt x="2167926" y="4208462"/>
                </a:lnTo>
                <a:lnTo>
                  <a:pt x="2162523" y="4209097"/>
                </a:lnTo>
                <a:lnTo>
                  <a:pt x="2157120" y="4210685"/>
                </a:lnTo>
                <a:lnTo>
                  <a:pt x="2151716" y="4212272"/>
                </a:lnTo>
                <a:lnTo>
                  <a:pt x="2146631" y="4213542"/>
                </a:lnTo>
                <a:lnTo>
                  <a:pt x="2141546" y="4215447"/>
                </a:lnTo>
                <a:lnTo>
                  <a:pt x="2136143" y="4217670"/>
                </a:lnTo>
                <a:lnTo>
                  <a:pt x="2131057" y="4220210"/>
                </a:lnTo>
                <a:lnTo>
                  <a:pt x="2125972" y="4223385"/>
                </a:lnTo>
                <a:lnTo>
                  <a:pt x="2121205" y="4226242"/>
                </a:lnTo>
                <a:lnTo>
                  <a:pt x="2116437" y="4229735"/>
                </a:lnTo>
                <a:lnTo>
                  <a:pt x="2111988" y="4232910"/>
                </a:lnTo>
                <a:lnTo>
                  <a:pt x="2107538" y="4236720"/>
                </a:lnTo>
                <a:lnTo>
                  <a:pt x="2103088" y="4240847"/>
                </a:lnTo>
                <a:lnTo>
                  <a:pt x="2015049" y="4329112"/>
                </a:lnTo>
                <a:lnTo>
                  <a:pt x="1915250" y="4428172"/>
                </a:lnTo>
                <a:lnTo>
                  <a:pt x="1911118" y="4432300"/>
                </a:lnTo>
                <a:lnTo>
                  <a:pt x="1906668" y="4436110"/>
                </a:lnTo>
                <a:lnTo>
                  <a:pt x="1902219" y="4439920"/>
                </a:lnTo>
                <a:lnTo>
                  <a:pt x="1897452" y="4443095"/>
                </a:lnTo>
                <a:lnTo>
                  <a:pt x="1892684" y="4446270"/>
                </a:lnTo>
                <a:lnTo>
                  <a:pt x="1887599" y="4448810"/>
                </a:lnTo>
                <a:lnTo>
                  <a:pt x="1882514" y="4451350"/>
                </a:lnTo>
                <a:lnTo>
                  <a:pt x="1877110" y="4453572"/>
                </a:lnTo>
                <a:lnTo>
                  <a:pt x="1872025" y="4455477"/>
                </a:lnTo>
                <a:lnTo>
                  <a:pt x="1866940" y="4457382"/>
                </a:lnTo>
                <a:lnTo>
                  <a:pt x="1861536" y="4458970"/>
                </a:lnTo>
                <a:lnTo>
                  <a:pt x="1855815" y="4459922"/>
                </a:lnTo>
                <a:lnTo>
                  <a:pt x="1850412" y="4460557"/>
                </a:lnTo>
                <a:lnTo>
                  <a:pt x="1845009" y="4461510"/>
                </a:lnTo>
                <a:lnTo>
                  <a:pt x="1839606" y="4461827"/>
                </a:lnTo>
                <a:lnTo>
                  <a:pt x="1833885" y="4462145"/>
                </a:lnTo>
                <a:lnTo>
                  <a:pt x="1828482" y="4461827"/>
                </a:lnTo>
                <a:lnTo>
                  <a:pt x="1823079" y="4461510"/>
                </a:lnTo>
                <a:lnTo>
                  <a:pt x="1817676" y="4460557"/>
                </a:lnTo>
                <a:lnTo>
                  <a:pt x="1811955" y="4459922"/>
                </a:lnTo>
                <a:lnTo>
                  <a:pt x="1806870" y="4458970"/>
                </a:lnTo>
                <a:lnTo>
                  <a:pt x="1801149" y="4457382"/>
                </a:lnTo>
                <a:lnTo>
                  <a:pt x="1795745" y="4455477"/>
                </a:lnTo>
                <a:lnTo>
                  <a:pt x="1790660" y="4453572"/>
                </a:lnTo>
                <a:lnTo>
                  <a:pt x="1785575" y="4451350"/>
                </a:lnTo>
                <a:lnTo>
                  <a:pt x="1780490" y="4448810"/>
                </a:lnTo>
                <a:lnTo>
                  <a:pt x="1775404" y="4446270"/>
                </a:lnTo>
                <a:lnTo>
                  <a:pt x="1770637" y="4443095"/>
                </a:lnTo>
                <a:lnTo>
                  <a:pt x="1766187" y="4439920"/>
                </a:lnTo>
                <a:lnTo>
                  <a:pt x="1761102" y="4436110"/>
                </a:lnTo>
                <a:lnTo>
                  <a:pt x="1756652" y="4432300"/>
                </a:lnTo>
                <a:lnTo>
                  <a:pt x="1752520" y="4428172"/>
                </a:lnTo>
                <a:lnTo>
                  <a:pt x="1746164" y="4421187"/>
                </a:lnTo>
                <a:lnTo>
                  <a:pt x="1740443" y="4414202"/>
                </a:lnTo>
                <a:lnTo>
                  <a:pt x="1735358" y="4406265"/>
                </a:lnTo>
                <a:lnTo>
                  <a:pt x="1730908" y="4398327"/>
                </a:lnTo>
                <a:lnTo>
                  <a:pt x="1727094" y="4389755"/>
                </a:lnTo>
                <a:lnTo>
                  <a:pt x="1724234" y="4381817"/>
                </a:lnTo>
                <a:lnTo>
                  <a:pt x="1722009" y="4373245"/>
                </a:lnTo>
                <a:lnTo>
                  <a:pt x="1720420" y="4364037"/>
                </a:lnTo>
                <a:lnTo>
                  <a:pt x="1719466" y="4355147"/>
                </a:lnTo>
                <a:lnTo>
                  <a:pt x="1719148" y="4346575"/>
                </a:lnTo>
                <a:lnTo>
                  <a:pt x="1719784" y="4337685"/>
                </a:lnTo>
                <a:lnTo>
                  <a:pt x="1721055" y="4328795"/>
                </a:lnTo>
                <a:lnTo>
                  <a:pt x="1722326" y="4320222"/>
                </a:lnTo>
                <a:lnTo>
                  <a:pt x="1724869" y="4311332"/>
                </a:lnTo>
                <a:lnTo>
                  <a:pt x="1728048" y="4303077"/>
                </a:lnTo>
                <a:lnTo>
                  <a:pt x="1732179" y="4294822"/>
                </a:lnTo>
                <a:lnTo>
                  <a:pt x="2001382" y="4025900"/>
                </a:lnTo>
                <a:lnTo>
                  <a:pt x="2005196" y="4021455"/>
                </a:lnTo>
                <a:lnTo>
                  <a:pt x="2009328" y="4017010"/>
                </a:lnTo>
                <a:lnTo>
                  <a:pt x="2012824" y="4012247"/>
                </a:lnTo>
                <a:lnTo>
                  <a:pt x="2016002" y="4007485"/>
                </a:lnTo>
                <a:lnTo>
                  <a:pt x="2018863" y="4002722"/>
                </a:lnTo>
                <a:lnTo>
                  <a:pt x="2022041" y="3997960"/>
                </a:lnTo>
                <a:lnTo>
                  <a:pt x="2024266" y="3992880"/>
                </a:lnTo>
                <a:lnTo>
                  <a:pt x="2026491" y="3987800"/>
                </a:lnTo>
                <a:lnTo>
                  <a:pt x="2028716" y="3982720"/>
                </a:lnTo>
                <a:lnTo>
                  <a:pt x="2030305" y="3977005"/>
                </a:lnTo>
                <a:lnTo>
                  <a:pt x="2031576" y="3971925"/>
                </a:lnTo>
                <a:lnTo>
                  <a:pt x="2032848" y="3966527"/>
                </a:lnTo>
                <a:lnTo>
                  <a:pt x="2033801" y="3960812"/>
                </a:lnTo>
                <a:lnTo>
                  <a:pt x="2034754" y="3955415"/>
                </a:lnTo>
                <a:lnTo>
                  <a:pt x="2035072" y="3949700"/>
                </a:lnTo>
                <a:lnTo>
                  <a:pt x="2035072" y="3944620"/>
                </a:lnTo>
                <a:lnTo>
                  <a:pt x="2035072" y="3938905"/>
                </a:lnTo>
                <a:lnTo>
                  <a:pt x="2034754" y="3933507"/>
                </a:lnTo>
                <a:lnTo>
                  <a:pt x="2033801" y="3927792"/>
                </a:lnTo>
                <a:lnTo>
                  <a:pt x="2032848" y="3922712"/>
                </a:lnTo>
                <a:lnTo>
                  <a:pt x="2031576" y="3916997"/>
                </a:lnTo>
                <a:lnTo>
                  <a:pt x="2030305" y="3911917"/>
                </a:lnTo>
                <a:lnTo>
                  <a:pt x="2028716" y="3906202"/>
                </a:lnTo>
                <a:lnTo>
                  <a:pt x="2026491" y="3901122"/>
                </a:lnTo>
                <a:lnTo>
                  <a:pt x="2024266" y="3896042"/>
                </a:lnTo>
                <a:lnTo>
                  <a:pt x="2022041" y="3890962"/>
                </a:lnTo>
                <a:lnTo>
                  <a:pt x="2018863" y="3886200"/>
                </a:lnTo>
                <a:lnTo>
                  <a:pt x="2016002" y="3881120"/>
                </a:lnTo>
                <a:lnTo>
                  <a:pt x="2012824" y="3876357"/>
                </a:lnTo>
                <a:lnTo>
                  <a:pt x="2009328" y="3871912"/>
                </a:lnTo>
                <a:lnTo>
                  <a:pt x="2005196" y="3867467"/>
                </a:lnTo>
                <a:lnTo>
                  <a:pt x="2001382" y="3863022"/>
                </a:lnTo>
                <a:lnTo>
                  <a:pt x="1996933" y="3858895"/>
                </a:lnTo>
                <a:lnTo>
                  <a:pt x="1992483" y="3855085"/>
                </a:lnTo>
                <a:lnTo>
                  <a:pt x="1988033" y="3851910"/>
                </a:lnTo>
                <a:lnTo>
                  <a:pt x="1983266" y="3848417"/>
                </a:lnTo>
                <a:lnTo>
                  <a:pt x="1978499" y="3845560"/>
                </a:lnTo>
                <a:lnTo>
                  <a:pt x="1973413" y="3842385"/>
                </a:lnTo>
                <a:lnTo>
                  <a:pt x="1968328" y="3839845"/>
                </a:lnTo>
                <a:lnTo>
                  <a:pt x="1962925" y="3837622"/>
                </a:lnTo>
                <a:lnTo>
                  <a:pt x="1957840" y="3835717"/>
                </a:lnTo>
                <a:lnTo>
                  <a:pt x="1952754" y="3834130"/>
                </a:lnTo>
                <a:lnTo>
                  <a:pt x="1947351" y="3832860"/>
                </a:lnTo>
                <a:lnTo>
                  <a:pt x="1941630" y="3831272"/>
                </a:lnTo>
                <a:lnTo>
                  <a:pt x="1936545" y="3830637"/>
                </a:lnTo>
                <a:lnTo>
                  <a:pt x="1930824" y="3829685"/>
                </a:lnTo>
                <a:lnTo>
                  <a:pt x="1925420" y="3829367"/>
                </a:lnTo>
                <a:lnTo>
                  <a:pt x="1919700" y="3829367"/>
                </a:lnTo>
                <a:lnTo>
                  <a:pt x="1914297" y="3829367"/>
                </a:lnTo>
                <a:lnTo>
                  <a:pt x="1908894" y="3829685"/>
                </a:lnTo>
                <a:lnTo>
                  <a:pt x="1903490" y="3830637"/>
                </a:lnTo>
                <a:lnTo>
                  <a:pt x="1897769" y="3831272"/>
                </a:lnTo>
                <a:lnTo>
                  <a:pt x="1892684" y="3832860"/>
                </a:lnTo>
                <a:lnTo>
                  <a:pt x="1886963" y="3834130"/>
                </a:lnTo>
                <a:lnTo>
                  <a:pt x="1881560" y="3835717"/>
                </a:lnTo>
                <a:lnTo>
                  <a:pt x="1876475" y="3837622"/>
                </a:lnTo>
                <a:lnTo>
                  <a:pt x="1871389" y="3839845"/>
                </a:lnTo>
                <a:lnTo>
                  <a:pt x="1866304" y="3842385"/>
                </a:lnTo>
                <a:lnTo>
                  <a:pt x="1861219" y="3845560"/>
                </a:lnTo>
                <a:lnTo>
                  <a:pt x="1856451" y="3848417"/>
                </a:lnTo>
                <a:lnTo>
                  <a:pt x="1852002" y="3851910"/>
                </a:lnTo>
                <a:lnTo>
                  <a:pt x="1846916" y="3855085"/>
                </a:lnTo>
                <a:lnTo>
                  <a:pt x="1842467" y="3858895"/>
                </a:lnTo>
                <a:lnTo>
                  <a:pt x="1838335" y="3863022"/>
                </a:lnTo>
                <a:lnTo>
                  <a:pt x="1271960" y="4428807"/>
                </a:lnTo>
                <a:lnTo>
                  <a:pt x="1267828" y="4432617"/>
                </a:lnTo>
                <a:lnTo>
                  <a:pt x="1263378" y="4436427"/>
                </a:lnTo>
                <a:lnTo>
                  <a:pt x="1258929" y="4440237"/>
                </a:lnTo>
                <a:lnTo>
                  <a:pt x="1254161" y="4443095"/>
                </a:lnTo>
                <a:lnTo>
                  <a:pt x="1249394" y="4446587"/>
                </a:lnTo>
                <a:lnTo>
                  <a:pt x="1244309" y="4449127"/>
                </a:lnTo>
                <a:lnTo>
                  <a:pt x="1239223" y="4451667"/>
                </a:lnTo>
                <a:lnTo>
                  <a:pt x="1234138" y="4453890"/>
                </a:lnTo>
                <a:lnTo>
                  <a:pt x="1228735" y="4455795"/>
                </a:lnTo>
                <a:lnTo>
                  <a:pt x="1223650" y="4457700"/>
                </a:lnTo>
                <a:lnTo>
                  <a:pt x="1218246" y="4458970"/>
                </a:lnTo>
                <a:lnTo>
                  <a:pt x="1212844" y="4460240"/>
                </a:lnTo>
                <a:lnTo>
                  <a:pt x="1207123" y="4461192"/>
                </a:lnTo>
                <a:lnTo>
                  <a:pt x="1202037" y="4461827"/>
                </a:lnTo>
                <a:lnTo>
                  <a:pt x="1196316" y="4462145"/>
                </a:lnTo>
                <a:lnTo>
                  <a:pt x="1190595" y="4462145"/>
                </a:lnTo>
                <a:lnTo>
                  <a:pt x="1185192" y="4462145"/>
                </a:lnTo>
                <a:lnTo>
                  <a:pt x="1179471" y="4461827"/>
                </a:lnTo>
                <a:lnTo>
                  <a:pt x="1174386" y="4461192"/>
                </a:lnTo>
                <a:lnTo>
                  <a:pt x="1168665" y="4460240"/>
                </a:lnTo>
                <a:lnTo>
                  <a:pt x="1163579" y="4458970"/>
                </a:lnTo>
                <a:lnTo>
                  <a:pt x="1157859" y="4457700"/>
                </a:lnTo>
                <a:lnTo>
                  <a:pt x="1152773" y="4455795"/>
                </a:lnTo>
                <a:lnTo>
                  <a:pt x="1147370" y="4453890"/>
                </a:lnTo>
                <a:lnTo>
                  <a:pt x="1142285" y="4451667"/>
                </a:lnTo>
                <a:lnTo>
                  <a:pt x="1136882" y="4449127"/>
                </a:lnTo>
                <a:lnTo>
                  <a:pt x="1132114" y="4446587"/>
                </a:lnTo>
                <a:lnTo>
                  <a:pt x="1127347" y="4443095"/>
                </a:lnTo>
                <a:lnTo>
                  <a:pt x="1122580" y="4440237"/>
                </a:lnTo>
                <a:lnTo>
                  <a:pt x="1117812" y="4436427"/>
                </a:lnTo>
                <a:lnTo>
                  <a:pt x="1113362" y="4432617"/>
                </a:lnTo>
                <a:lnTo>
                  <a:pt x="1109230" y="4428807"/>
                </a:lnTo>
                <a:lnTo>
                  <a:pt x="1105416" y="4424045"/>
                </a:lnTo>
                <a:lnTo>
                  <a:pt x="1101603" y="4419600"/>
                </a:lnTo>
                <a:lnTo>
                  <a:pt x="1097789" y="4415155"/>
                </a:lnTo>
                <a:lnTo>
                  <a:pt x="1094610" y="4410392"/>
                </a:lnTo>
                <a:lnTo>
                  <a:pt x="1091432" y="4405630"/>
                </a:lnTo>
                <a:lnTo>
                  <a:pt x="1088889" y="4400550"/>
                </a:lnTo>
                <a:lnTo>
                  <a:pt x="1086347" y="4395787"/>
                </a:lnTo>
                <a:lnTo>
                  <a:pt x="1084122" y="4390707"/>
                </a:lnTo>
                <a:lnTo>
                  <a:pt x="1082215" y="4385310"/>
                </a:lnTo>
                <a:lnTo>
                  <a:pt x="1080308" y="4379912"/>
                </a:lnTo>
                <a:lnTo>
                  <a:pt x="1078719" y="4374515"/>
                </a:lnTo>
                <a:lnTo>
                  <a:pt x="1077765" y="4369435"/>
                </a:lnTo>
                <a:lnTo>
                  <a:pt x="1076494" y="4363720"/>
                </a:lnTo>
                <a:lnTo>
                  <a:pt x="1076176" y="4358322"/>
                </a:lnTo>
                <a:lnTo>
                  <a:pt x="1075858" y="4352607"/>
                </a:lnTo>
                <a:lnTo>
                  <a:pt x="1075540" y="4347527"/>
                </a:lnTo>
                <a:lnTo>
                  <a:pt x="1075858" y="4341812"/>
                </a:lnTo>
                <a:lnTo>
                  <a:pt x="1076176" y="4336097"/>
                </a:lnTo>
                <a:lnTo>
                  <a:pt x="1076494" y="4330700"/>
                </a:lnTo>
                <a:lnTo>
                  <a:pt x="1077765" y="4325302"/>
                </a:lnTo>
                <a:lnTo>
                  <a:pt x="1078719" y="4319905"/>
                </a:lnTo>
                <a:lnTo>
                  <a:pt x="1080308" y="4314507"/>
                </a:lnTo>
                <a:lnTo>
                  <a:pt x="1082215" y="4309110"/>
                </a:lnTo>
                <a:lnTo>
                  <a:pt x="1084122" y="4303712"/>
                </a:lnTo>
                <a:lnTo>
                  <a:pt x="1086347" y="4298950"/>
                </a:lnTo>
                <a:lnTo>
                  <a:pt x="1088889" y="4293870"/>
                </a:lnTo>
                <a:lnTo>
                  <a:pt x="1091432" y="4288790"/>
                </a:lnTo>
                <a:lnTo>
                  <a:pt x="1094610" y="4284027"/>
                </a:lnTo>
                <a:lnTo>
                  <a:pt x="1097789" y="4279265"/>
                </a:lnTo>
                <a:lnTo>
                  <a:pt x="1101603" y="4274820"/>
                </a:lnTo>
                <a:lnTo>
                  <a:pt x="1105416" y="4270375"/>
                </a:lnTo>
                <a:lnTo>
                  <a:pt x="1109230" y="4265930"/>
                </a:lnTo>
                <a:lnTo>
                  <a:pt x="2363710" y="3013075"/>
                </a:lnTo>
                <a:lnTo>
                  <a:pt x="2367841" y="3008312"/>
                </a:lnTo>
                <a:lnTo>
                  <a:pt x="2371656" y="3003867"/>
                </a:lnTo>
                <a:lnTo>
                  <a:pt x="2375470" y="2999422"/>
                </a:lnTo>
                <a:lnTo>
                  <a:pt x="2378648" y="2994660"/>
                </a:lnTo>
                <a:lnTo>
                  <a:pt x="2381826" y="2989897"/>
                </a:lnTo>
                <a:lnTo>
                  <a:pt x="2384369" y="2985135"/>
                </a:lnTo>
                <a:lnTo>
                  <a:pt x="2386911" y="2979737"/>
                </a:lnTo>
                <a:lnTo>
                  <a:pt x="2389136" y="2974975"/>
                </a:lnTo>
                <a:lnTo>
                  <a:pt x="2391043" y="2969577"/>
                </a:lnTo>
                <a:lnTo>
                  <a:pt x="2392950" y="2964180"/>
                </a:lnTo>
                <a:lnTo>
                  <a:pt x="2394222" y="2958782"/>
                </a:lnTo>
                <a:lnTo>
                  <a:pt x="2395493" y="2953385"/>
                </a:lnTo>
                <a:lnTo>
                  <a:pt x="2396129" y="2947987"/>
                </a:lnTo>
                <a:lnTo>
                  <a:pt x="2397082" y="2942590"/>
                </a:lnTo>
                <a:lnTo>
                  <a:pt x="2397400" y="2936875"/>
                </a:lnTo>
                <a:lnTo>
                  <a:pt x="2397717" y="2931160"/>
                </a:lnTo>
                <a:lnTo>
                  <a:pt x="2397400" y="2926080"/>
                </a:lnTo>
                <a:lnTo>
                  <a:pt x="2397082" y="2920365"/>
                </a:lnTo>
                <a:lnTo>
                  <a:pt x="2396129" y="2914967"/>
                </a:lnTo>
                <a:lnTo>
                  <a:pt x="2395493" y="2909252"/>
                </a:lnTo>
                <a:lnTo>
                  <a:pt x="2394222" y="2904172"/>
                </a:lnTo>
                <a:lnTo>
                  <a:pt x="2392950" y="2898775"/>
                </a:lnTo>
                <a:lnTo>
                  <a:pt x="2391043" y="2893377"/>
                </a:lnTo>
                <a:lnTo>
                  <a:pt x="2389136" y="2887980"/>
                </a:lnTo>
                <a:lnTo>
                  <a:pt x="2386911" y="2882900"/>
                </a:lnTo>
                <a:lnTo>
                  <a:pt x="2384369" y="2878137"/>
                </a:lnTo>
                <a:lnTo>
                  <a:pt x="2381826" y="2873057"/>
                </a:lnTo>
                <a:lnTo>
                  <a:pt x="2378648" y="2868295"/>
                </a:lnTo>
                <a:lnTo>
                  <a:pt x="2375470" y="2863532"/>
                </a:lnTo>
                <a:lnTo>
                  <a:pt x="2371656" y="2859087"/>
                </a:lnTo>
                <a:lnTo>
                  <a:pt x="2367841" y="2854642"/>
                </a:lnTo>
                <a:lnTo>
                  <a:pt x="2363710" y="2850197"/>
                </a:lnTo>
                <a:lnTo>
                  <a:pt x="2359578" y="2846070"/>
                </a:lnTo>
                <a:lnTo>
                  <a:pt x="2355128" y="2842260"/>
                </a:lnTo>
                <a:lnTo>
                  <a:pt x="2350361" y="2838450"/>
                </a:lnTo>
                <a:lnTo>
                  <a:pt x="2345911" y="2835592"/>
                </a:lnTo>
                <a:lnTo>
                  <a:pt x="2341144" y="2832100"/>
                </a:lnTo>
                <a:lnTo>
                  <a:pt x="2336058" y="2829560"/>
                </a:lnTo>
                <a:lnTo>
                  <a:pt x="2330973" y="2827020"/>
                </a:lnTo>
                <a:lnTo>
                  <a:pt x="2325570" y="2824797"/>
                </a:lnTo>
                <a:lnTo>
                  <a:pt x="2320485" y="2822892"/>
                </a:lnTo>
                <a:lnTo>
                  <a:pt x="2315399" y="2820987"/>
                </a:lnTo>
                <a:lnTo>
                  <a:pt x="2309678" y="2820035"/>
                </a:lnTo>
                <a:lnTo>
                  <a:pt x="2304593" y="2818447"/>
                </a:lnTo>
                <a:lnTo>
                  <a:pt x="2298872" y="2817812"/>
                </a:lnTo>
                <a:lnTo>
                  <a:pt x="2293469" y="2816860"/>
                </a:lnTo>
                <a:lnTo>
                  <a:pt x="2288066" y="2816542"/>
                </a:lnTo>
                <a:lnTo>
                  <a:pt x="2282345" y="2816542"/>
                </a:lnTo>
                <a:lnTo>
                  <a:pt x="2276942" y="2816542"/>
                </a:lnTo>
                <a:lnTo>
                  <a:pt x="2271221" y="2816860"/>
                </a:lnTo>
                <a:lnTo>
                  <a:pt x="2266136" y="2817812"/>
                </a:lnTo>
                <a:lnTo>
                  <a:pt x="2260415" y="2818447"/>
                </a:lnTo>
                <a:lnTo>
                  <a:pt x="2254694" y="2820035"/>
                </a:lnTo>
                <a:lnTo>
                  <a:pt x="2249608" y="2820987"/>
                </a:lnTo>
                <a:lnTo>
                  <a:pt x="2244523" y="2822892"/>
                </a:lnTo>
                <a:lnTo>
                  <a:pt x="2239120" y="2824797"/>
                </a:lnTo>
                <a:lnTo>
                  <a:pt x="2234035" y="2827020"/>
                </a:lnTo>
                <a:lnTo>
                  <a:pt x="2228631" y="2829560"/>
                </a:lnTo>
                <a:lnTo>
                  <a:pt x="2223864" y="2832100"/>
                </a:lnTo>
                <a:lnTo>
                  <a:pt x="2219097" y="2835592"/>
                </a:lnTo>
                <a:lnTo>
                  <a:pt x="2214011" y="2838450"/>
                </a:lnTo>
                <a:lnTo>
                  <a:pt x="2209562" y="2842260"/>
                </a:lnTo>
                <a:lnTo>
                  <a:pt x="2205112" y="2846070"/>
                </a:lnTo>
                <a:lnTo>
                  <a:pt x="2200980" y="2850197"/>
                </a:lnTo>
                <a:lnTo>
                  <a:pt x="1039308" y="4010660"/>
                </a:lnTo>
                <a:lnTo>
                  <a:pt x="1034858" y="4014787"/>
                </a:lnTo>
                <a:lnTo>
                  <a:pt x="1030408" y="4018280"/>
                </a:lnTo>
                <a:lnTo>
                  <a:pt x="1025959" y="4022090"/>
                </a:lnTo>
                <a:lnTo>
                  <a:pt x="1020873" y="4025582"/>
                </a:lnTo>
                <a:lnTo>
                  <a:pt x="1016106" y="4028440"/>
                </a:lnTo>
                <a:lnTo>
                  <a:pt x="1011338" y="4030980"/>
                </a:lnTo>
                <a:lnTo>
                  <a:pt x="1005935" y="4033520"/>
                </a:lnTo>
                <a:lnTo>
                  <a:pt x="1001168" y="4035742"/>
                </a:lnTo>
                <a:lnTo>
                  <a:pt x="996083" y="4037647"/>
                </a:lnTo>
                <a:lnTo>
                  <a:pt x="990362" y="4039552"/>
                </a:lnTo>
                <a:lnTo>
                  <a:pt x="985276" y="4041140"/>
                </a:lnTo>
                <a:lnTo>
                  <a:pt x="979555" y="4042092"/>
                </a:lnTo>
                <a:lnTo>
                  <a:pt x="974470" y="4043045"/>
                </a:lnTo>
                <a:lnTo>
                  <a:pt x="968749" y="4043680"/>
                </a:lnTo>
                <a:lnTo>
                  <a:pt x="963028" y="4043997"/>
                </a:lnTo>
                <a:lnTo>
                  <a:pt x="957625" y="4043997"/>
                </a:lnTo>
                <a:lnTo>
                  <a:pt x="952222" y="4043997"/>
                </a:lnTo>
                <a:lnTo>
                  <a:pt x="946819" y="4043680"/>
                </a:lnTo>
                <a:lnTo>
                  <a:pt x="941098" y="4043045"/>
                </a:lnTo>
                <a:lnTo>
                  <a:pt x="935377" y="4042092"/>
                </a:lnTo>
                <a:lnTo>
                  <a:pt x="930291" y="4041140"/>
                </a:lnTo>
                <a:lnTo>
                  <a:pt x="925206" y="4039552"/>
                </a:lnTo>
                <a:lnTo>
                  <a:pt x="919485" y="4037647"/>
                </a:lnTo>
                <a:lnTo>
                  <a:pt x="914400" y="4035742"/>
                </a:lnTo>
                <a:lnTo>
                  <a:pt x="908997" y="4033520"/>
                </a:lnTo>
                <a:lnTo>
                  <a:pt x="904230" y="4030980"/>
                </a:lnTo>
                <a:lnTo>
                  <a:pt x="899462" y="4028440"/>
                </a:lnTo>
                <a:lnTo>
                  <a:pt x="894377" y="4025582"/>
                </a:lnTo>
                <a:lnTo>
                  <a:pt x="889609" y="4022090"/>
                </a:lnTo>
                <a:lnTo>
                  <a:pt x="885159" y="4018280"/>
                </a:lnTo>
                <a:lnTo>
                  <a:pt x="880710" y="4014787"/>
                </a:lnTo>
                <a:lnTo>
                  <a:pt x="876260" y="4010660"/>
                </a:lnTo>
                <a:lnTo>
                  <a:pt x="872128" y="4006215"/>
                </a:lnTo>
                <a:lnTo>
                  <a:pt x="868315" y="4002087"/>
                </a:lnTo>
                <a:lnTo>
                  <a:pt x="864501" y="3997007"/>
                </a:lnTo>
                <a:lnTo>
                  <a:pt x="861640" y="3992562"/>
                </a:lnTo>
                <a:lnTo>
                  <a:pt x="858144" y="3987800"/>
                </a:lnTo>
                <a:lnTo>
                  <a:pt x="855601" y="3982720"/>
                </a:lnTo>
                <a:lnTo>
                  <a:pt x="853059" y="3977640"/>
                </a:lnTo>
                <a:lnTo>
                  <a:pt x="850834" y="3972560"/>
                </a:lnTo>
                <a:lnTo>
                  <a:pt x="848927" y="3967162"/>
                </a:lnTo>
                <a:lnTo>
                  <a:pt x="847020" y="3962082"/>
                </a:lnTo>
                <a:lnTo>
                  <a:pt x="846066" y="3956367"/>
                </a:lnTo>
                <a:lnTo>
                  <a:pt x="844477" y="3951287"/>
                </a:lnTo>
                <a:lnTo>
                  <a:pt x="843842" y="3945572"/>
                </a:lnTo>
                <a:lnTo>
                  <a:pt x="842888" y="3940175"/>
                </a:lnTo>
                <a:lnTo>
                  <a:pt x="842570" y="3934777"/>
                </a:lnTo>
                <a:lnTo>
                  <a:pt x="842570" y="3929380"/>
                </a:lnTo>
                <a:lnTo>
                  <a:pt x="842570" y="3923665"/>
                </a:lnTo>
                <a:lnTo>
                  <a:pt x="842888" y="3918267"/>
                </a:lnTo>
                <a:lnTo>
                  <a:pt x="843842" y="3912552"/>
                </a:lnTo>
                <a:lnTo>
                  <a:pt x="844477" y="3907155"/>
                </a:lnTo>
                <a:lnTo>
                  <a:pt x="846066" y="3901757"/>
                </a:lnTo>
                <a:lnTo>
                  <a:pt x="847020" y="3896360"/>
                </a:lnTo>
                <a:lnTo>
                  <a:pt x="848927" y="3891280"/>
                </a:lnTo>
                <a:lnTo>
                  <a:pt x="850834" y="3886200"/>
                </a:lnTo>
                <a:lnTo>
                  <a:pt x="853059" y="3880802"/>
                </a:lnTo>
                <a:lnTo>
                  <a:pt x="855601" y="3875722"/>
                </a:lnTo>
                <a:lnTo>
                  <a:pt x="858144" y="3870642"/>
                </a:lnTo>
                <a:lnTo>
                  <a:pt x="861640" y="3865880"/>
                </a:lnTo>
                <a:lnTo>
                  <a:pt x="864501" y="3861117"/>
                </a:lnTo>
                <a:lnTo>
                  <a:pt x="868315" y="3856672"/>
                </a:lnTo>
                <a:lnTo>
                  <a:pt x="872128" y="3852227"/>
                </a:lnTo>
                <a:lnTo>
                  <a:pt x="876260" y="3847782"/>
                </a:lnTo>
                <a:lnTo>
                  <a:pt x="1469015" y="3255962"/>
                </a:lnTo>
                <a:lnTo>
                  <a:pt x="1473147" y="3251517"/>
                </a:lnTo>
                <a:lnTo>
                  <a:pt x="1476961" y="3247072"/>
                </a:lnTo>
                <a:lnTo>
                  <a:pt x="1480139" y="3242627"/>
                </a:lnTo>
                <a:lnTo>
                  <a:pt x="1483635" y="3237547"/>
                </a:lnTo>
                <a:lnTo>
                  <a:pt x="1486496" y="3232785"/>
                </a:lnTo>
                <a:lnTo>
                  <a:pt x="1489674" y="3228022"/>
                </a:lnTo>
                <a:lnTo>
                  <a:pt x="1491899" y="3223260"/>
                </a:lnTo>
                <a:lnTo>
                  <a:pt x="1494124" y="3217862"/>
                </a:lnTo>
                <a:lnTo>
                  <a:pt x="1496349" y="3212782"/>
                </a:lnTo>
                <a:lnTo>
                  <a:pt x="1497938" y="3207067"/>
                </a:lnTo>
                <a:lnTo>
                  <a:pt x="1499209" y="3201987"/>
                </a:lnTo>
                <a:lnTo>
                  <a:pt x="1500481" y="3196590"/>
                </a:lnTo>
                <a:lnTo>
                  <a:pt x="1501434" y="3191192"/>
                </a:lnTo>
                <a:lnTo>
                  <a:pt x="1502387" y="3185477"/>
                </a:lnTo>
                <a:lnTo>
                  <a:pt x="1502705" y="3179762"/>
                </a:lnTo>
                <a:lnTo>
                  <a:pt x="1502705" y="3174682"/>
                </a:lnTo>
                <a:lnTo>
                  <a:pt x="1502705" y="3168967"/>
                </a:lnTo>
                <a:lnTo>
                  <a:pt x="1502387" y="3163570"/>
                </a:lnTo>
                <a:lnTo>
                  <a:pt x="1501434" y="3157855"/>
                </a:lnTo>
                <a:lnTo>
                  <a:pt x="1500481" y="3152775"/>
                </a:lnTo>
                <a:lnTo>
                  <a:pt x="1499209" y="3147060"/>
                </a:lnTo>
                <a:lnTo>
                  <a:pt x="1497938" y="3141980"/>
                </a:lnTo>
                <a:lnTo>
                  <a:pt x="1496349" y="3136265"/>
                </a:lnTo>
                <a:lnTo>
                  <a:pt x="1494124" y="3131185"/>
                </a:lnTo>
                <a:lnTo>
                  <a:pt x="1491899" y="3126105"/>
                </a:lnTo>
                <a:lnTo>
                  <a:pt x="1489674" y="3121025"/>
                </a:lnTo>
                <a:lnTo>
                  <a:pt x="1486496" y="3116262"/>
                </a:lnTo>
                <a:lnTo>
                  <a:pt x="1483635" y="3111182"/>
                </a:lnTo>
                <a:lnTo>
                  <a:pt x="1480139" y="3106420"/>
                </a:lnTo>
                <a:lnTo>
                  <a:pt x="1476961" y="3101975"/>
                </a:lnTo>
                <a:lnTo>
                  <a:pt x="1473147" y="3097530"/>
                </a:lnTo>
                <a:lnTo>
                  <a:pt x="1469015" y="3093085"/>
                </a:lnTo>
                <a:lnTo>
                  <a:pt x="1465201" y="3089592"/>
                </a:lnTo>
                <a:lnTo>
                  <a:pt x="1461070" y="3086417"/>
                </a:lnTo>
                <a:lnTo>
                  <a:pt x="1453441" y="3080067"/>
                </a:lnTo>
                <a:lnTo>
                  <a:pt x="1444860" y="3074670"/>
                </a:lnTo>
                <a:lnTo>
                  <a:pt x="1436279" y="3070225"/>
                </a:lnTo>
                <a:lnTo>
                  <a:pt x="1427379" y="3066732"/>
                </a:lnTo>
                <a:lnTo>
                  <a:pt x="1417844" y="3063557"/>
                </a:lnTo>
                <a:lnTo>
                  <a:pt x="1408627" y="3061335"/>
                </a:lnTo>
                <a:lnTo>
                  <a:pt x="1398774" y="3060382"/>
                </a:lnTo>
                <a:lnTo>
                  <a:pt x="1389558" y="3059430"/>
                </a:lnTo>
                <a:lnTo>
                  <a:pt x="1380023" y="3059747"/>
                </a:lnTo>
                <a:lnTo>
                  <a:pt x="1370170" y="3060700"/>
                </a:lnTo>
                <a:lnTo>
                  <a:pt x="1360953" y="3062605"/>
                </a:lnTo>
                <a:lnTo>
                  <a:pt x="1351418" y="3065145"/>
                </a:lnTo>
                <a:lnTo>
                  <a:pt x="1342518" y="3068955"/>
                </a:lnTo>
                <a:lnTo>
                  <a:pt x="1333619" y="3073082"/>
                </a:lnTo>
                <a:lnTo>
                  <a:pt x="1325038" y="3077845"/>
                </a:lnTo>
                <a:lnTo>
                  <a:pt x="0" y="4411838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77000">
                <a:srgbClr val="E6E6E6"/>
              </a:gs>
              <a:gs pos="89000">
                <a:srgbClr val="DBDBDB"/>
              </a:gs>
              <a:gs pos="100000">
                <a:srgbClr val="999999"/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="" xmlns:a16="http://schemas.microsoft.com/office/drawing/2014/main" id="{61C07455-09D2-4325-9DB0-DEE60B0A0D27}"/>
              </a:ext>
            </a:extLst>
          </p:cNvPr>
          <p:cNvSpPr>
            <a:spLocks/>
          </p:cNvSpPr>
          <p:nvPr/>
        </p:nvSpPr>
        <p:spPr bwMode="auto">
          <a:xfrm>
            <a:off x="7866319" y="1"/>
            <a:ext cx="893105" cy="72707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0000">
                <a:srgbClr val="8F201D"/>
              </a:gs>
              <a:gs pos="100000">
                <a:srgbClr val="7D1B19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="" xmlns:a16="http://schemas.microsoft.com/office/drawing/2014/main" id="{038C1AE9-1CD2-4474-B31B-0870D53550CB}"/>
              </a:ext>
            </a:extLst>
          </p:cNvPr>
          <p:cNvSpPr>
            <a:spLocks/>
          </p:cNvSpPr>
          <p:nvPr/>
        </p:nvSpPr>
        <p:spPr bwMode="auto">
          <a:xfrm>
            <a:off x="8656129" y="3781847"/>
            <a:ext cx="487871" cy="650875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 10">
            <a:extLst>
              <a:ext uri="{FF2B5EF4-FFF2-40B4-BE49-F238E27FC236}">
                <a16:creationId xmlns="" xmlns:a16="http://schemas.microsoft.com/office/drawing/2014/main" id="{BA94BC0B-A203-4465-B49C-97FB232210FC}"/>
              </a:ext>
            </a:extLst>
          </p:cNvPr>
          <p:cNvSpPr>
            <a:spLocks/>
          </p:cNvSpPr>
          <p:nvPr/>
        </p:nvSpPr>
        <p:spPr bwMode="auto">
          <a:xfrm>
            <a:off x="932834" y="6108700"/>
            <a:ext cx="916943" cy="749300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="" xmlns:a16="http://schemas.microsoft.com/office/drawing/2014/main" id="{D7ADF25A-7051-4AB0-B034-B6FCD4FFD81D}"/>
              </a:ext>
            </a:extLst>
          </p:cNvPr>
          <p:cNvSpPr>
            <a:spLocks/>
          </p:cNvSpPr>
          <p:nvPr userDrawn="1"/>
        </p:nvSpPr>
        <p:spPr bwMode="auto">
          <a:xfrm>
            <a:off x="0" y="2381551"/>
            <a:ext cx="1101285" cy="1266825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0" name="Forma libre 39">
            <a:extLst>
              <a:ext uri="{FF2B5EF4-FFF2-40B4-BE49-F238E27FC236}">
                <a16:creationId xmlns="" xmlns:a16="http://schemas.microsoft.com/office/drawing/2014/main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160954" y="3273467"/>
            <a:ext cx="983046" cy="1159255"/>
          </a:xfrm>
          <a:custGeom>
            <a:avLst/>
            <a:gdLst>
              <a:gd name="connsiteX0" fmla="*/ 0 w 983046"/>
              <a:gd name="connsiteY0" fmla="*/ 0 h 1159255"/>
              <a:gd name="connsiteX1" fmla="*/ 0 w 983046"/>
              <a:gd name="connsiteY1" fmla="*/ 353350 h 1159255"/>
              <a:gd name="connsiteX2" fmla="*/ 769649 w 983046"/>
              <a:gd name="connsiteY2" fmla="*/ 1122446 h 1159255"/>
              <a:gd name="connsiteX3" fmla="*/ 774378 w 983046"/>
              <a:gd name="connsiteY3" fmla="*/ 1126888 h 1159255"/>
              <a:gd name="connsiteX4" fmla="*/ 779107 w 983046"/>
              <a:gd name="connsiteY4" fmla="*/ 1131014 h 1159255"/>
              <a:gd name="connsiteX5" fmla="*/ 784132 w 983046"/>
              <a:gd name="connsiteY5" fmla="*/ 1135139 h 1159255"/>
              <a:gd name="connsiteX6" fmla="*/ 789156 w 983046"/>
              <a:gd name="connsiteY6" fmla="*/ 1138629 h 1159255"/>
              <a:gd name="connsiteX7" fmla="*/ 794477 w 983046"/>
              <a:gd name="connsiteY7" fmla="*/ 1141802 h 1159255"/>
              <a:gd name="connsiteX8" fmla="*/ 799797 w 983046"/>
              <a:gd name="connsiteY8" fmla="*/ 1144658 h 1159255"/>
              <a:gd name="connsiteX9" fmla="*/ 805117 w 983046"/>
              <a:gd name="connsiteY9" fmla="*/ 1147514 h 1159255"/>
              <a:gd name="connsiteX10" fmla="*/ 811028 w 983046"/>
              <a:gd name="connsiteY10" fmla="*/ 1150053 h 1159255"/>
              <a:gd name="connsiteX11" fmla="*/ 816644 w 983046"/>
              <a:gd name="connsiteY11" fmla="*/ 1152274 h 1159255"/>
              <a:gd name="connsiteX12" fmla="*/ 822555 w 983046"/>
              <a:gd name="connsiteY12" fmla="*/ 1154178 h 1159255"/>
              <a:gd name="connsiteX13" fmla="*/ 828171 w 983046"/>
              <a:gd name="connsiteY13" fmla="*/ 1155447 h 1159255"/>
              <a:gd name="connsiteX14" fmla="*/ 834082 w 983046"/>
              <a:gd name="connsiteY14" fmla="*/ 1157034 h 1159255"/>
              <a:gd name="connsiteX15" fmla="*/ 839993 w 983046"/>
              <a:gd name="connsiteY15" fmla="*/ 1157986 h 1159255"/>
              <a:gd name="connsiteX16" fmla="*/ 845905 w 983046"/>
              <a:gd name="connsiteY16" fmla="*/ 1158303 h 1159255"/>
              <a:gd name="connsiteX17" fmla="*/ 851816 w 983046"/>
              <a:gd name="connsiteY17" fmla="*/ 1159255 h 1159255"/>
              <a:gd name="connsiteX18" fmla="*/ 858023 w 983046"/>
              <a:gd name="connsiteY18" fmla="*/ 1159255 h 1159255"/>
              <a:gd name="connsiteX19" fmla="*/ 863934 w 983046"/>
              <a:gd name="connsiteY19" fmla="*/ 1159255 h 1159255"/>
              <a:gd name="connsiteX20" fmla="*/ 869845 w 983046"/>
              <a:gd name="connsiteY20" fmla="*/ 1158303 h 1159255"/>
              <a:gd name="connsiteX21" fmla="*/ 876052 w 983046"/>
              <a:gd name="connsiteY21" fmla="*/ 1157986 h 1159255"/>
              <a:gd name="connsiteX22" fmla="*/ 881668 w 983046"/>
              <a:gd name="connsiteY22" fmla="*/ 1157034 h 1159255"/>
              <a:gd name="connsiteX23" fmla="*/ 887875 w 983046"/>
              <a:gd name="connsiteY23" fmla="*/ 1155447 h 1159255"/>
              <a:gd name="connsiteX24" fmla="*/ 893490 w 983046"/>
              <a:gd name="connsiteY24" fmla="*/ 1154178 h 1159255"/>
              <a:gd name="connsiteX25" fmla="*/ 899402 w 983046"/>
              <a:gd name="connsiteY25" fmla="*/ 1152274 h 1159255"/>
              <a:gd name="connsiteX26" fmla="*/ 905017 w 983046"/>
              <a:gd name="connsiteY26" fmla="*/ 1150053 h 1159255"/>
              <a:gd name="connsiteX27" fmla="*/ 910633 w 983046"/>
              <a:gd name="connsiteY27" fmla="*/ 1147514 h 1159255"/>
              <a:gd name="connsiteX28" fmla="*/ 916249 w 983046"/>
              <a:gd name="connsiteY28" fmla="*/ 1144658 h 1159255"/>
              <a:gd name="connsiteX29" fmla="*/ 921569 w 983046"/>
              <a:gd name="connsiteY29" fmla="*/ 1141802 h 1159255"/>
              <a:gd name="connsiteX30" fmla="*/ 926593 w 983046"/>
              <a:gd name="connsiteY30" fmla="*/ 1138629 h 1159255"/>
              <a:gd name="connsiteX31" fmla="*/ 931914 w 983046"/>
              <a:gd name="connsiteY31" fmla="*/ 1135139 h 1159255"/>
              <a:gd name="connsiteX32" fmla="*/ 936643 w 983046"/>
              <a:gd name="connsiteY32" fmla="*/ 1131014 h 1159255"/>
              <a:gd name="connsiteX33" fmla="*/ 941667 w 983046"/>
              <a:gd name="connsiteY33" fmla="*/ 1126888 h 1159255"/>
              <a:gd name="connsiteX34" fmla="*/ 946396 w 983046"/>
              <a:gd name="connsiteY34" fmla="*/ 1122446 h 1159255"/>
              <a:gd name="connsiteX35" fmla="*/ 950830 w 983046"/>
              <a:gd name="connsiteY35" fmla="*/ 1118003 h 1159255"/>
              <a:gd name="connsiteX36" fmla="*/ 954968 w 983046"/>
              <a:gd name="connsiteY36" fmla="*/ 1113244 h 1159255"/>
              <a:gd name="connsiteX37" fmla="*/ 958514 w 983046"/>
              <a:gd name="connsiteY37" fmla="*/ 1108166 h 1159255"/>
              <a:gd name="connsiteX38" fmla="*/ 962357 w 983046"/>
              <a:gd name="connsiteY38" fmla="*/ 1103089 h 1159255"/>
              <a:gd name="connsiteX39" fmla="*/ 965903 w 983046"/>
              <a:gd name="connsiteY39" fmla="*/ 1097695 h 1159255"/>
              <a:gd name="connsiteX40" fmla="*/ 968564 w 983046"/>
              <a:gd name="connsiteY40" fmla="*/ 1092300 h 1159255"/>
              <a:gd name="connsiteX41" fmla="*/ 971519 w 983046"/>
              <a:gd name="connsiteY41" fmla="*/ 1086906 h 1159255"/>
              <a:gd name="connsiteX42" fmla="*/ 973588 w 983046"/>
              <a:gd name="connsiteY42" fmla="*/ 1081194 h 1159255"/>
              <a:gd name="connsiteX43" fmla="*/ 975953 w 983046"/>
              <a:gd name="connsiteY43" fmla="*/ 1075482 h 1159255"/>
              <a:gd name="connsiteX44" fmla="*/ 977726 w 983046"/>
              <a:gd name="connsiteY44" fmla="*/ 1069771 h 1159255"/>
              <a:gd name="connsiteX45" fmla="*/ 979499 w 983046"/>
              <a:gd name="connsiteY45" fmla="*/ 1064059 h 1159255"/>
              <a:gd name="connsiteX46" fmla="*/ 980682 w 983046"/>
              <a:gd name="connsiteY46" fmla="*/ 1058347 h 1159255"/>
              <a:gd name="connsiteX47" fmla="*/ 981568 w 983046"/>
              <a:gd name="connsiteY47" fmla="*/ 1052001 h 1159255"/>
              <a:gd name="connsiteX48" fmla="*/ 982455 w 983046"/>
              <a:gd name="connsiteY48" fmla="*/ 1045972 h 1159255"/>
              <a:gd name="connsiteX49" fmla="*/ 982751 w 983046"/>
              <a:gd name="connsiteY49" fmla="*/ 1040260 h 1159255"/>
              <a:gd name="connsiteX50" fmla="*/ 983046 w 983046"/>
              <a:gd name="connsiteY50" fmla="*/ 1034231 h 1159255"/>
              <a:gd name="connsiteX51" fmla="*/ 982751 w 983046"/>
              <a:gd name="connsiteY51" fmla="*/ 1028202 h 1159255"/>
              <a:gd name="connsiteX52" fmla="*/ 982455 w 983046"/>
              <a:gd name="connsiteY52" fmla="*/ 1022490 h 1159255"/>
              <a:gd name="connsiteX53" fmla="*/ 981568 w 983046"/>
              <a:gd name="connsiteY53" fmla="*/ 1016143 h 1159255"/>
              <a:gd name="connsiteX54" fmla="*/ 980682 w 983046"/>
              <a:gd name="connsiteY54" fmla="*/ 1010432 h 1159255"/>
              <a:gd name="connsiteX55" fmla="*/ 979499 w 983046"/>
              <a:gd name="connsiteY55" fmla="*/ 1004403 h 1159255"/>
              <a:gd name="connsiteX56" fmla="*/ 977726 w 983046"/>
              <a:gd name="connsiteY56" fmla="*/ 998691 h 1159255"/>
              <a:gd name="connsiteX57" fmla="*/ 975953 w 983046"/>
              <a:gd name="connsiteY57" fmla="*/ 992979 h 1159255"/>
              <a:gd name="connsiteX58" fmla="*/ 973588 w 983046"/>
              <a:gd name="connsiteY58" fmla="*/ 987267 h 1159255"/>
              <a:gd name="connsiteX59" fmla="*/ 971519 w 983046"/>
              <a:gd name="connsiteY59" fmla="*/ 981555 h 1159255"/>
              <a:gd name="connsiteX60" fmla="*/ 968564 w 983046"/>
              <a:gd name="connsiteY60" fmla="*/ 976161 h 1159255"/>
              <a:gd name="connsiteX61" fmla="*/ 965903 w 983046"/>
              <a:gd name="connsiteY61" fmla="*/ 970767 h 1159255"/>
              <a:gd name="connsiteX62" fmla="*/ 962357 w 983046"/>
              <a:gd name="connsiteY62" fmla="*/ 965689 h 1159255"/>
              <a:gd name="connsiteX63" fmla="*/ 958514 w 983046"/>
              <a:gd name="connsiteY63" fmla="*/ 960295 h 1159255"/>
              <a:gd name="connsiteX64" fmla="*/ 954968 w 983046"/>
              <a:gd name="connsiteY64" fmla="*/ 955218 h 1159255"/>
              <a:gd name="connsiteX65" fmla="*/ 950830 w 983046"/>
              <a:gd name="connsiteY65" fmla="*/ 950458 h 1159255"/>
              <a:gd name="connsiteX66" fmla="*/ 946396 w 983046"/>
              <a:gd name="connsiteY66" fmla="*/ 946015 h 1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3046" h="1159255">
                <a:moveTo>
                  <a:pt x="0" y="0"/>
                </a:moveTo>
                <a:lnTo>
                  <a:pt x="0" y="353350"/>
                </a:lnTo>
                <a:lnTo>
                  <a:pt x="769649" y="1122446"/>
                </a:lnTo>
                <a:lnTo>
                  <a:pt x="774378" y="1126888"/>
                </a:lnTo>
                <a:lnTo>
                  <a:pt x="779107" y="1131014"/>
                </a:lnTo>
                <a:lnTo>
                  <a:pt x="784132" y="1135139"/>
                </a:lnTo>
                <a:lnTo>
                  <a:pt x="789156" y="1138629"/>
                </a:lnTo>
                <a:lnTo>
                  <a:pt x="794477" y="1141802"/>
                </a:lnTo>
                <a:lnTo>
                  <a:pt x="799797" y="1144658"/>
                </a:lnTo>
                <a:lnTo>
                  <a:pt x="805117" y="1147514"/>
                </a:lnTo>
                <a:lnTo>
                  <a:pt x="811028" y="1150053"/>
                </a:lnTo>
                <a:lnTo>
                  <a:pt x="816644" y="1152274"/>
                </a:lnTo>
                <a:lnTo>
                  <a:pt x="822555" y="1154178"/>
                </a:lnTo>
                <a:lnTo>
                  <a:pt x="828171" y="1155447"/>
                </a:lnTo>
                <a:lnTo>
                  <a:pt x="834082" y="1157034"/>
                </a:lnTo>
                <a:lnTo>
                  <a:pt x="839993" y="1157986"/>
                </a:lnTo>
                <a:lnTo>
                  <a:pt x="845905" y="1158303"/>
                </a:lnTo>
                <a:lnTo>
                  <a:pt x="851816" y="1159255"/>
                </a:lnTo>
                <a:lnTo>
                  <a:pt x="858023" y="1159255"/>
                </a:lnTo>
                <a:lnTo>
                  <a:pt x="863934" y="1159255"/>
                </a:lnTo>
                <a:lnTo>
                  <a:pt x="869845" y="1158303"/>
                </a:lnTo>
                <a:lnTo>
                  <a:pt x="876052" y="1157986"/>
                </a:lnTo>
                <a:lnTo>
                  <a:pt x="881668" y="1157034"/>
                </a:lnTo>
                <a:lnTo>
                  <a:pt x="887875" y="1155447"/>
                </a:lnTo>
                <a:lnTo>
                  <a:pt x="893490" y="1154178"/>
                </a:lnTo>
                <a:lnTo>
                  <a:pt x="899402" y="1152274"/>
                </a:lnTo>
                <a:lnTo>
                  <a:pt x="905017" y="1150053"/>
                </a:lnTo>
                <a:lnTo>
                  <a:pt x="910633" y="1147514"/>
                </a:lnTo>
                <a:lnTo>
                  <a:pt x="916249" y="1144658"/>
                </a:lnTo>
                <a:lnTo>
                  <a:pt x="921569" y="1141802"/>
                </a:lnTo>
                <a:lnTo>
                  <a:pt x="926593" y="1138629"/>
                </a:lnTo>
                <a:lnTo>
                  <a:pt x="931914" y="1135139"/>
                </a:lnTo>
                <a:lnTo>
                  <a:pt x="936643" y="1131014"/>
                </a:lnTo>
                <a:lnTo>
                  <a:pt x="941667" y="1126888"/>
                </a:lnTo>
                <a:lnTo>
                  <a:pt x="946396" y="1122446"/>
                </a:lnTo>
                <a:lnTo>
                  <a:pt x="950830" y="1118003"/>
                </a:lnTo>
                <a:lnTo>
                  <a:pt x="954968" y="1113244"/>
                </a:lnTo>
                <a:lnTo>
                  <a:pt x="958514" y="1108166"/>
                </a:lnTo>
                <a:lnTo>
                  <a:pt x="962357" y="1103089"/>
                </a:lnTo>
                <a:lnTo>
                  <a:pt x="965903" y="1097695"/>
                </a:lnTo>
                <a:lnTo>
                  <a:pt x="968564" y="1092300"/>
                </a:lnTo>
                <a:lnTo>
                  <a:pt x="971519" y="1086906"/>
                </a:lnTo>
                <a:lnTo>
                  <a:pt x="973588" y="1081194"/>
                </a:lnTo>
                <a:lnTo>
                  <a:pt x="975953" y="1075482"/>
                </a:lnTo>
                <a:lnTo>
                  <a:pt x="977726" y="1069771"/>
                </a:lnTo>
                <a:lnTo>
                  <a:pt x="979499" y="1064059"/>
                </a:lnTo>
                <a:lnTo>
                  <a:pt x="980682" y="1058347"/>
                </a:lnTo>
                <a:lnTo>
                  <a:pt x="981568" y="1052001"/>
                </a:lnTo>
                <a:lnTo>
                  <a:pt x="982455" y="1045972"/>
                </a:lnTo>
                <a:lnTo>
                  <a:pt x="982751" y="1040260"/>
                </a:lnTo>
                <a:lnTo>
                  <a:pt x="983046" y="1034231"/>
                </a:lnTo>
                <a:lnTo>
                  <a:pt x="982751" y="1028202"/>
                </a:lnTo>
                <a:lnTo>
                  <a:pt x="982455" y="1022490"/>
                </a:lnTo>
                <a:lnTo>
                  <a:pt x="981568" y="1016143"/>
                </a:lnTo>
                <a:lnTo>
                  <a:pt x="980682" y="1010432"/>
                </a:lnTo>
                <a:lnTo>
                  <a:pt x="979499" y="1004403"/>
                </a:lnTo>
                <a:lnTo>
                  <a:pt x="977726" y="998691"/>
                </a:lnTo>
                <a:lnTo>
                  <a:pt x="975953" y="992979"/>
                </a:lnTo>
                <a:lnTo>
                  <a:pt x="973588" y="987267"/>
                </a:lnTo>
                <a:lnTo>
                  <a:pt x="971519" y="981555"/>
                </a:lnTo>
                <a:lnTo>
                  <a:pt x="968564" y="976161"/>
                </a:lnTo>
                <a:lnTo>
                  <a:pt x="965903" y="970767"/>
                </a:lnTo>
                <a:lnTo>
                  <a:pt x="962357" y="965689"/>
                </a:lnTo>
                <a:lnTo>
                  <a:pt x="958514" y="960295"/>
                </a:lnTo>
                <a:lnTo>
                  <a:pt x="954968" y="955218"/>
                </a:lnTo>
                <a:lnTo>
                  <a:pt x="950830" y="950458"/>
                </a:lnTo>
                <a:lnTo>
                  <a:pt x="946396" y="946015"/>
                </a:lnTo>
                <a:close/>
              </a:path>
            </a:pathLst>
          </a:custGeom>
          <a:gradFill>
            <a:gsLst>
              <a:gs pos="71000">
                <a:srgbClr val="00629E"/>
              </a:gs>
              <a:gs pos="49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591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4466341" y="19116"/>
            <a:ext cx="4677659" cy="4043328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pic>
        <p:nvPicPr>
          <p:cNvPr id="40" name="Imagen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3325" y="2802554"/>
            <a:ext cx="2899807" cy="4055446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4BBB5E71-AB95-4AAE-8D0C-2B8D78EC465D}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9147326" cy="6857999"/>
          </a:xfrm>
          <a:custGeom>
            <a:avLst/>
            <a:gdLst>
              <a:gd name="connsiteX0" fmla="*/ 0 w 9147326"/>
              <a:gd name="connsiteY0" fmla="*/ 0 h 6857999"/>
              <a:gd name="connsiteX1" fmla="*/ 9147326 w 9147326"/>
              <a:gd name="connsiteY1" fmla="*/ 0 h 6857999"/>
              <a:gd name="connsiteX2" fmla="*/ 9147326 w 9147326"/>
              <a:gd name="connsiteY2" fmla="*/ 126534 h 6857999"/>
              <a:gd name="connsiteX3" fmla="*/ 7728380 w 9147326"/>
              <a:gd name="connsiteY3" fmla="*/ 1544002 h 6857999"/>
              <a:gd name="connsiteX4" fmla="*/ 7724248 w 9147326"/>
              <a:gd name="connsiteY4" fmla="*/ 1548130 h 6857999"/>
              <a:gd name="connsiteX5" fmla="*/ 7720434 w 9147326"/>
              <a:gd name="connsiteY5" fmla="*/ 1552575 h 6857999"/>
              <a:gd name="connsiteX6" fmla="*/ 7717256 w 9147326"/>
              <a:gd name="connsiteY6" fmla="*/ 1557337 h 6857999"/>
              <a:gd name="connsiteX7" fmla="*/ 7713759 w 9147326"/>
              <a:gd name="connsiteY7" fmla="*/ 1561782 h 6857999"/>
              <a:gd name="connsiteX8" fmla="*/ 7710899 w 9147326"/>
              <a:gd name="connsiteY8" fmla="*/ 1566545 h 6857999"/>
              <a:gd name="connsiteX9" fmla="*/ 7707721 w 9147326"/>
              <a:gd name="connsiteY9" fmla="*/ 1571942 h 6857999"/>
              <a:gd name="connsiteX10" fmla="*/ 7705496 w 9147326"/>
              <a:gd name="connsiteY10" fmla="*/ 1576705 h 6857999"/>
              <a:gd name="connsiteX11" fmla="*/ 7702953 w 9147326"/>
              <a:gd name="connsiteY11" fmla="*/ 1581785 h 6857999"/>
              <a:gd name="connsiteX12" fmla="*/ 7701046 w 9147326"/>
              <a:gd name="connsiteY12" fmla="*/ 1587182 h 6857999"/>
              <a:gd name="connsiteX13" fmla="*/ 7699457 w 9147326"/>
              <a:gd name="connsiteY13" fmla="*/ 1592262 h 6857999"/>
              <a:gd name="connsiteX14" fmla="*/ 7698186 w 9147326"/>
              <a:gd name="connsiteY14" fmla="*/ 1597977 h 6857999"/>
              <a:gd name="connsiteX15" fmla="*/ 7696914 w 9147326"/>
              <a:gd name="connsiteY15" fmla="*/ 1603057 h 6857999"/>
              <a:gd name="connsiteX16" fmla="*/ 7695961 w 9147326"/>
              <a:gd name="connsiteY16" fmla="*/ 1608772 h 6857999"/>
              <a:gd name="connsiteX17" fmla="*/ 7695007 w 9147326"/>
              <a:gd name="connsiteY17" fmla="*/ 1614487 h 6857999"/>
              <a:gd name="connsiteX18" fmla="*/ 7694690 w 9147326"/>
              <a:gd name="connsiteY18" fmla="*/ 1619567 h 6857999"/>
              <a:gd name="connsiteX19" fmla="*/ 7694690 w 9147326"/>
              <a:gd name="connsiteY19" fmla="*/ 1625282 h 6857999"/>
              <a:gd name="connsiteX20" fmla="*/ 7694690 w 9147326"/>
              <a:gd name="connsiteY20" fmla="*/ 1630680 h 6857999"/>
              <a:gd name="connsiteX21" fmla="*/ 7695007 w 9147326"/>
              <a:gd name="connsiteY21" fmla="*/ 1636395 h 6857999"/>
              <a:gd name="connsiteX22" fmla="*/ 7695961 w 9147326"/>
              <a:gd name="connsiteY22" fmla="*/ 1641792 h 6857999"/>
              <a:gd name="connsiteX23" fmla="*/ 7696914 w 9147326"/>
              <a:gd name="connsiteY23" fmla="*/ 1647190 h 6857999"/>
              <a:gd name="connsiteX24" fmla="*/ 7698186 w 9147326"/>
              <a:gd name="connsiteY24" fmla="*/ 1652587 h 6857999"/>
              <a:gd name="connsiteX25" fmla="*/ 7699457 w 9147326"/>
              <a:gd name="connsiteY25" fmla="*/ 1657985 h 6857999"/>
              <a:gd name="connsiteX26" fmla="*/ 7701046 w 9147326"/>
              <a:gd name="connsiteY26" fmla="*/ 1663065 h 6857999"/>
              <a:gd name="connsiteX27" fmla="*/ 7702953 w 9147326"/>
              <a:gd name="connsiteY27" fmla="*/ 1668462 h 6857999"/>
              <a:gd name="connsiteX28" fmla="*/ 7705178 w 9147326"/>
              <a:gd name="connsiteY28" fmla="*/ 1673542 h 6857999"/>
              <a:gd name="connsiteX29" fmla="*/ 7707721 w 9147326"/>
              <a:gd name="connsiteY29" fmla="*/ 1678940 h 6857999"/>
              <a:gd name="connsiteX30" fmla="*/ 7710899 w 9147326"/>
              <a:gd name="connsiteY30" fmla="*/ 1683702 h 6857999"/>
              <a:gd name="connsiteX31" fmla="*/ 7713759 w 9147326"/>
              <a:gd name="connsiteY31" fmla="*/ 1688465 h 6857999"/>
              <a:gd name="connsiteX32" fmla="*/ 7717256 w 9147326"/>
              <a:gd name="connsiteY32" fmla="*/ 1693227 h 6857999"/>
              <a:gd name="connsiteX33" fmla="*/ 7720434 w 9147326"/>
              <a:gd name="connsiteY33" fmla="*/ 1697672 h 6857999"/>
              <a:gd name="connsiteX34" fmla="*/ 7724248 w 9147326"/>
              <a:gd name="connsiteY34" fmla="*/ 1702435 h 6857999"/>
              <a:gd name="connsiteX35" fmla="*/ 7728380 w 9147326"/>
              <a:gd name="connsiteY35" fmla="*/ 1706245 h 6857999"/>
              <a:gd name="connsiteX36" fmla="*/ 7732829 w 9147326"/>
              <a:gd name="connsiteY36" fmla="*/ 1710372 h 6857999"/>
              <a:gd name="connsiteX37" fmla="*/ 7737279 w 9147326"/>
              <a:gd name="connsiteY37" fmla="*/ 1714500 h 6857999"/>
              <a:gd name="connsiteX38" fmla="*/ 7741729 w 9147326"/>
              <a:gd name="connsiteY38" fmla="*/ 1717992 h 6857999"/>
              <a:gd name="connsiteX39" fmla="*/ 7746496 w 9147326"/>
              <a:gd name="connsiteY39" fmla="*/ 1721167 h 6857999"/>
              <a:gd name="connsiteX40" fmla="*/ 7751581 w 9147326"/>
              <a:gd name="connsiteY40" fmla="*/ 1724342 h 6857999"/>
              <a:gd name="connsiteX41" fmla="*/ 7756349 w 9147326"/>
              <a:gd name="connsiteY41" fmla="*/ 1727200 h 6857999"/>
              <a:gd name="connsiteX42" fmla="*/ 7761434 w 9147326"/>
              <a:gd name="connsiteY42" fmla="*/ 1729422 h 6857999"/>
              <a:gd name="connsiteX43" fmla="*/ 7766202 w 9147326"/>
              <a:gd name="connsiteY43" fmla="*/ 1731645 h 6857999"/>
              <a:gd name="connsiteX44" fmla="*/ 7771605 w 9147326"/>
              <a:gd name="connsiteY44" fmla="*/ 1733867 h 6857999"/>
              <a:gd name="connsiteX45" fmla="*/ 7777326 w 9147326"/>
              <a:gd name="connsiteY45" fmla="*/ 1735455 h 6857999"/>
              <a:gd name="connsiteX46" fmla="*/ 7782411 w 9147326"/>
              <a:gd name="connsiteY46" fmla="*/ 1737042 h 6857999"/>
              <a:gd name="connsiteX47" fmla="*/ 7788132 w 9147326"/>
              <a:gd name="connsiteY47" fmla="*/ 1737995 h 6857999"/>
              <a:gd name="connsiteX48" fmla="*/ 7793217 w 9147326"/>
              <a:gd name="connsiteY48" fmla="*/ 1739265 h 6857999"/>
              <a:gd name="connsiteX49" fmla="*/ 7798938 w 9147326"/>
              <a:gd name="connsiteY49" fmla="*/ 1739900 h 6857999"/>
              <a:gd name="connsiteX50" fmla="*/ 7804341 w 9147326"/>
              <a:gd name="connsiteY50" fmla="*/ 1740217 h 6857999"/>
              <a:gd name="connsiteX51" fmla="*/ 7810062 w 9147326"/>
              <a:gd name="connsiteY51" fmla="*/ 1740217 h 6857999"/>
              <a:gd name="connsiteX52" fmla="*/ 7815148 w 9147326"/>
              <a:gd name="connsiteY52" fmla="*/ 1740217 h 6857999"/>
              <a:gd name="connsiteX53" fmla="*/ 7820868 w 9147326"/>
              <a:gd name="connsiteY53" fmla="*/ 1739900 h 6857999"/>
              <a:gd name="connsiteX54" fmla="*/ 7826272 w 9147326"/>
              <a:gd name="connsiteY54" fmla="*/ 1739265 h 6857999"/>
              <a:gd name="connsiteX55" fmla="*/ 7831993 w 9147326"/>
              <a:gd name="connsiteY55" fmla="*/ 1737995 h 6857999"/>
              <a:gd name="connsiteX56" fmla="*/ 7837396 w 9147326"/>
              <a:gd name="connsiteY56" fmla="*/ 1737042 h 6857999"/>
              <a:gd name="connsiteX57" fmla="*/ 7842799 w 9147326"/>
              <a:gd name="connsiteY57" fmla="*/ 1735455 h 6857999"/>
              <a:gd name="connsiteX58" fmla="*/ 7848202 w 9147326"/>
              <a:gd name="connsiteY58" fmla="*/ 1733867 h 6857999"/>
              <a:gd name="connsiteX59" fmla="*/ 7853287 w 9147326"/>
              <a:gd name="connsiteY59" fmla="*/ 1731645 h 6857999"/>
              <a:gd name="connsiteX60" fmla="*/ 7858373 w 9147326"/>
              <a:gd name="connsiteY60" fmla="*/ 1729422 h 6857999"/>
              <a:gd name="connsiteX61" fmla="*/ 7863458 w 9147326"/>
              <a:gd name="connsiteY61" fmla="*/ 1727200 h 6857999"/>
              <a:gd name="connsiteX62" fmla="*/ 7868225 w 9147326"/>
              <a:gd name="connsiteY62" fmla="*/ 1724342 h 6857999"/>
              <a:gd name="connsiteX63" fmla="*/ 7872993 w 9147326"/>
              <a:gd name="connsiteY63" fmla="*/ 1721167 h 6857999"/>
              <a:gd name="connsiteX64" fmla="*/ 7877760 w 9147326"/>
              <a:gd name="connsiteY64" fmla="*/ 1717992 h 6857999"/>
              <a:gd name="connsiteX65" fmla="*/ 7882528 w 9147326"/>
              <a:gd name="connsiteY65" fmla="*/ 1714500 h 6857999"/>
              <a:gd name="connsiteX66" fmla="*/ 7886977 w 9147326"/>
              <a:gd name="connsiteY66" fmla="*/ 1710372 h 6857999"/>
              <a:gd name="connsiteX67" fmla="*/ 7891427 w 9147326"/>
              <a:gd name="connsiteY67" fmla="*/ 1706245 h 6857999"/>
              <a:gd name="connsiteX68" fmla="*/ 7996947 w 9147326"/>
              <a:gd name="connsiteY68" fmla="*/ 1601152 h 6857999"/>
              <a:gd name="connsiteX69" fmla="*/ 8001079 w 9147326"/>
              <a:gd name="connsiteY69" fmla="*/ 1597342 h 6857999"/>
              <a:gd name="connsiteX70" fmla="*/ 8005528 w 9147326"/>
              <a:gd name="connsiteY70" fmla="*/ 1593215 h 6857999"/>
              <a:gd name="connsiteX71" fmla="*/ 8010296 w 9147326"/>
              <a:gd name="connsiteY71" fmla="*/ 1589722 h 6857999"/>
              <a:gd name="connsiteX72" fmla="*/ 8014745 w 9147326"/>
              <a:gd name="connsiteY72" fmla="*/ 1586547 h 6857999"/>
              <a:gd name="connsiteX73" fmla="*/ 8019831 w 9147326"/>
              <a:gd name="connsiteY73" fmla="*/ 1583372 h 6857999"/>
              <a:gd name="connsiteX74" fmla="*/ 8024916 w 9147326"/>
              <a:gd name="connsiteY74" fmla="*/ 1580515 h 6857999"/>
              <a:gd name="connsiteX75" fmla="*/ 8029683 w 9147326"/>
              <a:gd name="connsiteY75" fmla="*/ 1578292 h 6857999"/>
              <a:gd name="connsiteX76" fmla="*/ 8035087 w 9147326"/>
              <a:gd name="connsiteY76" fmla="*/ 1576070 h 6857999"/>
              <a:gd name="connsiteX77" fmla="*/ 8040172 w 9147326"/>
              <a:gd name="connsiteY77" fmla="*/ 1573847 h 6857999"/>
              <a:gd name="connsiteX78" fmla="*/ 8045575 w 9147326"/>
              <a:gd name="connsiteY78" fmla="*/ 1572260 h 6857999"/>
              <a:gd name="connsiteX79" fmla="*/ 8050978 w 9147326"/>
              <a:gd name="connsiteY79" fmla="*/ 1570672 h 6857999"/>
              <a:gd name="connsiteX80" fmla="*/ 8056381 w 9147326"/>
              <a:gd name="connsiteY80" fmla="*/ 1569720 h 6857999"/>
              <a:gd name="connsiteX81" fmla="*/ 8061784 w 9147326"/>
              <a:gd name="connsiteY81" fmla="*/ 1568450 h 6857999"/>
              <a:gd name="connsiteX82" fmla="*/ 8067505 w 9147326"/>
              <a:gd name="connsiteY82" fmla="*/ 1568132 h 6857999"/>
              <a:gd name="connsiteX83" fmla="*/ 8072591 w 9147326"/>
              <a:gd name="connsiteY83" fmla="*/ 1567497 h 6857999"/>
              <a:gd name="connsiteX84" fmla="*/ 8078312 w 9147326"/>
              <a:gd name="connsiteY84" fmla="*/ 1567497 h 6857999"/>
              <a:gd name="connsiteX85" fmla="*/ 8083715 w 9147326"/>
              <a:gd name="connsiteY85" fmla="*/ 1567497 h 6857999"/>
              <a:gd name="connsiteX86" fmla="*/ 8089436 w 9147326"/>
              <a:gd name="connsiteY86" fmla="*/ 1568132 h 6857999"/>
              <a:gd name="connsiteX87" fmla="*/ 8095157 w 9147326"/>
              <a:gd name="connsiteY87" fmla="*/ 1568450 h 6857999"/>
              <a:gd name="connsiteX88" fmla="*/ 8100242 w 9147326"/>
              <a:gd name="connsiteY88" fmla="*/ 1569720 h 6857999"/>
              <a:gd name="connsiteX89" fmla="*/ 8105963 w 9147326"/>
              <a:gd name="connsiteY89" fmla="*/ 1570672 h 6857999"/>
              <a:gd name="connsiteX90" fmla="*/ 8111048 w 9147326"/>
              <a:gd name="connsiteY90" fmla="*/ 1572260 h 6857999"/>
              <a:gd name="connsiteX91" fmla="*/ 8116451 w 9147326"/>
              <a:gd name="connsiteY91" fmla="*/ 1573847 h 6857999"/>
              <a:gd name="connsiteX92" fmla="*/ 8121537 w 9147326"/>
              <a:gd name="connsiteY92" fmla="*/ 1576070 h 6857999"/>
              <a:gd name="connsiteX93" fmla="*/ 8126622 w 9147326"/>
              <a:gd name="connsiteY93" fmla="*/ 1578292 h 6857999"/>
              <a:gd name="connsiteX94" fmla="*/ 8132025 w 9147326"/>
              <a:gd name="connsiteY94" fmla="*/ 1580515 h 6857999"/>
              <a:gd name="connsiteX95" fmla="*/ 8136793 w 9147326"/>
              <a:gd name="connsiteY95" fmla="*/ 1583372 h 6857999"/>
              <a:gd name="connsiteX96" fmla="*/ 8141560 w 9147326"/>
              <a:gd name="connsiteY96" fmla="*/ 1586547 h 6857999"/>
              <a:gd name="connsiteX97" fmla="*/ 8146645 w 9147326"/>
              <a:gd name="connsiteY97" fmla="*/ 1589722 h 6857999"/>
              <a:gd name="connsiteX98" fmla="*/ 8151095 w 9147326"/>
              <a:gd name="connsiteY98" fmla="*/ 1593215 h 6857999"/>
              <a:gd name="connsiteX99" fmla="*/ 8155545 w 9147326"/>
              <a:gd name="connsiteY99" fmla="*/ 1597342 h 6857999"/>
              <a:gd name="connsiteX100" fmla="*/ 8159676 w 9147326"/>
              <a:gd name="connsiteY100" fmla="*/ 1601152 h 6857999"/>
              <a:gd name="connsiteX101" fmla="*/ 8163808 w 9147326"/>
              <a:gd name="connsiteY101" fmla="*/ 1605280 h 6857999"/>
              <a:gd name="connsiteX102" fmla="*/ 8167940 w 9147326"/>
              <a:gd name="connsiteY102" fmla="*/ 1609725 h 6857999"/>
              <a:gd name="connsiteX103" fmla="*/ 8171118 w 9147326"/>
              <a:gd name="connsiteY103" fmla="*/ 1614487 h 6857999"/>
              <a:gd name="connsiteX104" fmla="*/ 8174614 w 9147326"/>
              <a:gd name="connsiteY104" fmla="*/ 1619250 h 6857999"/>
              <a:gd name="connsiteX105" fmla="*/ 8177475 w 9147326"/>
              <a:gd name="connsiteY105" fmla="*/ 1624012 h 6857999"/>
              <a:gd name="connsiteX106" fmla="*/ 8180653 w 9147326"/>
              <a:gd name="connsiteY106" fmla="*/ 1628775 h 6857999"/>
              <a:gd name="connsiteX107" fmla="*/ 8182878 w 9147326"/>
              <a:gd name="connsiteY107" fmla="*/ 1634172 h 6857999"/>
              <a:gd name="connsiteX108" fmla="*/ 8185103 w 9147326"/>
              <a:gd name="connsiteY108" fmla="*/ 1639252 h 6857999"/>
              <a:gd name="connsiteX109" fmla="*/ 8187328 w 9147326"/>
              <a:gd name="connsiteY109" fmla="*/ 1644650 h 6857999"/>
              <a:gd name="connsiteX110" fmla="*/ 8188599 w 9147326"/>
              <a:gd name="connsiteY110" fmla="*/ 1649730 h 6857999"/>
              <a:gd name="connsiteX111" fmla="*/ 8190188 w 9147326"/>
              <a:gd name="connsiteY111" fmla="*/ 1654810 h 6857999"/>
              <a:gd name="connsiteX112" fmla="*/ 8191459 w 9147326"/>
              <a:gd name="connsiteY112" fmla="*/ 1660525 h 6857999"/>
              <a:gd name="connsiteX113" fmla="*/ 8192413 w 9147326"/>
              <a:gd name="connsiteY113" fmla="*/ 1666240 h 6857999"/>
              <a:gd name="connsiteX114" fmla="*/ 8192731 w 9147326"/>
              <a:gd name="connsiteY114" fmla="*/ 1671320 h 6857999"/>
              <a:gd name="connsiteX115" fmla="*/ 8193684 w 9147326"/>
              <a:gd name="connsiteY115" fmla="*/ 1677035 h 6857999"/>
              <a:gd name="connsiteX116" fmla="*/ 8193684 w 9147326"/>
              <a:gd name="connsiteY116" fmla="*/ 1682432 h 6857999"/>
              <a:gd name="connsiteX117" fmla="*/ 8193684 w 9147326"/>
              <a:gd name="connsiteY117" fmla="*/ 1688147 h 6857999"/>
              <a:gd name="connsiteX118" fmla="*/ 8192731 w 9147326"/>
              <a:gd name="connsiteY118" fmla="*/ 1693227 h 6857999"/>
              <a:gd name="connsiteX119" fmla="*/ 8192413 w 9147326"/>
              <a:gd name="connsiteY119" fmla="*/ 1698942 h 6857999"/>
              <a:gd name="connsiteX120" fmla="*/ 8191459 w 9147326"/>
              <a:gd name="connsiteY120" fmla="*/ 1704657 h 6857999"/>
              <a:gd name="connsiteX121" fmla="*/ 8190188 w 9147326"/>
              <a:gd name="connsiteY121" fmla="*/ 1709737 h 6857999"/>
              <a:gd name="connsiteX122" fmla="*/ 8188599 w 9147326"/>
              <a:gd name="connsiteY122" fmla="*/ 1715452 h 6857999"/>
              <a:gd name="connsiteX123" fmla="*/ 8187328 w 9147326"/>
              <a:gd name="connsiteY123" fmla="*/ 1720532 h 6857999"/>
              <a:gd name="connsiteX124" fmla="*/ 8185103 w 9147326"/>
              <a:gd name="connsiteY124" fmla="*/ 1725930 h 6857999"/>
              <a:gd name="connsiteX125" fmla="*/ 8182878 w 9147326"/>
              <a:gd name="connsiteY125" fmla="*/ 1731010 h 6857999"/>
              <a:gd name="connsiteX126" fmla="*/ 8180653 w 9147326"/>
              <a:gd name="connsiteY126" fmla="*/ 1735772 h 6857999"/>
              <a:gd name="connsiteX127" fmla="*/ 8177475 w 9147326"/>
              <a:gd name="connsiteY127" fmla="*/ 1741170 h 6857999"/>
              <a:gd name="connsiteX128" fmla="*/ 8174614 w 9147326"/>
              <a:gd name="connsiteY128" fmla="*/ 1745932 h 6857999"/>
              <a:gd name="connsiteX129" fmla="*/ 8171118 w 9147326"/>
              <a:gd name="connsiteY129" fmla="*/ 1750377 h 6857999"/>
              <a:gd name="connsiteX130" fmla="*/ 8167940 w 9147326"/>
              <a:gd name="connsiteY130" fmla="*/ 1755140 h 6857999"/>
              <a:gd name="connsiteX131" fmla="*/ 8163808 w 9147326"/>
              <a:gd name="connsiteY131" fmla="*/ 1759585 h 6857999"/>
              <a:gd name="connsiteX132" fmla="*/ 8159676 w 9147326"/>
              <a:gd name="connsiteY132" fmla="*/ 1763712 h 6857999"/>
              <a:gd name="connsiteX133" fmla="*/ 7490960 w 9147326"/>
              <a:gd name="connsiteY133" fmla="*/ 2432050 h 6857999"/>
              <a:gd name="connsiteX134" fmla="*/ 7486828 w 9147326"/>
              <a:gd name="connsiteY134" fmla="*/ 2436495 h 6857999"/>
              <a:gd name="connsiteX135" fmla="*/ 7482696 w 9147326"/>
              <a:gd name="connsiteY135" fmla="*/ 2440940 h 6857999"/>
              <a:gd name="connsiteX136" fmla="*/ 7479518 w 9147326"/>
              <a:gd name="connsiteY136" fmla="*/ 2445385 h 6857999"/>
              <a:gd name="connsiteX137" fmla="*/ 7476022 w 9147326"/>
              <a:gd name="connsiteY137" fmla="*/ 2450148 h 6857999"/>
              <a:gd name="connsiteX138" fmla="*/ 7473161 w 9147326"/>
              <a:gd name="connsiteY138" fmla="*/ 2454910 h 6857999"/>
              <a:gd name="connsiteX139" fmla="*/ 7469983 w 9147326"/>
              <a:gd name="connsiteY139" fmla="*/ 2459990 h 6857999"/>
              <a:gd name="connsiteX140" fmla="*/ 7467758 w 9147326"/>
              <a:gd name="connsiteY140" fmla="*/ 2464752 h 6857999"/>
              <a:gd name="connsiteX141" fmla="*/ 7465533 w 9147326"/>
              <a:gd name="connsiteY141" fmla="*/ 2469833 h 6857999"/>
              <a:gd name="connsiteX142" fmla="*/ 7463309 w 9147326"/>
              <a:gd name="connsiteY142" fmla="*/ 2475230 h 6857999"/>
              <a:gd name="connsiteX143" fmla="*/ 7462037 w 9147326"/>
              <a:gd name="connsiteY143" fmla="*/ 2480628 h 6857999"/>
              <a:gd name="connsiteX144" fmla="*/ 7460448 w 9147326"/>
              <a:gd name="connsiteY144" fmla="*/ 2486025 h 6857999"/>
              <a:gd name="connsiteX145" fmla="*/ 7459177 w 9147326"/>
              <a:gd name="connsiteY145" fmla="*/ 2491105 h 6857999"/>
              <a:gd name="connsiteX146" fmla="*/ 7458223 w 9147326"/>
              <a:gd name="connsiteY146" fmla="*/ 2496820 h 6857999"/>
              <a:gd name="connsiteX147" fmla="*/ 7457270 w 9147326"/>
              <a:gd name="connsiteY147" fmla="*/ 2502535 h 6857999"/>
              <a:gd name="connsiteX148" fmla="*/ 7456952 w 9147326"/>
              <a:gd name="connsiteY148" fmla="*/ 2507932 h 6857999"/>
              <a:gd name="connsiteX149" fmla="*/ 7456952 w 9147326"/>
              <a:gd name="connsiteY149" fmla="*/ 2513330 h 6857999"/>
              <a:gd name="connsiteX150" fmla="*/ 7456952 w 9147326"/>
              <a:gd name="connsiteY150" fmla="*/ 2518727 h 6857999"/>
              <a:gd name="connsiteX151" fmla="*/ 7457270 w 9147326"/>
              <a:gd name="connsiteY151" fmla="*/ 2524442 h 6857999"/>
              <a:gd name="connsiteX152" fmla="*/ 7458223 w 9147326"/>
              <a:gd name="connsiteY152" fmla="*/ 2529840 h 6857999"/>
              <a:gd name="connsiteX153" fmla="*/ 7459177 w 9147326"/>
              <a:gd name="connsiteY153" fmla="*/ 2535237 h 6857999"/>
              <a:gd name="connsiteX154" fmla="*/ 7460448 w 9147326"/>
              <a:gd name="connsiteY154" fmla="*/ 2540635 h 6857999"/>
              <a:gd name="connsiteX155" fmla="*/ 7462037 w 9147326"/>
              <a:gd name="connsiteY155" fmla="*/ 2546032 h 6857999"/>
              <a:gd name="connsiteX156" fmla="*/ 7463309 w 9147326"/>
              <a:gd name="connsiteY156" fmla="*/ 2551430 h 6857999"/>
              <a:gd name="connsiteX157" fmla="*/ 7465533 w 9147326"/>
              <a:gd name="connsiteY157" fmla="*/ 2556827 h 6857999"/>
              <a:gd name="connsiteX158" fmla="*/ 7467758 w 9147326"/>
              <a:gd name="connsiteY158" fmla="*/ 2561590 h 6857999"/>
              <a:gd name="connsiteX159" fmla="*/ 7469983 w 9147326"/>
              <a:gd name="connsiteY159" fmla="*/ 2566987 h 6857999"/>
              <a:gd name="connsiteX160" fmla="*/ 7473161 w 9147326"/>
              <a:gd name="connsiteY160" fmla="*/ 2571750 h 6857999"/>
              <a:gd name="connsiteX161" fmla="*/ 7476022 w 9147326"/>
              <a:gd name="connsiteY161" fmla="*/ 2576512 h 6857999"/>
              <a:gd name="connsiteX162" fmla="*/ 7479518 w 9147326"/>
              <a:gd name="connsiteY162" fmla="*/ 2581275 h 6857999"/>
              <a:gd name="connsiteX163" fmla="*/ 7482696 w 9147326"/>
              <a:gd name="connsiteY163" fmla="*/ 2585720 h 6857999"/>
              <a:gd name="connsiteX164" fmla="*/ 7486828 w 9147326"/>
              <a:gd name="connsiteY164" fmla="*/ 2590482 h 6857999"/>
              <a:gd name="connsiteX165" fmla="*/ 7490960 w 9147326"/>
              <a:gd name="connsiteY165" fmla="*/ 2594927 h 6857999"/>
              <a:gd name="connsiteX166" fmla="*/ 7495092 w 9147326"/>
              <a:gd name="connsiteY166" fmla="*/ 2599055 h 6857999"/>
              <a:gd name="connsiteX167" fmla="*/ 7499541 w 9147326"/>
              <a:gd name="connsiteY167" fmla="*/ 2602547 h 6857999"/>
              <a:gd name="connsiteX168" fmla="*/ 7503991 w 9147326"/>
              <a:gd name="connsiteY168" fmla="*/ 2606040 h 6857999"/>
              <a:gd name="connsiteX169" fmla="*/ 7508758 w 9147326"/>
              <a:gd name="connsiteY169" fmla="*/ 2609215 h 6857999"/>
              <a:gd name="connsiteX170" fmla="*/ 7513844 w 9147326"/>
              <a:gd name="connsiteY170" fmla="*/ 2612390 h 6857999"/>
              <a:gd name="connsiteX171" fmla="*/ 7518611 w 9147326"/>
              <a:gd name="connsiteY171" fmla="*/ 2615247 h 6857999"/>
              <a:gd name="connsiteX172" fmla="*/ 7523696 w 9147326"/>
              <a:gd name="connsiteY172" fmla="*/ 2617787 h 6857999"/>
              <a:gd name="connsiteX173" fmla="*/ 7529100 w 9147326"/>
              <a:gd name="connsiteY173" fmla="*/ 2620010 h 6857999"/>
              <a:gd name="connsiteX174" fmla="*/ 7534185 w 9147326"/>
              <a:gd name="connsiteY174" fmla="*/ 2621915 h 6857999"/>
              <a:gd name="connsiteX175" fmla="*/ 7539588 w 9147326"/>
              <a:gd name="connsiteY175" fmla="*/ 2623502 h 6857999"/>
              <a:gd name="connsiteX176" fmla="*/ 7544673 w 9147326"/>
              <a:gd name="connsiteY176" fmla="*/ 2625090 h 6857999"/>
              <a:gd name="connsiteX177" fmla="*/ 7550394 w 9147326"/>
              <a:gd name="connsiteY177" fmla="*/ 2626360 h 6857999"/>
              <a:gd name="connsiteX178" fmla="*/ 7555797 w 9147326"/>
              <a:gd name="connsiteY178" fmla="*/ 2627312 h 6857999"/>
              <a:gd name="connsiteX179" fmla="*/ 7561201 w 9147326"/>
              <a:gd name="connsiteY179" fmla="*/ 2627947 h 6857999"/>
              <a:gd name="connsiteX180" fmla="*/ 7566604 w 9147326"/>
              <a:gd name="connsiteY180" fmla="*/ 2628265 h 6857999"/>
              <a:gd name="connsiteX181" fmla="*/ 7572325 w 9147326"/>
              <a:gd name="connsiteY181" fmla="*/ 2628265 h 6857999"/>
              <a:gd name="connsiteX182" fmla="*/ 7578046 w 9147326"/>
              <a:gd name="connsiteY182" fmla="*/ 2628265 h 6857999"/>
              <a:gd name="connsiteX183" fmla="*/ 7583131 w 9147326"/>
              <a:gd name="connsiteY183" fmla="*/ 2627947 h 6857999"/>
              <a:gd name="connsiteX184" fmla="*/ 7588852 w 9147326"/>
              <a:gd name="connsiteY184" fmla="*/ 2627312 h 6857999"/>
              <a:gd name="connsiteX185" fmla="*/ 7594255 w 9147326"/>
              <a:gd name="connsiteY185" fmla="*/ 2626360 h 6857999"/>
              <a:gd name="connsiteX186" fmla="*/ 7599658 w 9147326"/>
              <a:gd name="connsiteY186" fmla="*/ 2625090 h 6857999"/>
              <a:gd name="connsiteX187" fmla="*/ 7605061 w 9147326"/>
              <a:gd name="connsiteY187" fmla="*/ 2623502 h 6857999"/>
              <a:gd name="connsiteX188" fmla="*/ 7610464 w 9147326"/>
              <a:gd name="connsiteY188" fmla="*/ 2621915 h 6857999"/>
              <a:gd name="connsiteX189" fmla="*/ 7615550 w 9147326"/>
              <a:gd name="connsiteY189" fmla="*/ 2620010 h 6857999"/>
              <a:gd name="connsiteX190" fmla="*/ 7620953 w 9147326"/>
              <a:gd name="connsiteY190" fmla="*/ 2617787 h 6857999"/>
              <a:gd name="connsiteX191" fmla="*/ 7625720 w 9147326"/>
              <a:gd name="connsiteY191" fmla="*/ 2615247 h 6857999"/>
              <a:gd name="connsiteX192" fmla="*/ 7630806 w 9147326"/>
              <a:gd name="connsiteY192" fmla="*/ 2612390 h 6857999"/>
              <a:gd name="connsiteX193" fmla="*/ 7635891 w 9147326"/>
              <a:gd name="connsiteY193" fmla="*/ 2609215 h 6857999"/>
              <a:gd name="connsiteX194" fmla="*/ 7640340 w 9147326"/>
              <a:gd name="connsiteY194" fmla="*/ 2606040 h 6857999"/>
              <a:gd name="connsiteX195" fmla="*/ 7645108 w 9147326"/>
              <a:gd name="connsiteY195" fmla="*/ 2602547 h 6857999"/>
              <a:gd name="connsiteX196" fmla="*/ 7649558 w 9147326"/>
              <a:gd name="connsiteY196" fmla="*/ 2599055 h 6857999"/>
              <a:gd name="connsiteX197" fmla="*/ 7653689 w 9147326"/>
              <a:gd name="connsiteY197" fmla="*/ 2594927 h 6857999"/>
              <a:gd name="connsiteX198" fmla="*/ 7742046 w 9147326"/>
              <a:gd name="connsiteY198" fmla="*/ 2506345 h 6857999"/>
              <a:gd name="connsiteX199" fmla="*/ 7841210 w 9147326"/>
              <a:gd name="connsiteY199" fmla="*/ 2407285 h 6857999"/>
              <a:gd name="connsiteX200" fmla="*/ 7845977 w 9147326"/>
              <a:gd name="connsiteY200" fmla="*/ 2403157 h 6857999"/>
              <a:gd name="connsiteX201" fmla="*/ 7850427 w 9147326"/>
              <a:gd name="connsiteY201" fmla="*/ 2399665 h 6857999"/>
              <a:gd name="connsiteX202" fmla="*/ 7854876 w 9147326"/>
              <a:gd name="connsiteY202" fmla="*/ 2395855 h 6857999"/>
              <a:gd name="connsiteX203" fmla="*/ 7859326 w 9147326"/>
              <a:gd name="connsiteY203" fmla="*/ 2392362 h 6857999"/>
              <a:gd name="connsiteX204" fmla="*/ 7864093 w 9147326"/>
              <a:gd name="connsiteY204" fmla="*/ 2389505 h 6857999"/>
              <a:gd name="connsiteX205" fmla="*/ 7869179 w 9147326"/>
              <a:gd name="connsiteY205" fmla="*/ 2386965 h 6857999"/>
              <a:gd name="connsiteX206" fmla="*/ 7874264 w 9147326"/>
              <a:gd name="connsiteY206" fmla="*/ 2384107 h 6857999"/>
              <a:gd name="connsiteX207" fmla="*/ 7879349 w 9147326"/>
              <a:gd name="connsiteY207" fmla="*/ 2381885 h 6857999"/>
              <a:gd name="connsiteX208" fmla="*/ 7884753 w 9147326"/>
              <a:gd name="connsiteY208" fmla="*/ 2380298 h 6857999"/>
              <a:gd name="connsiteX209" fmla="*/ 7889838 w 9147326"/>
              <a:gd name="connsiteY209" fmla="*/ 2378393 h 6857999"/>
              <a:gd name="connsiteX210" fmla="*/ 7895559 w 9147326"/>
              <a:gd name="connsiteY210" fmla="*/ 2376805 h 6857999"/>
              <a:gd name="connsiteX211" fmla="*/ 7900644 w 9147326"/>
              <a:gd name="connsiteY211" fmla="*/ 2375535 h 6857999"/>
              <a:gd name="connsiteX212" fmla="*/ 7906365 w 9147326"/>
              <a:gd name="connsiteY212" fmla="*/ 2374900 h 6857999"/>
              <a:gd name="connsiteX213" fmla="*/ 7911768 w 9147326"/>
              <a:gd name="connsiteY213" fmla="*/ 2374265 h 6857999"/>
              <a:gd name="connsiteX214" fmla="*/ 7917489 w 9147326"/>
              <a:gd name="connsiteY214" fmla="*/ 2373947 h 6857999"/>
              <a:gd name="connsiteX215" fmla="*/ 7922574 w 9147326"/>
              <a:gd name="connsiteY215" fmla="*/ 2373312 h 6857999"/>
              <a:gd name="connsiteX216" fmla="*/ 7928295 w 9147326"/>
              <a:gd name="connsiteY216" fmla="*/ 2373947 h 6857999"/>
              <a:gd name="connsiteX217" fmla="*/ 7934016 w 9147326"/>
              <a:gd name="connsiteY217" fmla="*/ 2374265 h 6857999"/>
              <a:gd name="connsiteX218" fmla="*/ 7939419 w 9147326"/>
              <a:gd name="connsiteY218" fmla="*/ 2374900 h 6857999"/>
              <a:gd name="connsiteX219" fmla="*/ 7944823 w 9147326"/>
              <a:gd name="connsiteY219" fmla="*/ 2375535 h 6857999"/>
              <a:gd name="connsiteX220" fmla="*/ 7950226 w 9147326"/>
              <a:gd name="connsiteY220" fmla="*/ 2376805 h 6857999"/>
              <a:gd name="connsiteX221" fmla="*/ 7955629 w 9147326"/>
              <a:gd name="connsiteY221" fmla="*/ 2378393 h 6857999"/>
              <a:gd name="connsiteX222" fmla="*/ 7960714 w 9147326"/>
              <a:gd name="connsiteY222" fmla="*/ 2380298 h 6857999"/>
              <a:gd name="connsiteX223" fmla="*/ 7966435 w 9147326"/>
              <a:gd name="connsiteY223" fmla="*/ 2381885 h 6857999"/>
              <a:gd name="connsiteX224" fmla="*/ 7971203 w 9147326"/>
              <a:gd name="connsiteY224" fmla="*/ 2384107 h 6857999"/>
              <a:gd name="connsiteX225" fmla="*/ 7976288 w 9147326"/>
              <a:gd name="connsiteY225" fmla="*/ 2386965 h 6857999"/>
              <a:gd name="connsiteX226" fmla="*/ 7981373 w 9147326"/>
              <a:gd name="connsiteY226" fmla="*/ 2389505 h 6857999"/>
              <a:gd name="connsiteX227" fmla="*/ 7986141 w 9147326"/>
              <a:gd name="connsiteY227" fmla="*/ 2392362 h 6857999"/>
              <a:gd name="connsiteX228" fmla="*/ 7990908 w 9147326"/>
              <a:gd name="connsiteY228" fmla="*/ 2395855 h 6857999"/>
              <a:gd name="connsiteX229" fmla="*/ 7995358 w 9147326"/>
              <a:gd name="connsiteY229" fmla="*/ 2399665 h 6857999"/>
              <a:gd name="connsiteX230" fmla="*/ 7999807 w 9147326"/>
              <a:gd name="connsiteY230" fmla="*/ 2403157 h 6857999"/>
              <a:gd name="connsiteX231" fmla="*/ 8004257 w 9147326"/>
              <a:gd name="connsiteY231" fmla="*/ 2407285 h 6857999"/>
              <a:gd name="connsiteX232" fmla="*/ 8010614 w 9147326"/>
              <a:gd name="connsiteY232" fmla="*/ 2414587 h 6857999"/>
              <a:gd name="connsiteX233" fmla="*/ 8016335 w 9147326"/>
              <a:gd name="connsiteY233" fmla="*/ 2421573 h 6857999"/>
              <a:gd name="connsiteX234" fmla="*/ 8021420 w 9147326"/>
              <a:gd name="connsiteY234" fmla="*/ 2429193 h 6857999"/>
              <a:gd name="connsiteX235" fmla="*/ 8026187 w 9147326"/>
              <a:gd name="connsiteY235" fmla="*/ 2437130 h 6857999"/>
              <a:gd name="connsiteX236" fmla="*/ 8029366 w 9147326"/>
              <a:gd name="connsiteY236" fmla="*/ 2445702 h 6857999"/>
              <a:gd name="connsiteX237" fmla="*/ 8032226 w 9147326"/>
              <a:gd name="connsiteY237" fmla="*/ 2453957 h 6857999"/>
              <a:gd name="connsiteX238" fmla="*/ 8035087 w 9147326"/>
              <a:gd name="connsiteY238" fmla="*/ 2462530 h 6857999"/>
              <a:gd name="connsiteX239" fmla="*/ 8036358 w 9147326"/>
              <a:gd name="connsiteY239" fmla="*/ 2471420 h 6857999"/>
              <a:gd name="connsiteX240" fmla="*/ 8037311 w 9147326"/>
              <a:gd name="connsiteY240" fmla="*/ 2480310 h 6857999"/>
              <a:gd name="connsiteX241" fmla="*/ 8037629 w 9147326"/>
              <a:gd name="connsiteY241" fmla="*/ 2488883 h 6857999"/>
              <a:gd name="connsiteX242" fmla="*/ 8037311 w 9147326"/>
              <a:gd name="connsiteY242" fmla="*/ 2497772 h 6857999"/>
              <a:gd name="connsiteX243" fmla="*/ 8036040 w 9147326"/>
              <a:gd name="connsiteY243" fmla="*/ 2506980 h 6857999"/>
              <a:gd name="connsiteX244" fmla="*/ 8034133 w 9147326"/>
              <a:gd name="connsiteY244" fmla="*/ 2515552 h 6857999"/>
              <a:gd name="connsiteX245" fmla="*/ 8031908 w 9147326"/>
              <a:gd name="connsiteY245" fmla="*/ 2524442 h 6857999"/>
              <a:gd name="connsiteX246" fmla="*/ 8028730 w 9147326"/>
              <a:gd name="connsiteY246" fmla="*/ 2532698 h 6857999"/>
              <a:gd name="connsiteX247" fmla="*/ 8024916 w 9147326"/>
              <a:gd name="connsiteY247" fmla="*/ 2540635 h 6857999"/>
              <a:gd name="connsiteX248" fmla="*/ 7755395 w 9147326"/>
              <a:gd name="connsiteY248" fmla="*/ 2809875 h 6857999"/>
              <a:gd name="connsiteX249" fmla="*/ 7751581 w 9147326"/>
              <a:gd name="connsiteY249" fmla="*/ 2814320 h 6857999"/>
              <a:gd name="connsiteX250" fmla="*/ 7747767 w 9147326"/>
              <a:gd name="connsiteY250" fmla="*/ 2818765 h 6857999"/>
              <a:gd name="connsiteX251" fmla="*/ 7743953 w 9147326"/>
              <a:gd name="connsiteY251" fmla="*/ 2823210 h 6857999"/>
              <a:gd name="connsiteX252" fmla="*/ 7740457 w 9147326"/>
              <a:gd name="connsiteY252" fmla="*/ 2827972 h 6857999"/>
              <a:gd name="connsiteX253" fmla="*/ 7737597 w 9147326"/>
              <a:gd name="connsiteY253" fmla="*/ 2833052 h 6857999"/>
              <a:gd name="connsiteX254" fmla="*/ 7735054 w 9147326"/>
              <a:gd name="connsiteY254" fmla="*/ 2837815 h 6857999"/>
              <a:gd name="connsiteX255" fmla="*/ 7732511 w 9147326"/>
              <a:gd name="connsiteY255" fmla="*/ 2842577 h 6857999"/>
              <a:gd name="connsiteX256" fmla="*/ 7730287 w 9147326"/>
              <a:gd name="connsiteY256" fmla="*/ 2847975 h 6857999"/>
              <a:gd name="connsiteX257" fmla="*/ 7728380 w 9147326"/>
              <a:gd name="connsiteY257" fmla="*/ 2853055 h 6857999"/>
              <a:gd name="connsiteX258" fmla="*/ 7726473 w 9147326"/>
              <a:gd name="connsiteY258" fmla="*/ 2858770 h 6857999"/>
              <a:gd name="connsiteX259" fmla="*/ 7724883 w 9147326"/>
              <a:gd name="connsiteY259" fmla="*/ 2863850 h 6857999"/>
              <a:gd name="connsiteX260" fmla="*/ 7723930 w 9147326"/>
              <a:gd name="connsiteY260" fmla="*/ 2868930 h 6857999"/>
              <a:gd name="connsiteX261" fmla="*/ 7722977 w 9147326"/>
              <a:gd name="connsiteY261" fmla="*/ 2874645 h 6857999"/>
              <a:gd name="connsiteX262" fmla="*/ 7722341 w 9147326"/>
              <a:gd name="connsiteY262" fmla="*/ 2880360 h 6857999"/>
              <a:gd name="connsiteX263" fmla="*/ 7722023 w 9147326"/>
              <a:gd name="connsiteY263" fmla="*/ 2885757 h 6857999"/>
              <a:gd name="connsiteX264" fmla="*/ 7722023 w 9147326"/>
              <a:gd name="connsiteY264" fmla="*/ 2891155 h 6857999"/>
              <a:gd name="connsiteX265" fmla="*/ 7722023 w 9147326"/>
              <a:gd name="connsiteY265" fmla="*/ 2896552 h 6857999"/>
              <a:gd name="connsiteX266" fmla="*/ 7722341 w 9147326"/>
              <a:gd name="connsiteY266" fmla="*/ 2902267 h 6857999"/>
              <a:gd name="connsiteX267" fmla="*/ 7722977 w 9147326"/>
              <a:gd name="connsiteY267" fmla="*/ 2907982 h 6857999"/>
              <a:gd name="connsiteX268" fmla="*/ 7723930 w 9147326"/>
              <a:gd name="connsiteY268" fmla="*/ 2913062 h 6857999"/>
              <a:gd name="connsiteX269" fmla="*/ 7724883 w 9147326"/>
              <a:gd name="connsiteY269" fmla="*/ 2918777 h 6857999"/>
              <a:gd name="connsiteX270" fmla="*/ 7726473 w 9147326"/>
              <a:gd name="connsiteY270" fmla="*/ 2923857 h 6857999"/>
              <a:gd name="connsiteX271" fmla="*/ 7728380 w 9147326"/>
              <a:gd name="connsiteY271" fmla="*/ 2929572 h 6857999"/>
              <a:gd name="connsiteX272" fmla="*/ 7730287 w 9147326"/>
              <a:gd name="connsiteY272" fmla="*/ 2934652 h 6857999"/>
              <a:gd name="connsiteX273" fmla="*/ 7732511 w 9147326"/>
              <a:gd name="connsiteY273" fmla="*/ 2939415 h 6857999"/>
              <a:gd name="connsiteX274" fmla="*/ 7735054 w 9147326"/>
              <a:gd name="connsiteY274" fmla="*/ 2944812 h 6857999"/>
              <a:gd name="connsiteX275" fmla="*/ 7737597 w 9147326"/>
              <a:gd name="connsiteY275" fmla="*/ 2949575 h 6857999"/>
              <a:gd name="connsiteX276" fmla="*/ 7740457 w 9147326"/>
              <a:gd name="connsiteY276" fmla="*/ 2954337 h 6857999"/>
              <a:gd name="connsiteX277" fmla="*/ 7743953 w 9147326"/>
              <a:gd name="connsiteY277" fmla="*/ 2959417 h 6857999"/>
              <a:gd name="connsiteX278" fmla="*/ 7747767 w 9147326"/>
              <a:gd name="connsiteY278" fmla="*/ 2963862 h 6857999"/>
              <a:gd name="connsiteX279" fmla="*/ 7751581 w 9147326"/>
              <a:gd name="connsiteY279" fmla="*/ 2968307 h 6857999"/>
              <a:gd name="connsiteX280" fmla="*/ 7755395 w 9147326"/>
              <a:gd name="connsiteY280" fmla="*/ 2972752 h 6857999"/>
              <a:gd name="connsiteX281" fmla="*/ 7760163 w 9147326"/>
              <a:gd name="connsiteY281" fmla="*/ 2976880 h 6857999"/>
              <a:gd name="connsiteX282" fmla="*/ 7763977 w 9147326"/>
              <a:gd name="connsiteY282" fmla="*/ 2980372 h 6857999"/>
              <a:gd name="connsiteX283" fmla="*/ 7769062 w 9147326"/>
              <a:gd name="connsiteY283" fmla="*/ 2983865 h 6857999"/>
              <a:gd name="connsiteX284" fmla="*/ 7773512 w 9147326"/>
              <a:gd name="connsiteY284" fmla="*/ 2987357 h 6857999"/>
              <a:gd name="connsiteX285" fmla="*/ 7778279 w 9147326"/>
              <a:gd name="connsiteY285" fmla="*/ 2990215 h 6857999"/>
              <a:gd name="connsiteX286" fmla="*/ 7783364 w 9147326"/>
              <a:gd name="connsiteY286" fmla="*/ 2993072 h 6857999"/>
              <a:gd name="connsiteX287" fmla="*/ 7788450 w 9147326"/>
              <a:gd name="connsiteY287" fmla="*/ 2995930 h 6857999"/>
              <a:gd name="connsiteX288" fmla="*/ 7793535 w 9147326"/>
              <a:gd name="connsiteY288" fmla="*/ 2998152 h 6857999"/>
              <a:gd name="connsiteX289" fmla="*/ 7798938 w 9147326"/>
              <a:gd name="connsiteY289" fmla="*/ 2999740 h 6857999"/>
              <a:gd name="connsiteX290" fmla="*/ 7804023 w 9147326"/>
              <a:gd name="connsiteY290" fmla="*/ 3001327 h 6857999"/>
              <a:gd name="connsiteX291" fmla="*/ 7809744 w 9147326"/>
              <a:gd name="connsiteY291" fmla="*/ 3002915 h 6857999"/>
              <a:gd name="connsiteX292" fmla="*/ 7814830 w 9147326"/>
              <a:gd name="connsiteY292" fmla="*/ 3004502 h 6857999"/>
              <a:gd name="connsiteX293" fmla="*/ 7820551 w 9147326"/>
              <a:gd name="connsiteY293" fmla="*/ 3005137 h 6857999"/>
              <a:gd name="connsiteX294" fmla="*/ 7825954 w 9147326"/>
              <a:gd name="connsiteY294" fmla="*/ 3005772 h 6857999"/>
              <a:gd name="connsiteX295" fmla="*/ 7831357 w 9147326"/>
              <a:gd name="connsiteY295" fmla="*/ 3006090 h 6857999"/>
              <a:gd name="connsiteX296" fmla="*/ 7836760 w 9147326"/>
              <a:gd name="connsiteY296" fmla="*/ 3006090 h 6857999"/>
              <a:gd name="connsiteX297" fmla="*/ 7842481 w 9147326"/>
              <a:gd name="connsiteY297" fmla="*/ 3006090 h 6857999"/>
              <a:gd name="connsiteX298" fmla="*/ 7848202 w 9147326"/>
              <a:gd name="connsiteY298" fmla="*/ 3005772 h 6857999"/>
              <a:gd name="connsiteX299" fmla="*/ 7853605 w 9147326"/>
              <a:gd name="connsiteY299" fmla="*/ 3005137 h 6857999"/>
              <a:gd name="connsiteX300" fmla="*/ 7859008 w 9147326"/>
              <a:gd name="connsiteY300" fmla="*/ 3003867 h 6857999"/>
              <a:gd name="connsiteX301" fmla="*/ 7864411 w 9147326"/>
              <a:gd name="connsiteY301" fmla="*/ 3002915 h 6857999"/>
              <a:gd name="connsiteX302" fmla="*/ 7869814 w 9147326"/>
              <a:gd name="connsiteY302" fmla="*/ 3001327 h 6857999"/>
              <a:gd name="connsiteX303" fmla="*/ 7874900 w 9147326"/>
              <a:gd name="connsiteY303" fmla="*/ 2999740 h 6857999"/>
              <a:gd name="connsiteX304" fmla="*/ 7880303 w 9147326"/>
              <a:gd name="connsiteY304" fmla="*/ 2998152 h 6857999"/>
              <a:gd name="connsiteX305" fmla="*/ 7885388 w 9147326"/>
              <a:gd name="connsiteY305" fmla="*/ 2995930 h 6857999"/>
              <a:gd name="connsiteX306" fmla="*/ 7890473 w 9147326"/>
              <a:gd name="connsiteY306" fmla="*/ 2993072 h 6857999"/>
              <a:gd name="connsiteX307" fmla="*/ 7895559 w 9147326"/>
              <a:gd name="connsiteY307" fmla="*/ 2990215 h 6857999"/>
              <a:gd name="connsiteX308" fmla="*/ 7900326 w 9147326"/>
              <a:gd name="connsiteY308" fmla="*/ 2987357 h 6857999"/>
              <a:gd name="connsiteX309" fmla="*/ 7905094 w 9147326"/>
              <a:gd name="connsiteY309" fmla="*/ 2983865 h 6857999"/>
              <a:gd name="connsiteX310" fmla="*/ 7909543 w 9147326"/>
              <a:gd name="connsiteY310" fmla="*/ 2980372 h 6857999"/>
              <a:gd name="connsiteX311" fmla="*/ 7913993 w 9147326"/>
              <a:gd name="connsiteY311" fmla="*/ 2976880 h 6857999"/>
              <a:gd name="connsiteX312" fmla="*/ 7918443 w 9147326"/>
              <a:gd name="connsiteY312" fmla="*/ 2972752 h 6857999"/>
              <a:gd name="connsiteX313" fmla="*/ 8484500 w 9147326"/>
              <a:gd name="connsiteY313" fmla="*/ 2406968 h 6857999"/>
              <a:gd name="connsiteX314" fmla="*/ 8488949 w 9147326"/>
              <a:gd name="connsiteY314" fmla="*/ 2402840 h 6857999"/>
              <a:gd name="connsiteX315" fmla="*/ 8493399 w 9147326"/>
              <a:gd name="connsiteY315" fmla="*/ 2399030 h 6857999"/>
              <a:gd name="connsiteX316" fmla="*/ 8498166 w 9147326"/>
              <a:gd name="connsiteY316" fmla="*/ 2395537 h 6857999"/>
              <a:gd name="connsiteX317" fmla="*/ 8502934 w 9147326"/>
              <a:gd name="connsiteY317" fmla="*/ 2392362 h 6857999"/>
              <a:gd name="connsiteX318" fmla="*/ 8507701 w 9147326"/>
              <a:gd name="connsiteY318" fmla="*/ 2389188 h 6857999"/>
              <a:gd name="connsiteX319" fmla="*/ 8512469 w 9147326"/>
              <a:gd name="connsiteY319" fmla="*/ 2386648 h 6857999"/>
              <a:gd name="connsiteX320" fmla="*/ 8517872 w 9147326"/>
              <a:gd name="connsiteY320" fmla="*/ 2383790 h 6857999"/>
              <a:gd name="connsiteX321" fmla="*/ 8522639 w 9147326"/>
              <a:gd name="connsiteY321" fmla="*/ 2381567 h 6857999"/>
              <a:gd name="connsiteX322" fmla="*/ 8527725 w 9147326"/>
              <a:gd name="connsiteY322" fmla="*/ 2379663 h 6857999"/>
              <a:gd name="connsiteX323" fmla="*/ 8533446 w 9147326"/>
              <a:gd name="connsiteY323" fmla="*/ 2378075 h 6857999"/>
              <a:gd name="connsiteX324" fmla="*/ 8538531 w 9147326"/>
              <a:gd name="connsiteY324" fmla="*/ 2376805 h 6857999"/>
              <a:gd name="connsiteX325" fmla="*/ 8544252 w 9147326"/>
              <a:gd name="connsiteY325" fmla="*/ 2375217 h 6857999"/>
              <a:gd name="connsiteX326" fmla="*/ 8549655 w 9147326"/>
              <a:gd name="connsiteY326" fmla="*/ 2374582 h 6857999"/>
              <a:gd name="connsiteX327" fmla="*/ 8555058 w 9147326"/>
              <a:gd name="connsiteY327" fmla="*/ 2373947 h 6857999"/>
              <a:gd name="connsiteX328" fmla="*/ 8560779 w 9147326"/>
              <a:gd name="connsiteY328" fmla="*/ 2373312 h 6857999"/>
              <a:gd name="connsiteX329" fmla="*/ 8566182 w 9147326"/>
              <a:gd name="connsiteY329" fmla="*/ 2373312 h 6857999"/>
              <a:gd name="connsiteX330" fmla="*/ 8571585 w 9147326"/>
              <a:gd name="connsiteY330" fmla="*/ 2373312 h 6857999"/>
              <a:gd name="connsiteX331" fmla="*/ 8576989 w 9147326"/>
              <a:gd name="connsiteY331" fmla="*/ 2373947 h 6857999"/>
              <a:gd name="connsiteX332" fmla="*/ 8582709 w 9147326"/>
              <a:gd name="connsiteY332" fmla="*/ 2374582 h 6857999"/>
              <a:gd name="connsiteX333" fmla="*/ 8587795 w 9147326"/>
              <a:gd name="connsiteY333" fmla="*/ 2375217 h 6857999"/>
              <a:gd name="connsiteX334" fmla="*/ 8593516 w 9147326"/>
              <a:gd name="connsiteY334" fmla="*/ 2376805 h 6857999"/>
              <a:gd name="connsiteX335" fmla="*/ 8598601 w 9147326"/>
              <a:gd name="connsiteY335" fmla="*/ 2378075 h 6857999"/>
              <a:gd name="connsiteX336" fmla="*/ 8604322 w 9147326"/>
              <a:gd name="connsiteY336" fmla="*/ 2379663 h 6857999"/>
              <a:gd name="connsiteX337" fmla="*/ 8609725 w 9147326"/>
              <a:gd name="connsiteY337" fmla="*/ 2381567 h 6857999"/>
              <a:gd name="connsiteX338" fmla="*/ 8614810 w 9147326"/>
              <a:gd name="connsiteY338" fmla="*/ 2383790 h 6857999"/>
              <a:gd name="connsiteX339" fmla="*/ 8619578 w 9147326"/>
              <a:gd name="connsiteY339" fmla="*/ 2386648 h 6857999"/>
              <a:gd name="connsiteX340" fmla="*/ 8624345 w 9147326"/>
              <a:gd name="connsiteY340" fmla="*/ 2389188 h 6857999"/>
              <a:gd name="connsiteX341" fmla="*/ 8629431 w 9147326"/>
              <a:gd name="connsiteY341" fmla="*/ 2392362 h 6857999"/>
              <a:gd name="connsiteX342" fmla="*/ 8634198 w 9147326"/>
              <a:gd name="connsiteY342" fmla="*/ 2395537 h 6857999"/>
              <a:gd name="connsiteX343" fmla="*/ 8638648 w 9147326"/>
              <a:gd name="connsiteY343" fmla="*/ 2399030 h 6857999"/>
              <a:gd name="connsiteX344" fmla="*/ 8643097 w 9147326"/>
              <a:gd name="connsiteY344" fmla="*/ 2402840 h 6857999"/>
              <a:gd name="connsiteX345" fmla="*/ 8647547 w 9147326"/>
              <a:gd name="connsiteY345" fmla="*/ 2406968 h 6857999"/>
              <a:gd name="connsiteX346" fmla="*/ 8651679 w 9147326"/>
              <a:gd name="connsiteY346" fmla="*/ 2411413 h 6857999"/>
              <a:gd name="connsiteX347" fmla="*/ 8655493 w 9147326"/>
              <a:gd name="connsiteY347" fmla="*/ 2415857 h 6857999"/>
              <a:gd name="connsiteX348" fmla="*/ 8659307 w 9147326"/>
              <a:gd name="connsiteY348" fmla="*/ 2420303 h 6857999"/>
              <a:gd name="connsiteX349" fmla="*/ 8662167 w 9147326"/>
              <a:gd name="connsiteY349" fmla="*/ 2425382 h 6857999"/>
              <a:gd name="connsiteX350" fmla="*/ 8665663 w 9147326"/>
              <a:gd name="connsiteY350" fmla="*/ 2430145 h 6857999"/>
              <a:gd name="connsiteX351" fmla="*/ 8668206 w 9147326"/>
              <a:gd name="connsiteY351" fmla="*/ 2434907 h 6857999"/>
              <a:gd name="connsiteX352" fmla="*/ 8670749 w 9147326"/>
              <a:gd name="connsiteY352" fmla="*/ 2439670 h 6857999"/>
              <a:gd name="connsiteX353" fmla="*/ 8672974 w 9147326"/>
              <a:gd name="connsiteY353" fmla="*/ 2445067 h 6857999"/>
              <a:gd name="connsiteX354" fmla="*/ 8674880 w 9147326"/>
              <a:gd name="connsiteY354" fmla="*/ 2450148 h 6857999"/>
              <a:gd name="connsiteX355" fmla="*/ 8676787 w 9147326"/>
              <a:gd name="connsiteY355" fmla="*/ 2455862 h 6857999"/>
              <a:gd name="connsiteX356" fmla="*/ 8677741 w 9147326"/>
              <a:gd name="connsiteY356" fmla="*/ 2460943 h 6857999"/>
              <a:gd name="connsiteX357" fmla="*/ 8679330 w 9147326"/>
              <a:gd name="connsiteY357" fmla="*/ 2466340 h 6857999"/>
              <a:gd name="connsiteX358" fmla="*/ 8679966 w 9147326"/>
              <a:gd name="connsiteY358" fmla="*/ 2471738 h 6857999"/>
              <a:gd name="connsiteX359" fmla="*/ 8680919 w 9147326"/>
              <a:gd name="connsiteY359" fmla="*/ 2477452 h 6857999"/>
              <a:gd name="connsiteX360" fmla="*/ 8681237 w 9147326"/>
              <a:gd name="connsiteY360" fmla="*/ 2483168 h 6857999"/>
              <a:gd name="connsiteX361" fmla="*/ 8681237 w 9147326"/>
              <a:gd name="connsiteY361" fmla="*/ 2488247 h 6857999"/>
              <a:gd name="connsiteX362" fmla="*/ 8681237 w 9147326"/>
              <a:gd name="connsiteY362" fmla="*/ 2493962 h 6857999"/>
              <a:gd name="connsiteX363" fmla="*/ 8680919 w 9147326"/>
              <a:gd name="connsiteY363" fmla="*/ 2499360 h 6857999"/>
              <a:gd name="connsiteX364" fmla="*/ 8679966 w 9147326"/>
              <a:gd name="connsiteY364" fmla="*/ 2505075 h 6857999"/>
              <a:gd name="connsiteX365" fmla="*/ 8679330 w 9147326"/>
              <a:gd name="connsiteY365" fmla="*/ 2510155 h 6857999"/>
              <a:gd name="connsiteX366" fmla="*/ 8677741 w 9147326"/>
              <a:gd name="connsiteY366" fmla="*/ 2515870 h 6857999"/>
              <a:gd name="connsiteX367" fmla="*/ 8676787 w 9147326"/>
              <a:gd name="connsiteY367" fmla="*/ 2520950 h 6857999"/>
              <a:gd name="connsiteX368" fmla="*/ 8674880 w 9147326"/>
              <a:gd name="connsiteY368" fmla="*/ 2526665 h 6857999"/>
              <a:gd name="connsiteX369" fmla="*/ 8672974 w 9147326"/>
              <a:gd name="connsiteY369" fmla="*/ 2531745 h 6857999"/>
              <a:gd name="connsiteX370" fmla="*/ 8670749 w 9147326"/>
              <a:gd name="connsiteY370" fmla="*/ 2536825 h 6857999"/>
              <a:gd name="connsiteX371" fmla="*/ 8668206 w 9147326"/>
              <a:gd name="connsiteY371" fmla="*/ 2541905 h 6857999"/>
              <a:gd name="connsiteX372" fmla="*/ 8665663 w 9147326"/>
              <a:gd name="connsiteY372" fmla="*/ 2546667 h 6857999"/>
              <a:gd name="connsiteX373" fmla="*/ 8662167 w 9147326"/>
              <a:gd name="connsiteY373" fmla="*/ 2551430 h 6857999"/>
              <a:gd name="connsiteX374" fmla="*/ 8659307 w 9147326"/>
              <a:gd name="connsiteY374" fmla="*/ 2556510 h 6857999"/>
              <a:gd name="connsiteX375" fmla="*/ 8655493 w 9147326"/>
              <a:gd name="connsiteY375" fmla="*/ 2560955 h 6857999"/>
              <a:gd name="connsiteX376" fmla="*/ 8651679 w 9147326"/>
              <a:gd name="connsiteY376" fmla="*/ 2565400 h 6857999"/>
              <a:gd name="connsiteX377" fmla="*/ 8647547 w 9147326"/>
              <a:gd name="connsiteY377" fmla="*/ 2569845 h 6857999"/>
              <a:gd name="connsiteX378" fmla="*/ 7392750 w 9147326"/>
              <a:gd name="connsiteY378" fmla="*/ 3822700 h 6857999"/>
              <a:gd name="connsiteX379" fmla="*/ 7388618 w 9147326"/>
              <a:gd name="connsiteY379" fmla="*/ 3827145 h 6857999"/>
              <a:gd name="connsiteX380" fmla="*/ 7385122 w 9147326"/>
              <a:gd name="connsiteY380" fmla="*/ 3831590 h 6857999"/>
              <a:gd name="connsiteX381" fmla="*/ 7381626 w 9147326"/>
              <a:gd name="connsiteY381" fmla="*/ 3836035 h 6857999"/>
              <a:gd name="connsiteX382" fmla="*/ 7378448 w 9147326"/>
              <a:gd name="connsiteY382" fmla="*/ 3841115 h 6857999"/>
              <a:gd name="connsiteX383" fmla="*/ 7375269 w 9147326"/>
              <a:gd name="connsiteY383" fmla="*/ 3845877 h 6857999"/>
              <a:gd name="connsiteX384" fmla="*/ 7372409 w 9147326"/>
              <a:gd name="connsiteY384" fmla="*/ 3850640 h 6857999"/>
              <a:gd name="connsiteX385" fmla="*/ 7369866 w 9147326"/>
              <a:gd name="connsiteY385" fmla="*/ 3855720 h 6857999"/>
              <a:gd name="connsiteX386" fmla="*/ 7367641 w 9147326"/>
              <a:gd name="connsiteY386" fmla="*/ 3860800 h 6857999"/>
              <a:gd name="connsiteX387" fmla="*/ 7365734 w 9147326"/>
              <a:gd name="connsiteY387" fmla="*/ 3865880 h 6857999"/>
              <a:gd name="connsiteX388" fmla="*/ 7364145 w 9147326"/>
              <a:gd name="connsiteY388" fmla="*/ 3871595 h 6857999"/>
              <a:gd name="connsiteX389" fmla="*/ 7362556 w 9147326"/>
              <a:gd name="connsiteY389" fmla="*/ 3876675 h 6857999"/>
              <a:gd name="connsiteX390" fmla="*/ 7361603 w 9147326"/>
              <a:gd name="connsiteY390" fmla="*/ 3882390 h 6857999"/>
              <a:gd name="connsiteX391" fmla="*/ 7360331 w 9147326"/>
              <a:gd name="connsiteY391" fmla="*/ 3887470 h 6857999"/>
              <a:gd name="connsiteX392" fmla="*/ 7359696 w 9147326"/>
              <a:gd name="connsiteY392" fmla="*/ 3893185 h 6857999"/>
              <a:gd name="connsiteX393" fmla="*/ 7359378 w 9147326"/>
              <a:gd name="connsiteY393" fmla="*/ 3898582 h 6857999"/>
              <a:gd name="connsiteX394" fmla="*/ 7359378 w 9147326"/>
              <a:gd name="connsiteY394" fmla="*/ 3904297 h 6857999"/>
              <a:gd name="connsiteX395" fmla="*/ 7359378 w 9147326"/>
              <a:gd name="connsiteY395" fmla="*/ 3909695 h 6857999"/>
              <a:gd name="connsiteX396" fmla="*/ 7359696 w 9147326"/>
              <a:gd name="connsiteY396" fmla="*/ 3915092 h 6857999"/>
              <a:gd name="connsiteX397" fmla="*/ 7360331 w 9147326"/>
              <a:gd name="connsiteY397" fmla="*/ 3920807 h 6857999"/>
              <a:gd name="connsiteX398" fmla="*/ 7361603 w 9147326"/>
              <a:gd name="connsiteY398" fmla="*/ 3926205 h 6857999"/>
              <a:gd name="connsiteX399" fmla="*/ 7362556 w 9147326"/>
              <a:gd name="connsiteY399" fmla="*/ 3931602 h 6857999"/>
              <a:gd name="connsiteX400" fmla="*/ 7364145 w 9147326"/>
              <a:gd name="connsiteY400" fmla="*/ 3936682 h 6857999"/>
              <a:gd name="connsiteX401" fmla="*/ 7365734 w 9147326"/>
              <a:gd name="connsiteY401" fmla="*/ 3942397 h 6857999"/>
              <a:gd name="connsiteX402" fmla="*/ 7367641 w 9147326"/>
              <a:gd name="connsiteY402" fmla="*/ 3947477 h 6857999"/>
              <a:gd name="connsiteX403" fmla="*/ 7369866 w 9147326"/>
              <a:gd name="connsiteY403" fmla="*/ 3952875 h 6857999"/>
              <a:gd name="connsiteX404" fmla="*/ 7372409 w 9147326"/>
              <a:gd name="connsiteY404" fmla="*/ 3957637 h 6857999"/>
              <a:gd name="connsiteX405" fmla="*/ 7375269 w 9147326"/>
              <a:gd name="connsiteY405" fmla="*/ 3962400 h 6857999"/>
              <a:gd name="connsiteX406" fmla="*/ 7378448 w 9147326"/>
              <a:gd name="connsiteY406" fmla="*/ 3967162 h 6857999"/>
              <a:gd name="connsiteX407" fmla="*/ 7381626 w 9147326"/>
              <a:gd name="connsiteY407" fmla="*/ 3972242 h 6857999"/>
              <a:gd name="connsiteX408" fmla="*/ 7385122 w 9147326"/>
              <a:gd name="connsiteY408" fmla="*/ 3976687 h 6857999"/>
              <a:gd name="connsiteX409" fmla="*/ 7388618 w 9147326"/>
              <a:gd name="connsiteY409" fmla="*/ 3981132 h 6857999"/>
              <a:gd name="connsiteX410" fmla="*/ 7392750 w 9147326"/>
              <a:gd name="connsiteY410" fmla="*/ 3985577 h 6857999"/>
              <a:gd name="connsiteX411" fmla="*/ 7397200 w 9147326"/>
              <a:gd name="connsiteY411" fmla="*/ 3989705 h 6857999"/>
              <a:gd name="connsiteX412" fmla="*/ 7401967 w 9147326"/>
              <a:gd name="connsiteY412" fmla="*/ 3993515 h 6857999"/>
              <a:gd name="connsiteX413" fmla="*/ 7406417 w 9147326"/>
              <a:gd name="connsiteY413" fmla="*/ 3997007 h 6857999"/>
              <a:gd name="connsiteX414" fmla="*/ 7411184 w 9147326"/>
              <a:gd name="connsiteY414" fmla="*/ 4000182 h 6857999"/>
              <a:gd name="connsiteX415" fmla="*/ 7415952 w 9147326"/>
              <a:gd name="connsiteY415" fmla="*/ 4003357 h 6857999"/>
              <a:gd name="connsiteX416" fmla="*/ 7420719 w 9147326"/>
              <a:gd name="connsiteY416" fmla="*/ 4006215 h 6857999"/>
              <a:gd name="connsiteX417" fmla="*/ 7426122 w 9147326"/>
              <a:gd name="connsiteY417" fmla="*/ 4008755 h 6857999"/>
              <a:gd name="connsiteX418" fmla="*/ 7430890 w 9147326"/>
              <a:gd name="connsiteY418" fmla="*/ 4010977 h 6857999"/>
              <a:gd name="connsiteX419" fmla="*/ 7436293 w 9147326"/>
              <a:gd name="connsiteY419" fmla="*/ 4012882 h 6857999"/>
              <a:gd name="connsiteX420" fmla="*/ 7441696 w 9147326"/>
              <a:gd name="connsiteY420" fmla="*/ 4014787 h 6857999"/>
              <a:gd name="connsiteX421" fmla="*/ 7447099 w 9147326"/>
              <a:gd name="connsiteY421" fmla="*/ 4015740 h 6857999"/>
              <a:gd name="connsiteX422" fmla="*/ 7452502 w 9147326"/>
              <a:gd name="connsiteY422" fmla="*/ 4017327 h 6857999"/>
              <a:gd name="connsiteX423" fmla="*/ 7457905 w 9147326"/>
              <a:gd name="connsiteY423" fmla="*/ 4017962 h 6857999"/>
              <a:gd name="connsiteX424" fmla="*/ 7463309 w 9147326"/>
              <a:gd name="connsiteY424" fmla="*/ 4018597 h 6857999"/>
              <a:gd name="connsiteX425" fmla="*/ 7469030 w 9147326"/>
              <a:gd name="connsiteY425" fmla="*/ 4019232 h 6857999"/>
              <a:gd name="connsiteX426" fmla="*/ 7474433 w 9147326"/>
              <a:gd name="connsiteY426" fmla="*/ 4019232 h 6857999"/>
              <a:gd name="connsiteX427" fmla="*/ 7479836 w 9147326"/>
              <a:gd name="connsiteY427" fmla="*/ 4019232 h 6857999"/>
              <a:gd name="connsiteX428" fmla="*/ 7485557 w 9147326"/>
              <a:gd name="connsiteY428" fmla="*/ 4018597 h 6857999"/>
              <a:gd name="connsiteX429" fmla="*/ 7490960 w 9147326"/>
              <a:gd name="connsiteY429" fmla="*/ 4017962 h 6857999"/>
              <a:gd name="connsiteX430" fmla="*/ 7496681 w 9147326"/>
              <a:gd name="connsiteY430" fmla="*/ 4017327 h 6857999"/>
              <a:gd name="connsiteX431" fmla="*/ 7501766 w 9147326"/>
              <a:gd name="connsiteY431" fmla="*/ 4015740 h 6857999"/>
              <a:gd name="connsiteX432" fmla="*/ 7507169 w 9147326"/>
              <a:gd name="connsiteY432" fmla="*/ 4014787 h 6857999"/>
              <a:gd name="connsiteX433" fmla="*/ 7512572 w 9147326"/>
              <a:gd name="connsiteY433" fmla="*/ 4012882 h 6857999"/>
              <a:gd name="connsiteX434" fmla="*/ 7517975 w 9147326"/>
              <a:gd name="connsiteY434" fmla="*/ 4010977 h 6857999"/>
              <a:gd name="connsiteX435" fmla="*/ 7523061 w 9147326"/>
              <a:gd name="connsiteY435" fmla="*/ 4008755 h 6857999"/>
              <a:gd name="connsiteX436" fmla="*/ 7527828 w 9147326"/>
              <a:gd name="connsiteY436" fmla="*/ 4006215 h 6857999"/>
              <a:gd name="connsiteX437" fmla="*/ 7532914 w 9147326"/>
              <a:gd name="connsiteY437" fmla="*/ 4003357 h 6857999"/>
              <a:gd name="connsiteX438" fmla="*/ 7537681 w 9147326"/>
              <a:gd name="connsiteY438" fmla="*/ 4000182 h 6857999"/>
              <a:gd name="connsiteX439" fmla="*/ 7542448 w 9147326"/>
              <a:gd name="connsiteY439" fmla="*/ 3997007 h 6857999"/>
              <a:gd name="connsiteX440" fmla="*/ 7546898 w 9147326"/>
              <a:gd name="connsiteY440" fmla="*/ 3993515 h 6857999"/>
              <a:gd name="connsiteX441" fmla="*/ 7551348 w 9147326"/>
              <a:gd name="connsiteY441" fmla="*/ 3989705 h 6857999"/>
              <a:gd name="connsiteX442" fmla="*/ 7555797 w 9147326"/>
              <a:gd name="connsiteY442" fmla="*/ 3985577 h 6857999"/>
              <a:gd name="connsiteX443" fmla="*/ 8717788 w 9147326"/>
              <a:gd name="connsiteY443" fmla="*/ 2825115 h 6857999"/>
              <a:gd name="connsiteX444" fmla="*/ 8721919 w 9147326"/>
              <a:gd name="connsiteY444" fmla="*/ 2820987 h 6857999"/>
              <a:gd name="connsiteX445" fmla="*/ 8726369 w 9147326"/>
              <a:gd name="connsiteY445" fmla="*/ 2817177 h 6857999"/>
              <a:gd name="connsiteX446" fmla="*/ 8731137 w 9147326"/>
              <a:gd name="connsiteY446" fmla="*/ 2813685 h 6857999"/>
              <a:gd name="connsiteX447" fmla="*/ 8735586 w 9147326"/>
              <a:gd name="connsiteY447" fmla="*/ 2810192 h 6857999"/>
              <a:gd name="connsiteX448" fmla="*/ 8740672 w 9147326"/>
              <a:gd name="connsiteY448" fmla="*/ 2807335 h 6857999"/>
              <a:gd name="connsiteX449" fmla="*/ 8745757 w 9147326"/>
              <a:gd name="connsiteY449" fmla="*/ 2804477 h 6857999"/>
              <a:gd name="connsiteX450" fmla="*/ 8750524 w 9147326"/>
              <a:gd name="connsiteY450" fmla="*/ 2801937 h 6857999"/>
              <a:gd name="connsiteX451" fmla="*/ 8755927 w 9147326"/>
              <a:gd name="connsiteY451" fmla="*/ 2799715 h 6857999"/>
              <a:gd name="connsiteX452" fmla="*/ 8761013 w 9147326"/>
              <a:gd name="connsiteY452" fmla="*/ 2797810 h 6857999"/>
              <a:gd name="connsiteX453" fmla="*/ 8766416 w 9147326"/>
              <a:gd name="connsiteY453" fmla="*/ 2795905 h 6857999"/>
              <a:gd name="connsiteX454" fmla="*/ 8771819 w 9147326"/>
              <a:gd name="connsiteY454" fmla="*/ 2794635 h 6857999"/>
              <a:gd name="connsiteX455" fmla="*/ 8777222 w 9147326"/>
              <a:gd name="connsiteY455" fmla="*/ 2793365 h 6857999"/>
              <a:gd name="connsiteX456" fmla="*/ 8782625 w 9147326"/>
              <a:gd name="connsiteY456" fmla="*/ 2792730 h 6857999"/>
              <a:gd name="connsiteX457" fmla="*/ 8788346 w 9147326"/>
              <a:gd name="connsiteY457" fmla="*/ 2792095 h 6857999"/>
              <a:gd name="connsiteX458" fmla="*/ 8793431 w 9147326"/>
              <a:gd name="connsiteY458" fmla="*/ 2791460 h 6857999"/>
              <a:gd name="connsiteX459" fmla="*/ 8799152 w 9147326"/>
              <a:gd name="connsiteY459" fmla="*/ 2791460 h 6857999"/>
              <a:gd name="connsiteX460" fmla="*/ 8804556 w 9147326"/>
              <a:gd name="connsiteY460" fmla="*/ 2791460 h 6857999"/>
              <a:gd name="connsiteX461" fmla="*/ 8810277 w 9147326"/>
              <a:gd name="connsiteY461" fmla="*/ 2792095 h 6857999"/>
              <a:gd name="connsiteX462" fmla="*/ 8815680 w 9147326"/>
              <a:gd name="connsiteY462" fmla="*/ 2792730 h 6857999"/>
              <a:gd name="connsiteX463" fmla="*/ 8821083 w 9147326"/>
              <a:gd name="connsiteY463" fmla="*/ 2793365 h 6857999"/>
              <a:gd name="connsiteX464" fmla="*/ 8826804 w 9147326"/>
              <a:gd name="connsiteY464" fmla="*/ 2794635 h 6857999"/>
              <a:gd name="connsiteX465" fmla="*/ 8831889 w 9147326"/>
              <a:gd name="connsiteY465" fmla="*/ 2795905 h 6857999"/>
              <a:gd name="connsiteX466" fmla="*/ 8837292 w 9147326"/>
              <a:gd name="connsiteY466" fmla="*/ 2797810 h 6857999"/>
              <a:gd name="connsiteX467" fmla="*/ 8842377 w 9147326"/>
              <a:gd name="connsiteY467" fmla="*/ 2799715 h 6857999"/>
              <a:gd name="connsiteX468" fmla="*/ 8847463 w 9147326"/>
              <a:gd name="connsiteY468" fmla="*/ 2801937 h 6857999"/>
              <a:gd name="connsiteX469" fmla="*/ 8852866 w 9147326"/>
              <a:gd name="connsiteY469" fmla="*/ 2804477 h 6857999"/>
              <a:gd name="connsiteX470" fmla="*/ 8857633 w 9147326"/>
              <a:gd name="connsiteY470" fmla="*/ 2807335 h 6857999"/>
              <a:gd name="connsiteX471" fmla="*/ 8862401 w 9147326"/>
              <a:gd name="connsiteY471" fmla="*/ 2810192 h 6857999"/>
              <a:gd name="connsiteX472" fmla="*/ 8867486 w 9147326"/>
              <a:gd name="connsiteY472" fmla="*/ 2813685 h 6857999"/>
              <a:gd name="connsiteX473" fmla="*/ 8871936 w 9147326"/>
              <a:gd name="connsiteY473" fmla="*/ 2817177 h 6857999"/>
              <a:gd name="connsiteX474" fmla="*/ 8876385 w 9147326"/>
              <a:gd name="connsiteY474" fmla="*/ 2820987 h 6857999"/>
              <a:gd name="connsiteX475" fmla="*/ 8880517 w 9147326"/>
              <a:gd name="connsiteY475" fmla="*/ 2825115 h 6857999"/>
              <a:gd name="connsiteX476" fmla="*/ 8884649 w 9147326"/>
              <a:gd name="connsiteY476" fmla="*/ 2829242 h 6857999"/>
              <a:gd name="connsiteX477" fmla="*/ 8888781 w 9147326"/>
              <a:gd name="connsiteY477" fmla="*/ 2833687 h 6857999"/>
              <a:gd name="connsiteX478" fmla="*/ 8891959 w 9147326"/>
              <a:gd name="connsiteY478" fmla="*/ 2838450 h 6857999"/>
              <a:gd name="connsiteX479" fmla="*/ 8895455 w 9147326"/>
              <a:gd name="connsiteY479" fmla="*/ 2842895 h 6857999"/>
              <a:gd name="connsiteX480" fmla="*/ 8898316 w 9147326"/>
              <a:gd name="connsiteY480" fmla="*/ 2847975 h 6857999"/>
              <a:gd name="connsiteX481" fmla="*/ 8901494 w 9147326"/>
              <a:gd name="connsiteY481" fmla="*/ 2853055 h 6857999"/>
              <a:gd name="connsiteX482" fmla="*/ 8903719 w 9147326"/>
              <a:gd name="connsiteY482" fmla="*/ 2857817 h 6857999"/>
              <a:gd name="connsiteX483" fmla="*/ 8905944 w 9147326"/>
              <a:gd name="connsiteY483" fmla="*/ 2863215 h 6857999"/>
              <a:gd name="connsiteX484" fmla="*/ 8908168 w 9147326"/>
              <a:gd name="connsiteY484" fmla="*/ 2868295 h 6857999"/>
              <a:gd name="connsiteX485" fmla="*/ 8909440 w 9147326"/>
              <a:gd name="connsiteY485" fmla="*/ 2873692 h 6857999"/>
              <a:gd name="connsiteX486" fmla="*/ 8911029 w 9147326"/>
              <a:gd name="connsiteY486" fmla="*/ 2879090 h 6857999"/>
              <a:gd name="connsiteX487" fmla="*/ 8912300 w 9147326"/>
              <a:gd name="connsiteY487" fmla="*/ 2884487 h 6857999"/>
              <a:gd name="connsiteX488" fmla="*/ 8913254 w 9147326"/>
              <a:gd name="connsiteY488" fmla="*/ 2889885 h 6857999"/>
              <a:gd name="connsiteX489" fmla="*/ 8913572 w 9147326"/>
              <a:gd name="connsiteY489" fmla="*/ 2895600 h 6857999"/>
              <a:gd name="connsiteX490" fmla="*/ 8913889 w 9147326"/>
              <a:gd name="connsiteY490" fmla="*/ 2900680 h 6857999"/>
              <a:gd name="connsiteX491" fmla="*/ 8914525 w 9147326"/>
              <a:gd name="connsiteY491" fmla="*/ 2906395 h 6857999"/>
              <a:gd name="connsiteX492" fmla="*/ 8913889 w 9147326"/>
              <a:gd name="connsiteY492" fmla="*/ 2911792 h 6857999"/>
              <a:gd name="connsiteX493" fmla="*/ 8913572 w 9147326"/>
              <a:gd name="connsiteY493" fmla="*/ 2917507 h 6857999"/>
              <a:gd name="connsiteX494" fmla="*/ 8913254 w 9147326"/>
              <a:gd name="connsiteY494" fmla="*/ 2923222 h 6857999"/>
              <a:gd name="connsiteX495" fmla="*/ 8912300 w 9147326"/>
              <a:gd name="connsiteY495" fmla="*/ 2928302 h 6857999"/>
              <a:gd name="connsiteX496" fmla="*/ 8911029 w 9147326"/>
              <a:gd name="connsiteY496" fmla="*/ 2934017 h 6857999"/>
              <a:gd name="connsiteX497" fmla="*/ 8909440 w 9147326"/>
              <a:gd name="connsiteY497" fmla="*/ 2939097 h 6857999"/>
              <a:gd name="connsiteX498" fmla="*/ 8908168 w 9147326"/>
              <a:gd name="connsiteY498" fmla="*/ 2944495 h 6857999"/>
              <a:gd name="connsiteX499" fmla="*/ 8905944 w 9147326"/>
              <a:gd name="connsiteY499" fmla="*/ 2949575 h 6857999"/>
              <a:gd name="connsiteX500" fmla="*/ 8903719 w 9147326"/>
              <a:gd name="connsiteY500" fmla="*/ 2954655 h 6857999"/>
              <a:gd name="connsiteX501" fmla="*/ 8901494 w 9147326"/>
              <a:gd name="connsiteY501" fmla="*/ 2960052 h 6857999"/>
              <a:gd name="connsiteX502" fmla="*/ 8898316 w 9147326"/>
              <a:gd name="connsiteY502" fmla="*/ 2964815 h 6857999"/>
              <a:gd name="connsiteX503" fmla="*/ 8895455 w 9147326"/>
              <a:gd name="connsiteY503" fmla="*/ 2969577 h 6857999"/>
              <a:gd name="connsiteX504" fmla="*/ 8891959 w 9147326"/>
              <a:gd name="connsiteY504" fmla="*/ 2974657 h 6857999"/>
              <a:gd name="connsiteX505" fmla="*/ 8888781 w 9147326"/>
              <a:gd name="connsiteY505" fmla="*/ 2979102 h 6857999"/>
              <a:gd name="connsiteX506" fmla="*/ 8884649 w 9147326"/>
              <a:gd name="connsiteY506" fmla="*/ 2983547 h 6857999"/>
              <a:gd name="connsiteX507" fmla="*/ 8880517 w 9147326"/>
              <a:gd name="connsiteY507" fmla="*/ 2987992 h 6857999"/>
              <a:gd name="connsiteX508" fmla="*/ 8288080 w 9147326"/>
              <a:gd name="connsiteY508" fmla="*/ 3579812 h 6857999"/>
              <a:gd name="connsiteX509" fmla="*/ 8283948 w 9147326"/>
              <a:gd name="connsiteY509" fmla="*/ 3584257 h 6857999"/>
              <a:gd name="connsiteX510" fmla="*/ 8280134 w 9147326"/>
              <a:gd name="connsiteY510" fmla="*/ 3588702 h 6857999"/>
              <a:gd name="connsiteX511" fmla="*/ 8276320 w 9147326"/>
              <a:gd name="connsiteY511" fmla="*/ 3593147 h 6857999"/>
              <a:gd name="connsiteX512" fmla="*/ 8273142 w 9147326"/>
              <a:gd name="connsiteY512" fmla="*/ 3597910 h 6857999"/>
              <a:gd name="connsiteX513" fmla="*/ 8269964 w 9147326"/>
              <a:gd name="connsiteY513" fmla="*/ 3602990 h 6857999"/>
              <a:gd name="connsiteX514" fmla="*/ 8267421 w 9147326"/>
              <a:gd name="connsiteY514" fmla="*/ 3607752 h 6857999"/>
              <a:gd name="connsiteX515" fmla="*/ 8264878 w 9147326"/>
              <a:gd name="connsiteY515" fmla="*/ 3612515 h 6857999"/>
              <a:gd name="connsiteX516" fmla="*/ 8262654 w 9147326"/>
              <a:gd name="connsiteY516" fmla="*/ 3617595 h 6857999"/>
              <a:gd name="connsiteX517" fmla="*/ 8260747 w 9147326"/>
              <a:gd name="connsiteY517" fmla="*/ 3622992 h 6857999"/>
              <a:gd name="connsiteX518" fmla="*/ 8258840 w 9147326"/>
              <a:gd name="connsiteY518" fmla="*/ 3628707 h 6857999"/>
              <a:gd name="connsiteX519" fmla="*/ 8257251 w 9147326"/>
              <a:gd name="connsiteY519" fmla="*/ 3633787 h 6857999"/>
              <a:gd name="connsiteX520" fmla="*/ 8256297 w 9147326"/>
              <a:gd name="connsiteY520" fmla="*/ 3638867 h 6857999"/>
              <a:gd name="connsiteX521" fmla="*/ 8255344 w 9147326"/>
              <a:gd name="connsiteY521" fmla="*/ 3644582 h 6857999"/>
              <a:gd name="connsiteX522" fmla="*/ 8254708 w 9147326"/>
              <a:gd name="connsiteY522" fmla="*/ 3650297 h 6857999"/>
              <a:gd name="connsiteX523" fmla="*/ 8254390 w 9147326"/>
              <a:gd name="connsiteY523" fmla="*/ 3655695 h 6857999"/>
              <a:gd name="connsiteX524" fmla="*/ 8254072 w 9147326"/>
              <a:gd name="connsiteY524" fmla="*/ 3661092 h 6857999"/>
              <a:gd name="connsiteX525" fmla="*/ 8254390 w 9147326"/>
              <a:gd name="connsiteY525" fmla="*/ 3666490 h 6857999"/>
              <a:gd name="connsiteX526" fmla="*/ 8254708 w 9147326"/>
              <a:gd name="connsiteY526" fmla="*/ 3672205 h 6857999"/>
              <a:gd name="connsiteX527" fmla="*/ 8255344 w 9147326"/>
              <a:gd name="connsiteY527" fmla="*/ 3677602 h 6857999"/>
              <a:gd name="connsiteX528" fmla="*/ 8256297 w 9147326"/>
              <a:gd name="connsiteY528" fmla="*/ 3683000 h 6857999"/>
              <a:gd name="connsiteX529" fmla="*/ 8257251 w 9147326"/>
              <a:gd name="connsiteY529" fmla="*/ 3688397 h 6857999"/>
              <a:gd name="connsiteX530" fmla="*/ 8258840 w 9147326"/>
              <a:gd name="connsiteY530" fmla="*/ 3693795 h 6857999"/>
              <a:gd name="connsiteX531" fmla="*/ 8260747 w 9147326"/>
              <a:gd name="connsiteY531" fmla="*/ 3699510 h 6857999"/>
              <a:gd name="connsiteX532" fmla="*/ 8262654 w 9147326"/>
              <a:gd name="connsiteY532" fmla="*/ 3704590 h 6857999"/>
              <a:gd name="connsiteX533" fmla="*/ 8264878 w 9147326"/>
              <a:gd name="connsiteY533" fmla="*/ 3709352 h 6857999"/>
              <a:gd name="connsiteX534" fmla="*/ 8267421 w 9147326"/>
              <a:gd name="connsiteY534" fmla="*/ 3714750 h 6857999"/>
              <a:gd name="connsiteX535" fmla="*/ 8269964 w 9147326"/>
              <a:gd name="connsiteY535" fmla="*/ 3719512 h 6857999"/>
              <a:gd name="connsiteX536" fmla="*/ 8273142 w 9147326"/>
              <a:gd name="connsiteY536" fmla="*/ 3724275 h 6857999"/>
              <a:gd name="connsiteX537" fmla="*/ 8276320 w 9147326"/>
              <a:gd name="connsiteY537" fmla="*/ 3729037 h 6857999"/>
              <a:gd name="connsiteX538" fmla="*/ 8280134 w 9147326"/>
              <a:gd name="connsiteY538" fmla="*/ 3733800 h 6857999"/>
              <a:gd name="connsiteX539" fmla="*/ 8283948 w 9147326"/>
              <a:gd name="connsiteY539" fmla="*/ 3738245 h 6857999"/>
              <a:gd name="connsiteX540" fmla="*/ 8288080 w 9147326"/>
              <a:gd name="connsiteY540" fmla="*/ 3742690 h 6857999"/>
              <a:gd name="connsiteX541" fmla="*/ 8291576 w 9147326"/>
              <a:gd name="connsiteY541" fmla="*/ 3745865 h 6857999"/>
              <a:gd name="connsiteX542" fmla="*/ 8295390 w 9147326"/>
              <a:gd name="connsiteY542" fmla="*/ 3749357 h 6857999"/>
              <a:gd name="connsiteX543" fmla="*/ 8303654 w 9147326"/>
              <a:gd name="connsiteY543" fmla="*/ 3755707 h 6857999"/>
              <a:gd name="connsiteX544" fmla="*/ 8311917 w 9147326"/>
              <a:gd name="connsiteY544" fmla="*/ 3760787 h 6857999"/>
              <a:gd name="connsiteX545" fmla="*/ 8320499 w 9147326"/>
              <a:gd name="connsiteY545" fmla="*/ 3765232 h 6857999"/>
              <a:gd name="connsiteX546" fmla="*/ 8329716 w 9147326"/>
              <a:gd name="connsiteY546" fmla="*/ 3769042 h 6857999"/>
              <a:gd name="connsiteX547" fmla="*/ 8338615 w 9147326"/>
              <a:gd name="connsiteY547" fmla="*/ 3771900 h 6857999"/>
              <a:gd name="connsiteX548" fmla="*/ 8348468 w 9147326"/>
              <a:gd name="connsiteY548" fmla="*/ 3774122 h 6857999"/>
              <a:gd name="connsiteX549" fmla="*/ 8357685 w 9147326"/>
              <a:gd name="connsiteY549" fmla="*/ 3775392 h 6857999"/>
              <a:gd name="connsiteX550" fmla="*/ 8367538 w 9147326"/>
              <a:gd name="connsiteY550" fmla="*/ 3776027 h 6857999"/>
              <a:gd name="connsiteX551" fmla="*/ 8376755 w 9147326"/>
              <a:gd name="connsiteY551" fmla="*/ 3775710 h 6857999"/>
              <a:gd name="connsiteX552" fmla="*/ 8386608 w 9147326"/>
              <a:gd name="connsiteY552" fmla="*/ 3775075 h 6857999"/>
              <a:gd name="connsiteX553" fmla="*/ 8395825 w 9147326"/>
              <a:gd name="connsiteY553" fmla="*/ 3773170 h 6857999"/>
              <a:gd name="connsiteX554" fmla="*/ 8405042 w 9147326"/>
              <a:gd name="connsiteY554" fmla="*/ 3770630 h 6857999"/>
              <a:gd name="connsiteX555" fmla="*/ 8414577 w 9147326"/>
              <a:gd name="connsiteY555" fmla="*/ 3766820 h 6857999"/>
              <a:gd name="connsiteX556" fmla="*/ 8423476 w 9147326"/>
              <a:gd name="connsiteY556" fmla="*/ 3762692 h 6857999"/>
              <a:gd name="connsiteX557" fmla="*/ 8431740 w 9147326"/>
              <a:gd name="connsiteY557" fmla="*/ 3757930 h 6857999"/>
              <a:gd name="connsiteX558" fmla="*/ 9147326 w 9147326"/>
              <a:gd name="connsiteY558" fmla="*/ 3037501 h 6857999"/>
              <a:gd name="connsiteX559" fmla="*/ 9147326 w 9147326"/>
              <a:gd name="connsiteY559" fmla="*/ 6857999 h 6857999"/>
              <a:gd name="connsiteX560" fmla="*/ 460220 w 9147326"/>
              <a:gd name="connsiteY560" fmla="*/ 6857999 h 6857999"/>
              <a:gd name="connsiteX561" fmla="*/ 2028398 w 9147326"/>
              <a:gd name="connsiteY561" fmla="*/ 5291772 h 6857999"/>
              <a:gd name="connsiteX562" fmla="*/ 2032530 w 9147326"/>
              <a:gd name="connsiteY562" fmla="*/ 5287644 h 6857999"/>
              <a:gd name="connsiteX563" fmla="*/ 2036026 w 9147326"/>
              <a:gd name="connsiteY563" fmla="*/ 5283199 h 6857999"/>
              <a:gd name="connsiteX564" fmla="*/ 2039840 w 9147326"/>
              <a:gd name="connsiteY564" fmla="*/ 5278437 h 6857999"/>
              <a:gd name="connsiteX565" fmla="*/ 2043336 w 9147326"/>
              <a:gd name="connsiteY565" fmla="*/ 5273992 h 6857999"/>
              <a:gd name="connsiteX566" fmla="*/ 2046196 w 9147326"/>
              <a:gd name="connsiteY566" fmla="*/ 5268912 h 6857999"/>
              <a:gd name="connsiteX567" fmla="*/ 2048739 w 9147326"/>
              <a:gd name="connsiteY567" fmla="*/ 5263832 h 6857999"/>
              <a:gd name="connsiteX568" fmla="*/ 2051600 w 9147326"/>
              <a:gd name="connsiteY568" fmla="*/ 5259069 h 6857999"/>
              <a:gd name="connsiteX569" fmla="*/ 2053824 w 9147326"/>
              <a:gd name="connsiteY569" fmla="*/ 5253672 h 6857999"/>
              <a:gd name="connsiteX570" fmla="*/ 2055731 w 9147326"/>
              <a:gd name="connsiteY570" fmla="*/ 5248592 h 6857999"/>
              <a:gd name="connsiteX571" fmla="*/ 2057321 w 9147326"/>
              <a:gd name="connsiteY571" fmla="*/ 5243194 h 6857999"/>
              <a:gd name="connsiteX572" fmla="*/ 2058910 w 9147326"/>
              <a:gd name="connsiteY572" fmla="*/ 5237797 h 6857999"/>
              <a:gd name="connsiteX573" fmla="*/ 2060181 w 9147326"/>
              <a:gd name="connsiteY573" fmla="*/ 5232399 h 6857999"/>
              <a:gd name="connsiteX574" fmla="*/ 2060817 w 9147326"/>
              <a:gd name="connsiteY574" fmla="*/ 5227002 h 6857999"/>
              <a:gd name="connsiteX575" fmla="*/ 2061452 w 9147326"/>
              <a:gd name="connsiteY575" fmla="*/ 5221287 h 6857999"/>
              <a:gd name="connsiteX576" fmla="*/ 2061770 w 9147326"/>
              <a:gd name="connsiteY576" fmla="*/ 5216207 h 6857999"/>
              <a:gd name="connsiteX577" fmla="*/ 2062406 w 9147326"/>
              <a:gd name="connsiteY577" fmla="*/ 5210492 h 6857999"/>
              <a:gd name="connsiteX578" fmla="*/ 2061770 w 9147326"/>
              <a:gd name="connsiteY578" fmla="*/ 5204777 h 6857999"/>
              <a:gd name="connsiteX579" fmla="*/ 2061452 w 9147326"/>
              <a:gd name="connsiteY579" fmla="*/ 5199379 h 6857999"/>
              <a:gd name="connsiteX580" fmla="*/ 2060817 w 9147326"/>
              <a:gd name="connsiteY580" fmla="*/ 5193664 h 6857999"/>
              <a:gd name="connsiteX581" fmla="*/ 2060181 w 9147326"/>
              <a:gd name="connsiteY581" fmla="*/ 5188584 h 6857999"/>
              <a:gd name="connsiteX582" fmla="*/ 2058910 w 9147326"/>
              <a:gd name="connsiteY582" fmla="*/ 5182869 h 6857999"/>
              <a:gd name="connsiteX583" fmla="*/ 2057321 w 9147326"/>
              <a:gd name="connsiteY583" fmla="*/ 5177789 h 6857999"/>
              <a:gd name="connsiteX584" fmla="*/ 2055731 w 9147326"/>
              <a:gd name="connsiteY584" fmla="*/ 5172392 h 6857999"/>
              <a:gd name="connsiteX585" fmla="*/ 2053824 w 9147326"/>
              <a:gd name="connsiteY585" fmla="*/ 5167312 h 6857999"/>
              <a:gd name="connsiteX586" fmla="*/ 2051600 w 9147326"/>
              <a:gd name="connsiteY586" fmla="*/ 5161914 h 6857999"/>
              <a:gd name="connsiteX587" fmla="*/ 2048739 w 9147326"/>
              <a:gd name="connsiteY587" fmla="*/ 5156834 h 6857999"/>
              <a:gd name="connsiteX588" fmla="*/ 2046196 w 9147326"/>
              <a:gd name="connsiteY588" fmla="*/ 5152072 h 6857999"/>
              <a:gd name="connsiteX589" fmla="*/ 2043336 w 9147326"/>
              <a:gd name="connsiteY589" fmla="*/ 5146992 h 6857999"/>
              <a:gd name="connsiteX590" fmla="*/ 2039840 w 9147326"/>
              <a:gd name="connsiteY590" fmla="*/ 5142230 h 6857999"/>
              <a:gd name="connsiteX591" fmla="*/ 2036026 w 9147326"/>
              <a:gd name="connsiteY591" fmla="*/ 5137785 h 6857999"/>
              <a:gd name="connsiteX592" fmla="*/ 2032530 w 9147326"/>
              <a:gd name="connsiteY592" fmla="*/ 5133340 h 6857999"/>
              <a:gd name="connsiteX593" fmla="*/ 2028398 w 9147326"/>
              <a:gd name="connsiteY593" fmla="*/ 5129212 h 6857999"/>
              <a:gd name="connsiteX594" fmla="*/ 2024266 w 9147326"/>
              <a:gd name="connsiteY594" fmla="*/ 5125085 h 6857999"/>
              <a:gd name="connsiteX595" fmla="*/ 2019816 w 9147326"/>
              <a:gd name="connsiteY595" fmla="*/ 5120957 h 6857999"/>
              <a:gd name="connsiteX596" fmla="*/ 2015049 w 9147326"/>
              <a:gd name="connsiteY596" fmla="*/ 5117782 h 6857999"/>
              <a:gd name="connsiteX597" fmla="*/ 2010281 w 9147326"/>
              <a:gd name="connsiteY597" fmla="*/ 5114290 h 6857999"/>
              <a:gd name="connsiteX598" fmla="*/ 2005514 w 9147326"/>
              <a:gd name="connsiteY598" fmla="*/ 5111432 h 6857999"/>
              <a:gd name="connsiteX599" fmla="*/ 2000429 w 9147326"/>
              <a:gd name="connsiteY599" fmla="*/ 5108257 h 6857999"/>
              <a:gd name="connsiteX600" fmla="*/ 1995661 w 9147326"/>
              <a:gd name="connsiteY600" fmla="*/ 5106035 h 6857999"/>
              <a:gd name="connsiteX601" fmla="*/ 1990258 w 9147326"/>
              <a:gd name="connsiteY601" fmla="*/ 5103812 h 6857999"/>
              <a:gd name="connsiteX602" fmla="*/ 1985173 w 9147326"/>
              <a:gd name="connsiteY602" fmla="*/ 5101590 h 6857999"/>
              <a:gd name="connsiteX603" fmla="*/ 1979770 w 9147326"/>
              <a:gd name="connsiteY603" fmla="*/ 5100320 h 6857999"/>
              <a:gd name="connsiteX604" fmla="*/ 1974367 w 9147326"/>
              <a:gd name="connsiteY604" fmla="*/ 5098732 h 6857999"/>
              <a:gd name="connsiteX605" fmla="*/ 1968964 w 9147326"/>
              <a:gd name="connsiteY605" fmla="*/ 5097462 h 6857999"/>
              <a:gd name="connsiteX606" fmla="*/ 1963560 w 9147326"/>
              <a:gd name="connsiteY606" fmla="*/ 5096510 h 6857999"/>
              <a:gd name="connsiteX607" fmla="*/ 1958157 w 9147326"/>
              <a:gd name="connsiteY607" fmla="*/ 5095557 h 6857999"/>
              <a:gd name="connsiteX608" fmla="*/ 1952754 w 9147326"/>
              <a:gd name="connsiteY608" fmla="*/ 5095240 h 6857999"/>
              <a:gd name="connsiteX609" fmla="*/ 1947033 w 9147326"/>
              <a:gd name="connsiteY609" fmla="*/ 5095240 h 6857999"/>
              <a:gd name="connsiteX610" fmla="*/ 1941312 w 9147326"/>
              <a:gd name="connsiteY610" fmla="*/ 5095240 h 6857999"/>
              <a:gd name="connsiteX611" fmla="*/ 1935909 w 9147326"/>
              <a:gd name="connsiteY611" fmla="*/ 5095557 h 6857999"/>
              <a:gd name="connsiteX612" fmla="*/ 1930506 w 9147326"/>
              <a:gd name="connsiteY612" fmla="*/ 5096510 h 6857999"/>
              <a:gd name="connsiteX613" fmla="*/ 1925103 w 9147326"/>
              <a:gd name="connsiteY613" fmla="*/ 5097462 h 6857999"/>
              <a:gd name="connsiteX614" fmla="*/ 1919382 w 9147326"/>
              <a:gd name="connsiteY614" fmla="*/ 5098732 h 6857999"/>
              <a:gd name="connsiteX615" fmla="*/ 1914297 w 9147326"/>
              <a:gd name="connsiteY615" fmla="*/ 5100320 h 6857999"/>
              <a:gd name="connsiteX616" fmla="*/ 1908894 w 9147326"/>
              <a:gd name="connsiteY616" fmla="*/ 5101590 h 6857999"/>
              <a:gd name="connsiteX617" fmla="*/ 1903808 w 9147326"/>
              <a:gd name="connsiteY617" fmla="*/ 5103812 h 6857999"/>
              <a:gd name="connsiteX618" fmla="*/ 1898405 w 9147326"/>
              <a:gd name="connsiteY618" fmla="*/ 5106035 h 6857999"/>
              <a:gd name="connsiteX619" fmla="*/ 1893320 w 9147326"/>
              <a:gd name="connsiteY619" fmla="*/ 5108257 h 6857999"/>
              <a:gd name="connsiteX620" fmla="*/ 1888552 w 9147326"/>
              <a:gd name="connsiteY620" fmla="*/ 5111432 h 6857999"/>
              <a:gd name="connsiteX621" fmla="*/ 1883467 w 9147326"/>
              <a:gd name="connsiteY621" fmla="*/ 5114290 h 6857999"/>
              <a:gd name="connsiteX622" fmla="*/ 1878700 w 9147326"/>
              <a:gd name="connsiteY622" fmla="*/ 5117782 h 6857999"/>
              <a:gd name="connsiteX623" fmla="*/ 1874250 w 9147326"/>
              <a:gd name="connsiteY623" fmla="*/ 5120957 h 6857999"/>
              <a:gd name="connsiteX624" fmla="*/ 1869800 w 9147326"/>
              <a:gd name="connsiteY624" fmla="*/ 5125085 h 6857999"/>
              <a:gd name="connsiteX625" fmla="*/ 1865668 w 9147326"/>
              <a:gd name="connsiteY625" fmla="*/ 5129212 h 6857999"/>
              <a:gd name="connsiteX626" fmla="*/ 1760149 w 9147326"/>
              <a:gd name="connsiteY626" fmla="*/ 5234304 h 6857999"/>
              <a:gd name="connsiteX627" fmla="*/ 1755699 w 9147326"/>
              <a:gd name="connsiteY627" fmla="*/ 5238432 h 6857999"/>
              <a:gd name="connsiteX628" fmla="*/ 1751249 w 9147326"/>
              <a:gd name="connsiteY628" fmla="*/ 5242559 h 6857999"/>
              <a:gd name="connsiteX629" fmla="*/ 1746799 w 9147326"/>
              <a:gd name="connsiteY629" fmla="*/ 5245734 h 6857999"/>
              <a:gd name="connsiteX630" fmla="*/ 1741714 w 9147326"/>
              <a:gd name="connsiteY630" fmla="*/ 5249227 h 6857999"/>
              <a:gd name="connsiteX631" fmla="*/ 1736947 w 9147326"/>
              <a:gd name="connsiteY631" fmla="*/ 5252084 h 6857999"/>
              <a:gd name="connsiteX632" fmla="*/ 1732179 w 9147326"/>
              <a:gd name="connsiteY632" fmla="*/ 5255259 h 6857999"/>
              <a:gd name="connsiteX633" fmla="*/ 1726776 w 9147326"/>
              <a:gd name="connsiteY633" fmla="*/ 5257482 h 6857999"/>
              <a:gd name="connsiteX634" fmla="*/ 1722009 w 9147326"/>
              <a:gd name="connsiteY634" fmla="*/ 5259704 h 6857999"/>
              <a:gd name="connsiteX635" fmla="*/ 1716288 w 9147326"/>
              <a:gd name="connsiteY635" fmla="*/ 5261927 h 6857999"/>
              <a:gd name="connsiteX636" fmla="*/ 1711202 w 9147326"/>
              <a:gd name="connsiteY636" fmla="*/ 5263514 h 6857999"/>
              <a:gd name="connsiteX637" fmla="*/ 1706117 w 9147326"/>
              <a:gd name="connsiteY637" fmla="*/ 5264784 h 6857999"/>
              <a:gd name="connsiteX638" fmla="*/ 1700396 w 9147326"/>
              <a:gd name="connsiteY638" fmla="*/ 5266054 h 6857999"/>
              <a:gd name="connsiteX639" fmla="*/ 1695311 w 9147326"/>
              <a:gd name="connsiteY639" fmla="*/ 5267007 h 6857999"/>
              <a:gd name="connsiteX640" fmla="*/ 1689590 w 9147326"/>
              <a:gd name="connsiteY640" fmla="*/ 5267642 h 6857999"/>
              <a:gd name="connsiteX641" fmla="*/ 1683869 w 9147326"/>
              <a:gd name="connsiteY641" fmla="*/ 5268277 h 6857999"/>
              <a:gd name="connsiteX642" fmla="*/ 1678466 w 9147326"/>
              <a:gd name="connsiteY642" fmla="*/ 5268277 h 6857999"/>
              <a:gd name="connsiteX643" fmla="*/ 1673063 w 9147326"/>
              <a:gd name="connsiteY643" fmla="*/ 5268277 h 6857999"/>
              <a:gd name="connsiteX644" fmla="*/ 1667660 w 9147326"/>
              <a:gd name="connsiteY644" fmla="*/ 5267642 h 6857999"/>
              <a:gd name="connsiteX645" fmla="*/ 1661939 w 9147326"/>
              <a:gd name="connsiteY645" fmla="*/ 5267007 h 6857999"/>
              <a:gd name="connsiteX646" fmla="*/ 1656218 w 9147326"/>
              <a:gd name="connsiteY646" fmla="*/ 5266054 h 6857999"/>
              <a:gd name="connsiteX647" fmla="*/ 1651132 w 9147326"/>
              <a:gd name="connsiteY647" fmla="*/ 5264784 h 6857999"/>
              <a:gd name="connsiteX648" fmla="*/ 1645412 w 9147326"/>
              <a:gd name="connsiteY648" fmla="*/ 5263514 h 6857999"/>
              <a:gd name="connsiteX649" fmla="*/ 1640326 w 9147326"/>
              <a:gd name="connsiteY649" fmla="*/ 5261927 h 6857999"/>
              <a:gd name="connsiteX650" fmla="*/ 1635241 w 9147326"/>
              <a:gd name="connsiteY650" fmla="*/ 5259704 h 6857999"/>
              <a:gd name="connsiteX651" fmla="*/ 1629838 w 9147326"/>
              <a:gd name="connsiteY651" fmla="*/ 5257482 h 6857999"/>
              <a:gd name="connsiteX652" fmla="*/ 1625070 w 9147326"/>
              <a:gd name="connsiteY652" fmla="*/ 5255259 h 6857999"/>
              <a:gd name="connsiteX653" fmla="*/ 1619667 w 9147326"/>
              <a:gd name="connsiteY653" fmla="*/ 5252084 h 6857999"/>
              <a:gd name="connsiteX654" fmla="*/ 1614900 w 9147326"/>
              <a:gd name="connsiteY654" fmla="*/ 5249227 h 6857999"/>
              <a:gd name="connsiteX655" fmla="*/ 1610450 w 9147326"/>
              <a:gd name="connsiteY655" fmla="*/ 5245734 h 6857999"/>
              <a:gd name="connsiteX656" fmla="*/ 1605683 w 9147326"/>
              <a:gd name="connsiteY656" fmla="*/ 5242559 h 6857999"/>
              <a:gd name="connsiteX657" fmla="*/ 1601551 w 9147326"/>
              <a:gd name="connsiteY657" fmla="*/ 5238432 h 6857999"/>
              <a:gd name="connsiteX658" fmla="*/ 1597101 w 9147326"/>
              <a:gd name="connsiteY658" fmla="*/ 5234304 h 6857999"/>
              <a:gd name="connsiteX659" fmla="*/ 1592969 w 9147326"/>
              <a:gd name="connsiteY659" fmla="*/ 5230177 h 6857999"/>
              <a:gd name="connsiteX660" fmla="*/ 1589155 w 9147326"/>
              <a:gd name="connsiteY660" fmla="*/ 5225732 h 6857999"/>
              <a:gd name="connsiteX661" fmla="*/ 1585342 w 9147326"/>
              <a:gd name="connsiteY661" fmla="*/ 5221287 h 6857999"/>
              <a:gd name="connsiteX662" fmla="*/ 1582163 w 9147326"/>
              <a:gd name="connsiteY662" fmla="*/ 5216524 h 6857999"/>
              <a:gd name="connsiteX663" fmla="*/ 1578985 w 9147326"/>
              <a:gd name="connsiteY663" fmla="*/ 5211444 h 6857999"/>
              <a:gd name="connsiteX664" fmla="*/ 1576442 w 9147326"/>
              <a:gd name="connsiteY664" fmla="*/ 5206682 h 6857999"/>
              <a:gd name="connsiteX665" fmla="*/ 1573900 w 9147326"/>
              <a:gd name="connsiteY665" fmla="*/ 5201602 h 6857999"/>
              <a:gd name="connsiteX666" fmla="*/ 1571675 w 9147326"/>
              <a:gd name="connsiteY666" fmla="*/ 5196204 h 6857999"/>
              <a:gd name="connsiteX667" fmla="*/ 1569768 w 9147326"/>
              <a:gd name="connsiteY667" fmla="*/ 5191124 h 6857999"/>
              <a:gd name="connsiteX668" fmla="*/ 1567861 w 9147326"/>
              <a:gd name="connsiteY668" fmla="*/ 5186044 h 6857999"/>
              <a:gd name="connsiteX669" fmla="*/ 1566589 w 9147326"/>
              <a:gd name="connsiteY669" fmla="*/ 5180647 h 6857999"/>
              <a:gd name="connsiteX670" fmla="*/ 1565318 w 9147326"/>
              <a:gd name="connsiteY670" fmla="*/ 5174932 h 6857999"/>
              <a:gd name="connsiteX671" fmla="*/ 1564682 w 9147326"/>
              <a:gd name="connsiteY671" fmla="*/ 5169534 h 6857999"/>
              <a:gd name="connsiteX672" fmla="*/ 1563729 w 9147326"/>
              <a:gd name="connsiteY672" fmla="*/ 5164137 h 6857999"/>
              <a:gd name="connsiteX673" fmla="*/ 1563411 w 9147326"/>
              <a:gd name="connsiteY673" fmla="*/ 5158739 h 6857999"/>
              <a:gd name="connsiteX674" fmla="*/ 1563411 w 9147326"/>
              <a:gd name="connsiteY674" fmla="*/ 5153024 h 6857999"/>
              <a:gd name="connsiteX675" fmla="*/ 1563411 w 9147326"/>
              <a:gd name="connsiteY675" fmla="*/ 5147627 h 6857999"/>
              <a:gd name="connsiteX676" fmla="*/ 1563729 w 9147326"/>
              <a:gd name="connsiteY676" fmla="*/ 5142230 h 6857999"/>
              <a:gd name="connsiteX677" fmla="*/ 1564682 w 9147326"/>
              <a:gd name="connsiteY677" fmla="*/ 5136832 h 6857999"/>
              <a:gd name="connsiteX678" fmla="*/ 1565318 w 9147326"/>
              <a:gd name="connsiteY678" fmla="*/ 5131117 h 6857999"/>
              <a:gd name="connsiteX679" fmla="*/ 1566589 w 9147326"/>
              <a:gd name="connsiteY679" fmla="*/ 5126037 h 6857999"/>
              <a:gd name="connsiteX680" fmla="*/ 1567861 w 9147326"/>
              <a:gd name="connsiteY680" fmla="*/ 5120322 h 6857999"/>
              <a:gd name="connsiteX681" fmla="*/ 1569768 w 9147326"/>
              <a:gd name="connsiteY681" fmla="*/ 5115242 h 6857999"/>
              <a:gd name="connsiteX682" fmla="*/ 1571675 w 9147326"/>
              <a:gd name="connsiteY682" fmla="*/ 5109845 h 6857999"/>
              <a:gd name="connsiteX683" fmla="*/ 1573900 w 9147326"/>
              <a:gd name="connsiteY683" fmla="*/ 5104765 h 6857999"/>
              <a:gd name="connsiteX684" fmla="*/ 1576442 w 9147326"/>
              <a:gd name="connsiteY684" fmla="*/ 5099685 h 6857999"/>
              <a:gd name="connsiteX685" fmla="*/ 1578985 w 9147326"/>
              <a:gd name="connsiteY685" fmla="*/ 5094605 h 6857999"/>
              <a:gd name="connsiteX686" fmla="*/ 1582163 w 9147326"/>
              <a:gd name="connsiteY686" fmla="*/ 5089842 h 6857999"/>
              <a:gd name="connsiteX687" fmla="*/ 1585342 w 9147326"/>
              <a:gd name="connsiteY687" fmla="*/ 5085397 h 6857999"/>
              <a:gd name="connsiteX688" fmla="*/ 1589155 w 9147326"/>
              <a:gd name="connsiteY688" fmla="*/ 5080317 h 6857999"/>
              <a:gd name="connsiteX689" fmla="*/ 1592969 w 9147326"/>
              <a:gd name="connsiteY689" fmla="*/ 5075872 h 6857999"/>
              <a:gd name="connsiteX690" fmla="*/ 1597101 w 9147326"/>
              <a:gd name="connsiteY690" fmla="*/ 5071745 h 6857999"/>
              <a:gd name="connsiteX691" fmla="*/ 2266136 w 9147326"/>
              <a:gd name="connsiteY691" fmla="*/ 4403725 h 6857999"/>
              <a:gd name="connsiteX692" fmla="*/ 2270267 w 9147326"/>
              <a:gd name="connsiteY692" fmla="*/ 4399280 h 6857999"/>
              <a:gd name="connsiteX693" fmla="*/ 2273764 w 9147326"/>
              <a:gd name="connsiteY693" fmla="*/ 4394835 h 6857999"/>
              <a:gd name="connsiteX694" fmla="*/ 2277578 w 9147326"/>
              <a:gd name="connsiteY694" fmla="*/ 4390390 h 6857999"/>
              <a:gd name="connsiteX695" fmla="*/ 2281074 w 9147326"/>
              <a:gd name="connsiteY695" fmla="*/ 4385310 h 6857999"/>
              <a:gd name="connsiteX696" fmla="*/ 2283934 w 9147326"/>
              <a:gd name="connsiteY696" fmla="*/ 4380547 h 6857999"/>
              <a:gd name="connsiteX697" fmla="*/ 2286477 w 9147326"/>
              <a:gd name="connsiteY697" fmla="*/ 4375785 h 6857999"/>
              <a:gd name="connsiteX698" fmla="*/ 2289019 w 9147326"/>
              <a:gd name="connsiteY698" fmla="*/ 4371022 h 6857999"/>
              <a:gd name="connsiteX699" fmla="*/ 2291244 w 9147326"/>
              <a:gd name="connsiteY699" fmla="*/ 4365625 h 6857999"/>
              <a:gd name="connsiteX700" fmla="*/ 2293151 w 9147326"/>
              <a:gd name="connsiteY700" fmla="*/ 4360545 h 6857999"/>
              <a:gd name="connsiteX701" fmla="*/ 2295058 w 9147326"/>
              <a:gd name="connsiteY701" fmla="*/ 4354830 h 6857999"/>
              <a:gd name="connsiteX702" fmla="*/ 2296647 w 9147326"/>
              <a:gd name="connsiteY702" fmla="*/ 4349750 h 6857999"/>
              <a:gd name="connsiteX703" fmla="*/ 2297601 w 9147326"/>
              <a:gd name="connsiteY703" fmla="*/ 4344352 h 6857999"/>
              <a:gd name="connsiteX704" fmla="*/ 2298554 w 9147326"/>
              <a:gd name="connsiteY704" fmla="*/ 4338955 h 6857999"/>
              <a:gd name="connsiteX705" fmla="*/ 2299190 w 9147326"/>
              <a:gd name="connsiteY705" fmla="*/ 4333240 h 6857999"/>
              <a:gd name="connsiteX706" fmla="*/ 2299508 w 9147326"/>
              <a:gd name="connsiteY706" fmla="*/ 4327525 h 6857999"/>
              <a:gd name="connsiteX707" fmla="*/ 2299508 w 9147326"/>
              <a:gd name="connsiteY707" fmla="*/ 4322445 h 6857999"/>
              <a:gd name="connsiteX708" fmla="*/ 2299508 w 9147326"/>
              <a:gd name="connsiteY708" fmla="*/ 4316730 h 6857999"/>
              <a:gd name="connsiteX709" fmla="*/ 2299190 w 9147326"/>
              <a:gd name="connsiteY709" fmla="*/ 4311332 h 6857999"/>
              <a:gd name="connsiteX710" fmla="*/ 2298554 w 9147326"/>
              <a:gd name="connsiteY710" fmla="*/ 4305617 h 6857999"/>
              <a:gd name="connsiteX711" fmla="*/ 2297601 w 9147326"/>
              <a:gd name="connsiteY711" fmla="*/ 4300537 h 6857999"/>
              <a:gd name="connsiteX712" fmla="*/ 2296647 w 9147326"/>
              <a:gd name="connsiteY712" fmla="*/ 4294822 h 6857999"/>
              <a:gd name="connsiteX713" fmla="*/ 2295058 w 9147326"/>
              <a:gd name="connsiteY713" fmla="*/ 4289742 h 6857999"/>
              <a:gd name="connsiteX714" fmla="*/ 2293151 w 9147326"/>
              <a:gd name="connsiteY714" fmla="*/ 4284027 h 6857999"/>
              <a:gd name="connsiteX715" fmla="*/ 2291244 w 9147326"/>
              <a:gd name="connsiteY715" fmla="*/ 4278947 h 6857999"/>
              <a:gd name="connsiteX716" fmla="*/ 2289019 w 9147326"/>
              <a:gd name="connsiteY716" fmla="*/ 4273867 h 6857999"/>
              <a:gd name="connsiteX717" fmla="*/ 2286477 w 9147326"/>
              <a:gd name="connsiteY717" fmla="*/ 4268787 h 6857999"/>
              <a:gd name="connsiteX718" fmla="*/ 2283934 w 9147326"/>
              <a:gd name="connsiteY718" fmla="*/ 4264025 h 6857999"/>
              <a:gd name="connsiteX719" fmla="*/ 2281074 w 9147326"/>
              <a:gd name="connsiteY719" fmla="*/ 4258945 h 6857999"/>
              <a:gd name="connsiteX720" fmla="*/ 2277578 w 9147326"/>
              <a:gd name="connsiteY720" fmla="*/ 4254182 h 6857999"/>
              <a:gd name="connsiteX721" fmla="*/ 2273764 w 9147326"/>
              <a:gd name="connsiteY721" fmla="*/ 4249737 h 6857999"/>
              <a:gd name="connsiteX722" fmla="*/ 2270267 w 9147326"/>
              <a:gd name="connsiteY722" fmla="*/ 4245292 h 6857999"/>
              <a:gd name="connsiteX723" fmla="*/ 2266136 w 9147326"/>
              <a:gd name="connsiteY723" fmla="*/ 4240847 h 6857999"/>
              <a:gd name="connsiteX724" fmla="*/ 2262004 w 9147326"/>
              <a:gd name="connsiteY724" fmla="*/ 4236720 h 6857999"/>
              <a:gd name="connsiteX725" fmla="*/ 2257554 w 9147326"/>
              <a:gd name="connsiteY725" fmla="*/ 4232910 h 6857999"/>
              <a:gd name="connsiteX726" fmla="*/ 2252469 w 9147326"/>
              <a:gd name="connsiteY726" fmla="*/ 4229735 h 6857999"/>
              <a:gd name="connsiteX727" fmla="*/ 2248019 w 9147326"/>
              <a:gd name="connsiteY727" fmla="*/ 4226242 h 6857999"/>
              <a:gd name="connsiteX728" fmla="*/ 2243252 w 9147326"/>
              <a:gd name="connsiteY728" fmla="*/ 4223385 h 6857999"/>
              <a:gd name="connsiteX729" fmla="*/ 2238166 w 9147326"/>
              <a:gd name="connsiteY729" fmla="*/ 4220210 h 6857999"/>
              <a:gd name="connsiteX730" fmla="*/ 2233081 w 9147326"/>
              <a:gd name="connsiteY730" fmla="*/ 4217670 h 6857999"/>
              <a:gd name="connsiteX731" fmla="*/ 2227996 w 9147326"/>
              <a:gd name="connsiteY731" fmla="*/ 4215447 h 6857999"/>
              <a:gd name="connsiteX732" fmla="*/ 2222593 w 9147326"/>
              <a:gd name="connsiteY732" fmla="*/ 4213542 h 6857999"/>
              <a:gd name="connsiteX733" fmla="*/ 2217507 w 9147326"/>
              <a:gd name="connsiteY733" fmla="*/ 4212272 h 6857999"/>
              <a:gd name="connsiteX734" fmla="*/ 2211787 w 9147326"/>
              <a:gd name="connsiteY734" fmla="*/ 4210685 h 6857999"/>
              <a:gd name="connsiteX735" fmla="*/ 2206701 w 9147326"/>
              <a:gd name="connsiteY735" fmla="*/ 4209097 h 6857999"/>
              <a:gd name="connsiteX736" fmla="*/ 2200980 w 9147326"/>
              <a:gd name="connsiteY736" fmla="*/ 4208462 h 6857999"/>
              <a:gd name="connsiteX737" fmla="*/ 2195577 w 9147326"/>
              <a:gd name="connsiteY737" fmla="*/ 4207510 h 6857999"/>
              <a:gd name="connsiteX738" fmla="*/ 2190174 w 9147326"/>
              <a:gd name="connsiteY738" fmla="*/ 4207192 h 6857999"/>
              <a:gd name="connsiteX739" fmla="*/ 2184771 w 9147326"/>
              <a:gd name="connsiteY739" fmla="*/ 4207192 h 6857999"/>
              <a:gd name="connsiteX740" fmla="*/ 2179050 w 9147326"/>
              <a:gd name="connsiteY740" fmla="*/ 4207192 h 6857999"/>
              <a:gd name="connsiteX741" fmla="*/ 2173329 w 9147326"/>
              <a:gd name="connsiteY741" fmla="*/ 4207510 h 6857999"/>
              <a:gd name="connsiteX742" fmla="*/ 2167926 w 9147326"/>
              <a:gd name="connsiteY742" fmla="*/ 4208462 h 6857999"/>
              <a:gd name="connsiteX743" fmla="*/ 2162523 w 9147326"/>
              <a:gd name="connsiteY743" fmla="*/ 4209097 h 6857999"/>
              <a:gd name="connsiteX744" fmla="*/ 2157120 w 9147326"/>
              <a:gd name="connsiteY744" fmla="*/ 4210685 h 6857999"/>
              <a:gd name="connsiteX745" fmla="*/ 2151716 w 9147326"/>
              <a:gd name="connsiteY745" fmla="*/ 4212272 h 6857999"/>
              <a:gd name="connsiteX746" fmla="*/ 2146631 w 9147326"/>
              <a:gd name="connsiteY746" fmla="*/ 4213542 h 6857999"/>
              <a:gd name="connsiteX747" fmla="*/ 2141546 w 9147326"/>
              <a:gd name="connsiteY747" fmla="*/ 4215447 h 6857999"/>
              <a:gd name="connsiteX748" fmla="*/ 2136143 w 9147326"/>
              <a:gd name="connsiteY748" fmla="*/ 4217670 h 6857999"/>
              <a:gd name="connsiteX749" fmla="*/ 2131057 w 9147326"/>
              <a:gd name="connsiteY749" fmla="*/ 4220210 h 6857999"/>
              <a:gd name="connsiteX750" fmla="*/ 2125972 w 9147326"/>
              <a:gd name="connsiteY750" fmla="*/ 4223385 h 6857999"/>
              <a:gd name="connsiteX751" fmla="*/ 2121205 w 9147326"/>
              <a:gd name="connsiteY751" fmla="*/ 4226242 h 6857999"/>
              <a:gd name="connsiteX752" fmla="*/ 2116437 w 9147326"/>
              <a:gd name="connsiteY752" fmla="*/ 4229735 h 6857999"/>
              <a:gd name="connsiteX753" fmla="*/ 2111988 w 9147326"/>
              <a:gd name="connsiteY753" fmla="*/ 4232910 h 6857999"/>
              <a:gd name="connsiteX754" fmla="*/ 2107538 w 9147326"/>
              <a:gd name="connsiteY754" fmla="*/ 4236720 h 6857999"/>
              <a:gd name="connsiteX755" fmla="*/ 2103088 w 9147326"/>
              <a:gd name="connsiteY755" fmla="*/ 4240847 h 6857999"/>
              <a:gd name="connsiteX756" fmla="*/ 2015049 w 9147326"/>
              <a:gd name="connsiteY756" fmla="*/ 4329112 h 6857999"/>
              <a:gd name="connsiteX757" fmla="*/ 1915250 w 9147326"/>
              <a:gd name="connsiteY757" fmla="*/ 4428172 h 6857999"/>
              <a:gd name="connsiteX758" fmla="*/ 1911118 w 9147326"/>
              <a:gd name="connsiteY758" fmla="*/ 4432300 h 6857999"/>
              <a:gd name="connsiteX759" fmla="*/ 1906668 w 9147326"/>
              <a:gd name="connsiteY759" fmla="*/ 4436110 h 6857999"/>
              <a:gd name="connsiteX760" fmla="*/ 1902219 w 9147326"/>
              <a:gd name="connsiteY760" fmla="*/ 4439920 h 6857999"/>
              <a:gd name="connsiteX761" fmla="*/ 1897452 w 9147326"/>
              <a:gd name="connsiteY761" fmla="*/ 4443095 h 6857999"/>
              <a:gd name="connsiteX762" fmla="*/ 1892684 w 9147326"/>
              <a:gd name="connsiteY762" fmla="*/ 4446270 h 6857999"/>
              <a:gd name="connsiteX763" fmla="*/ 1887599 w 9147326"/>
              <a:gd name="connsiteY763" fmla="*/ 4448810 h 6857999"/>
              <a:gd name="connsiteX764" fmla="*/ 1882514 w 9147326"/>
              <a:gd name="connsiteY764" fmla="*/ 4451350 h 6857999"/>
              <a:gd name="connsiteX765" fmla="*/ 1877110 w 9147326"/>
              <a:gd name="connsiteY765" fmla="*/ 4453572 h 6857999"/>
              <a:gd name="connsiteX766" fmla="*/ 1872025 w 9147326"/>
              <a:gd name="connsiteY766" fmla="*/ 4455477 h 6857999"/>
              <a:gd name="connsiteX767" fmla="*/ 1866940 w 9147326"/>
              <a:gd name="connsiteY767" fmla="*/ 4457382 h 6857999"/>
              <a:gd name="connsiteX768" fmla="*/ 1861536 w 9147326"/>
              <a:gd name="connsiteY768" fmla="*/ 4458970 h 6857999"/>
              <a:gd name="connsiteX769" fmla="*/ 1855815 w 9147326"/>
              <a:gd name="connsiteY769" fmla="*/ 4459922 h 6857999"/>
              <a:gd name="connsiteX770" fmla="*/ 1850412 w 9147326"/>
              <a:gd name="connsiteY770" fmla="*/ 4460557 h 6857999"/>
              <a:gd name="connsiteX771" fmla="*/ 1845009 w 9147326"/>
              <a:gd name="connsiteY771" fmla="*/ 4461510 h 6857999"/>
              <a:gd name="connsiteX772" fmla="*/ 1839606 w 9147326"/>
              <a:gd name="connsiteY772" fmla="*/ 4461827 h 6857999"/>
              <a:gd name="connsiteX773" fmla="*/ 1833885 w 9147326"/>
              <a:gd name="connsiteY773" fmla="*/ 4462145 h 6857999"/>
              <a:gd name="connsiteX774" fmla="*/ 1828482 w 9147326"/>
              <a:gd name="connsiteY774" fmla="*/ 4461827 h 6857999"/>
              <a:gd name="connsiteX775" fmla="*/ 1823079 w 9147326"/>
              <a:gd name="connsiteY775" fmla="*/ 4461510 h 6857999"/>
              <a:gd name="connsiteX776" fmla="*/ 1817676 w 9147326"/>
              <a:gd name="connsiteY776" fmla="*/ 4460557 h 6857999"/>
              <a:gd name="connsiteX777" fmla="*/ 1811955 w 9147326"/>
              <a:gd name="connsiteY777" fmla="*/ 4459922 h 6857999"/>
              <a:gd name="connsiteX778" fmla="*/ 1806870 w 9147326"/>
              <a:gd name="connsiteY778" fmla="*/ 4458970 h 6857999"/>
              <a:gd name="connsiteX779" fmla="*/ 1801149 w 9147326"/>
              <a:gd name="connsiteY779" fmla="*/ 4457382 h 6857999"/>
              <a:gd name="connsiteX780" fmla="*/ 1795745 w 9147326"/>
              <a:gd name="connsiteY780" fmla="*/ 4455477 h 6857999"/>
              <a:gd name="connsiteX781" fmla="*/ 1790660 w 9147326"/>
              <a:gd name="connsiteY781" fmla="*/ 4453572 h 6857999"/>
              <a:gd name="connsiteX782" fmla="*/ 1785575 w 9147326"/>
              <a:gd name="connsiteY782" fmla="*/ 4451350 h 6857999"/>
              <a:gd name="connsiteX783" fmla="*/ 1780490 w 9147326"/>
              <a:gd name="connsiteY783" fmla="*/ 4448810 h 6857999"/>
              <a:gd name="connsiteX784" fmla="*/ 1775404 w 9147326"/>
              <a:gd name="connsiteY784" fmla="*/ 4446270 h 6857999"/>
              <a:gd name="connsiteX785" fmla="*/ 1770637 w 9147326"/>
              <a:gd name="connsiteY785" fmla="*/ 4443095 h 6857999"/>
              <a:gd name="connsiteX786" fmla="*/ 1766187 w 9147326"/>
              <a:gd name="connsiteY786" fmla="*/ 4439920 h 6857999"/>
              <a:gd name="connsiteX787" fmla="*/ 1761102 w 9147326"/>
              <a:gd name="connsiteY787" fmla="*/ 4436110 h 6857999"/>
              <a:gd name="connsiteX788" fmla="*/ 1756652 w 9147326"/>
              <a:gd name="connsiteY788" fmla="*/ 4432300 h 6857999"/>
              <a:gd name="connsiteX789" fmla="*/ 1752520 w 9147326"/>
              <a:gd name="connsiteY789" fmla="*/ 4428172 h 6857999"/>
              <a:gd name="connsiteX790" fmla="*/ 1746164 w 9147326"/>
              <a:gd name="connsiteY790" fmla="*/ 4421187 h 6857999"/>
              <a:gd name="connsiteX791" fmla="*/ 1740443 w 9147326"/>
              <a:gd name="connsiteY791" fmla="*/ 4414202 h 6857999"/>
              <a:gd name="connsiteX792" fmla="*/ 1735358 w 9147326"/>
              <a:gd name="connsiteY792" fmla="*/ 4406265 h 6857999"/>
              <a:gd name="connsiteX793" fmla="*/ 1730908 w 9147326"/>
              <a:gd name="connsiteY793" fmla="*/ 4398327 h 6857999"/>
              <a:gd name="connsiteX794" fmla="*/ 1727094 w 9147326"/>
              <a:gd name="connsiteY794" fmla="*/ 4389755 h 6857999"/>
              <a:gd name="connsiteX795" fmla="*/ 1724234 w 9147326"/>
              <a:gd name="connsiteY795" fmla="*/ 4381817 h 6857999"/>
              <a:gd name="connsiteX796" fmla="*/ 1722009 w 9147326"/>
              <a:gd name="connsiteY796" fmla="*/ 4373245 h 6857999"/>
              <a:gd name="connsiteX797" fmla="*/ 1720420 w 9147326"/>
              <a:gd name="connsiteY797" fmla="*/ 4364037 h 6857999"/>
              <a:gd name="connsiteX798" fmla="*/ 1719466 w 9147326"/>
              <a:gd name="connsiteY798" fmla="*/ 4355147 h 6857999"/>
              <a:gd name="connsiteX799" fmla="*/ 1719148 w 9147326"/>
              <a:gd name="connsiteY799" fmla="*/ 4346575 h 6857999"/>
              <a:gd name="connsiteX800" fmla="*/ 1719784 w 9147326"/>
              <a:gd name="connsiteY800" fmla="*/ 4337685 h 6857999"/>
              <a:gd name="connsiteX801" fmla="*/ 1721055 w 9147326"/>
              <a:gd name="connsiteY801" fmla="*/ 4328795 h 6857999"/>
              <a:gd name="connsiteX802" fmla="*/ 1722326 w 9147326"/>
              <a:gd name="connsiteY802" fmla="*/ 4320222 h 6857999"/>
              <a:gd name="connsiteX803" fmla="*/ 1724869 w 9147326"/>
              <a:gd name="connsiteY803" fmla="*/ 4311332 h 6857999"/>
              <a:gd name="connsiteX804" fmla="*/ 1728048 w 9147326"/>
              <a:gd name="connsiteY804" fmla="*/ 4303077 h 6857999"/>
              <a:gd name="connsiteX805" fmla="*/ 1732179 w 9147326"/>
              <a:gd name="connsiteY805" fmla="*/ 4294822 h 6857999"/>
              <a:gd name="connsiteX806" fmla="*/ 2001382 w 9147326"/>
              <a:gd name="connsiteY806" fmla="*/ 4025900 h 6857999"/>
              <a:gd name="connsiteX807" fmla="*/ 2005196 w 9147326"/>
              <a:gd name="connsiteY807" fmla="*/ 4021455 h 6857999"/>
              <a:gd name="connsiteX808" fmla="*/ 2009328 w 9147326"/>
              <a:gd name="connsiteY808" fmla="*/ 4017010 h 6857999"/>
              <a:gd name="connsiteX809" fmla="*/ 2012824 w 9147326"/>
              <a:gd name="connsiteY809" fmla="*/ 4012247 h 6857999"/>
              <a:gd name="connsiteX810" fmla="*/ 2016002 w 9147326"/>
              <a:gd name="connsiteY810" fmla="*/ 4007485 h 6857999"/>
              <a:gd name="connsiteX811" fmla="*/ 2018863 w 9147326"/>
              <a:gd name="connsiteY811" fmla="*/ 4002722 h 6857999"/>
              <a:gd name="connsiteX812" fmla="*/ 2022041 w 9147326"/>
              <a:gd name="connsiteY812" fmla="*/ 3997960 h 6857999"/>
              <a:gd name="connsiteX813" fmla="*/ 2024266 w 9147326"/>
              <a:gd name="connsiteY813" fmla="*/ 3992880 h 6857999"/>
              <a:gd name="connsiteX814" fmla="*/ 2026491 w 9147326"/>
              <a:gd name="connsiteY814" fmla="*/ 3987800 h 6857999"/>
              <a:gd name="connsiteX815" fmla="*/ 2028716 w 9147326"/>
              <a:gd name="connsiteY815" fmla="*/ 3982720 h 6857999"/>
              <a:gd name="connsiteX816" fmla="*/ 2030305 w 9147326"/>
              <a:gd name="connsiteY816" fmla="*/ 3977005 h 6857999"/>
              <a:gd name="connsiteX817" fmla="*/ 2031576 w 9147326"/>
              <a:gd name="connsiteY817" fmla="*/ 3971925 h 6857999"/>
              <a:gd name="connsiteX818" fmla="*/ 2032848 w 9147326"/>
              <a:gd name="connsiteY818" fmla="*/ 3966527 h 6857999"/>
              <a:gd name="connsiteX819" fmla="*/ 2033801 w 9147326"/>
              <a:gd name="connsiteY819" fmla="*/ 3960812 h 6857999"/>
              <a:gd name="connsiteX820" fmla="*/ 2034754 w 9147326"/>
              <a:gd name="connsiteY820" fmla="*/ 3955415 h 6857999"/>
              <a:gd name="connsiteX821" fmla="*/ 2035072 w 9147326"/>
              <a:gd name="connsiteY821" fmla="*/ 3949700 h 6857999"/>
              <a:gd name="connsiteX822" fmla="*/ 2035072 w 9147326"/>
              <a:gd name="connsiteY822" fmla="*/ 3944620 h 6857999"/>
              <a:gd name="connsiteX823" fmla="*/ 2035072 w 9147326"/>
              <a:gd name="connsiteY823" fmla="*/ 3938905 h 6857999"/>
              <a:gd name="connsiteX824" fmla="*/ 2034754 w 9147326"/>
              <a:gd name="connsiteY824" fmla="*/ 3933507 h 6857999"/>
              <a:gd name="connsiteX825" fmla="*/ 2033801 w 9147326"/>
              <a:gd name="connsiteY825" fmla="*/ 3927792 h 6857999"/>
              <a:gd name="connsiteX826" fmla="*/ 2032848 w 9147326"/>
              <a:gd name="connsiteY826" fmla="*/ 3922712 h 6857999"/>
              <a:gd name="connsiteX827" fmla="*/ 2031576 w 9147326"/>
              <a:gd name="connsiteY827" fmla="*/ 3916997 h 6857999"/>
              <a:gd name="connsiteX828" fmla="*/ 2030305 w 9147326"/>
              <a:gd name="connsiteY828" fmla="*/ 3911917 h 6857999"/>
              <a:gd name="connsiteX829" fmla="*/ 2028716 w 9147326"/>
              <a:gd name="connsiteY829" fmla="*/ 3906202 h 6857999"/>
              <a:gd name="connsiteX830" fmla="*/ 2026491 w 9147326"/>
              <a:gd name="connsiteY830" fmla="*/ 3901122 h 6857999"/>
              <a:gd name="connsiteX831" fmla="*/ 2024266 w 9147326"/>
              <a:gd name="connsiteY831" fmla="*/ 3896042 h 6857999"/>
              <a:gd name="connsiteX832" fmla="*/ 2022041 w 9147326"/>
              <a:gd name="connsiteY832" fmla="*/ 3890962 h 6857999"/>
              <a:gd name="connsiteX833" fmla="*/ 2018863 w 9147326"/>
              <a:gd name="connsiteY833" fmla="*/ 3886200 h 6857999"/>
              <a:gd name="connsiteX834" fmla="*/ 2016002 w 9147326"/>
              <a:gd name="connsiteY834" fmla="*/ 3881120 h 6857999"/>
              <a:gd name="connsiteX835" fmla="*/ 2012824 w 9147326"/>
              <a:gd name="connsiteY835" fmla="*/ 3876357 h 6857999"/>
              <a:gd name="connsiteX836" fmla="*/ 2009328 w 9147326"/>
              <a:gd name="connsiteY836" fmla="*/ 3871912 h 6857999"/>
              <a:gd name="connsiteX837" fmla="*/ 2005196 w 9147326"/>
              <a:gd name="connsiteY837" fmla="*/ 3867467 h 6857999"/>
              <a:gd name="connsiteX838" fmla="*/ 2001382 w 9147326"/>
              <a:gd name="connsiteY838" fmla="*/ 3863022 h 6857999"/>
              <a:gd name="connsiteX839" fmla="*/ 1996933 w 9147326"/>
              <a:gd name="connsiteY839" fmla="*/ 3858895 h 6857999"/>
              <a:gd name="connsiteX840" fmla="*/ 1992483 w 9147326"/>
              <a:gd name="connsiteY840" fmla="*/ 3855085 h 6857999"/>
              <a:gd name="connsiteX841" fmla="*/ 1988033 w 9147326"/>
              <a:gd name="connsiteY841" fmla="*/ 3851910 h 6857999"/>
              <a:gd name="connsiteX842" fmla="*/ 1983266 w 9147326"/>
              <a:gd name="connsiteY842" fmla="*/ 3848417 h 6857999"/>
              <a:gd name="connsiteX843" fmla="*/ 1978499 w 9147326"/>
              <a:gd name="connsiteY843" fmla="*/ 3845560 h 6857999"/>
              <a:gd name="connsiteX844" fmla="*/ 1973413 w 9147326"/>
              <a:gd name="connsiteY844" fmla="*/ 3842385 h 6857999"/>
              <a:gd name="connsiteX845" fmla="*/ 1968328 w 9147326"/>
              <a:gd name="connsiteY845" fmla="*/ 3839845 h 6857999"/>
              <a:gd name="connsiteX846" fmla="*/ 1962925 w 9147326"/>
              <a:gd name="connsiteY846" fmla="*/ 3837622 h 6857999"/>
              <a:gd name="connsiteX847" fmla="*/ 1957840 w 9147326"/>
              <a:gd name="connsiteY847" fmla="*/ 3835717 h 6857999"/>
              <a:gd name="connsiteX848" fmla="*/ 1952754 w 9147326"/>
              <a:gd name="connsiteY848" fmla="*/ 3834130 h 6857999"/>
              <a:gd name="connsiteX849" fmla="*/ 1947351 w 9147326"/>
              <a:gd name="connsiteY849" fmla="*/ 3832860 h 6857999"/>
              <a:gd name="connsiteX850" fmla="*/ 1941630 w 9147326"/>
              <a:gd name="connsiteY850" fmla="*/ 3831272 h 6857999"/>
              <a:gd name="connsiteX851" fmla="*/ 1936545 w 9147326"/>
              <a:gd name="connsiteY851" fmla="*/ 3830637 h 6857999"/>
              <a:gd name="connsiteX852" fmla="*/ 1930824 w 9147326"/>
              <a:gd name="connsiteY852" fmla="*/ 3829685 h 6857999"/>
              <a:gd name="connsiteX853" fmla="*/ 1925420 w 9147326"/>
              <a:gd name="connsiteY853" fmla="*/ 3829367 h 6857999"/>
              <a:gd name="connsiteX854" fmla="*/ 1919700 w 9147326"/>
              <a:gd name="connsiteY854" fmla="*/ 3829367 h 6857999"/>
              <a:gd name="connsiteX855" fmla="*/ 1914297 w 9147326"/>
              <a:gd name="connsiteY855" fmla="*/ 3829367 h 6857999"/>
              <a:gd name="connsiteX856" fmla="*/ 1908894 w 9147326"/>
              <a:gd name="connsiteY856" fmla="*/ 3829685 h 6857999"/>
              <a:gd name="connsiteX857" fmla="*/ 1903490 w 9147326"/>
              <a:gd name="connsiteY857" fmla="*/ 3830637 h 6857999"/>
              <a:gd name="connsiteX858" fmla="*/ 1897769 w 9147326"/>
              <a:gd name="connsiteY858" fmla="*/ 3831272 h 6857999"/>
              <a:gd name="connsiteX859" fmla="*/ 1892684 w 9147326"/>
              <a:gd name="connsiteY859" fmla="*/ 3832860 h 6857999"/>
              <a:gd name="connsiteX860" fmla="*/ 1886963 w 9147326"/>
              <a:gd name="connsiteY860" fmla="*/ 3834130 h 6857999"/>
              <a:gd name="connsiteX861" fmla="*/ 1881560 w 9147326"/>
              <a:gd name="connsiteY861" fmla="*/ 3835717 h 6857999"/>
              <a:gd name="connsiteX862" fmla="*/ 1876475 w 9147326"/>
              <a:gd name="connsiteY862" fmla="*/ 3837622 h 6857999"/>
              <a:gd name="connsiteX863" fmla="*/ 1871389 w 9147326"/>
              <a:gd name="connsiteY863" fmla="*/ 3839845 h 6857999"/>
              <a:gd name="connsiteX864" fmla="*/ 1866304 w 9147326"/>
              <a:gd name="connsiteY864" fmla="*/ 3842385 h 6857999"/>
              <a:gd name="connsiteX865" fmla="*/ 1861219 w 9147326"/>
              <a:gd name="connsiteY865" fmla="*/ 3845560 h 6857999"/>
              <a:gd name="connsiteX866" fmla="*/ 1856451 w 9147326"/>
              <a:gd name="connsiteY866" fmla="*/ 3848417 h 6857999"/>
              <a:gd name="connsiteX867" fmla="*/ 1852002 w 9147326"/>
              <a:gd name="connsiteY867" fmla="*/ 3851910 h 6857999"/>
              <a:gd name="connsiteX868" fmla="*/ 1846916 w 9147326"/>
              <a:gd name="connsiteY868" fmla="*/ 3855085 h 6857999"/>
              <a:gd name="connsiteX869" fmla="*/ 1842467 w 9147326"/>
              <a:gd name="connsiteY869" fmla="*/ 3858895 h 6857999"/>
              <a:gd name="connsiteX870" fmla="*/ 1838335 w 9147326"/>
              <a:gd name="connsiteY870" fmla="*/ 3863022 h 6857999"/>
              <a:gd name="connsiteX871" fmla="*/ 1271960 w 9147326"/>
              <a:gd name="connsiteY871" fmla="*/ 4428807 h 6857999"/>
              <a:gd name="connsiteX872" fmla="*/ 1267828 w 9147326"/>
              <a:gd name="connsiteY872" fmla="*/ 4432617 h 6857999"/>
              <a:gd name="connsiteX873" fmla="*/ 1263378 w 9147326"/>
              <a:gd name="connsiteY873" fmla="*/ 4436427 h 6857999"/>
              <a:gd name="connsiteX874" fmla="*/ 1258929 w 9147326"/>
              <a:gd name="connsiteY874" fmla="*/ 4440237 h 6857999"/>
              <a:gd name="connsiteX875" fmla="*/ 1254161 w 9147326"/>
              <a:gd name="connsiteY875" fmla="*/ 4443095 h 6857999"/>
              <a:gd name="connsiteX876" fmla="*/ 1249394 w 9147326"/>
              <a:gd name="connsiteY876" fmla="*/ 4446587 h 6857999"/>
              <a:gd name="connsiteX877" fmla="*/ 1244309 w 9147326"/>
              <a:gd name="connsiteY877" fmla="*/ 4449127 h 6857999"/>
              <a:gd name="connsiteX878" fmla="*/ 1239223 w 9147326"/>
              <a:gd name="connsiteY878" fmla="*/ 4451667 h 6857999"/>
              <a:gd name="connsiteX879" fmla="*/ 1234138 w 9147326"/>
              <a:gd name="connsiteY879" fmla="*/ 4453890 h 6857999"/>
              <a:gd name="connsiteX880" fmla="*/ 1228735 w 9147326"/>
              <a:gd name="connsiteY880" fmla="*/ 4455795 h 6857999"/>
              <a:gd name="connsiteX881" fmla="*/ 1223650 w 9147326"/>
              <a:gd name="connsiteY881" fmla="*/ 4457700 h 6857999"/>
              <a:gd name="connsiteX882" fmla="*/ 1218246 w 9147326"/>
              <a:gd name="connsiteY882" fmla="*/ 4458970 h 6857999"/>
              <a:gd name="connsiteX883" fmla="*/ 1212844 w 9147326"/>
              <a:gd name="connsiteY883" fmla="*/ 4460240 h 6857999"/>
              <a:gd name="connsiteX884" fmla="*/ 1207123 w 9147326"/>
              <a:gd name="connsiteY884" fmla="*/ 4461192 h 6857999"/>
              <a:gd name="connsiteX885" fmla="*/ 1202037 w 9147326"/>
              <a:gd name="connsiteY885" fmla="*/ 4461827 h 6857999"/>
              <a:gd name="connsiteX886" fmla="*/ 1196316 w 9147326"/>
              <a:gd name="connsiteY886" fmla="*/ 4462145 h 6857999"/>
              <a:gd name="connsiteX887" fmla="*/ 1190595 w 9147326"/>
              <a:gd name="connsiteY887" fmla="*/ 4462145 h 6857999"/>
              <a:gd name="connsiteX888" fmla="*/ 1185192 w 9147326"/>
              <a:gd name="connsiteY888" fmla="*/ 4462145 h 6857999"/>
              <a:gd name="connsiteX889" fmla="*/ 1179471 w 9147326"/>
              <a:gd name="connsiteY889" fmla="*/ 4461827 h 6857999"/>
              <a:gd name="connsiteX890" fmla="*/ 1174386 w 9147326"/>
              <a:gd name="connsiteY890" fmla="*/ 4461192 h 6857999"/>
              <a:gd name="connsiteX891" fmla="*/ 1168665 w 9147326"/>
              <a:gd name="connsiteY891" fmla="*/ 4460240 h 6857999"/>
              <a:gd name="connsiteX892" fmla="*/ 1163579 w 9147326"/>
              <a:gd name="connsiteY892" fmla="*/ 4458970 h 6857999"/>
              <a:gd name="connsiteX893" fmla="*/ 1157859 w 9147326"/>
              <a:gd name="connsiteY893" fmla="*/ 4457700 h 6857999"/>
              <a:gd name="connsiteX894" fmla="*/ 1152773 w 9147326"/>
              <a:gd name="connsiteY894" fmla="*/ 4455795 h 6857999"/>
              <a:gd name="connsiteX895" fmla="*/ 1147370 w 9147326"/>
              <a:gd name="connsiteY895" fmla="*/ 4453890 h 6857999"/>
              <a:gd name="connsiteX896" fmla="*/ 1142285 w 9147326"/>
              <a:gd name="connsiteY896" fmla="*/ 4451667 h 6857999"/>
              <a:gd name="connsiteX897" fmla="*/ 1136882 w 9147326"/>
              <a:gd name="connsiteY897" fmla="*/ 4449127 h 6857999"/>
              <a:gd name="connsiteX898" fmla="*/ 1132114 w 9147326"/>
              <a:gd name="connsiteY898" fmla="*/ 4446587 h 6857999"/>
              <a:gd name="connsiteX899" fmla="*/ 1127347 w 9147326"/>
              <a:gd name="connsiteY899" fmla="*/ 4443095 h 6857999"/>
              <a:gd name="connsiteX900" fmla="*/ 1122580 w 9147326"/>
              <a:gd name="connsiteY900" fmla="*/ 4440237 h 6857999"/>
              <a:gd name="connsiteX901" fmla="*/ 1117812 w 9147326"/>
              <a:gd name="connsiteY901" fmla="*/ 4436427 h 6857999"/>
              <a:gd name="connsiteX902" fmla="*/ 1113362 w 9147326"/>
              <a:gd name="connsiteY902" fmla="*/ 4432617 h 6857999"/>
              <a:gd name="connsiteX903" fmla="*/ 1109230 w 9147326"/>
              <a:gd name="connsiteY903" fmla="*/ 4428807 h 6857999"/>
              <a:gd name="connsiteX904" fmla="*/ 1105416 w 9147326"/>
              <a:gd name="connsiteY904" fmla="*/ 4424045 h 6857999"/>
              <a:gd name="connsiteX905" fmla="*/ 1101603 w 9147326"/>
              <a:gd name="connsiteY905" fmla="*/ 4419600 h 6857999"/>
              <a:gd name="connsiteX906" fmla="*/ 1097789 w 9147326"/>
              <a:gd name="connsiteY906" fmla="*/ 4415155 h 6857999"/>
              <a:gd name="connsiteX907" fmla="*/ 1094610 w 9147326"/>
              <a:gd name="connsiteY907" fmla="*/ 4410392 h 6857999"/>
              <a:gd name="connsiteX908" fmla="*/ 1091432 w 9147326"/>
              <a:gd name="connsiteY908" fmla="*/ 4405630 h 6857999"/>
              <a:gd name="connsiteX909" fmla="*/ 1088889 w 9147326"/>
              <a:gd name="connsiteY909" fmla="*/ 4400550 h 6857999"/>
              <a:gd name="connsiteX910" fmla="*/ 1086347 w 9147326"/>
              <a:gd name="connsiteY910" fmla="*/ 4395787 h 6857999"/>
              <a:gd name="connsiteX911" fmla="*/ 1084122 w 9147326"/>
              <a:gd name="connsiteY911" fmla="*/ 4390707 h 6857999"/>
              <a:gd name="connsiteX912" fmla="*/ 1082215 w 9147326"/>
              <a:gd name="connsiteY912" fmla="*/ 4385310 h 6857999"/>
              <a:gd name="connsiteX913" fmla="*/ 1080308 w 9147326"/>
              <a:gd name="connsiteY913" fmla="*/ 4379912 h 6857999"/>
              <a:gd name="connsiteX914" fmla="*/ 1078719 w 9147326"/>
              <a:gd name="connsiteY914" fmla="*/ 4374515 h 6857999"/>
              <a:gd name="connsiteX915" fmla="*/ 1077765 w 9147326"/>
              <a:gd name="connsiteY915" fmla="*/ 4369435 h 6857999"/>
              <a:gd name="connsiteX916" fmla="*/ 1076494 w 9147326"/>
              <a:gd name="connsiteY916" fmla="*/ 4363720 h 6857999"/>
              <a:gd name="connsiteX917" fmla="*/ 1076176 w 9147326"/>
              <a:gd name="connsiteY917" fmla="*/ 4358322 h 6857999"/>
              <a:gd name="connsiteX918" fmla="*/ 1075858 w 9147326"/>
              <a:gd name="connsiteY918" fmla="*/ 4352607 h 6857999"/>
              <a:gd name="connsiteX919" fmla="*/ 1075540 w 9147326"/>
              <a:gd name="connsiteY919" fmla="*/ 4347527 h 6857999"/>
              <a:gd name="connsiteX920" fmla="*/ 1075858 w 9147326"/>
              <a:gd name="connsiteY920" fmla="*/ 4341812 h 6857999"/>
              <a:gd name="connsiteX921" fmla="*/ 1076176 w 9147326"/>
              <a:gd name="connsiteY921" fmla="*/ 4336097 h 6857999"/>
              <a:gd name="connsiteX922" fmla="*/ 1076494 w 9147326"/>
              <a:gd name="connsiteY922" fmla="*/ 4330700 h 6857999"/>
              <a:gd name="connsiteX923" fmla="*/ 1077765 w 9147326"/>
              <a:gd name="connsiteY923" fmla="*/ 4325302 h 6857999"/>
              <a:gd name="connsiteX924" fmla="*/ 1078719 w 9147326"/>
              <a:gd name="connsiteY924" fmla="*/ 4319905 h 6857999"/>
              <a:gd name="connsiteX925" fmla="*/ 1080308 w 9147326"/>
              <a:gd name="connsiteY925" fmla="*/ 4314507 h 6857999"/>
              <a:gd name="connsiteX926" fmla="*/ 1082215 w 9147326"/>
              <a:gd name="connsiteY926" fmla="*/ 4309110 h 6857999"/>
              <a:gd name="connsiteX927" fmla="*/ 1084122 w 9147326"/>
              <a:gd name="connsiteY927" fmla="*/ 4303712 h 6857999"/>
              <a:gd name="connsiteX928" fmla="*/ 1086347 w 9147326"/>
              <a:gd name="connsiteY928" fmla="*/ 4298950 h 6857999"/>
              <a:gd name="connsiteX929" fmla="*/ 1088889 w 9147326"/>
              <a:gd name="connsiteY929" fmla="*/ 4293870 h 6857999"/>
              <a:gd name="connsiteX930" fmla="*/ 1091432 w 9147326"/>
              <a:gd name="connsiteY930" fmla="*/ 4288790 h 6857999"/>
              <a:gd name="connsiteX931" fmla="*/ 1094610 w 9147326"/>
              <a:gd name="connsiteY931" fmla="*/ 4284027 h 6857999"/>
              <a:gd name="connsiteX932" fmla="*/ 1097789 w 9147326"/>
              <a:gd name="connsiteY932" fmla="*/ 4279265 h 6857999"/>
              <a:gd name="connsiteX933" fmla="*/ 1101603 w 9147326"/>
              <a:gd name="connsiteY933" fmla="*/ 4274820 h 6857999"/>
              <a:gd name="connsiteX934" fmla="*/ 1105416 w 9147326"/>
              <a:gd name="connsiteY934" fmla="*/ 4270375 h 6857999"/>
              <a:gd name="connsiteX935" fmla="*/ 1109230 w 9147326"/>
              <a:gd name="connsiteY935" fmla="*/ 4265930 h 6857999"/>
              <a:gd name="connsiteX936" fmla="*/ 2363710 w 9147326"/>
              <a:gd name="connsiteY936" fmla="*/ 3013075 h 6857999"/>
              <a:gd name="connsiteX937" fmla="*/ 2367841 w 9147326"/>
              <a:gd name="connsiteY937" fmla="*/ 3008312 h 6857999"/>
              <a:gd name="connsiteX938" fmla="*/ 2371656 w 9147326"/>
              <a:gd name="connsiteY938" fmla="*/ 3003867 h 6857999"/>
              <a:gd name="connsiteX939" fmla="*/ 2375470 w 9147326"/>
              <a:gd name="connsiteY939" fmla="*/ 2999422 h 6857999"/>
              <a:gd name="connsiteX940" fmla="*/ 2378648 w 9147326"/>
              <a:gd name="connsiteY940" fmla="*/ 2994660 h 6857999"/>
              <a:gd name="connsiteX941" fmla="*/ 2381826 w 9147326"/>
              <a:gd name="connsiteY941" fmla="*/ 2989897 h 6857999"/>
              <a:gd name="connsiteX942" fmla="*/ 2384369 w 9147326"/>
              <a:gd name="connsiteY942" fmla="*/ 2985135 h 6857999"/>
              <a:gd name="connsiteX943" fmla="*/ 2386911 w 9147326"/>
              <a:gd name="connsiteY943" fmla="*/ 2979737 h 6857999"/>
              <a:gd name="connsiteX944" fmla="*/ 2389136 w 9147326"/>
              <a:gd name="connsiteY944" fmla="*/ 2974975 h 6857999"/>
              <a:gd name="connsiteX945" fmla="*/ 2391043 w 9147326"/>
              <a:gd name="connsiteY945" fmla="*/ 2969577 h 6857999"/>
              <a:gd name="connsiteX946" fmla="*/ 2392950 w 9147326"/>
              <a:gd name="connsiteY946" fmla="*/ 2964180 h 6857999"/>
              <a:gd name="connsiteX947" fmla="*/ 2394222 w 9147326"/>
              <a:gd name="connsiteY947" fmla="*/ 2958782 h 6857999"/>
              <a:gd name="connsiteX948" fmla="*/ 2395493 w 9147326"/>
              <a:gd name="connsiteY948" fmla="*/ 2953385 h 6857999"/>
              <a:gd name="connsiteX949" fmla="*/ 2396129 w 9147326"/>
              <a:gd name="connsiteY949" fmla="*/ 2947987 h 6857999"/>
              <a:gd name="connsiteX950" fmla="*/ 2397082 w 9147326"/>
              <a:gd name="connsiteY950" fmla="*/ 2942590 h 6857999"/>
              <a:gd name="connsiteX951" fmla="*/ 2397400 w 9147326"/>
              <a:gd name="connsiteY951" fmla="*/ 2936875 h 6857999"/>
              <a:gd name="connsiteX952" fmla="*/ 2397717 w 9147326"/>
              <a:gd name="connsiteY952" fmla="*/ 2931160 h 6857999"/>
              <a:gd name="connsiteX953" fmla="*/ 2397400 w 9147326"/>
              <a:gd name="connsiteY953" fmla="*/ 2926080 h 6857999"/>
              <a:gd name="connsiteX954" fmla="*/ 2397082 w 9147326"/>
              <a:gd name="connsiteY954" fmla="*/ 2920365 h 6857999"/>
              <a:gd name="connsiteX955" fmla="*/ 2396129 w 9147326"/>
              <a:gd name="connsiteY955" fmla="*/ 2914967 h 6857999"/>
              <a:gd name="connsiteX956" fmla="*/ 2395493 w 9147326"/>
              <a:gd name="connsiteY956" fmla="*/ 2909252 h 6857999"/>
              <a:gd name="connsiteX957" fmla="*/ 2394222 w 9147326"/>
              <a:gd name="connsiteY957" fmla="*/ 2904172 h 6857999"/>
              <a:gd name="connsiteX958" fmla="*/ 2392950 w 9147326"/>
              <a:gd name="connsiteY958" fmla="*/ 2898775 h 6857999"/>
              <a:gd name="connsiteX959" fmla="*/ 2391043 w 9147326"/>
              <a:gd name="connsiteY959" fmla="*/ 2893377 h 6857999"/>
              <a:gd name="connsiteX960" fmla="*/ 2389136 w 9147326"/>
              <a:gd name="connsiteY960" fmla="*/ 2887980 h 6857999"/>
              <a:gd name="connsiteX961" fmla="*/ 2386911 w 9147326"/>
              <a:gd name="connsiteY961" fmla="*/ 2882900 h 6857999"/>
              <a:gd name="connsiteX962" fmla="*/ 2384369 w 9147326"/>
              <a:gd name="connsiteY962" fmla="*/ 2878137 h 6857999"/>
              <a:gd name="connsiteX963" fmla="*/ 2381826 w 9147326"/>
              <a:gd name="connsiteY963" fmla="*/ 2873057 h 6857999"/>
              <a:gd name="connsiteX964" fmla="*/ 2378648 w 9147326"/>
              <a:gd name="connsiteY964" fmla="*/ 2868295 h 6857999"/>
              <a:gd name="connsiteX965" fmla="*/ 2375470 w 9147326"/>
              <a:gd name="connsiteY965" fmla="*/ 2863532 h 6857999"/>
              <a:gd name="connsiteX966" fmla="*/ 2371656 w 9147326"/>
              <a:gd name="connsiteY966" fmla="*/ 2859087 h 6857999"/>
              <a:gd name="connsiteX967" fmla="*/ 2367841 w 9147326"/>
              <a:gd name="connsiteY967" fmla="*/ 2854642 h 6857999"/>
              <a:gd name="connsiteX968" fmla="*/ 2363710 w 9147326"/>
              <a:gd name="connsiteY968" fmla="*/ 2850197 h 6857999"/>
              <a:gd name="connsiteX969" fmla="*/ 2359578 w 9147326"/>
              <a:gd name="connsiteY969" fmla="*/ 2846070 h 6857999"/>
              <a:gd name="connsiteX970" fmla="*/ 2355128 w 9147326"/>
              <a:gd name="connsiteY970" fmla="*/ 2842260 h 6857999"/>
              <a:gd name="connsiteX971" fmla="*/ 2350361 w 9147326"/>
              <a:gd name="connsiteY971" fmla="*/ 2838450 h 6857999"/>
              <a:gd name="connsiteX972" fmla="*/ 2345911 w 9147326"/>
              <a:gd name="connsiteY972" fmla="*/ 2835592 h 6857999"/>
              <a:gd name="connsiteX973" fmla="*/ 2341144 w 9147326"/>
              <a:gd name="connsiteY973" fmla="*/ 2832100 h 6857999"/>
              <a:gd name="connsiteX974" fmla="*/ 2336058 w 9147326"/>
              <a:gd name="connsiteY974" fmla="*/ 2829560 h 6857999"/>
              <a:gd name="connsiteX975" fmla="*/ 2330973 w 9147326"/>
              <a:gd name="connsiteY975" fmla="*/ 2827020 h 6857999"/>
              <a:gd name="connsiteX976" fmla="*/ 2325570 w 9147326"/>
              <a:gd name="connsiteY976" fmla="*/ 2824797 h 6857999"/>
              <a:gd name="connsiteX977" fmla="*/ 2320485 w 9147326"/>
              <a:gd name="connsiteY977" fmla="*/ 2822892 h 6857999"/>
              <a:gd name="connsiteX978" fmla="*/ 2315399 w 9147326"/>
              <a:gd name="connsiteY978" fmla="*/ 2820987 h 6857999"/>
              <a:gd name="connsiteX979" fmla="*/ 2309678 w 9147326"/>
              <a:gd name="connsiteY979" fmla="*/ 2820035 h 6857999"/>
              <a:gd name="connsiteX980" fmla="*/ 2304593 w 9147326"/>
              <a:gd name="connsiteY980" fmla="*/ 2818447 h 6857999"/>
              <a:gd name="connsiteX981" fmla="*/ 2298872 w 9147326"/>
              <a:gd name="connsiteY981" fmla="*/ 2817812 h 6857999"/>
              <a:gd name="connsiteX982" fmla="*/ 2293469 w 9147326"/>
              <a:gd name="connsiteY982" fmla="*/ 2816860 h 6857999"/>
              <a:gd name="connsiteX983" fmla="*/ 2288066 w 9147326"/>
              <a:gd name="connsiteY983" fmla="*/ 2816542 h 6857999"/>
              <a:gd name="connsiteX984" fmla="*/ 2282345 w 9147326"/>
              <a:gd name="connsiteY984" fmla="*/ 2816542 h 6857999"/>
              <a:gd name="connsiteX985" fmla="*/ 2276942 w 9147326"/>
              <a:gd name="connsiteY985" fmla="*/ 2816542 h 6857999"/>
              <a:gd name="connsiteX986" fmla="*/ 2271221 w 9147326"/>
              <a:gd name="connsiteY986" fmla="*/ 2816860 h 6857999"/>
              <a:gd name="connsiteX987" fmla="*/ 2266136 w 9147326"/>
              <a:gd name="connsiteY987" fmla="*/ 2817812 h 6857999"/>
              <a:gd name="connsiteX988" fmla="*/ 2260415 w 9147326"/>
              <a:gd name="connsiteY988" fmla="*/ 2818447 h 6857999"/>
              <a:gd name="connsiteX989" fmla="*/ 2254694 w 9147326"/>
              <a:gd name="connsiteY989" fmla="*/ 2820035 h 6857999"/>
              <a:gd name="connsiteX990" fmla="*/ 2249608 w 9147326"/>
              <a:gd name="connsiteY990" fmla="*/ 2820987 h 6857999"/>
              <a:gd name="connsiteX991" fmla="*/ 2244523 w 9147326"/>
              <a:gd name="connsiteY991" fmla="*/ 2822892 h 6857999"/>
              <a:gd name="connsiteX992" fmla="*/ 2239120 w 9147326"/>
              <a:gd name="connsiteY992" fmla="*/ 2824797 h 6857999"/>
              <a:gd name="connsiteX993" fmla="*/ 2234035 w 9147326"/>
              <a:gd name="connsiteY993" fmla="*/ 2827020 h 6857999"/>
              <a:gd name="connsiteX994" fmla="*/ 2228631 w 9147326"/>
              <a:gd name="connsiteY994" fmla="*/ 2829560 h 6857999"/>
              <a:gd name="connsiteX995" fmla="*/ 2223864 w 9147326"/>
              <a:gd name="connsiteY995" fmla="*/ 2832100 h 6857999"/>
              <a:gd name="connsiteX996" fmla="*/ 2219097 w 9147326"/>
              <a:gd name="connsiteY996" fmla="*/ 2835592 h 6857999"/>
              <a:gd name="connsiteX997" fmla="*/ 2214011 w 9147326"/>
              <a:gd name="connsiteY997" fmla="*/ 2838450 h 6857999"/>
              <a:gd name="connsiteX998" fmla="*/ 2209562 w 9147326"/>
              <a:gd name="connsiteY998" fmla="*/ 2842260 h 6857999"/>
              <a:gd name="connsiteX999" fmla="*/ 2205112 w 9147326"/>
              <a:gd name="connsiteY999" fmla="*/ 2846070 h 6857999"/>
              <a:gd name="connsiteX1000" fmla="*/ 2200980 w 9147326"/>
              <a:gd name="connsiteY1000" fmla="*/ 2850197 h 6857999"/>
              <a:gd name="connsiteX1001" fmla="*/ 1039308 w 9147326"/>
              <a:gd name="connsiteY1001" fmla="*/ 4010660 h 6857999"/>
              <a:gd name="connsiteX1002" fmla="*/ 1034858 w 9147326"/>
              <a:gd name="connsiteY1002" fmla="*/ 4014787 h 6857999"/>
              <a:gd name="connsiteX1003" fmla="*/ 1030408 w 9147326"/>
              <a:gd name="connsiteY1003" fmla="*/ 4018280 h 6857999"/>
              <a:gd name="connsiteX1004" fmla="*/ 1025959 w 9147326"/>
              <a:gd name="connsiteY1004" fmla="*/ 4022090 h 6857999"/>
              <a:gd name="connsiteX1005" fmla="*/ 1020873 w 9147326"/>
              <a:gd name="connsiteY1005" fmla="*/ 4025582 h 6857999"/>
              <a:gd name="connsiteX1006" fmla="*/ 1016106 w 9147326"/>
              <a:gd name="connsiteY1006" fmla="*/ 4028440 h 6857999"/>
              <a:gd name="connsiteX1007" fmla="*/ 1011338 w 9147326"/>
              <a:gd name="connsiteY1007" fmla="*/ 4030980 h 6857999"/>
              <a:gd name="connsiteX1008" fmla="*/ 1005935 w 9147326"/>
              <a:gd name="connsiteY1008" fmla="*/ 4033520 h 6857999"/>
              <a:gd name="connsiteX1009" fmla="*/ 1001168 w 9147326"/>
              <a:gd name="connsiteY1009" fmla="*/ 4035742 h 6857999"/>
              <a:gd name="connsiteX1010" fmla="*/ 996083 w 9147326"/>
              <a:gd name="connsiteY1010" fmla="*/ 4037647 h 6857999"/>
              <a:gd name="connsiteX1011" fmla="*/ 990362 w 9147326"/>
              <a:gd name="connsiteY1011" fmla="*/ 4039552 h 6857999"/>
              <a:gd name="connsiteX1012" fmla="*/ 985276 w 9147326"/>
              <a:gd name="connsiteY1012" fmla="*/ 4041140 h 6857999"/>
              <a:gd name="connsiteX1013" fmla="*/ 979555 w 9147326"/>
              <a:gd name="connsiteY1013" fmla="*/ 4042092 h 6857999"/>
              <a:gd name="connsiteX1014" fmla="*/ 974470 w 9147326"/>
              <a:gd name="connsiteY1014" fmla="*/ 4043045 h 6857999"/>
              <a:gd name="connsiteX1015" fmla="*/ 968749 w 9147326"/>
              <a:gd name="connsiteY1015" fmla="*/ 4043680 h 6857999"/>
              <a:gd name="connsiteX1016" fmla="*/ 963028 w 9147326"/>
              <a:gd name="connsiteY1016" fmla="*/ 4043997 h 6857999"/>
              <a:gd name="connsiteX1017" fmla="*/ 957625 w 9147326"/>
              <a:gd name="connsiteY1017" fmla="*/ 4043997 h 6857999"/>
              <a:gd name="connsiteX1018" fmla="*/ 952222 w 9147326"/>
              <a:gd name="connsiteY1018" fmla="*/ 4043997 h 6857999"/>
              <a:gd name="connsiteX1019" fmla="*/ 946819 w 9147326"/>
              <a:gd name="connsiteY1019" fmla="*/ 4043680 h 6857999"/>
              <a:gd name="connsiteX1020" fmla="*/ 941098 w 9147326"/>
              <a:gd name="connsiteY1020" fmla="*/ 4043045 h 6857999"/>
              <a:gd name="connsiteX1021" fmla="*/ 935377 w 9147326"/>
              <a:gd name="connsiteY1021" fmla="*/ 4042092 h 6857999"/>
              <a:gd name="connsiteX1022" fmla="*/ 930291 w 9147326"/>
              <a:gd name="connsiteY1022" fmla="*/ 4041140 h 6857999"/>
              <a:gd name="connsiteX1023" fmla="*/ 925206 w 9147326"/>
              <a:gd name="connsiteY1023" fmla="*/ 4039552 h 6857999"/>
              <a:gd name="connsiteX1024" fmla="*/ 919485 w 9147326"/>
              <a:gd name="connsiteY1024" fmla="*/ 4037647 h 6857999"/>
              <a:gd name="connsiteX1025" fmla="*/ 914400 w 9147326"/>
              <a:gd name="connsiteY1025" fmla="*/ 4035742 h 6857999"/>
              <a:gd name="connsiteX1026" fmla="*/ 908997 w 9147326"/>
              <a:gd name="connsiteY1026" fmla="*/ 4033520 h 6857999"/>
              <a:gd name="connsiteX1027" fmla="*/ 904230 w 9147326"/>
              <a:gd name="connsiteY1027" fmla="*/ 4030980 h 6857999"/>
              <a:gd name="connsiteX1028" fmla="*/ 899462 w 9147326"/>
              <a:gd name="connsiteY1028" fmla="*/ 4028440 h 6857999"/>
              <a:gd name="connsiteX1029" fmla="*/ 894377 w 9147326"/>
              <a:gd name="connsiteY1029" fmla="*/ 4025582 h 6857999"/>
              <a:gd name="connsiteX1030" fmla="*/ 889609 w 9147326"/>
              <a:gd name="connsiteY1030" fmla="*/ 4022090 h 6857999"/>
              <a:gd name="connsiteX1031" fmla="*/ 885159 w 9147326"/>
              <a:gd name="connsiteY1031" fmla="*/ 4018280 h 6857999"/>
              <a:gd name="connsiteX1032" fmla="*/ 880710 w 9147326"/>
              <a:gd name="connsiteY1032" fmla="*/ 4014787 h 6857999"/>
              <a:gd name="connsiteX1033" fmla="*/ 876260 w 9147326"/>
              <a:gd name="connsiteY1033" fmla="*/ 4010660 h 6857999"/>
              <a:gd name="connsiteX1034" fmla="*/ 872128 w 9147326"/>
              <a:gd name="connsiteY1034" fmla="*/ 4006215 h 6857999"/>
              <a:gd name="connsiteX1035" fmla="*/ 868315 w 9147326"/>
              <a:gd name="connsiteY1035" fmla="*/ 4002087 h 6857999"/>
              <a:gd name="connsiteX1036" fmla="*/ 864501 w 9147326"/>
              <a:gd name="connsiteY1036" fmla="*/ 3997007 h 6857999"/>
              <a:gd name="connsiteX1037" fmla="*/ 861640 w 9147326"/>
              <a:gd name="connsiteY1037" fmla="*/ 3992562 h 6857999"/>
              <a:gd name="connsiteX1038" fmla="*/ 858144 w 9147326"/>
              <a:gd name="connsiteY1038" fmla="*/ 3987800 h 6857999"/>
              <a:gd name="connsiteX1039" fmla="*/ 855601 w 9147326"/>
              <a:gd name="connsiteY1039" fmla="*/ 3982720 h 6857999"/>
              <a:gd name="connsiteX1040" fmla="*/ 853059 w 9147326"/>
              <a:gd name="connsiteY1040" fmla="*/ 3977640 h 6857999"/>
              <a:gd name="connsiteX1041" fmla="*/ 850834 w 9147326"/>
              <a:gd name="connsiteY1041" fmla="*/ 3972560 h 6857999"/>
              <a:gd name="connsiteX1042" fmla="*/ 848927 w 9147326"/>
              <a:gd name="connsiteY1042" fmla="*/ 3967162 h 6857999"/>
              <a:gd name="connsiteX1043" fmla="*/ 847020 w 9147326"/>
              <a:gd name="connsiteY1043" fmla="*/ 3962082 h 6857999"/>
              <a:gd name="connsiteX1044" fmla="*/ 846066 w 9147326"/>
              <a:gd name="connsiteY1044" fmla="*/ 3956367 h 6857999"/>
              <a:gd name="connsiteX1045" fmla="*/ 844477 w 9147326"/>
              <a:gd name="connsiteY1045" fmla="*/ 3951287 h 6857999"/>
              <a:gd name="connsiteX1046" fmla="*/ 843842 w 9147326"/>
              <a:gd name="connsiteY1046" fmla="*/ 3945572 h 6857999"/>
              <a:gd name="connsiteX1047" fmla="*/ 842888 w 9147326"/>
              <a:gd name="connsiteY1047" fmla="*/ 3940175 h 6857999"/>
              <a:gd name="connsiteX1048" fmla="*/ 842570 w 9147326"/>
              <a:gd name="connsiteY1048" fmla="*/ 3934777 h 6857999"/>
              <a:gd name="connsiteX1049" fmla="*/ 842570 w 9147326"/>
              <a:gd name="connsiteY1049" fmla="*/ 3929380 h 6857999"/>
              <a:gd name="connsiteX1050" fmla="*/ 842570 w 9147326"/>
              <a:gd name="connsiteY1050" fmla="*/ 3923665 h 6857999"/>
              <a:gd name="connsiteX1051" fmla="*/ 842888 w 9147326"/>
              <a:gd name="connsiteY1051" fmla="*/ 3918267 h 6857999"/>
              <a:gd name="connsiteX1052" fmla="*/ 843842 w 9147326"/>
              <a:gd name="connsiteY1052" fmla="*/ 3912552 h 6857999"/>
              <a:gd name="connsiteX1053" fmla="*/ 844477 w 9147326"/>
              <a:gd name="connsiteY1053" fmla="*/ 3907155 h 6857999"/>
              <a:gd name="connsiteX1054" fmla="*/ 846066 w 9147326"/>
              <a:gd name="connsiteY1054" fmla="*/ 3901757 h 6857999"/>
              <a:gd name="connsiteX1055" fmla="*/ 847020 w 9147326"/>
              <a:gd name="connsiteY1055" fmla="*/ 3896360 h 6857999"/>
              <a:gd name="connsiteX1056" fmla="*/ 848927 w 9147326"/>
              <a:gd name="connsiteY1056" fmla="*/ 3891280 h 6857999"/>
              <a:gd name="connsiteX1057" fmla="*/ 850834 w 9147326"/>
              <a:gd name="connsiteY1057" fmla="*/ 3886200 h 6857999"/>
              <a:gd name="connsiteX1058" fmla="*/ 853059 w 9147326"/>
              <a:gd name="connsiteY1058" fmla="*/ 3880802 h 6857999"/>
              <a:gd name="connsiteX1059" fmla="*/ 855601 w 9147326"/>
              <a:gd name="connsiteY1059" fmla="*/ 3875722 h 6857999"/>
              <a:gd name="connsiteX1060" fmla="*/ 858144 w 9147326"/>
              <a:gd name="connsiteY1060" fmla="*/ 3870642 h 6857999"/>
              <a:gd name="connsiteX1061" fmla="*/ 861640 w 9147326"/>
              <a:gd name="connsiteY1061" fmla="*/ 3865880 h 6857999"/>
              <a:gd name="connsiteX1062" fmla="*/ 864501 w 9147326"/>
              <a:gd name="connsiteY1062" fmla="*/ 3861117 h 6857999"/>
              <a:gd name="connsiteX1063" fmla="*/ 868315 w 9147326"/>
              <a:gd name="connsiteY1063" fmla="*/ 3856672 h 6857999"/>
              <a:gd name="connsiteX1064" fmla="*/ 872128 w 9147326"/>
              <a:gd name="connsiteY1064" fmla="*/ 3852227 h 6857999"/>
              <a:gd name="connsiteX1065" fmla="*/ 876260 w 9147326"/>
              <a:gd name="connsiteY1065" fmla="*/ 3847782 h 6857999"/>
              <a:gd name="connsiteX1066" fmla="*/ 1469015 w 9147326"/>
              <a:gd name="connsiteY1066" fmla="*/ 3255962 h 6857999"/>
              <a:gd name="connsiteX1067" fmla="*/ 1473147 w 9147326"/>
              <a:gd name="connsiteY1067" fmla="*/ 3251517 h 6857999"/>
              <a:gd name="connsiteX1068" fmla="*/ 1476961 w 9147326"/>
              <a:gd name="connsiteY1068" fmla="*/ 3247072 h 6857999"/>
              <a:gd name="connsiteX1069" fmla="*/ 1480139 w 9147326"/>
              <a:gd name="connsiteY1069" fmla="*/ 3242627 h 6857999"/>
              <a:gd name="connsiteX1070" fmla="*/ 1483635 w 9147326"/>
              <a:gd name="connsiteY1070" fmla="*/ 3237547 h 6857999"/>
              <a:gd name="connsiteX1071" fmla="*/ 1486496 w 9147326"/>
              <a:gd name="connsiteY1071" fmla="*/ 3232785 h 6857999"/>
              <a:gd name="connsiteX1072" fmla="*/ 1489674 w 9147326"/>
              <a:gd name="connsiteY1072" fmla="*/ 3228022 h 6857999"/>
              <a:gd name="connsiteX1073" fmla="*/ 1491899 w 9147326"/>
              <a:gd name="connsiteY1073" fmla="*/ 3223260 h 6857999"/>
              <a:gd name="connsiteX1074" fmla="*/ 1494124 w 9147326"/>
              <a:gd name="connsiteY1074" fmla="*/ 3217862 h 6857999"/>
              <a:gd name="connsiteX1075" fmla="*/ 1496349 w 9147326"/>
              <a:gd name="connsiteY1075" fmla="*/ 3212782 h 6857999"/>
              <a:gd name="connsiteX1076" fmla="*/ 1497938 w 9147326"/>
              <a:gd name="connsiteY1076" fmla="*/ 3207067 h 6857999"/>
              <a:gd name="connsiteX1077" fmla="*/ 1499209 w 9147326"/>
              <a:gd name="connsiteY1077" fmla="*/ 3201987 h 6857999"/>
              <a:gd name="connsiteX1078" fmla="*/ 1500481 w 9147326"/>
              <a:gd name="connsiteY1078" fmla="*/ 3196590 h 6857999"/>
              <a:gd name="connsiteX1079" fmla="*/ 1501434 w 9147326"/>
              <a:gd name="connsiteY1079" fmla="*/ 3191192 h 6857999"/>
              <a:gd name="connsiteX1080" fmla="*/ 1502387 w 9147326"/>
              <a:gd name="connsiteY1080" fmla="*/ 3185477 h 6857999"/>
              <a:gd name="connsiteX1081" fmla="*/ 1502705 w 9147326"/>
              <a:gd name="connsiteY1081" fmla="*/ 3179762 h 6857999"/>
              <a:gd name="connsiteX1082" fmla="*/ 1502705 w 9147326"/>
              <a:gd name="connsiteY1082" fmla="*/ 3174682 h 6857999"/>
              <a:gd name="connsiteX1083" fmla="*/ 1502705 w 9147326"/>
              <a:gd name="connsiteY1083" fmla="*/ 3168967 h 6857999"/>
              <a:gd name="connsiteX1084" fmla="*/ 1502387 w 9147326"/>
              <a:gd name="connsiteY1084" fmla="*/ 3163570 h 6857999"/>
              <a:gd name="connsiteX1085" fmla="*/ 1501434 w 9147326"/>
              <a:gd name="connsiteY1085" fmla="*/ 3157855 h 6857999"/>
              <a:gd name="connsiteX1086" fmla="*/ 1500481 w 9147326"/>
              <a:gd name="connsiteY1086" fmla="*/ 3152775 h 6857999"/>
              <a:gd name="connsiteX1087" fmla="*/ 1499209 w 9147326"/>
              <a:gd name="connsiteY1087" fmla="*/ 3147060 h 6857999"/>
              <a:gd name="connsiteX1088" fmla="*/ 1497938 w 9147326"/>
              <a:gd name="connsiteY1088" fmla="*/ 3141980 h 6857999"/>
              <a:gd name="connsiteX1089" fmla="*/ 1496349 w 9147326"/>
              <a:gd name="connsiteY1089" fmla="*/ 3136265 h 6857999"/>
              <a:gd name="connsiteX1090" fmla="*/ 1494124 w 9147326"/>
              <a:gd name="connsiteY1090" fmla="*/ 3131185 h 6857999"/>
              <a:gd name="connsiteX1091" fmla="*/ 1491899 w 9147326"/>
              <a:gd name="connsiteY1091" fmla="*/ 3126105 h 6857999"/>
              <a:gd name="connsiteX1092" fmla="*/ 1489674 w 9147326"/>
              <a:gd name="connsiteY1092" fmla="*/ 3121025 h 6857999"/>
              <a:gd name="connsiteX1093" fmla="*/ 1486496 w 9147326"/>
              <a:gd name="connsiteY1093" fmla="*/ 3116262 h 6857999"/>
              <a:gd name="connsiteX1094" fmla="*/ 1483635 w 9147326"/>
              <a:gd name="connsiteY1094" fmla="*/ 3111182 h 6857999"/>
              <a:gd name="connsiteX1095" fmla="*/ 1480139 w 9147326"/>
              <a:gd name="connsiteY1095" fmla="*/ 3106420 h 6857999"/>
              <a:gd name="connsiteX1096" fmla="*/ 1476961 w 9147326"/>
              <a:gd name="connsiteY1096" fmla="*/ 3101975 h 6857999"/>
              <a:gd name="connsiteX1097" fmla="*/ 1473147 w 9147326"/>
              <a:gd name="connsiteY1097" fmla="*/ 3097530 h 6857999"/>
              <a:gd name="connsiteX1098" fmla="*/ 1469015 w 9147326"/>
              <a:gd name="connsiteY1098" fmla="*/ 3093085 h 6857999"/>
              <a:gd name="connsiteX1099" fmla="*/ 1465201 w 9147326"/>
              <a:gd name="connsiteY1099" fmla="*/ 3089592 h 6857999"/>
              <a:gd name="connsiteX1100" fmla="*/ 1461070 w 9147326"/>
              <a:gd name="connsiteY1100" fmla="*/ 3086417 h 6857999"/>
              <a:gd name="connsiteX1101" fmla="*/ 1453441 w 9147326"/>
              <a:gd name="connsiteY1101" fmla="*/ 3080067 h 6857999"/>
              <a:gd name="connsiteX1102" fmla="*/ 1444860 w 9147326"/>
              <a:gd name="connsiteY1102" fmla="*/ 3074670 h 6857999"/>
              <a:gd name="connsiteX1103" fmla="*/ 1436279 w 9147326"/>
              <a:gd name="connsiteY1103" fmla="*/ 3070225 h 6857999"/>
              <a:gd name="connsiteX1104" fmla="*/ 1427379 w 9147326"/>
              <a:gd name="connsiteY1104" fmla="*/ 3066732 h 6857999"/>
              <a:gd name="connsiteX1105" fmla="*/ 1417844 w 9147326"/>
              <a:gd name="connsiteY1105" fmla="*/ 3063557 h 6857999"/>
              <a:gd name="connsiteX1106" fmla="*/ 1408627 w 9147326"/>
              <a:gd name="connsiteY1106" fmla="*/ 3061335 h 6857999"/>
              <a:gd name="connsiteX1107" fmla="*/ 1398774 w 9147326"/>
              <a:gd name="connsiteY1107" fmla="*/ 3060382 h 6857999"/>
              <a:gd name="connsiteX1108" fmla="*/ 1389558 w 9147326"/>
              <a:gd name="connsiteY1108" fmla="*/ 3059430 h 6857999"/>
              <a:gd name="connsiteX1109" fmla="*/ 1380023 w 9147326"/>
              <a:gd name="connsiteY1109" fmla="*/ 3059747 h 6857999"/>
              <a:gd name="connsiteX1110" fmla="*/ 1370170 w 9147326"/>
              <a:gd name="connsiteY1110" fmla="*/ 3060700 h 6857999"/>
              <a:gd name="connsiteX1111" fmla="*/ 1360953 w 9147326"/>
              <a:gd name="connsiteY1111" fmla="*/ 3062605 h 6857999"/>
              <a:gd name="connsiteX1112" fmla="*/ 1351418 w 9147326"/>
              <a:gd name="connsiteY1112" fmla="*/ 3065145 h 6857999"/>
              <a:gd name="connsiteX1113" fmla="*/ 1342518 w 9147326"/>
              <a:gd name="connsiteY1113" fmla="*/ 3068955 h 6857999"/>
              <a:gd name="connsiteX1114" fmla="*/ 1333619 w 9147326"/>
              <a:gd name="connsiteY1114" fmla="*/ 3073082 h 6857999"/>
              <a:gd name="connsiteX1115" fmla="*/ 1325038 w 9147326"/>
              <a:gd name="connsiteY1115" fmla="*/ 3077845 h 6857999"/>
              <a:gd name="connsiteX1116" fmla="*/ 0 w 9147326"/>
              <a:gd name="connsiteY1116" fmla="*/ 441183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</a:cxnLst>
            <a:rect l="l" t="t" r="r" b="b"/>
            <a:pathLst>
              <a:path w="9147326" h="6857999">
                <a:moveTo>
                  <a:pt x="0" y="0"/>
                </a:moveTo>
                <a:lnTo>
                  <a:pt x="9147326" y="0"/>
                </a:lnTo>
                <a:lnTo>
                  <a:pt x="9147326" y="126534"/>
                </a:lnTo>
                <a:lnTo>
                  <a:pt x="7728380" y="1544002"/>
                </a:lnTo>
                <a:lnTo>
                  <a:pt x="7724248" y="1548130"/>
                </a:lnTo>
                <a:lnTo>
                  <a:pt x="7720434" y="1552575"/>
                </a:lnTo>
                <a:lnTo>
                  <a:pt x="7717256" y="1557337"/>
                </a:lnTo>
                <a:lnTo>
                  <a:pt x="7713759" y="1561782"/>
                </a:lnTo>
                <a:lnTo>
                  <a:pt x="7710899" y="1566545"/>
                </a:lnTo>
                <a:lnTo>
                  <a:pt x="7707721" y="1571942"/>
                </a:lnTo>
                <a:lnTo>
                  <a:pt x="7705496" y="1576705"/>
                </a:lnTo>
                <a:lnTo>
                  <a:pt x="7702953" y="1581785"/>
                </a:lnTo>
                <a:lnTo>
                  <a:pt x="7701046" y="1587182"/>
                </a:lnTo>
                <a:lnTo>
                  <a:pt x="7699457" y="1592262"/>
                </a:lnTo>
                <a:lnTo>
                  <a:pt x="7698186" y="1597977"/>
                </a:lnTo>
                <a:lnTo>
                  <a:pt x="7696914" y="1603057"/>
                </a:lnTo>
                <a:lnTo>
                  <a:pt x="7695961" y="1608772"/>
                </a:lnTo>
                <a:lnTo>
                  <a:pt x="7695007" y="1614487"/>
                </a:lnTo>
                <a:lnTo>
                  <a:pt x="7694690" y="1619567"/>
                </a:lnTo>
                <a:lnTo>
                  <a:pt x="7694690" y="1625282"/>
                </a:lnTo>
                <a:lnTo>
                  <a:pt x="7694690" y="1630680"/>
                </a:lnTo>
                <a:lnTo>
                  <a:pt x="7695007" y="1636395"/>
                </a:lnTo>
                <a:lnTo>
                  <a:pt x="7695961" y="1641792"/>
                </a:lnTo>
                <a:lnTo>
                  <a:pt x="7696914" y="1647190"/>
                </a:lnTo>
                <a:lnTo>
                  <a:pt x="7698186" y="1652587"/>
                </a:lnTo>
                <a:lnTo>
                  <a:pt x="7699457" y="1657985"/>
                </a:lnTo>
                <a:lnTo>
                  <a:pt x="7701046" y="1663065"/>
                </a:lnTo>
                <a:lnTo>
                  <a:pt x="7702953" y="1668462"/>
                </a:lnTo>
                <a:lnTo>
                  <a:pt x="7705178" y="1673542"/>
                </a:lnTo>
                <a:lnTo>
                  <a:pt x="7707721" y="1678940"/>
                </a:lnTo>
                <a:lnTo>
                  <a:pt x="7710899" y="1683702"/>
                </a:lnTo>
                <a:lnTo>
                  <a:pt x="7713759" y="1688465"/>
                </a:lnTo>
                <a:lnTo>
                  <a:pt x="7717256" y="1693227"/>
                </a:lnTo>
                <a:lnTo>
                  <a:pt x="7720434" y="1697672"/>
                </a:lnTo>
                <a:lnTo>
                  <a:pt x="7724248" y="1702435"/>
                </a:lnTo>
                <a:lnTo>
                  <a:pt x="7728380" y="1706245"/>
                </a:lnTo>
                <a:lnTo>
                  <a:pt x="7732829" y="1710372"/>
                </a:lnTo>
                <a:lnTo>
                  <a:pt x="7737279" y="1714500"/>
                </a:lnTo>
                <a:lnTo>
                  <a:pt x="7741729" y="1717992"/>
                </a:lnTo>
                <a:lnTo>
                  <a:pt x="7746496" y="1721167"/>
                </a:lnTo>
                <a:lnTo>
                  <a:pt x="7751581" y="1724342"/>
                </a:lnTo>
                <a:lnTo>
                  <a:pt x="7756349" y="1727200"/>
                </a:lnTo>
                <a:lnTo>
                  <a:pt x="7761434" y="1729422"/>
                </a:lnTo>
                <a:lnTo>
                  <a:pt x="7766202" y="1731645"/>
                </a:lnTo>
                <a:lnTo>
                  <a:pt x="7771605" y="1733867"/>
                </a:lnTo>
                <a:lnTo>
                  <a:pt x="7777326" y="1735455"/>
                </a:lnTo>
                <a:lnTo>
                  <a:pt x="7782411" y="1737042"/>
                </a:lnTo>
                <a:lnTo>
                  <a:pt x="7788132" y="1737995"/>
                </a:lnTo>
                <a:lnTo>
                  <a:pt x="7793217" y="1739265"/>
                </a:lnTo>
                <a:lnTo>
                  <a:pt x="7798938" y="1739900"/>
                </a:lnTo>
                <a:lnTo>
                  <a:pt x="7804341" y="1740217"/>
                </a:lnTo>
                <a:lnTo>
                  <a:pt x="7810062" y="1740217"/>
                </a:lnTo>
                <a:lnTo>
                  <a:pt x="7815148" y="1740217"/>
                </a:lnTo>
                <a:lnTo>
                  <a:pt x="7820868" y="1739900"/>
                </a:lnTo>
                <a:lnTo>
                  <a:pt x="7826272" y="1739265"/>
                </a:lnTo>
                <a:lnTo>
                  <a:pt x="7831993" y="1737995"/>
                </a:lnTo>
                <a:lnTo>
                  <a:pt x="7837396" y="1737042"/>
                </a:lnTo>
                <a:lnTo>
                  <a:pt x="7842799" y="1735455"/>
                </a:lnTo>
                <a:lnTo>
                  <a:pt x="7848202" y="1733867"/>
                </a:lnTo>
                <a:lnTo>
                  <a:pt x="7853287" y="1731645"/>
                </a:lnTo>
                <a:lnTo>
                  <a:pt x="7858373" y="1729422"/>
                </a:lnTo>
                <a:lnTo>
                  <a:pt x="7863458" y="1727200"/>
                </a:lnTo>
                <a:lnTo>
                  <a:pt x="7868225" y="1724342"/>
                </a:lnTo>
                <a:lnTo>
                  <a:pt x="7872993" y="1721167"/>
                </a:lnTo>
                <a:lnTo>
                  <a:pt x="7877760" y="1717992"/>
                </a:lnTo>
                <a:lnTo>
                  <a:pt x="7882528" y="1714500"/>
                </a:lnTo>
                <a:lnTo>
                  <a:pt x="7886977" y="1710372"/>
                </a:lnTo>
                <a:lnTo>
                  <a:pt x="7891427" y="1706245"/>
                </a:lnTo>
                <a:lnTo>
                  <a:pt x="7996947" y="1601152"/>
                </a:lnTo>
                <a:lnTo>
                  <a:pt x="8001079" y="1597342"/>
                </a:lnTo>
                <a:lnTo>
                  <a:pt x="8005528" y="1593215"/>
                </a:lnTo>
                <a:lnTo>
                  <a:pt x="8010296" y="1589722"/>
                </a:lnTo>
                <a:lnTo>
                  <a:pt x="8014745" y="1586547"/>
                </a:lnTo>
                <a:lnTo>
                  <a:pt x="8019831" y="1583372"/>
                </a:lnTo>
                <a:lnTo>
                  <a:pt x="8024916" y="1580515"/>
                </a:lnTo>
                <a:lnTo>
                  <a:pt x="8029683" y="1578292"/>
                </a:lnTo>
                <a:lnTo>
                  <a:pt x="8035087" y="1576070"/>
                </a:lnTo>
                <a:lnTo>
                  <a:pt x="8040172" y="1573847"/>
                </a:lnTo>
                <a:lnTo>
                  <a:pt x="8045575" y="1572260"/>
                </a:lnTo>
                <a:lnTo>
                  <a:pt x="8050978" y="1570672"/>
                </a:lnTo>
                <a:lnTo>
                  <a:pt x="8056381" y="1569720"/>
                </a:lnTo>
                <a:lnTo>
                  <a:pt x="8061784" y="1568450"/>
                </a:lnTo>
                <a:lnTo>
                  <a:pt x="8067505" y="1568132"/>
                </a:lnTo>
                <a:lnTo>
                  <a:pt x="8072591" y="1567497"/>
                </a:lnTo>
                <a:lnTo>
                  <a:pt x="8078312" y="1567497"/>
                </a:lnTo>
                <a:lnTo>
                  <a:pt x="8083715" y="1567497"/>
                </a:lnTo>
                <a:lnTo>
                  <a:pt x="8089436" y="1568132"/>
                </a:lnTo>
                <a:lnTo>
                  <a:pt x="8095157" y="1568450"/>
                </a:lnTo>
                <a:lnTo>
                  <a:pt x="8100242" y="1569720"/>
                </a:lnTo>
                <a:lnTo>
                  <a:pt x="8105963" y="1570672"/>
                </a:lnTo>
                <a:lnTo>
                  <a:pt x="8111048" y="1572260"/>
                </a:lnTo>
                <a:lnTo>
                  <a:pt x="8116451" y="1573847"/>
                </a:lnTo>
                <a:lnTo>
                  <a:pt x="8121537" y="1576070"/>
                </a:lnTo>
                <a:lnTo>
                  <a:pt x="8126622" y="1578292"/>
                </a:lnTo>
                <a:lnTo>
                  <a:pt x="8132025" y="1580515"/>
                </a:lnTo>
                <a:lnTo>
                  <a:pt x="8136793" y="1583372"/>
                </a:lnTo>
                <a:lnTo>
                  <a:pt x="8141560" y="1586547"/>
                </a:lnTo>
                <a:lnTo>
                  <a:pt x="8146645" y="1589722"/>
                </a:lnTo>
                <a:lnTo>
                  <a:pt x="8151095" y="1593215"/>
                </a:lnTo>
                <a:lnTo>
                  <a:pt x="8155545" y="1597342"/>
                </a:lnTo>
                <a:lnTo>
                  <a:pt x="8159676" y="1601152"/>
                </a:lnTo>
                <a:lnTo>
                  <a:pt x="8163808" y="1605280"/>
                </a:lnTo>
                <a:lnTo>
                  <a:pt x="8167940" y="1609725"/>
                </a:lnTo>
                <a:lnTo>
                  <a:pt x="8171118" y="1614487"/>
                </a:lnTo>
                <a:lnTo>
                  <a:pt x="8174614" y="1619250"/>
                </a:lnTo>
                <a:lnTo>
                  <a:pt x="8177475" y="1624012"/>
                </a:lnTo>
                <a:lnTo>
                  <a:pt x="8180653" y="1628775"/>
                </a:lnTo>
                <a:lnTo>
                  <a:pt x="8182878" y="1634172"/>
                </a:lnTo>
                <a:lnTo>
                  <a:pt x="8185103" y="1639252"/>
                </a:lnTo>
                <a:lnTo>
                  <a:pt x="8187328" y="1644650"/>
                </a:lnTo>
                <a:lnTo>
                  <a:pt x="8188599" y="1649730"/>
                </a:lnTo>
                <a:lnTo>
                  <a:pt x="8190188" y="1654810"/>
                </a:lnTo>
                <a:lnTo>
                  <a:pt x="8191459" y="1660525"/>
                </a:lnTo>
                <a:lnTo>
                  <a:pt x="8192413" y="1666240"/>
                </a:lnTo>
                <a:lnTo>
                  <a:pt x="8192731" y="1671320"/>
                </a:lnTo>
                <a:lnTo>
                  <a:pt x="8193684" y="1677035"/>
                </a:lnTo>
                <a:lnTo>
                  <a:pt x="8193684" y="1682432"/>
                </a:lnTo>
                <a:lnTo>
                  <a:pt x="8193684" y="1688147"/>
                </a:lnTo>
                <a:lnTo>
                  <a:pt x="8192731" y="1693227"/>
                </a:lnTo>
                <a:lnTo>
                  <a:pt x="8192413" y="1698942"/>
                </a:lnTo>
                <a:lnTo>
                  <a:pt x="8191459" y="1704657"/>
                </a:lnTo>
                <a:lnTo>
                  <a:pt x="8190188" y="1709737"/>
                </a:lnTo>
                <a:lnTo>
                  <a:pt x="8188599" y="1715452"/>
                </a:lnTo>
                <a:lnTo>
                  <a:pt x="8187328" y="1720532"/>
                </a:lnTo>
                <a:lnTo>
                  <a:pt x="8185103" y="1725930"/>
                </a:lnTo>
                <a:lnTo>
                  <a:pt x="8182878" y="1731010"/>
                </a:lnTo>
                <a:lnTo>
                  <a:pt x="8180653" y="1735772"/>
                </a:lnTo>
                <a:lnTo>
                  <a:pt x="8177475" y="1741170"/>
                </a:lnTo>
                <a:lnTo>
                  <a:pt x="8174614" y="1745932"/>
                </a:lnTo>
                <a:lnTo>
                  <a:pt x="8171118" y="1750377"/>
                </a:lnTo>
                <a:lnTo>
                  <a:pt x="8167940" y="1755140"/>
                </a:lnTo>
                <a:lnTo>
                  <a:pt x="8163808" y="1759585"/>
                </a:lnTo>
                <a:lnTo>
                  <a:pt x="8159676" y="1763712"/>
                </a:lnTo>
                <a:lnTo>
                  <a:pt x="7490960" y="2432050"/>
                </a:lnTo>
                <a:lnTo>
                  <a:pt x="7486828" y="2436495"/>
                </a:lnTo>
                <a:lnTo>
                  <a:pt x="7482696" y="2440940"/>
                </a:lnTo>
                <a:lnTo>
                  <a:pt x="7479518" y="2445385"/>
                </a:lnTo>
                <a:lnTo>
                  <a:pt x="7476022" y="2450148"/>
                </a:lnTo>
                <a:lnTo>
                  <a:pt x="7473161" y="2454910"/>
                </a:lnTo>
                <a:lnTo>
                  <a:pt x="7469983" y="2459990"/>
                </a:lnTo>
                <a:lnTo>
                  <a:pt x="7467758" y="2464752"/>
                </a:lnTo>
                <a:lnTo>
                  <a:pt x="7465533" y="2469833"/>
                </a:lnTo>
                <a:lnTo>
                  <a:pt x="7463309" y="2475230"/>
                </a:lnTo>
                <a:lnTo>
                  <a:pt x="7462037" y="2480628"/>
                </a:lnTo>
                <a:lnTo>
                  <a:pt x="7460448" y="2486025"/>
                </a:lnTo>
                <a:lnTo>
                  <a:pt x="7459177" y="2491105"/>
                </a:lnTo>
                <a:lnTo>
                  <a:pt x="7458223" y="2496820"/>
                </a:lnTo>
                <a:lnTo>
                  <a:pt x="7457270" y="2502535"/>
                </a:lnTo>
                <a:lnTo>
                  <a:pt x="7456952" y="2507932"/>
                </a:lnTo>
                <a:lnTo>
                  <a:pt x="7456952" y="2513330"/>
                </a:lnTo>
                <a:lnTo>
                  <a:pt x="7456952" y="2518727"/>
                </a:lnTo>
                <a:lnTo>
                  <a:pt x="7457270" y="2524442"/>
                </a:lnTo>
                <a:lnTo>
                  <a:pt x="7458223" y="2529840"/>
                </a:lnTo>
                <a:lnTo>
                  <a:pt x="7459177" y="2535237"/>
                </a:lnTo>
                <a:lnTo>
                  <a:pt x="7460448" y="2540635"/>
                </a:lnTo>
                <a:lnTo>
                  <a:pt x="7462037" y="2546032"/>
                </a:lnTo>
                <a:lnTo>
                  <a:pt x="7463309" y="2551430"/>
                </a:lnTo>
                <a:lnTo>
                  <a:pt x="7465533" y="2556827"/>
                </a:lnTo>
                <a:lnTo>
                  <a:pt x="7467758" y="2561590"/>
                </a:lnTo>
                <a:lnTo>
                  <a:pt x="7469983" y="2566987"/>
                </a:lnTo>
                <a:lnTo>
                  <a:pt x="7473161" y="2571750"/>
                </a:lnTo>
                <a:lnTo>
                  <a:pt x="7476022" y="2576512"/>
                </a:lnTo>
                <a:lnTo>
                  <a:pt x="7479518" y="2581275"/>
                </a:lnTo>
                <a:lnTo>
                  <a:pt x="7482696" y="2585720"/>
                </a:lnTo>
                <a:lnTo>
                  <a:pt x="7486828" y="2590482"/>
                </a:lnTo>
                <a:lnTo>
                  <a:pt x="7490960" y="2594927"/>
                </a:lnTo>
                <a:lnTo>
                  <a:pt x="7495092" y="2599055"/>
                </a:lnTo>
                <a:lnTo>
                  <a:pt x="7499541" y="2602547"/>
                </a:lnTo>
                <a:lnTo>
                  <a:pt x="7503991" y="2606040"/>
                </a:lnTo>
                <a:lnTo>
                  <a:pt x="7508758" y="2609215"/>
                </a:lnTo>
                <a:lnTo>
                  <a:pt x="7513844" y="2612390"/>
                </a:lnTo>
                <a:lnTo>
                  <a:pt x="7518611" y="2615247"/>
                </a:lnTo>
                <a:lnTo>
                  <a:pt x="7523696" y="2617787"/>
                </a:lnTo>
                <a:lnTo>
                  <a:pt x="7529100" y="2620010"/>
                </a:lnTo>
                <a:lnTo>
                  <a:pt x="7534185" y="2621915"/>
                </a:lnTo>
                <a:lnTo>
                  <a:pt x="7539588" y="2623502"/>
                </a:lnTo>
                <a:lnTo>
                  <a:pt x="7544673" y="2625090"/>
                </a:lnTo>
                <a:lnTo>
                  <a:pt x="7550394" y="2626360"/>
                </a:lnTo>
                <a:lnTo>
                  <a:pt x="7555797" y="2627312"/>
                </a:lnTo>
                <a:lnTo>
                  <a:pt x="7561201" y="2627947"/>
                </a:lnTo>
                <a:lnTo>
                  <a:pt x="7566604" y="2628265"/>
                </a:lnTo>
                <a:lnTo>
                  <a:pt x="7572325" y="2628265"/>
                </a:lnTo>
                <a:lnTo>
                  <a:pt x="7578046" y="2628265"/>
                </a:lnTo>
                <a:lnTo>
                  <a:pt x="7583131" y="2627947"/>
                </a:lnTo>
                <a:lnTo>
                  <a:pt x="7588852" y="2627312"/>
                </a:lnTo>
                <a:lnTo>
                  <a:pt x="7594255" y="2626360"/>
                </a:lnTo>
                <a:lnTo>
                  <a:pt x="7599658" y="2625090"/>
                </a:lnTo>
                <a:lnTo>
                  <a:pt x="7605061" y="2623502"/>
                </a:lnTo>
                <a:lnTo>
                  <a:pt x="7610464" y="2621915"/>
                </a:lnTo>
                <a:lnTo>
                  <a:pt x="7615550" y="2620010"/>
                </a:lnTo>
                <a:lnTo>
                  <a:pt x="7620953" y="2617787"/>
                </a:lnTo>
                <a:lnTo>
                  <a:pt x="7625720" y="2615247"/>
                </a:lnTo>
                <a:lnTo>
                  <a:pt x="7630806" y="2612390"/>
                </a:lnTo>
                <a:lnTo>
                  <a:pt x="7635891" y="2609215"/>
                </a:lnTo>
                <a:lnTo>
                  <a:pt x="7640340" y="2606040"/>
                </a:lnTo>
                <a:lnTo>
                  <a:pt x="7645108" y="2602547"/>
                </a:lnTo>
                <a:lnTo>
                  <a:pt x="7649558" y="2599055"/>
                </a:lnTo>
                <a:lnTo>
                  <a:pt x="7653689" y="2594927"/>
                </a:lnTo>
                <a:lnTo>
                  <a:pt x="7742046" y="2506345"/>
                </a:lnTo>
                <a:lnTo>
                  <a:pt x="7841210" y="2407285"/>
                </a:lnTo>
                <a:lnTo>
                  <a:pt x="7845977" y="2403157"/>
                </a:lnTo>
                <a:lnTo>
                  <a:pt x="7850427" y="2399665"/>
                </a:lnTo>
                <a:lnTo>
                  <a:pt x="7854876" y="2395855"/>
                </a:lnTo>
                <a:lnTo>
                  <a:pt x="7859326" y="2392362"/>
                </a:lnTo>
                <a:lnTo>
                  <a:pt x="7864093" y="2389505"/>
                </a:lnTo>
                <a:lnTo>
                  <a:pt x="7869179" y="2386965"/>
                </a:lnTo>
                <a:lnTo>
                  <a:pt x="7874264" y="2384107"/>
                </a:lnTo>
                <a:lnTo>
                  <a:pt x="7879349" y="2381885"/>
                </a:lnTo>
                <a:lnTo>
                  <a:pt x="7884753" y="2380298"/>
                </a:lnTo>
                <a:lnTo>
                  <a:pt x="7889838" y="2378393"/>
                </a:lnTo>
                <a:lnTo>
                  <a:pt x="7895559" y="2376805"/>
                </a:lnTo>
                <a:lnTo>
                  <a:pt x="7900644" y="2375535"/>
                </a:lnTo>
                <a:lnTo>
                  <a:pt x="7906365" y="2374900"/>
                </a:lnTo>
                <a:lnTo>
                  <a:pt x="7911768" y="2374265"/>
                </a:lnTo>
                <a:lnTo>
                  <a:pt x="7917489" y="2373947"/>
                </a:lnTo>
                <a:lnTo>
                  <a:pt x="7922574" y="2373312"/>
                </a:lnTo>
                <a:lnTo>
                  <a:pt x="7928295" y="2373947"/>
                </a:lnTo>
                <a:lnTo>
                  <a:pt x="7934016" y="2374265"/>
                </a:lnTo>
                <a:lnTo>
                  <a:pt x="7939419" y="2374900"/>
                </a:lnTo>
                <a:lnTo>
                  <a:pt x="7944823" y="2375535"/>
                </a:lnTo>
                <a:lnTo>
                  <a:pt x="7950226" y="2376805"/>
                </a:lnTo>
                <a:lnTo>
                  <a:pt x="7955629" y="2378393"/>
                </a:lnTo>
                <a:lnTo>
                  <a:pt x="7960714" y="2380298"/>
                </a:lnTo>
                <a:lnTo>
                  <a:pt x="7966435" y="2381885"/>
                </a:lnTo>
                <a:lnTo>
                  <a:pt x="7971203" y="2384107"/>
                </a:lnTo>
                <a:lnTo>
                  <a:pt x="7976288" y="2386965"/>
                </a:lnTo>
                <a:lnTo>
                  <a:pt x="7981373" y="2389505"/>
                </a:lnTo>
                <a:lnTo>
                  <a:pt x="7986141" y="2392362"/>
                </a:lnTo>
                <a:lnTo>
                  <a:pt x="7990908" y="2395855"/>
                </a:lnTo>
                <a:lnTo>
                  <a:pt x="7995358" y="2399665"/>
                </a:lnTo>
                <a:lnTo>
                  <a:pt x="7999807" y="2403157"/>
                </a:lnTo>
                <a:lnTo>
                  <a:pt x="8004257" y="2407285"/>
                </a:lnTo>
                <a:lnTo>
                  <a:pt x="8010614" y="2414587"/>
                </a:lnTo>
                <a:lnTo>
                  <a:pt x="8016335" y="2421573"/>
                </a:lnTo>
                <a:lnTo>
                  <a:pt x="8021420" y="2429193"/>
                </a:lnTo>
                <a:lnTo>
                  <a:pt x="8026187" y="2437130"/>
                </a:lnTo>
                <a:lnTo>
                  <a:pt x="8029366" y="2445702"/>
                </a:lnTo>
                <a:lnTo>
                  <a:pt x="8032226" y="2453957"/>
                </a:lnTo>
                <a:lnTo>
                  <a:pt x="8035087" y="2462530"/>
                </a:lnTo>
                <a:lnTo>
                  <a:pt x="8036358" y="2471420"/>
                </a:lnTo>
                <a:lnTo>
                  <a:pt x="8037311" y="2480310"/>
                </a:lnTo>
                <a:lnTo>
                  <a:pt x="8037629" y="2488883"/>
                </a:lnTo>
                <a:lnTo>
                  <a:pt x="8037311" y="2497772"/>
                </a:lnTo>
                <a:lnTo>
                  <a:pt x="8036040" y="2506980"/>
                </a:lnTo>
                <a:lnTo>
                  <a:pt x="8034133" y="2515552"/>
                </a:lnTo>
                <a:lnTo>
                  <a:pt x="8031908" y="2524442"/>
                </a:lnTo>
                <a:lnTo>
                  <a:pt x="8028730" y="2532698"/>
                </a:lnTo>
                <a:lnTo>
                  <a:pt x="8024916" y="2540635"/>
                </a:lnTo>
                <a:lnTo>
                  <a:pt x="7755395" y="2809875"/>
                </a:lnTo>
                <a:lnTo>
                  <a:pt x="7751581" y="2814320"/>
                </a:lnTo>
                <a:lnTo>
                  <a:pt x="7747767" y="2818765"/>
                </a:lnTo>
                <a:lnTo>
                  <a:pt x="7743953" y="2823210"/>
                </a:lnTo>
                <a:lnTo>
                  <a:pt x="7740457" y="2827972"/>
                </a:lnTo>
                <a:lnTo>
                  <a:pt x="7737597" y="2833052"/>
                </a:lnTo>
                <a:lnTo>
                  <a:pt x="7735054" y="2837815"/>
                </a:lnTo>
                <a:lnTo>
                  <a:pt x="7732511" y="2842577"/>
                </a:lnTo>
                <a:lnTo>
                  <a:pt x="7730287" y="2847975"/>
                </a:lnTo>
                <a:lnTo>
                  <a:pt x="7728380" y="2853055"/>
                </a:lnTo>
                <a:lnTo>
                  <a:pt x="7726473" y="2858770"/>
                </a:lnTo>
                <a:lnTo>
                  <a:pt x="7724883" y="2863850"/>
                </a:lnTo>
                <a:lnTo>
                  <a:pt x="7723930" y="2868930"/>
                </a:lnTo>
                <a:lnTo>
                  <a:pt x="7722977" y="2874645"/>
                </a:lnTo>
                <a:lnTo>
                  <a:pt x="7722341" y="2880360"/>
                </a:lnTo>
                <a:lnTo>
                  <a:pt x="7722023" y="2885757"/>
                </a:lnTo>
                <a:lnTo>
                  <a:pt x="7722023" y="2891155"/>
                </a:lnTo>
                <a:lnTo>
                  <a:pt x="7722023" y="2896552"/>
                </a:lnTo>
                <a:lnTo>
                  <a:pt x="7722341" y="2902267"/>
                </a:lnTo>
                <a:lnTo>
                  <a:pt x="7722977" y="2907982"/>
                </a:lnTo>
                <a:lnTo>
                  <a:pt x="7723930" y="2913062"/>
                </a:lnTo>
                <a:lnTo>
                  <a:pt x="7724883" y="2918777"/>
                </a:lnTo>
                <a:lnTo>
                  <a:pt x="7726473" y="2923857"/>
                </a:lnTo>
                <a:lnTo>
                  <a:pt x="7728380" y="2929572"/>
                </a:lnTo>
                <a:lnTo>
                  <a:pt x="7730287" y="2934652"/>
                </a:lnTo>
                <a:lnTo>
                  <a:pt x="7732511" y="2939415"/>
                </a:lnTo>
                <a:lnTo>
                  <a:pt x="7735054" y="2944812"/>
                </a:lnTo>
                <a:lnTo>
                  <a:pt x="7737597" y="2949575"/>
                </a:lnTo>
                <a:lnTo>
                  <a:pt x="7740457" y="2954337"/>
                </a:lnTo>
                <a:lnTo>
                  <a:pt x="7743953" y="2959417"/>
                </a:lnTo>
                <a:lnTo>
                  <a:pt x="7747767" y="2963862"/>
                </a:lnTo>
                <a:lnTo>
                  <a:pt x="7751581" y="2968307"/>
                </a:lnTo>
                <a:lnTo>
                  <a:pt x="7755395" y="2972752"/>
                </a:lnTo>
                <a:lnTo>
                  <a:pt x="7760163" y="2976880"/>
                </a:lnTo>
                <a:lnTo>
                  <a:pt x="7763977" y="2980372"/>
                </a:lnTo>
                <a:lnTo>
                  <a:pt x="7769062" y="2983865"/>
                </a:lnTo>
                <a:lnTo>
                  <a:pt x="7773512" y="2987357"/>
                </a:lnTo>
                <a:lnTo>
                  <a:pt x="7778279" y="2990215"/>
                </a:lnTo>
                <a:lnTo>
                  <a:pt x="7783364" y="2993072"/>
                </a:lnTo>
                <a:lnTo>
                  <a:pt x="7788450" y="2995930"/>
                </a:lnTo>
                <a:lnTo>
                  <a:pt x="7793535" y="2998152"/>
                </a:lnTo>
                <a:lnTo>
                  <a:pt x="7798938" y="2999740"/>
                </a:lnTo>
                <a:lnTo>
                  <a:pt x="7804023" y="3001327"/>
                </a:lnTo>
                <a:lnTo>
                  <a:pt x="7809744" y="3002915"/>
                </a:lnTo>
                <a:lnTo>
                  <a:pt x="7814830" y="3004502"/>
                </a:lnTo>
                <a:lnTo>
                  <a:pt x="7820551" y="3005137"/>
                </a:lnTo>
                <a:lnTo>
                  <a:pt x="7825954" y="3005772"/>
                </a:lnTo>
                <a:lnTo>
                  <a:pt x="7831357" y="3006090"/>
                </a:lnTo>
                <a:lnTo>
                  <a:pt x="7836760" y="3006090"/>
                </a:lnTo>
                <a:lnTo>
                  <a:pt x="7842481" y="3006090"/>
                </a:lnTo>
                <a:lnTo>
                  <a:pt x="7848202" y="3005772"/>
                </a:lnTo>
                <a:lnTo>
                  <a:pt x="7853605" y="3005137"/>
                </a:lnTo>
                <a:lnTo>
                  <a:pt x="7859008" y="3003867"/>
                </a:lnTo>
                <a:lnTo>
                  <a:pt x="7864411" y="3002915"/>
                </a:lnTo>
                <a:lnTo>
                  <a:pt x="7869814" y="3001327"/>
                </a:lnTo>
                <a:lnTo>
                  <a:pt x="7874900" y="2999740"/>
                </a:lnTo>
                <a:lnTo>
                  <a:pt x="7880303" y="2998152"/>
                </a:lnTo>
                <a:lnTo>
                  <a:pt x="7885388" y="2995930"/>
                </a:lnTo>
                <a:lnTo>
                  <a:pt x="7890473" y="2993072"/>
                </a:lnTo>
                <a:lnTo>
                  <a:pt x="7895559" y="2990215"/>
                </a:lnTo>
                <a:lnTo>
                  <a:pt x="7900326" y="2987357"/>
                </a:lnTo>
                <a:lnTo>
                  <a:pt x="7905094" y="2983865"/>
                </a:lnTo>
                <a:lnTo>
                  <a:pt x="7909543" y="2980372"/>
                </a:lnTo>
                <a:lnTo>
                  <a:pt x="7913993" y="2976880"/>
                </a:lnTo>
                <a:lnTo>
                  <a:pt x="7918443" y="2972752"/>
                </a:lnTo>
                <a:lnTo>
                  <a:pt x="8484500" y="2406968"/>
                </a:lnTo>
                <a:lnTo>
                  <a:pt x="8488949" y="2402840"/>
                </a:lnTo>
                <a:lnTo>
                  <a:pt x="8493399" y="2399030"/>
                </a:lnTo>
                <a:lnTo>
                  <a:pt x="8498166" y="2395537"/>
                </a:lnTo>
                <a:lnTo>
                  <a:pt x="8502934" y="2392362"/>
                </a:lnTo>
                <a:lnTo>
                  <a:pt x="8507701" y="2389188"/>
                </a:lnTo>
                <a:lnTo>
                  <a:pt x="8512469" y="2386648"/>
                </a:lnTo>
                <a:lnTo>
                  <a:pt x="8517872" y="2383790"/>
                </a:lnTo>
                <a:lnTo>
                  <a:pt x="8522639" y="2381567"/>
                </a:lnTo>
                <a:lnTo>
                  <a:pt x="8527725" y="2379663"/>
                </a:lnTo>
                <a:lnTo>
                  <a:pt x="8533446" y="2378075"/>
                </a:lnTo>
                <a:lnTo>
                  <a:pt x="8538531" y="2376805"/>
                </a:lnTo>
                <a:lnTo>
                  <a:pt x="8544252" y="2375217"/>
                </a:lnTo>
                <a:lnTo>
                  <a:pt x="8549655" y="2374582"/>
                </a:lnTo>
                <a:lnTo>
                  <a:pt x="8555058" y="2373947"/>
                </a:lnTo>
                <a:lnTo>
                  <a:pt x="8560779" y="2373312"/>
                </a:lnTo>
                <a:lnTo>
                  <a:pt x="8566182" y="2373312"/>
                </a:lnTo>
                <a:lnTo>
                  <a:pt x="8571585" y="2373312"/>
                </a:lnTo>
                <a:lnTo>
                  <a:pt x="8576989" y="2373947"/>
                </a:lnTo>
                <a:lnTo>
                  <a:pt x="8582709" y="2374582"/>
                </a:lnTo>
                <a:lnTo>
                  <a:pt x="8587795" y="2375217"/>
                </a:lnTo>
                <a:lnTo>
                  <a:pt x="8593516" y="2376805"/>
                </a:lnTo>
                <a:lnTo>
                  <a:pt x="8598601" y="2378075"/>
                </a:lnTo>
                <a:lnTo>
                  <a:pt x="8604322" y="2379663"/>
                </a:lnTo>
                <a:lnTo>
                  <a:pt x="8609725" y="2381567"/>
                </a:lnTo>
                <a:lnTo>
                  <a:pt x="8614810" y="2383790"/>
                </a:lnTo>
                <a:lnTo>
                  <a:pt x="8619578" y="2386648"/>
                </a:lnTo>
                <a:lnTo>
                  <a:pt x="8624345" y="2389188"/>
                </a:lnTo>
                <a:lnTo>
                  <a:pt x="8629431" y="2392362"/>
                </a:lnTo>
                <a:lnTo>
                  <a:pt x="8634198" y="2395537"/>
                </a:lnTo>
                <a:lnTo>
                  <a:pt x="8638648" y="2399030"/>
                </a:lnTo>
                <a:lnTo>
                  <a:pt x="8643097" y="2402840"/>
                </a:lnTo>
                <a:lnTo>
                  <a:pt x="8647547" y="2406968"/>
                </a:lnTo>
                <a:lnTo>
                  <a:pt x="8651679" y="2411413"/>
                </a:lnTo>
                <a:lnTo>
                  <a:pt x="8655493" y="2415857"/>
                </a:lnTo>
                <a:lnTo>
                  <a:pt x="8659307" y="2420303"/>
                </a:lnTo>
                <a:lnTo>
                  <a:pt x="8662167" y="2425382"/>
                </a:lnTo>
                <a:lnTo>
                  <a:pt x="8665663" y="2430145"/>
                </a:lnTo>
                <a:lnTo>
                  <a:pt x="8668206" y="2434907"/>
                </a:lnTo>
                <a:lnTo>
                  <a:pt x="8670749" y="2439670"/>
                </a:lnTo>
                <a:lnTo>
                  <a:pt x="8672974" y="2445067"/>
                </a:lnTo>
                <a:lnTo>
                  <a:pt x="8674880" y="2450148"/>
                </a:lnTo>
                <a:lnTo>
                  <a:pt x="8676787" y="2455862"/>
                </a:lnTo>
                <a:lnTo>
                  <a:pt x="8677741" y="2460943"/>
                </a:lnTo>
                <a:lnTo>
                  <a:pt x="8679330" y="2466340"/>
                </a:lnTo>
                <a:lnTo>
                  <a:pt x="8679966" y="2471738"/>
                </a:lnTo>
                <a:lnTo>
                  <a:pt x="8680919" y="2477452"/>
                </a:lnTo>
                <a:lnTo>
                  <a:pt x="8681237" y="2483168"/>
                </a:lnTo>
                <a:lnTo>
                  <a:pt x="8681237" y="2488247"/>
                </a:lnTo>
                <a:lnTo>
                  <a:pt x="8681237" y="2493962"/>
                </a:lnTo>
                <a:lnTo>
                  <a:pt x="8680919" y="2499360"/>
                </a:lnTo>
                <a:lnTo>
                  <a:pt x="8679966" y="2505075"/>
                </a:lnTo>
                <a:lnTo>
                  <a:pt x="8679330" y="2510155"/>
                </a:lnTo>
                <a:lnTo>
                  <a:pt x="8677741" y="2515870"/>
                </a:lnTo>
                <a:lnTo>
                  <a:pt x="8676787" y="2520950"/>
                </a:lnTo>
                <a:lnTo>
                  <a:pt x="8674880" y="2526665"/>
                </a:lnTo>
                <a:lnTo>
                  <a:pt x="8672974" y="2531745"/>
                </a:lnTo>
                <a:lnTo>
                  <a:pt x="8670749" y="2536825"/>
                </a:lnTo>
                <a:lnTo>
                  <a:pt x="8668206" y="2541905"/>
                </a:lnTo>
                <a:lnTo>
                  <a:pt x="8665663" y="2546667"/>
                </a:lnTo>
                <a:lnTo>
                  <a:pt x="8662167" y="2551430"/>
                </a:lnTo>
                <a:lnTo>
                  <a:pt x="8659307" y="2556510"/>
                </a:lnTo>
                <a:lnTo>
                  <a:pt x="8655493" y="2560955"/>
                </a:lnTo>
                <a:lnTo>
                  <a:pt x="8651679" y="2565400"/>
                </a:lnTo>
                <a:lnTo>
                  <a:pt x="8647547" y="2569845"/>
                </a:lnTo>
                <a:lnTo>
                  <a:pt x="7392750" y="3822700"/>
                </a:lnTo>
                <a:lnTo>
                  <a:pt x="7388618" y="3827145"/>
                </a:lnTo>
                <a:lnTo>
                  <a:pt x="7385122" y="3831590"/>
                </a:lnTo>
                <a:lnTo>
                  <a:pt x="7381626" y="3836035"/>
                </a:lnTo>
                <a:lnTo>
                  <a:pt x="7378448" y="3841115"/>
                </a:lnTo>
                <a:lnTo>
                  <a:pt x="7375269" y="3845877"/>
                </a:lnTo>
                <a:lnTo>
                  <a:pt x="7372409" y="3850640"/>
                </a:lnTo>
                <a:lnTo>
                  <a:pt x="7369866" y="3855720"/>
                </a:lnTo>
                <a:lnTo>
                  <a:pt x="7367641" y="3860800"/>
                </a:lnTo>
                <a:lnTo>
                  <a:pt x="7365734" y="3865880"/>
                </a:lnTo>
                <a:lnTo>
                  <a:pt x="7364145" y="3871595"/>
                </a:lnTo>
                <a:lnTo>
                  <a:pt x="7362556" y="3876675"/>
                </a:lnTo>
                <a:lnTo>
                  <a:pt x="7361603" y="3882390"/>
                </a:lnTo>
                <a:lnTo>
                  <a:pt x="7360331" y="3887470"/>
                </a:lnTo>
                <a:lnTo>
                  <a:pt x="7359696" y="3893185"/>
                </a:lnTo>
                <a:lnTo>
                  <a:pt x="7359378" y="3898582"/>
                </a:lnTo>
                <a:lnTo>
                  <a:pt x="7359378" y="3904297"/>
                </a:lnTo>
                <a:lnTo>
                  <a:pt x="7359378" y="3909695"/>
                </a:lnTo>
                <a:lnTo>
                  <a:pt x="7359696" y="3915092"/>
                </a:lnTo>
                <a:lnTo>
                  <a:pt x="7360331" y="3920807"/>
                </a:lnTo>
                <a:lnTo>
                  <a:pt x="7361603" y="3926205"/>
                </a:lnTo>
                <a:lnTo>
                  <a:pt x="7362556" y="3931602"/>
                </a:lnTo>
                <a:lnTo>
                  <a:pt x="7364145" y="3936682"/>
                </a:lnTo>
                <a:lnTo>
                  <a:pt x="7365734" y="3942397"/>
                </a:lnTo>
                <a:lnTo>
                  <a:pt x="7367641" y="3947477"/>
                </a:lnTo>
                <a:lnTo>
                  <a:pt x="7369866" y="3952875"/>
                </a:lnTo>
                <a:lnTo>
                  <a:pt x="7372409" y="3957637"/>
                </a:lnTo>
                <a:lnTo>
                  <a:pt x="7375269" y="3962400"/>
                </a:lnTo>
                <a:lnTo>
                  <a:pt x="7378448" y="3967162"/>
                </a:lnTo>
                <a:lnTo>
                  <a:pt x="7381626" y="3972242"/>
                </a:lnTo>
                <a:lnTo>
                  <a:pt x="7385122" y="3976687"/>
                </a:lnTo>
                <a:lnTo>
                  <a:pt x="7388618" y="3981132"/>
                </a:lnTo>
                <a:lnTo>
                  <a:pt x="7392750" y="3985577"/>
                </a:lnTo>
                <a:lnTo>
                  <a:pt x="7397200" y="3989705"/>
                </a:lnTo>
                <a:lnTo>
                  <a:pt x="7401967" y="3993515"/>
                </a:lnTo>
                <a:lnTo>
                  <a:pt x="7406417" y="3997007"/>
                </a:lnTo>
                <a:lnTo>
                  <a:pt x="7411184" y="4000182"/>
                </a:lnTo>
                <a:lnTo>
                  <a:pt x="7415952" y="4003357"/>
                </a:lnTo>
                <a:lnTo>
                  <a:pt x="7420719" y="4006215"/>
                </a:lnTo>
                <a:lnTo>
                  <a:pt x="7426122" y="4008755"/>
                </a:lnTo>
                <a:lnTo>
                  <a:pt x="7430890" y="4010977"/>
                </a:lnTo>
                <a:lnTo>
                  <a:pt x="7436293" y="4012882"/>
                </a:lnTo>
                <a:lnTo>
                  <a:pt x="7441696" y="4014787"/>
                </a:lnTo>
                <a:lnTo>
                  <a:pt x="7447099" y="4015740"/>
                </a:lnTo>
                <a:lnTo>
                  <a:pt x="7452502" y="4017327"/>
                </a:lnTo>
                <a:lnTo>
                  <a:pt x="7457905" y="4017962"/>
                </a:lnTo>
                <a:lnTo>
                  <a:pt x="7463309" y="4018597"/>
                </a:lnTo>
                <a:lnTo>
                  <a:pt x="7469030" y="4019232"/>
                </a:lnTo>
                <a:lnTo>
                  <a:pt x="7474433" y="4019232"/>
                </a:lnTo>
                <a:lnTo>
                  <a:pt x="7479836" y="4019232"/>
                </a:lnTo>
                <a:lnTo>
                  <a:pt x="7485557" y="4018597"/>
                </a:lnTo>
                <a:lnTo>
                  <a:pt x="7490960" y="4017962"/>
                </a:lnTo>
                <a:lnTo>
                  <a:pt x="7496681" y="4017327"/>
                </a:lnTo>
                <a:lnTo>
                  <a:pt x="7501766" y="4015740"/>
                </a:lnTo>
                <a:lnTo>
                  <a:pt x="7507169" y="4014787"/>
                </a:lnTo>
                <a:lnTo>
                  <a:pt x="7512572" y="4012882"/>
                </a:lnTo>
                <a:lnTo>
                  <a:pt x="7517975" y="4010977"/>
                </a:lnTo>
                <a:lnTo>
                  <a:pt x="7523061" y="4008755"/>
                </a:lnTo>
                <a:lnTo>
                  <a:pt x="7527828" y="4006215"/>
                </a:lnTo>
                <a:lnTo>
                  <a:pt x="7532914" y="4003357"/>
                </a:lnTo>
                <a:lnTo>
                  <a:pt x="7537681" y="4000182"/>
                </a:lnTo>
                <a:lnTo>
                  <a:pt x="7542448" y="3997007"/>
                </a:lnTo>
                <a:lnTo>
                  <a:pt x="7546898" y="3993515"/>
                </a:lnTo>
                <a:lnTo>
                  <a:pt x="7551348" y="3989705"/>
                </a:lnTo>
                <a:lnTo>
                  <a:pt x="7555797" y="3985577"/>
                </a:lnTo>
                <a:lnTo>
                  <a:pt x="8717788" y="2825115"/>
                </a:lnTo>
                <a:lnTo>
                  <a:pt x="8721919" y="2820987"/>
                </a:lnTo>
                <a:lnTo>
                  <a:pt x="8726369" y="2817177"/>
                </a:lnTo>
                <a:lnTo>
                  <a:pt x="8731137" y="2813685"/>
                </a:lnTo>
                <a:lnTo>
                  <a:pt x="8735586" y="2810192"/>
                </a:lnTo>
                <a:lnTo>
                  <a:pt x="8740672" y="2807335"/>
                </a:lnTo>
                <a:lnTo>
                  <a:pt x="8745757" y="2804477"/>
                </a:lnTo>
                <a:lnTo>
                  <a:pt x="8750524" y="2801937"/>
                </a:lnTo>
                <a:lnTo>
                  <a:pt x="8755927" y="2799715"/>
                </a:lnTo>
                <a:lnTo>
                  <a:pt x="8761013" y="2797810"/>
                </a:lnTo>
                <a:lnTo>
                  <a:pt x="8766416" y="2795905"/>
                </a:lnTo>
                <a:lnTo>
                  <a:pt x="8771819" y="2794635"/>
                </a:lnTo>
                <a:lnTo>
                  <a:pt x="8777222" y="2793365"/>
                </a:lnTo>
                <a:lnTo>
                  <a:pt x="8782625" y="2792730"/>
                </a:lnTo>
                <a:lnTo>
                  <a:pt x="8788346" y="2792095"/>
                </a:lnTo>
                <a:lnTo>
                  <a:pt x="8793431" y="2791460"/>
                </a:lnTo>
                <a:lnTo>
                  <a:pt x="8799152" y="2791460"/>
                </a:lnTo>
                <a:lnTo>
                  <a:pt x="8804556" y="2791460"/>
                </a:lnTo>
                <a:lnTo>
                  <a:pt x="8810277" y="2792095"/>
                </a:lnTo>
                <a:lnTo>
                  <a:pt x="8815680" y="2792730"/>
                </a:lnTo>
                <a:lnTo>
                  <a:pt x="8821083" y="2793365"/>
                </a:lnTo>
                <a:lnTo>
                  <a:pt x="8826804" y="2794635"/>
                </a:lnTo>
                <a:lnTo>
                  <a:pt x="8831889" y="2795905"/>
                </a:lnTo>
                <a:lnTo>
                  <a:pt x="8837292" y="2797810"/>
                </a:lnTo>
                <a:lnTo>
                  <a:pt x="8842377" y="2799715"/>
                </a:lnTo>
                <a:lnTo>
                  <a:pt x="8847463" y="2801937"/>
                </a:lnTo>
                <a:lnTo>
                  <a:pt x="8852866" y="2804477"/>
                </a:lnTo>
                <a:lnTo>
                  <a:pt x="8857633" y="2807335"/>
                </a:lnTo>
                <a:lnTo>
                  <a:pt x="8862401" y="2810192"/>
                </a:lnTo>
                <a:lnTo>
                  <a:pt x="8867486" y="2813685"/>
                </a:lnTo>
                <a:lnTo>
                  <a:pt x="8871936" y="2817177"/>
                </a:lnTo>
                <a:lnTo>
                  <a:pt x="8876385" y="2820987"/>
                </a:lnTo>
                <a:lnTo>
                  <a:pt x="8880517" y="2825115"/>
                </a:lnTo>
                <a:lnTo>
                  <a:pt x="8884649" y="2829242"/>
                </a:lnTo>
                <a:lnTo>
                  <a:pt x="8888781" y="2833687"/>
                </a:lnTo>
                <a:lnTo>
                  <a:pt x="8891959" y="2838450"/>
                </a:lnTo>
                <a:lnTo>
                  <a:pt x="8895455" y="2842895"/>
                </a:lnTo>
                <a:lnTo>
                  <a:pt x="8898316" y="2847975"/>
                </a:lnTo>
                <a:lnTo>
                  <a:pt x="8901494" y="2853055"/>
                </a:lnTo>
                <a:lnTo>
                  <a:pt x="8903719" y="2857817"/>
                </a:lnTo>
                <a:lnTo>
                  <a:pt x="8905944" y="2863215"/>
                </a:lnTo>
                <a:lnTo>
                  <a:pt x="8908168" y="2868295"/>
                </a:lnTo>
                <a:lnTo>
                  <a:pt x="8909440" y="2873692"/>
                </a:lnTo>
                <a:lnTo>
                  <a:pt x="8911029" y="2879090"/>
                </a:lnTo>
                <a:lnTo>
                  <a:pt x="8912300" y="2884487"/>
                </a:lnTo>
                <a:lnTo>
                  <a:pt x="8913254" y="2889885"/>
                </a:lnTo>
                <a:lnTo>
                  <a:pt x="8913572" y="2895600"/>
                </a:lnTo>
                <a:lnTo>
                  <a:pt x="8913889" y="2900680"/>
                </a:lnTo>
                <a:lnTo>
                  <a:pt x="8914525" y="2906395"/>
                </a:lnTo>
                <a:lnTo>
                  <a:pt x="8913889" y="2911792"/>
                </a:lnTo>
                <a:lnTo>
                  <a:pt x="8913572" y="2917507"/>
                </a:lnTo>
                <a:lnTo>
                  <a:pt x="8913254" y="2923222"/>
                </a:lnTo>
                <a:lnTo>
                  <a:pt x="8912300" y="2928302"/>
                </a:lnTo>
                <a:lnTo>
                  <a:pt x="8911029" y="2934017"/>
                </a:lnTo>
                <a:lnTo>
                  <a:pt x="8909440" y="2939097"/>
                </a:lnTo>
                <a:lnTo>
                  <a:pt x="8908168" y="2944495"/>
                </a:lnTo>
                <a:lnTo>
                  <a:pt x="8905944" y="2949575"/>
                </a:lnTo>
                <a:lnTo>
                  <a:pt x="8903719" y="2954655"/>
                </a:lnTo>
                <a:lnTo>
                  <a:pt x="8901494" y="2960052"/>
                </a:lnTo>
                <a:lnTo>
                  <a:pt x="8898316" y="2964815"/>
                </a:lnTo>
                <a:lnTo>
                  <a:pt x="8895455" y="2969577"/>
                </a:lnTo>
                <a:lnTo>
                  <a:pt x="8891959" y="2974657"/>
                </a:lnTo>
                <a:lnTo>
                  <a:pt x="8888781" y="2979102"/>
                </a:lnTo>
                <a:lnTo>
                  <a:pt x="8884649" y="2983547"/>
                </a:lnTo>
                <a:lnTo>
                  <a:pt x="8880517" y="2987992"/>
                </a:lnTo>
                <a:lnTo>
                  <a:pt x="8288080" y="3579812"/>
                </a:lnTo>
                <a:lnTo>
                  <a:pt x="8283948" y="3584257"/>
                </a:lnTo>
                <a:lnTo>
                  <a:pt x="8280134" y="3588702"/>
                </a:lnTo>
                <a:lnTo>
                  <a:pt x="8276320" y="3593147"/>
                </a:lnTo>
                <a:lnTo>
                  <a:pt x="8273142" y="3597910"/>
                </a:lnTo>
                <a:lnTo>
                  <a:pt x="8269964" y="3602990"/>
                </a:lnTo>
                <a:lnTo>
                  <a:pt x="8267421" y="3607752"/>
                </a:lnTo>
                <a:lnTo>
                  <a:pt x="8264878" y="3612515"/>
                </a:lnTo>
                <a:lnTo>
                  <a:pt x="8262654" y="3617595"/>
                </a:lnTo>
                <a:lnTo>
                  <a:pt x="8260747" y="3622992"/>
                </a:lnTo>
                <a:lnTo>
                  <a:pt x="8258840" y="3628707"/>
                </a:lnTo>
                <a:lnTo>
                  <a:pt x="8257251" y="3633787"/>
                </a:lnTo>
                <a:lnTo>
                  <a:pt x="8256297" y="3638867"/>
                </a:lnTo>
                <a:lnTo>
                  <a:pt x="8255344" y="3644582"/>
                </a:lnTo>
                <a:lnTo>
                  <a:pt x="8254708" y="3650297"/>
                </a:lnTo>
                <a:lnTo>
                  <a:pt x="8254390" y="3655695"/>
                </a:lnTo>
                <a:lnTo>
                  <a:pt x="8254072" y="3661092"/>
                </a:lnTo>
                <a:lnTo>
                  <a:pt x="8254390" y="3666490"/>
                </a:lnTo>
                <a:lnTo>
                  <a:pt x="8254708" y="3672205"/>
                </a:lnTo>
                <a:lnTo>
                  <a:pt x="8255344" y="3677602"/>
                </a:lnTo>
                <a:lnTo>
                  <a:pt x="8256297" y="3683000"/>
                </a:lnTo>
                <a:lnTo>
                  <a:pt x="8257251" y="3688397"/>
                </a:lnTo>
                <a:lnTo>
                  <a:pt x="8258840" y="3693795"/>
                </a:lnTo>
                <a:lnTo>
                  <a:pt x="8260747" y="3699510"/>
                </a:lnTo>
                <a:lnTo>
                  <a:pt x="8262654" y="3704590"/>
                </a:lnTo>
                <a:lnTo>
                  <a:pt x="8264878" y="3709352"/>
                </a:lnTo>
                <a:lnTo>
                  <a:pt x="8267421" y="3714750"/>
                </a:lnTo>
                <a:lnTo>
                  <a:pt x="8269964" y="3719512"/>
                </a:lnTo>
                <a:lnTo>
                  <a:pt x="8273142" y="3724275"/>
                </a:lnTo>
                <a:lnTo>
                  <a:pt x="8276320" y="3729037"/>
                </a:lnTo>
                <a:lnTo>
                  <a:pt x="8280134" y="3733800"/>
                </a:lnTo>
                <a:lnTo>
                  <a:pt x="8283948" y="3738245"/>
                </a:lnTo>
                <a:lnTo>
                  <a:pt x="8288080" y="3742690"/>
                </a:lnTo>
                <a:lnTo>
                  <a:pt x="8291576" y="3745865"/>
                </a:lnTo>
                <a:lnTo>
                  <a:pt x="8295390" y="3749357"/>
                </a:lnTo>
                <a:lnTo>
                  <a:pt x="8303654" y="3755707"/>
                </a:lnTo>
                <a:lnTo>
                  <a:pt x="8311917" y="3760787"/>
                </a:lnTo>
                <a:lnTo>
                  <a:pt x="8320499" y="3765232"/>
                </a:lnTo>
                <a:lnTo>
                  <a:pt x="8329716" y="3769042"/>
                </a:lnTo>
                <a:lnTo>
                  <a:pt x="8338615" y="3771900"/>
                </a:lnTo>
                <a:lnTo>
                  <a:pt x="8348468" y="3774122"/>
                </a:lnTo>
                <a:lnTo>
                  <a:pt x="8357685" y="3775392"/>
                </a:lnTo>
                <a:lnTo>
                  <a:pt x="8367538" y="3776027"/>
                </a:lnTo>
                <a:lnTo>
                  <a:pt x="8376755" y="3775710"/>
                </a:lnTo>
                <a:lnTo>
                  <a:pt x="8386608" y="3775075"/>
                </a:lnTo>
                <a:lnTo>
                  <a:pt x="8395825" y="3773170"/>
                </a:lnTo>
                <a:lnTo>
                  <a:pt x="8405042" y="3770630"/>
                </a:lnTo>
                <a:lnTo>
                  <a:pt x="8414577" y="3766820"/>
                </a:lnTo>
                <a:lnTo>
                  <a:pt x="8423476" y="3762692"/>
                </a:lnTo>
                <a:lnTo>
                  <a:pt x="8431740" y="3757930"/>
                </a:lnTo>
                <a:lnTo>
                  <a:pt x="9147326" y="3037501"/>
                </a:lnTo>
                <a:lnTo>
                  <a:pt x="9147326" y="6857999"/>
                </a:lnTo>
                <a:lnTo>
                  <a:pt x="460220" y="6857999"/>
                </a:lnTo>
                <a:lnTo>
                  <a:pt x="2028398" y="5291772"/>
                </a:lnTo>
                <a:lnTo>
                  <a:pt x="2032530" y="5287644"/>
                </a:lnTo>
                <a:lnTo>
                  <a:pt x="2036026" y="5283199"/>
                </a:lnTo>
                <a:lnTo>
                  <a:pt x="2039840" y="5278437"/>
                </a:lnTo>
                <a:lnTo>
                  <a:pt x="2043336" y="5273992"/>
                </a:lnTo>
                <a:lnTo>
                  <a:pt x="2046196" y="5268912"/>
                </a:lnTo>
                <a:lnTo>
                  <a:pt x="2048739" y="5263832"/>
                </a:lnTo>
                <a:lnTo>
                  <a:pt x="2051600" y="5259069"/>
                </a:lnTo>
                <a:lnTo>
                  <a:pt x="2053824" y="5253672"/>
                </a:lnTo>
                <a:lnTo>
                  <a:pt x="2055731" y="5248592"/>
                </a:lnTo>
                <a:lnTo>
                  <a:pt x="2057321" y="5243194"/>
                </a:lnTo>
                <a:lnTo>
                  <a:pt x="2058910" y="5237797"/>
                </a:lnTo>
                <a:lnTo>
                  <a:pt x="2060181" y="5232399"/>
                </a:lnTo>
                <a:lnTo>
                  <a:pt x="2060817" y="5227002"/>
                </a:lnTo>
                <a:lnTo>
                  <a:pt x="2061452" y="5221287"/>
                </a:lnTo>
                <a:lnTo>
                  <a:pt x="2061770" y="5216207"/>
                </a:lnTo>
                <a:lnTo>
                  <a:pt x="2062406" y="5210492"/>
                </a:lnTo>
                <a:lnTo>
                  <a:pt x="2061770" y="5204777"/>
                </a:lnTo>
                <a:lnTo>
                  <a:pt x="2061452" y="5199379"/>
                </a:lnTo>
                <a:lnTo>
                  <a:pt x="2060817" y="5193664"/>
                </a:lnTo>
                <a:lnTo>
                  <a:pt x="2060181" y="5188584"/>
                </a:lnTo>
                <a:lnTo>
                  <a:pt x="2058910" y="5182869"/>
                </a:lnTo>
                <a:lnTo>
                  <a:pt x="2057321" y="5177789"/>
                </a:lnTo>
                <a:lnTo>
                  <a:pt x="2055731" y="5172392"/>
                </a:lnTo>
                <a:lnTo>
                  <a:pt x="2053824" y="5167312"/>
                </a:lnTo>
                <a:lnTo>
                  <a:pt x="2051600" y="5161914"/>
                </a:lnTo>
                <a:lnTo>
                  <a:pt x="2048739" y="5156834"/>
                </a:lnTo>
                <a:lnTo>
                  <a:pt x="2046196" y="5152072"/>
                </a:lnTo>
                <a:lnTo>
                  <a:pt x="2043336" y="5146992"/>
                </a:lnTo>
                <a:lnTo>
                  <a:pt x="2039840" y="5142230"/>
                </a:lnTo>
                <a:lnTo>
                  <a:pt x="2036026" y="5137785"/>
                </a:lnTo>
                <a:lnTo>
                  <a:pt x="2032530" y="5133340"/>
                </a:lnTo>
                <a:lnTo>
                  <a:pt x="2028398" y="5129212"/>
                </a:lnTo>
                <a:lnTo>
                  <a:pt x="2024266" y="5125085"/>
                </a:lnTo>
                <a:lnTo>
                  <a:pt x="2019816" y="5120957"/>
                </a:lnTo>
                <a:lnTo>
                  <a:pt x="2015049" y="5117782"/>
                </a:lnTo>
                <a:lnTo>
                  <a:pt x="2010281" y="5114290"/>
                </a:lnTo>
                <a:lnTo>
                  <a:pt x="2005514" y="5111432"/>
                </a:lnTo>
                <a:lnTo>
                  <a:pt x="2000429" y="5108257"/>
                </a:lnTo>
                <a:lnTo>
                  <a:pt x="1995661" y="5106035"/>
                </a:lnTo>
                <a:lnTo>
                  <a:pt x="1990258" y="5103812"/>
                </a:lnTo>
                <a:lnTo>
                  <a:pt x="1985173" y="5101590"/>
                </a:lnTo>
                <a:lnTo>
                  <a:pt x="1979770" y="5100320"/>
                </a:lnTo>
                <a:lnTo>
                  <a:pt x="1974367" y="5098732"/>
                </a:lnTo>
                <a:lnTo>
                  <a:pt x="1968964" y="5097462"/>
                </a:lnTo>
                <a:lnTo>
                  <a:pt x="1963560" y="5096510"/>
                </a:lnTo>
                <a:lnTo>
                  <a:pt x="1958157" y="5095557"/>
                </a:lnTo>
                <a:lnTo>
                  <a:pt x="1952754" y="5095240"/>
                </a:lnTo>
                <a:lnTo>
                  <a:pt x="1947033" y="5095240"/>
                </a:lnTo>
                <a:lnTo>
                  <a:pt x="1941312" y="5095240"/>
                </a:lnTo>
                <a:lnTo>
                  <a:pt x="1935909" y="5095557"/>
                </a:lnTo>
                <a:lnTo>
                  <a:pt x="1930506" y="5096510"/>
                </a:lnTo>
                <a:lnTo>
                  <a:pt x="1925103" y="5097462"/>
                </a:lnTo>
                <a:lnTo>
                  <a:pt x="1919382" y="5098732"/>
                </a:lnTo>
                <a:lnTo>
                  <a:pt x="1914297" y="5100320"/>
                </a:lnTo>
                <a:lnTo>
                  <a:pt x="1908894" y="5101590"/>
                </a:lnTo>
                <a:lnTo>
                  <a:pt x="1903808" y="5103812"/>
                </a:lnTo>
                <a:lnTo>
                  <a:pt x="1898405" y="5106035"/>
                </a:lnTo>
                <a:lnTo>
                  <a:pt x="1893320" y="5108257"/>
                </a:lnTo>
                <a:lnTo>
                  <a:pt x="1888552" y="5111432"/>
                </a:lnTo>
                <a:lnTo>
                  <a:pt x="1883467" y="5114290"/>
                </a:lnTo>
                <a:lnTo>
                  <a:pt x="1878700" y="5117782"/>
                </a:lnTo>
                <a:lnTo>
                  <a:pt x="1874250" y="5120957"/>
                </a:lnTo>
                <a:lnTo>
                  <a:pt x="1869800" y="5125085"/>
                </a:lnTo>
                <a:lnTo>
                  <a:pt x="1865668" y="5129212"/>
                </a:lnTo>
                <a:lnTo>
                  <a:pt x="1760149" y="5234304"/>
                </a:lnTo>
                <a:lnTo>
                  <a:pt x="1755699" y="5238432"/>
                </a:lnTo>
                <a:lnTo>
                  <a:pt x="1751249" y="5242559"/>
                </a:lnTo>
                <a:lnTo>
                  <a:pt x="1746799" y="5245734"/>
                </a:lnTo>
                <a:lnTo>
                  <a:pt x="1741714" y="5249227"/>
                </a:lnTo>
                <a:lnTo>
                  <a:pt x="1736947" y="5252084"/>
                </a:lnTo>
                <a:lnTo>
                  <a:pt x="1732179" y="5255259"/>
                </a:lnTo>
                <a:lnTo>
                  <a:pt x="1726776" y="5257482"/>
                </a:lnTo>
                <a:lnTo>
                  <a:pt x="1722009" y="5259704"/>
                </a:lnTo>
                <a:lnTo>
                  <a:pt x="1716288" y="5261927"/>
                </a:lnTo>
                <a:lnTo>
                  <a:pt x="1711202" y="5263514"/>
                </a:lnTo>
                <a:lnTo>
                  <a:pt x="1706117" y="5264784"/>
                </a:lnTo>
                <a:lnTo>
                  <a:pt x="1700396" y="5266054"/>
                </a:lnTo>
                <a:lnTo>
                  <a:pt x="1695311" y="5267007"/>
                </a:lnTo>
                <a:lnTo>
                  <a:pt x="1689590" y="5267642"/>
                </a:lnTo>
                <a:lnTo>
                  <a:pt x="1683869" y="5268277"/>
                </a:lnTo>
                <a:lnTo>
                  <a:pt x="1678466" y="5268277"/>
                </a:lnTo>
                <a:lnTo>
                  <a:pt x="1673063" y="5268277"/>
                </a:lnTo>
                <a:lnTo>
                  <a:pt x="1667660" y="5267642"/>
                </a:lnTo>
                <a:lnTo>
                  <a:pt x="1661939" y="5267007"/>
                </a:lnTo>
                <a:lnTo>
                  <a:pt x="1656218" y="5266054"/>
                </a:lnTo>
                <a:lnTo>
                  <a:pt x="1651132" y="5264784"/>
                </a:lnTo>
                <a:lnTo>
                  <a:pt x="1645412" y="5263514"/>
                </a:lnTo>
                <a:lnTo>
                  <a:pt x="1640326" y="5261927"/>
                </a:lnTo>
                <a:lnTo>
                  <a:pt x="1635241" y="5259704"/>
                </a:lnTo>
                <a:lnTo>
                  <a:pt x="1629838" y="5257482"/>
                </a:lnTo>
                <a:lnTo>
                  <a:pt x="1625070" y="5255259"/>
                </a:lnTo>
                <a:lnTo>
                  <a:pt x="1619667" y="5252084"/>
                </a:lnTo>
                <a:lnTo>
                  <a:pt x="1614900" y="5249227"/>
                </a:lnTo>
                <a:lnTo>
                  <a:pt x="1610450" y="5245734"/>
                </a:lnTo>
                <a:lnTo>
                  <a:pt x="1605683" y="5242559"/>
                </a:lnTo>
                <a:lnTo>
                  <a:pt x="1601551" y="5238432"/>
                </a:lnTo>
                <a:lnTo>
                  <a:pt x="1597101" y="5234304"/>
                </a:lnTo>
                <a:lnTo>
                  <a:pt x="1592969" y="5230177"/>
                </a:lnTo>
                <a:lnTo>
                  <a:pt x="1589155" y="5225732"/>
                </a:lnTo>
                <a:lnTo>
                  <a:pt x="1585342" y="5221287"/>
                </a:lnTo>
                <a:lnTo>
                  <a:pt x="1582163" y="5216524"/>
                </a:lnTo>
                <a:lnTo>
                  <a:pt x="1578985" y="5211444"/>
                </a:lnTo>
                <a:lnTo>
                  <a:pt x="1576442" y="5206682"/>
                </a:lnTo>
                <a:lnTo>
                  <a:pt x="1573900" y="5201602"/>
                </a:lnTo>
                <a:lnTo>
                  <a:pt x="1571675" y="5196204"/>
                </a:lnTo>
                <a:lnTo>
                  <a:pt x="1569768" y="5191124"/>
                </a:lnTo>
                <a:lnTo>
                  <a:pt x="1567861" y="5186044"/>
                </a:lnTo>
                <a:lnTo>
                  <a:pt x="1566589" y="5180647"/>
                </a:lnTo>
                <a:lnTo>
                  <a:pt x="1565318" y="5174932"/>
                </a:lnTo>
                <a:lnTo>
                  <a:pt x="1564682" y="5169534"/>
                </a:lnTo>
                <a:lnTo>
                  <a:pt x="1563729" y="5164137"/>
                </a:lnTo>
                <a:lnTo>
                  <a:pt x="1563411" y="5158739"/>
                </a:lnTo>
                <a:lnTo>
                  <a:pt x="1563411" y="5153024"/>
                </a:lnTo>
                <a:lnTo>
                  <a:pt x="1563411" y="5147627"/>
                </a:lnTo>
                <a:lnTo>
                  <a:pt x="1563729" y="5142230"/>
                </a:lnTo>
                <a:lnTo>
                  <a:pt x="1564682" y="5136832"/>
                </a:lnTo>
                <a:lnTo>
                  <a:pt x="1565318" y="5131117"/>
                </a:lnTo>
                <a:lnTo>
                  <a:pt x="1566589" y="5126037"/>
                </a:lnTo>
                <a:lnTo>
                  <a:pt x="1567861" y="5120322"/>
                </a:lnTo>
                <a:lnTo>
                  <a:pt x="1569768" y="5115242"/>
                </a:lnTo>
                <a:lnTo>
                  <a:pt x="1571675" y="5109845"/>
                </a:lnTo>
                <a:lnTo>
                  <a:pt x="1573900" y="5104765"/>
                </a:lnTo>
                <a:lnTo>
                  <a:pt x="1576442" y="5099685"/>
                </a:lnTo>
                <a:lnTo>
                  <a:pt x="1578985" y="5094605"/>
                </a:lnTo>
                <a:lnTo>
                  <a:pt x="1582163" y="5089842"/>
                </a:lnTo>
                <a:lnTo>
                  <a:pt x="1585342" y="5085397"/>
                </a:lnTo>
                <a:lnTo>
                  <a:pt x="1589155" y="5080317"/>
                </a:lnTo>
                <a:lnTo>
                  <a:pt x="1592969" y="5075872"/>
                </a:lnTo>
                <a:lnTo>
                  <a:pt x="1597101" y="5071745"/>
                </a:lnTo>
                <a:lnTo>
                  <a:pt x="2266136" y="4403725"/>
                </a:lnTo>
                <a:lnTo>
                  <a:pt x="2270267" y="4399280"/>
                </a:lnTo>
                <a:lnTo>
                  <a:pt x="2273764" y="4394835"/>
                </a:lnTo>
                <a:lnTo>
                  <a:pt x="2277578" y="4390390"/>
                </a:lnTo>
                <a:lnTo>
                  <a:pt x="2281074" y="4385310"/>
                </a:lnTo>
                <a:lnTo>
                  <a:pt x="2283934" y="4380547"/>
                </a:lnTo>
                <a:lnTo>
                  <a:pt x="2286477" y="4375785"/>
                </a:lnTo>
                <a:lnTo>
                  <a:pt x="2289019" y="4371022"/>
                </a:lnTo>
                <a:lnTo>
                  <a:pt x="2291244" y="4365625"/>
                </a:lnTo>
                <a:lnTo>
                  <a:pt x="2293151" y="4360545"/>
                </a:lnTo>
                <a:lnTo>
                  <a:pt x="2295058" y="4354830"/>
                </a:lnTo>
                <a:lnTo>
                  <a:pt x="2296647" y="4349750"/>
                </a:lnTo>
                <a:lnTo>
                  <a:pt x="2297601" y="4344352"/>
                </a:lnTo>
                <a:lnTo>
                  <a:pt x="2298554" y="4338955"/>
                </a:lnTo>
                <a:lnTo>
                  <a:pt x="2299190" y="4333240"/>
                </a:lnTo>
                <a:lnTo>
                  <a:pt x="2299508" y="4327525"/>
                </a:lnTo>
                <a:lnTo>
                  <a:pt x="2299508" y="4322445"/>
                </a:lnTo>
                <a:lnTo>
                  <a:pt x="2299508" y="4316730"/>
                </a:lnTo>
                <a:lnTo>
                  <a:pt x="2299190" y="4311332"/>
                </a:lnTo>
                <a:lnTo>
                  <a:pt x="2298554" y="4305617"/>
                </a:lnTo>
                <a:lnTo>
                  <a:pt x="2297601" y="4300537"/>
                </a:lnTo>
                <a:lnTo>
                  <a:pt x="2296647" y="4294822"/>
                </a:lnTo>
                <a:lnTo>
                  <a:pt x="2295058" y="4289742"/>
                </a:lnTo>
                <a:lnTo>
                  <a:pt x="2293151" y="4284027"/>
                </a:lnTo>
                <a:lnTo>
                  <a:pt x="2291244" y="4278947"/>
                </a:lnTo>
                <a:lnTo>
                  <a:pt x="2289019" y="4273867"/>
                </a:lnTo>
                <a:lnTo>
                  <a:pt x="2286477" y="4268787"/>
                </a:lnTo>
                <a:lnTo>
                  <a:pt x="2283934" y="4264025"/>
                </a:lnTo>
                <a:lnTo>
                  <a:pt x="2281074" y="4258945"/>
                </a:lnTo>
                <a:lnTo>
                  <a:pt x="2277578" y="4254182"/>
                </a:lnTo>
                <a:lnTo>
                  <a:pt x="2273764" y="4249737"/>
                </a:lnTo>
                <a:lnTo>
                  <a:pt x="2270267" y="4245292"/>
                </a:lnTo>
                <a:lnTo>
                  <a:pt x="2266136" y="4240847"/>
                </a:lnTo>
                <a:lnTo>
                  <a:pt x="2262004" y="4236720"/>
                </a:lnTo>
                <a:lnTo>
                  <a:pt x="2257554" y="4232910"/>
                </a:lnTo>
                <a:lnTo>
                  <a:pt x="2252469" y="4229735"/>
                </a:lnTo>
                <a:lnTo>
                  <a:pt x="2248019" y="4226242"/>
                </a:lnTo>
                <a:lnTo>
                  <a:pt x="2243252" y="4223385"/>
                </a:lnTo>
                <a:lnTo>
                  <a:pt x="2238166" y="4220210"/>
                </a:lnTo>
                <a:lnTo>
                  <a:pt x="2233081" y="4217670"/>
                </a:lnTo>
                <a:lnTo>
                  <a:pt x="2227996" y="4215447"/>
                </a:lnTo>
                <a:lnTo>
                  <a:pt x="2222593" y="4213542"/>
                </a:lnTo>
                <a:lnTo>
                  <a:pt x="2217507" y="4212272"/>
                </a:lnTo>
                <a:lnTo>
                  <a:pt x="2211787" y="4210685"/>
                </a:lnTo>
                <a:lnTo>
                  <a:pt x="2206701" y="4209097"/>
                </a:lnTo>
                <a:lnTo>
                  <a:pt x="2200980" y="4208462"/>
                </a:lnTo>
                <a:lnTo>
                  <a:pt x="2195577" y="4207510"/>
                </a:lnTo>
                <a:lnTo>
                  <a:pt x="2190174" y="4207192"/>
                </a:lnTo>
                <a:lnTo>
                  <a:pt x="2184771" y="4207192"/>
                </a:lnTo>
                <a:lnTo>
                  <a:pt x="2179050" y="4207192"/>
                </a:lnTo>
                <a:lnTo>
                  <a:pt x="2173329" y="4207510"/>
                </a:lnTo>
                <a:lnTo>
                  <a:pt x="2167926" y="4208462"/>
                </a:lnTo>
                <a:lnTo>
                  <a:pt x="2162523" y="4209097"/>
                </a:lnTo>
                <a:lnTo>
                  <a:pt x="2157120" y="4210685"/>
                </a:lnTo>
                <a:lnTo>
                  <a:pt x="2151716" y="4212272"/>
                </a:lnTo>
                <a:lnTo>
                  <a:pt x="2146631" y="4213542"/>
                </a:lnTo>
                <a:lnTo>
                  <a:pt x="2141546" y="4215447"/>
                </a:lnTo>
                <a:lnTo>
                  <a:pt x="2136143" y="4217670"/>
                </a:lnTo>
                <a:lnTo>
                  <a:pt x="2131057" y="4220210"/>
                </a:lnTo>
                <a:lnTo>
                  <a:pt x="2125972" y="4223385"/>
                </a:lnTo>
                <a:lnTo>
                  <a:pt x="2121205" y="4226242"/>
                </a:lnTo>
                <a:lnTo>
                  <a:pt x="2116437" y="4229735"/>
                </a:lnTo>
                <a:lnTo>
                  <a:pt x="2111988" y="4232910"/>
                </a:lnTo>
                <a:lnTo>
                  <a:pt x="2107538" y="4236720"/>
                </a:lnTo>
                <a:lnTo>
                  <a:pt x="2103088" y="4240847"/>
                </a:lnTo>
                <a:lnTo>
                  <a:pt x="2015049" y="4329112"/>
                </a:lnTo>
                <a:lnTo>
                  <a:pt x="1915250" y="4428172"/>
                </a:lnTo>
                <a:lnTo>
                  <a:pt x="1911118" y="4432300"/>
                </a:lnTo>
                <a:lnTo>
                  <a:pt x="1906668" y="4436110"/>
                </a:lnTo>
                <a:lnTo>
                  <a:pt x="1902219" y="4439920"/>
                </a:lnTo>
                <a:lnTo>
                  <a:pt x="1897452" y="4443095"/>
                </a:lnTo>
                <a:lnTo>
                  <a:pt x="1892684" y="4446270"/>
                </a:lnTo>
                <a:lnTo>
                  <a:pt x="1887599" y="4448810"/>
                </a:lnTo>
                <a:lnTo>
                  <a:pt x="1882514" y="4451350"/>
                </a:lnTo>
                <a:lnTo>
                  <a:pt x="1877110" y="4453572"/>
                </a:lnTo>
                <a:lnTo>
                  <a:pt x="1872025" y="4455477"/>
                </a:lnTo>
                <a:lnTo>
                  <a:pt x="1866940" y="4457382"/>
                </a:lnTo>
                <a:lnTo>
                  <a:pt x="1861536" y="4458970"/>
                </a:lnTo>
                <a:lnTo>
                  <a:pt x="1855815" y="4459922"/>
                </a:lnTo>
                <a:lnTo>
                  <a:pt x="1850412" y="4460557"/>
                </a:lnTo>
                <a:lnTo>
                  <a:pt x="1845009" y="4461510"/>
                </a:lnTo>
                <a:lnTo>
                  <a:pt x="1839606" y="4461827"/>
                </a:lnTo>
                <a:lnTo>
                  <a:pt x="1833885" y="4462145"/>
                </a:lnTo>
                <a:lnTo>
                  <a:pt x="1828482" y="4461827"/>
                </a:lnTo>
                <a:lnTo>
                  <a:pt x="1823079" y="4461510"/>
                </a:lnTo>
                <a:lnTo>
                  <a:pt x="1817676" y="4460557"/>
                </a:lnTo>
                <a:lnTo>
                  <a:pt x="1811955" y="4459922"/>
                </a:lnTo>
                <a:lnTo>
                  <a:pt x="1806870" y="4458970"/>
                </a:lnTo>
                <a:lnTo>
                  <a:pt x="1801149" y="4457382"/>
                </a:lnTo>
                <a:lnTo>
                  <a:pt x="1795745" y="4455477"/>
                </a:lnTo>
                <a:lnTo>
                  <a:pt x="1790660" y="4453572"/>
                </a:lnTo>
                <a:lnTo>
                  <a:pt x="1785575" y="4451350"/>
                </a:lnTo>
                <a:lnTo>
                  <a:pt x="1780490" y="4448810"/>
                </a:lnTo>
                <a:lnTo>
                  <a:pt x="1775404" y="4446270"/>
                </a:lnTo>
                <a:lnTo>
                  <a:pt x="1770637" y="4443095"/>
                </a:lnTo>
                <a:lnTo>
                  <a:pt x="1766187" y="4439920"/>
                </a:lnTo>
                <a:lnTo>
                  <a:pt x="1761102" y="4436110"/>
                </a:lnTo>
                <a:lnTo>
                  <a:pt x="1756652" y="4432300"/>
                </a:lnTo>
                <a:lnTo>
                  <a:pt x="1752520" y="4428172"/>
                </a:lnTo>
                <a:lnTo>
                  <a:pt x="1746164" y="4421187"/>
                </a:lnTo>
                <a:lnTo>
                  <a:pt x="1740443" y="4414202"/>
                </a:lnTo>
                <a:lnTo>
                  <a:pt x="1735358" y="4406265"/>
                </a:lnTo>
                <a:lnTo>
                  <a:pt x="1730908" y="4398327"/>
                </a:lnTo>
                <a:lnTo>
                  <a:pt x="1727094" y="4389755"/>
                </a:lnTo>
                <a:lnTo>
                  <a:pt x="1724234" y="4381817"/>
                </a:lnTo>
                <a:lnTo>
                  <a:pt x="1722009" y="4373245"/>
                </a:lnTo>
                <a:lnTo>
                  <a:pt x="1720420" y="4364037"/>
                </a:lnTo>
                <a:lnTo>
                  <a:pt x="1719466" y="4355147"/>
                </a:lnTo>
                <a:lnTo>
                  <a:pt x="1719148" y="4346575"/>
                </a:lnTo>
                <a:lnTo>
                  <a:pt x="1719784" y="4337685"/>
                </a:lnTo>
                <a:lnTo>
                  <a:pt x="1721055" y="4328795"/>
                </a:lnTo>
                <a:lnTo>
                  <a:pt x="1722326" y="4320222"/>
                </a:lnTo>
                <a:lnTo>
                  <a:pt x="1724869" y="4311332"/>
                </a:lnTo>
                <a:lnTo>
                  <a:pt x="1728048" y="4303077"/>
                </a:lnTo>
                <a:lnTo>
                  <a:pt x="1732179" y="4294822"/>
                </a:lnTo>
                <a:lnTo>
                  <a:pt x="2001382" y="4025900"/>
                </a:lnTo>
                <a:lnTo>
                  <a:pt x="2005196" y="4021455"/>
                </a:lnTo>
                <a:lnTo>
                  <a:pt x="2009328" y="4017010"/>
                </a:lnTo>
                <a:lnTo>
                  <a:pt x="2012824" y="4012247"/>
                </a:lnTo>
                <a:lnTo>
                  <a:pt x="2016002" y="4007485"/>
                </a:lnTo>
                <a:lnTo>
                  <a:pt x="2018863" y="4002722"/>
                </a:lnTo>
                <a:lnTo>
                  <a:pt x="2022041" y="3997960"/>
                </a:lnTo>
                <a:lnTo>
                  <a:pt x="2024266" y="3992880"/>
                </a:lnTo>
                <a:lnTo>
                  <a:pt x="2026491" y="3987800"/>
                </a:lnTo>
                <a:lnTo>
                  <a:pt x="2028716" y="3982720"/>
                </a:lnTo>
                <a:lnTo>
                  <a:pt x="2030305" y="3977005"/>
                </a:lnTo>
                <a:lnTo>
                  <a:pt x="2031576" y="3971925"/>
                </a:lnTo>
                <a:lnTo>
                  <a:pt x="2032848" y="3966527"/>
                </a:lnTo>
                <a:lnTo>
                  <a:pt x="2033801" y="3960812"/>
                </a:lnTo>
                <a:lnTo>
                  <a:pt x="2034754" y="3955415"/>
                </a:lnTo>
                <a:lnTo>
                  <a:pt x="2035072" y="3949700"/>
                </a:lnTo>
                <a:lnTo>
                  <a:pt x="2035072" y="3944620"/>
                </a:lnTo>
                <a:lnTo>
                  <a:pt x="2035072" y="3938905"/>
                </a:lnTo>
                <a:lnTo>
                  <a:pt x="2034754" y="3933507"/>
                </a:lnTo>
                <a:lnTo>
                  <a:pt x="2033801" y="3927792"/>
                </a:lnTo>
                <a:lnTo>
                  <a:pt x="2032848" y="3922712"/>
                </a:lnTo>
                <a:lnTo>
                  <a:pt x="2031576" y="3916997"/>
                </a:lnTo>
                <a:lnTo>
                  <a:pt x="2030305" y="3911917"/>
                </a:lnTo>
                <a:lnTo>
                  <a:pt x="2028716" y="3906202"/>
                </a:lnTo>
                <a:lnTo>
                  <a:pt x="2026491" y="3901122"/>
                </a:lnTo>
                <a:lnTo>
                  <a:pt x="2024266" y="3896042"/>
                </a:lnTo>
                <a:lnTo>
                  <a:pt x="2022041" y="3890962"/>
                </a:lnTo>
                <a:lnTo>
                  <a:pt x="2018863" y="3886200"/>
                </a:lnTo>
                <a:lnTo>
                  <a:pt x="2016002" y="3881120"/>
                </a:lnTo>
                <a:lnTo>
                  <a:pt x="2012824" y="3876357"/>
                </a:lnTo>
                <a:lnTo>
                  <a:pt x="2009328" y="3871912"/>
                </a:lnTo>
                <a:lnTo>
                  <a:pt x="2005196" y="3867467"/>
                </a:lnTo>
                <a:lnTo>
                  <a:pt x="2001382" y="3863022"/>
                </a:lnTo>
                <a:lnTo>
                  <a:pt x="1996933" y="3858895"/>
                </a:lnTo>
                <a:lnTo>
                  <a:pt x="1992483" y="3855085"/>
                </a:lnTo>
                <a:lnTo>
                  <a:pt x="1988033" y="3851910"/>
                </a:lnTo>
                <a:lnTo>
                  <a:pt x="1983266" y="3848417"/>
                </a:lnTo>
                <a:lnTo>
                  <a:pt x="1978499" y="3845560"/>
                </a:lnTo>
                <a:lnTo>
                  <a:pt x="1973413" y="3842385"/>
                </a:lnTo>
                <a:lnTo>
                  <a:pt x="1968328" y="3839845"/>
                </a:lnTo>
                <a:lnTo>
                  <a:pt x="1962925" y="3837622"/>
                </a:lnTo>
                <a:lnTo>
                  <a:pt x="1957840" y="3835717"/>
                </a:lnTo>
                <a:lnTo>
                  <a:pt x="1952754" y="3834130"/>
                </a:lnTo>
                <a:lnTo>
                  <a:pt x="1947351" y="3832860"/>
                </a:lnTo>
                <a:lnTo>
                  <a:pt x="1941630" y="3831272"/>
                </a:lnTo>
                <a:lnTo>
                  <a:pt x="1936545" y="3830637"/>
                </a:lnTo>
                <a:lnTo>
                  <a:pt x="1930824" y="3829685"/>
                </a:lnTo>
                <a:lnTo>
                  <a:pt x="1925420" y="3829367"/>
                </a:lnTo>
                <a:lnTo>
                  <a:pt x="1919700" y="3829367"/>
                </a:lnTo>
                <a:lnTo>
                  <a:pt x="1914297" y="3829367"/>
                </a:lnTo>
                <a:lnTo>
                  <a:pt x="1908894" y="3829685"/>
                </a:lnTo>
                <a:lnTo>
                  <a:pt x="1903490" y="3830637"/>
                </a:lnTo>
                <a:lnTo>
                  <a:pt x="1897769" y="3831272"/>
                </a:lnTo>
                <a:lnTo>
                  <a:pt x="1892684" y="3832860"/>
                </a:lnTo>
                <a:lnTo>
                  <a:pt x="1886963" y="3834130"/>
                </a:lnTo>
                <a:lnTo>
                  <a:pt x="1881560" y="3835717"/>
                </a:lnTo>
                <a:lnTo>
                  <a:pt x="1876475" y="3837622"/>
                </a:lnTo>
                <a:lnTo>
                  <a:pt x="1871389" y="3839845"/>
                </a:lnTo>
                <a:lnTo>
                  <a:pt x="1866304" y="3842385"/>
                </a:lnTo>
                <a:lnTo>
                  <a:pt x="1861219" y="3845560"/>
                </a:lnTo>
                <a:lnTo>
                  <a:pt x="1856451" y="3848417"/>
                </a:lnTo>
                <a:lnTo>
                  <a:pt x="1852002" y="3851910"/>
                </a:lnTo>
                <a:lnTo>
                  <a:pt x="1846916" y="3855085"/>
                </a:lnTo>
                <a:lnTo>
                  <a:pt x="1842467" y="3858895"/>
                </a:lnTo>
                <a:lnTo>
                  <a:pt x="1838335" y="3863022"/>
                </a:lnTo>
                <a:lnTo>
                  <a:pt x="1271960" y="4428807"/>
                </a:lnTo>
                <a:lnTo>
                  <a:pt x="1267828" y="4432617"/>
                </a:lnTo>
                <a:lnTo>
                  <a:pt x="1263378" y="4436427"/>
                </a:lnTo>
                <a:lnTo>
                  <a:pt x="1258929" y="4440237"/>
                </a:lnTo>
                <a:lnTo>
                  <a:pt x="1254161" y="4443095"/>
                </a:lnTo>
                <a:lnTo>
                  <a:pt x="1249394" y="4446587"/>
                </a:lnTo>
                <a:lnTo>
                  <a:pt x="1244309" y="4449127"/>
                </a:lnTo>
                <a:lnTo>
                  <a:pt x="1239223" y="4451667"/>
                </a:lnTo>
                <a:lnTo>
                  <a:pt x="1234138" y="4453890"/>
                </a:lnTo>
                <a:lnTo>
                  <a:pt x="1228735" y="4455795"/>
                </a:lnTo>
                <a:lnTo>
                  <a:pt x="1223650" y="4457700"/>
                </a:lnTo>
                <a:lnTo>
                  <a:pt x="1218246" y="4458970"/>
                </a:lnTo>
                <a:lnTo>
                  <a:pt x="1212844" y="4460240"/>
                </a:lnTo>
                <a:lnTo>
                  <a:pt x="1207123" y="4461192"/>
                </a:lnTo>
                <a:lnTo>
                  <a:pt x="1202037" y="4461827"/>
                </a:lnTo>
                <a:lnTo>
                  <a:pt x="1196316" y="4462145"/>
                </a:lnTo>
                <a:lnTo>
                  <a:pt x="1190595" y="4462145"/>
                </a:lnTo>
                <a:lnTo>
                  <a:pt x="1185192" y="4462145"/>
                </a:lnTo>
                <a:lnTo>
                  <a:pt x="1179471" y="4461827"/>
                </a:lnTo>
                <a:lnTo>
                  <a:pt x="1174386" y="4461192"/>
                </a:lnTo>
                <a:lnTo>
                  <a:pt x="1168665" y="4460240"/>
                </a:lnTo>
                <a:lnTo>
                  <a:pt x="1163579" y="4458970"/>
                </a:lnTo>
                <a:lnTo>
                  <a:pt x="1157859" y="4457700"/>
                </a:lnTo>
                <a:lnTo>
                  <a:pt x="1152773" y="4455795"/>
                </a:lnTo>
                <a:lnTo>
                  <a:pt x="1147370" y="4453890"/>
                </a:lnTo>
                <a:lnTo>
                  <a:pt x="1142285" y="4451667"/>
                </a:lnTo>
                <a:lnTo>
                  <a:pt x="1136882" y="4449127"/>
                </a:lnTo>
                <a:lnTo>
                  <a:pt x="1132114" y="4446587"/>
                </a:lnTo>
                <a:lnTo>
                  <a:pt x="1127347" y="4443095"/>
                </a:lnTo>
                <a:lnTo>
                  <a:pt x="1122580" y="4440237"/>
                </a:lnTo>
                <a:lnTo>
                  <a:pt x="1117812" y="4436427"/>
                </a:lnTo>
                <a:lnTo>
                  <a:pt x="1113362" y="4432617"/>
                </a:lnTo>
                <a:lnTo>
                  <a:pt x="1109230" y="4428807"/>
                </a:lnTo>
                <a:lnTo>
                  <a:pt x="1105416" y="4424045"/>
                </a:lnTo>
                <a:lnTo>
                  <a:pt x="1101603" y="4419600"/>
                </a:lnTo>
                <a:lnTo>
                  <a:pt x="1097789" y="4415155"/>
                </a:lnTo>
                <a:lnTo>
                  <a:pt x="1094610" y="4410392"/>
                </a:lnTo>
                <a:lnTo>
                  <a:pt x="1091432" y="4405630"/>
                </a:lnTo>
                <a:lnTo>
                  <a:pt x="1088889" y="4400550"/>
                </a:lnTo>
                <a:lnTo>
                  <a:pt x="1086347" y="4395787"/>
                </a:lnTo>
                <a:lnTo>
                  <a:pt x="1084122" y="4390707"/>
                </a:lnTo>
                <a:lnTo>
                  <a:pt x="1082215" y="4385310"/>
                </a:lnTo>
                <a:lnTo>
                  <a:pt x="1080308" y="4379912"/>
                </a:lnTo>
                <a:lnTo>
                  <a:pt x="1078719" y="4374515"/>
                </a:lnTo>
                <a:lnTo>
                  <a:pt x="1077765" y="4369435"/>
                </a:lnTo>
                <a:lnTo>
                  <a:pt x="1076494" y="4363720"/>
                </a:lnTo>
                <a:lnTo>
                  <a:pt x="1076176" y="4358322"/>
                </a:lnTo>
                <a:lnTo>
                  <a:pt x="1075858" y="4352607"/>
                </a:lnTo>
                <a:lnTo>
                  <a:pt x="1075540" y="4347527"/>
                </a:lnTo>
                <a:lnTo>
                  <a:pt x="1075858" y="4341812"/>
                </a:lnTo>
                <a:lnTo>
                  <a:pt x="1076176" y="4336097"/>
                </a:lnTo>
                <a:lnTo>
                  <a:pt x="1076494" y="4330700"/>
                </a:lnTo>
                <a:lnTo>
                  <a:pt x="1077765" y="4325302"/>
                </a:lnTo>
                <a:lnTo>
                  <a:pt x="1078719" y="4319905"/>
                </a:lnTo>
                <a:lnTo>
                  <a:pt x="1080308" y="4314507"/>
                </a:lnTo>
                <a:lnTo>
                  <a:pt x="1082215" y="4309110"/>
                </a:lnTo>
                <a:lnTo>
                  <a:pt x="1084122" y="4303712"/>
                </a:lnTo>
                <a:lnTo>
                  <a:pt x="1086347" y="4298950"/>
                </a:lnTo>
                <a:lnTo>
                  <a:pt x="1088889" y="4293870"/>
                </a:lnTo>
                <a:lnTo>
                  <a:pt x="1091432" y="4288790"/>
                </a:lnTo>
                <a:lnTo>
                  <a:pt x="1094610" y="4284027"/>
                </a:lnTo>
                <a:lnTo>
                  <a:pt x="1097789" y="4279265"/>
                </a:lnTo>
                <a:lnTo>
                  <a:pt x="1101603" y="4274820"/>
                </a:lnTo>
                <a:lnTo>
                  <a:pt x="1105416" y="4270375"/>
                </a:lnTo>
                <a:lnTo>
                  <a:pt x="1109230" y="4265930"/>
                </a:lnTo>
                <a:lnTo>
                  <a:pt x="2363710" y="3013075"/>
                </a:lnTo>
                <a:lnTo>
                  <a:pt x="2367841" y="3008312"/>
                </a:lnTo>
                <a:lnTo>
                  <a:pt x="2371656" y="3003867"/>
                </a:lnTo>
                <a:lnTo>
                  <a:pt x="2375470" y="2999422"/>
                </a:lnTo>
                <a:lnTo>
                  <a:pt x="2378648" y="2994660"/>
                </a:lnTo>
                <a:lnTo>
                  <a:pt x="2381826" y="2989897"/>
                </a:lnTo>
                <a:lnTo>
                  <a:pt x="2384369" y="2985135"/>
                </a:lnTo>
                <a:lnTo>
                  <a:pt x="2386911" y="2979737"/>
                </a:lnTo>
                <a:lnTo>
                  <a:pt x="2389136" y="2974975"/>
                </a:lnTo>
                <a:lnTo>
                  <a:pt x="2391043" y="2969577"/>
                </a:lnTo>
                <a:lnTo>
                  <a:pt x="2392950" y="2964180"/>
                </a:lnTo>
                <a:lnTo>
                  <a:pt x="2394222" y="2958782"/>
                </a:lnTo>
                <a:lnTo>
                  <a:pt x="2395493" y="2953385"/>
                </a:lnTo>
                <a:lnTo>
                  <a:pt x="2396129" y="2947987"/>
                </a:lnTo>
                <a:lnTo>
                  <a:pt x="2397082" y="2942590"/>
                </a:lnTo>
                <a:lnTo>
                  <a:pt x="2397400" y="2936875"/>
                </a:lnTo>
                <a:lnTo>
                  <a:pt x="2397717" y="2931160"/>
                </a:lnTo>
                <a:lnTo>
                  <a:pt x="2397400" y="2926080"/>
                </a:lnTo>
                <a:lnTo>
                  <a:pt x="2397082" y="2920365"/>
                </a:lnTo>
                <a:lnTo>
                  <a:pt x="2396129" y="2914967"/>
                </a:lnTo>
                <a:lnTo>
                  <a:pt x="2395493" y="2909252"/>
                </a:lnTo>
                <a:lnTo>
                  <a:pt x="2394222" y="2904172"/>
                </a:lnTo>
                <a:lnTo>
                  <a:pt x="2392950" y="2898775"/>
                </a:lnTo>
                <a:lnTo>
                  <a:pt x="2391043" y="2893377"/>
                </a:lnTo>
                <a:lnTo>
                  <a:pt x="2389136" y="2887980"/>
                </a:lnTo>
                <a:lnTo>
                  <a:pt x="2386911" y="2882900"/>
                </a:lnTo>
                <a:lnTo>
                  <a:pt x="2384369" y="2878137"/>
                </a:lnTo>
                <a:lnTo>
                  <a:pt x="2381826" y="2873057"/>
                </a:lnTo>
                <a:lnTo>
                  <a:pt x="2378648" y="2868295"/>
                </a:lnTo>
                <a:lnTo>
                  <a:pt x="2375470" y="2863532"/>
                </a:lnTo>
                <a:lnTo>
                  <a:pt x="2371656" y="2859087"/>
                </a:lnTo>
                <a:lnTo>
                  <a:pt x="2367841" y="2854642"/>
                </a:lnTo>
                <a:lnTo>
                  <a:pt x="2363710" y="2850197"/>
                </a:lnTo>
                <a:lnTo>
                  <a:pt x="2359578" y="2846070"/>
                </a:lnTo>
                <a:lnTo>
                  <a:pt x="2355128" y="2842260"/>
                </a:lnTo>
                <a:lnTo>
                  <a:pt x="2350361" y="2838450"/>
                </a:lnTo>
                <a:lnTo>
                  <a:pt x="2345911" y="2835592"/>
                </a:lnTo>
                <a:lnTo>
                  <a:pt x="2341144" y="2832100"/>
                </a:lnTo>
                <a:lnTo>
                  <a:pt x="2336058" y="2829560"/>
                </a:lnTo>
                <a:lnTo>
                  <a:pt x="2330973" y="2827020"/>
                </a:lnTo>
                <a:lnTo>
                  <a:pt x="2325570" y="2824797"/>
                </a:lnTo>
                <a:lnTo>
                  <a:pt x="2320485" y="2822892"/>
                </a:lnTo>
                <a:lnTo>
                  <a:pt x="2315399" y="2820987"/>
                </a:lnTo>
                <a:lnTo>
                  <a:pt x="2309678" y="2820035"/>
                </a:lnTo>
                <a:lnTo>
                  <a:pt x="2304593" y="2818447"/>
                </a:lnTo>
                <a:lnTo>
                  <a:pt x="2298872" y="2817812"/>
                </a:lnTo>
                <a:lnTo>
                  <a:pt x="2293469" y="2816860"/>
                </a:lnTo>
                <a:lnTo>
                  <a:pt x="2288066" y="2816542"/>
                </a:lnTo>
                <a:lnTo>
                  <a:pt x="2282345" y="2816542"/>
                </a:lnTo>
                <a:lnTo>
                  <a:pt x="2276942" y="2816542"/>
                </a:lnTo>
                <a:lnTo>
                  <a:pt x="2271221" y="2816860"/>
                </a:lnTo>
                <a:lnTo>
                  <a:pt x="2266136" y="2817812"/>
                </a:lnTo>
                <a:lnTo>
                  <a:pt x="2260415" y="2818447"/>
                </a:lnTo>
                <a:lnTo>
                  <a:pt x="2254694" y="2820035"/>
                </a:lnTo>
                <a:lnTo>
                  <a:pt x="2249608" y="2820987"/>
                </a:lnTo>
                <a:lnTo>
                  <a:pt x="2244523" y="2822892"/>
                </a:lnTo>
                <a:lnTo>
                  <a:pt x="2239120" y="2824797"/>
                </a:lnTo>
                <a:lnTo>
                  <a:pt x="2234035" y="2827020"/>
                </a:lnTo>
                <a:lnTo>
                  <a:pt x="2228631" y="2829560"/>
                </a:lnTo>
                <a:lnTo>
                  <a:pt x="2223864" y="2832100"/>
                </a:lnTo>
                <a:lnTo>
                  <a:pt x="2219097" y="2835592"/>
                </a:lnTo>
                <a:lnTo>
                  <a:pt x="2214011" y="2838450"/>
                </a:lnTo>
                <a:lnTo>
                  <a:pt x="2209562" y="2842260"/>
                </a:lnTo>
                <a:lnTo>
                  <a:pt x="2205112" y="2846070"/>
                </a:lnTo>
                <a:lnTo>
                  <a:pt x="2200980" y="2850197"/>
                </a:lnTo>
                <a:lnTo>
                  <a:pt x="1039308" y="4010660"/>
                </a:lnTo>
                <a:lnTo>
                  <a:pt x="1034858" y="4014787"/>
                </a:lnTo>
                <a:lnTo>
                  <a:pt x="1030408" y="4018280"/>
                </a:lnTo>
                <a:lnTo>
                  <a:pt x="1025959" y="4022090"/>
                </a:lnTo>
                <a:lnTo>
                  <a:pt x="1020873" y="4025582"/>
                </a:lnTo>
                <a:lnTo>
                  <a:pt x="1016106" y="4028440"/>
                </a:lnTo>
                <a:lnTo>
                  <a:pt x="1011338" y="4030980"/>
                </a:lnTo>
                <a:lnTo>
                  <a:pt x="1005935" y="4033520"/>
                </a:lnTo>
                <a:lnTo>
                  <a:pt x="1001168" y="4035742"/>
                </a:lnTo>
                <a:lnTo>
                  <a:pt x="996083" y="4037647"/>
                </a:lnTo>
                <a:lnTo>
                  <a:pt x="990362" y="4039552"/>
                </a:lnTo>
                <a:lnTo>
                  <a:pt x="985276" y="4041140"/>
                </a:lnTo>
                <a:lnTo>
                  <a:pt x="979555" y="4042092"/>
                </a:lnTo>
                <a:lnTo>
                  <a:pt x="974470" y="4043045"/>
                </a:lnTo>
                <a:lnTo>
                  <a:pt x="968749" y="4043680"/>
                </a:lnTo>
                <a:lnTo>
                  <a:pt x="963028" y="4043997"/>
                </a:lnTo>
                <a:lnTo>
                  <a:pt x="957625" y="4043997"/>
                </a:lnTo>
                <a:lnTo>
                  <a:pt x="952222" y="4043997"/>
                </a:lnTo>
                <a:lnTo>
                  <a:pt x="946819" y="4043680"/>
                </a:lnTo>
                <a:lnTo>
                  <a:pt x="941098" y="4043045"/>
                </a:lnTo>
                <a:lnTo>
                  <a:pt x="935377" y="4042092"/>
                </a:lnTo>
                <a:lnTo>
                  <a:pt x="930291" y="4041140"/>
                </a:lnTo>
                <a:lnTo>
                  <a:pt x="925206" y="4039552"/>
                </a:lnTo>
                <a:lnTo>
                  <a:pt x="919485" y="4037647"/>
                </a:lnTo>
                <a:lnTo>
                  <a:pt x="914400" y="4035742"/>
                </a:lnTo>
                <a:lnTo>
                  <a:pt x="908997" y="4033520"/>
                </a:lnTo>
                <a:lnTo>
                  <a:pt x="904230" y="4030980"/>
                </a:lnTo>
                <a:lnTo>
                  <a:pt x="899462" y="4028440"/>
                </a:lnTo>
                <a:lnTo>
                  <a:pt x="894377" y="4025582"/>
                </a:lnTo>
                <a:lnTo>
                  <a:pt x="889609" y="4022090"/>
                </a:lnTo>
                <a:lnTo>
                  <a:pt x="885159" y="4018280"/>
                </a:lnTo>
                <a:lnTo>
                  <a:pt x="880710" y="4014787"/>
                </a:lnTo>
                <a:lnTo>
                  <a:pt x="876260" y="4010660"/>
                </a:lnTo>
                <a:lnTo>
                  <a:pt x="872128" y="4006215"/>
                </a:lnTo>
                <a:lnTo>
                  <a:pt x="868315" y="4002087"/>
                </a:lnTo>
                <a:lnTo>
                  <a:pt x="864501" y="3997007"/>
                </a:lnTo>
                <a:lnTo>
                  <a:pt x="861640" y="3992562"/>
                </a:lnTo>
                <a:lnTo>
                  <a:pt x="858144" y="3987800"/>
                </a:lnTo>
                <a:lnTo>
                  <a:pt x="855601" y="3982720"/>
                </a:lnTo>
                <a:lnTo>
                  <a:pt x="853059" y="3977640"/>
                </a:lnTo>
                <a:lnTo>
                  <a:pt x="850834" y="3972560"/>
                </a:lnTo>
                <a:lnTo>
                  <a:pt x="848927" y="3967162"/>
                </a:lnTo>
                <a:lnTo>
                  <a:pt x="847020" y="3962082"/>
                </a:lnTo>
                <a:lnTo>
                  <a:pt x="846066" y="3956367"/>
                </a:lnTo>
                <a:lnTo>
                  <a:pt x="844477" y="3951287"/>
                </a:lnTo>
                <a:lnTo>
                  <a:pt x="843842" y="3945572"/>
                </a:lnTo>
                <a:lnTo>
                  <a:pt x="842888" y="3940175"/>
                </a:lnTo>
                <a:lnTo>
                  <a:pt x="842570" y="3934777"/>
                </a:lnTo>
                <a:lnTo>
                  <a:pt x="842570" y="3929380"/>
                </a:lnTo>
                <a:lnTo>
                  <a:pt x="842570" y="3923665"/>
                </a:lnTo>
                <a:lnTo>
                  <a:pt x="842888" y="3918267"/>
                </a:lnTo>
                <a:lnTo>
                  <a:pt x="843842" y="3912552"/>
                </a:lnTo>
                <a:lnTo>
                  <a:pt x="844477" y="3907155"/>
                </a:lnTo>
                <a:lnTo>
                  <a:pt x="846066" y="3901757"/>
                </a:lnTo>
                <a:lnTo>
                  <a:pt x="847020" y="3896360"/>
                </a:lnTo>
                <a:lnTo>
                  <a:pt x="848927" y="3891280"/>
                </a:lnTo>
                <a:lnTo>
                  <a:pt x="850834" y="3886200"/>
                </a:lnTo>
                <a:lnTo>
                  <a:pt x="853059" y="3880802"/>
                </a:lnTo>
                <a:lnTo>
                  <a:pt x="855601" y="3875722"/>
                </a:lnTo>
                <a:lnTo>
                  <a:pt x="858144" y="3870642"/>
                </a:lnTo>
                <a:lnTo>
                  <a:pt x="861640" y="3865880"/>
                </a:lnTo>
                <a:lnTo>
                  <a:pt x="864501" y="3861117"/>
                </a:lnTo>
                <a:lnTo>
                  <a:pt x="868315" y="3856672"/>
                </a:lnTo>
                <a:lnTo>
                  <a:pt x="872128" y="3852227"/>
                </a:lnTo>
                <a:lnTo>
                  <a:pt x="876260" y="3847782"/>
                </a:lnTo>
                <a:lnTo>
                  <a:pt x="1469015" y="3255962"/>
                </a:lnTo>
                <a:lnTo>
                  <a:pt x="1473147" y="3251517"/>
                </a:lnTo>
                <a:lnTo>
                  <a:pt x="1476961" y="3247072"/>
                </a:lnTo>
                <a:lnTo>
                  <a:pt x="1480139" y="3242627"/>
                </a:lnTo>
                <a:lnTo>
                  <a:pt x="1483635" y="3237547"/>
                </a:lnTo>
                <a:lnTo>
                  <a:pt x="1486496" y="3232785"/>
                </a:lnTo>
                <a:lnTo>
                  <a:pt x="1489674" y="3228022"/>
                </a:lnTo>
                <a:lnTo>
                  <a:pt x="1491899" y="3223260"/>
                </a:lnTo>
                <a:lnTo>
                  <a:pt x="1494124" y="3217862"/>
                </a:lnTo>
                <a:lnTo>
                  <a:pt x="1496349" y="3212782"/>
                </a:lnTo>
                <a:lnTo>
                  <a:pt x="1497938" y="3207067"/>
                </a:lnTo>
                <a:lnTo>
                  <a:pt x="1499209" y="3201987"/>
                </a:lnTo>
                <a:lnTo>
                  <a:pt x="1500481" y="3196590"/>
                </a:lnTo>
                <a:lnTo>
                  <a:pt x="1501434" y="3191192"/>
                </a:lnTo>
                <a:lnTo>
                  <a:pt x="1502387" y="3185477"/>
                </a:lnTo>
                <a:lnTo>
                  <a:pt x="1502705" y="3179762"/>
                </a:lnTo>
                <a:lnTo>
                  <a:pt x="1502705" y="3174682"/>
                </a:lnTo>
                <a:lnTo>
                  <a:pt x="1502705" y="3168967"/>
                </a:lnTo>
                <a:lnTo>
                  <a:pt x="1502387" y="3163570"/>
                </a:lnTo>
                <a:lnTo>
                  <a:pt x="1501434" y="3157855"/>
                </a:lnTo>
                <a:lnTo>
                  <a:pt x="1500481" y="3152775"/>
                </a:lnTo>
                <a:lnTo>
                  <a:pt x="1499209" y="3147060"/>
                </a:lnTo>
                <a:lnTo>
                  <a:pt x="1497938" y="3141980"/>
                </a:lnTo>
                <a:lnTo>
                  <a:pt x="1496349" y="3136265"/>
                </a:lnTo>
                <a:lnTo>
                  <a:pt x="1494124" y="3131185"/>
                </a:lnTo>
                <a:lnTo>
                  <a:pt x="1491899" y="3126105"/>
                </a:lnTo>
                <a:lnTo>
                  <a:pt x="1489674" y="3121025"/>
                </a:lnTo>
                <a:lnTo>
                  <a:pt x="1486496" y="3116262"/>
                </a:lnTo>
                <a:lnTo>
                  <a:pt x="1483635" y="3111182"/>
                </a:lnTo>
                <a:lnTo>
                  <a:pt x="1480139" y="3106420"/>
                </a:lnTo>
                <a:lnTo>
                  <a:pt x="1476961" y="3101975"/>
                </a:lnTo>
                <a:lnTo>
                  <a:pt x="1473147" y="3097530"/>
                </a:lnTo>
                <a:lnTo>
                  <a:pt x="1469015" y="3093085"/>
                </a:lnTo>
                <a:lnTo>
                  <a:pt x="1465201" y="3089592"/>
                </a:lnTo>
                <a:lnTo>
                  <a:pt x="1461070" y="3086417"/>
                </a:lnTo>
                <a:lnTo>
                  <a:pt x="1453441" y="3080067"/>
                </a:lnTo>
                <a:lnTo>
                  <a:pt x="1444860" y="3074670"/>
                </a:lnTo>
                <a:lnTo>
                  <a:pt x="1436279" y="3070225"/>
                </a:lnTo>
                <a:lnTo>
                  <a:pt x="1427379" y="3066732"/>
                </a:lnTo>
                <a:lnTo>
                  <a:pt x="1417844" y="3063557"/>
                </a:lnTo>
                <a:lnTo>
                  <a:pt x="1408627" y="3061335"/>
                </a:lnTo>
                <a:lnTo>
                  <a:pt x="1398774" y="3060382"/>
                </a:lnTo>
                <a:lnTo>
                  <a:pt x="1389558" y="3059430"/>
                </a:lnTo>
                <a:lnTo>
                  <a:pt x="1380023" y="3059747"/>
                </a:lnTo>
                <a:lnTo>
                  <a:pt x="1370170" y="3060700"/>
                </a:lnTo>
                <a:lnTo>
                  <a:pt x="1360953" y="3062605"/>
                </a:lnTo>
                <a:lnTo>
                  <a:pt x="1351418" y="3065145"/>
                </a:lnTo>
                <a:lnTo>
                  <a:pt x="1342518" y="3068955"/>
                </a:lnTo>
                <a:lnTo>
                  <a:pt x="1333619" y="3073082"/>
                </a:lnTo>
                <a:lnTo>
                  <a:pt x="1325038" y="3077845"/>
                </a:lnTo>
                <a:lnTo>
                  <a:pt x="0" y="4411838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6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Freeform 8">
            <a:extLst>
              <a:ext uri="{FF2B5EF4-FFF2-40B4-BE49-F238E27FC236}">
                <a16:creationId xmlns="" xmlns:a16="http://schemas.microsoft.com/office/drawing/2014/main" id="{8567AC05-2073-4043-AE06-137E7D2D5B58}"/>
              </a:ext>
            </a:extLst>
          </p:cNvPr>
          <p:cNvSpPr>
            <a:spLocks/>
          </p:cNvSpPr>
          <p:nvPr userDrawn="1"/>
        </p:nvSpPr>
        <p:spPr bwMode="auto">
          <a:xfrm>
            <a:off x="7866319" y="1"/>
            <a:ext cx="893105" cy="72707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10">
            <a:extLst>
              <a:ext uri="{FF2B5EF4-FFF2-40B4-BE49-F238E27FC236}">
                <a16:creationId xmlns="" xmlns:a16="http://schemas.microsoft.com/office/drawing/2014/main" id="{BCF15FDB-FCD3-401D-8A01-B320AA8816E1}"/>
              </a:ext>
            </a:extLst>
          </p:cNvPr>
          <p:cNvSpPr>
            <a:spLocks/>
          </p:cNvSpPr>
          <p:nvPr userDrawn="1"/>
        </p:nvSpPr>
        <p:spPr bwMode="auto">
          <a:xfrm>
            <a:off x="932834" y="6108700"/>
            <a:ext cx="916943" cy="749300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2" name="Freeform 6">
            <a:extLst>
              <a:ext uri="{FF2B5EF4-FFF2-40B4-BE49-F238E27FC236}">
                <a16:creationId xmlns="" xmlns:a16="http://schemas.microsoft.com/office/drawing/2014/main" id="{8961792B-500F-4FBC-A9B8-D5B7E6C0EE09}"/>
              </a:ext>
            </a:extLst>
          </p:cNvPr>
          <p:cNvSpPr>
            <a:spLocks/>
          </p:cNvSpPr>
          <p:nvPr userDrawn="1"/>
        </p:nvSpPr>
        <p:spPr bwMode="auto">
          <a:xfrm>
            <a:off x="0" y="6402388"/>
            <a:ext cx="618182" cy="455613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3" name="Freeform 11">
            <a:extLst>
              <a:ext uri="{FF2B5EF4-FFF2-40B4-BE49-F238E27FC236}">
                <a16:creationId xmlns="" xmlns:a16="http://schemas.microsoft.com/office/drawing/2014/main" id="{96D2D2A0-AB64-47E7-9400-016836EEC22B}"/>
              </a:ext>
            </a:extLst>
          </p:cNvPr>
          <p:cNvSpPr>
            <a:spLocks/>
          </p:cNvSpPr>
          <p:nvPr userDrawn="1"/>
        </p:nvSpPr>
        <p:spPr bwMode="auto">
          <a:xfrm>
            <a:off x="0" y="2381551"/>
            <a:ext cx="1101285" cy="1266825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8000">
                <a:srgbClr val="DBDBDB"/>
              </a:gs>
              <a:gs pos="100000">
                <a:srgbClr val="999999"/>
              </a:gs>
            </a:gsLst>
            <a:lin ang="13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44" name="Freeform 9">
            <a:extLst>
              <a:ext uri="{FF2B5EF4-FFF2-40B4-BE49-F238E27FC236}">
                <a16:creationId xmlns="" xmlns:a16="http://schemas.microsoft.com/office/drawing/2014/main" id="{F0FCEC5E-49DC-4EEB-ABC9-743298CBB5E6}"/>
              </a:ext>
            </a:extLst>
          </p:cNvPr>
          <p:cNvSpPr>
            <a:spLocks/>
          </p:cNvSpPr>
          <p:nvPr userDrawn="1"/>
        </p:nvSpPr>
        <p:spPr bwMode="auto">
          <a:xfrm>
            <a:off x="8656129" y="3781847"/>
            <a:ext cx="487871" cy="650875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8000">
                <a:srgbClr val="DBDBDB"/>
              </a:gs>
              <a:gs pos="100000">
                <a:srgbClr val="999999"/>
              </a:gs>
            </a:gsLst>
            <a:lin ang="13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orma libre 38">
            <a:extLst>
              <a:ext uri="{FF2B5EF4-FFF2-40B4-BE49-F238E27FC236}">
                <a16:creationId xmlns="" xmlns:a16="http://schemas.microsoft.com/office/drawing/2014/main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160954" y="3273467"/>
            <a:ext cx="983046" cy="1159255"/>
          </a:xfrm>
          <a:custGeom>
            <a:avLst/>
            <a:gdLst>
              <a:gd name="connsiteX0" fmla="*/ 0 w 983046"/>
              <a:gd name="connsiteY0" fmla="*/ 0 h 1159255"/>
              <a:gd name="connsiteX1" fmla="*/ 0 w 983046"/>
              <a:gd name="connsiteY1" fmla="*/ 353350 h 1159255"/>
              <a:gd name="connsiteX2" fmla="*/ 769649 w 983046"/>
              <a:gd name="connsiteY2" fmla="*/ 1122446 h 1159255"/>
              <a:gd name="connsiteX3" fmla="*/ 774378 w 983046"/>
              <a:gd name="connsiteY3" fmla="*/ 1126888 h 1159255"/>
              <a:gd name="connsiteX4" fmla="*/ 779107 w 983046"/>
              <a:gd name="connsiteY4" fmla="*/ 1131014 h 1159255"/>
              <a:gd name="connsiteX5" fmla="*/ 784132 w 983046"/>
              <a:gd name="connsiteY5" fmla="*/ 1135139 h 1159255"/>
              <a:gd name="connsiteX6" fmla="*/ 789156 w 983046"/>
              <a:gd name="connsiteY6" fmla="*/ 1138629 h 1159255"/>
              <a:gd name="connsiteX7" fmla="*/ 794477 w 983046"/>
              <a:gd name="connsiteY7" fmla="*/ 1141802 h 1159255"/>
              <a:gd name="connsiteX8" fmla="*/ 799797 w 983046"/>
              <a:gd name="connsiteY8" fmla="*/ 1144658 h 1159255"/>
              <a:gd name="connsiteX9" fmla="*/ 805117 w 983046"/>
              <a:gd name="connsiteY9" fmla="*/ 1147514 h 1159255"/>
              <a:gd name="connsiteX10" fmla="*/ 811028 w 983046"/>
              <a:gd name="connsiteY10" fmla="*/ 1150053 h 1159255"/>
              <a:gd name="connsiteX11" fmla="*/ 816644 w 983046"/>
              <a:gd name="connsiteY11" fmla="*/ 1152274 h 1159255"/>
              <a:gd name="connsiteX12" fmla="*/ 822555 w 983046"/>
              <a:gd name="connsiteY12" fmla="*/ 1154178 h 1159255"/>
              <a:gd name="connsiteX13" fmla="*/ 828171 w 983046"/>
              <a:gd name="connsiteY13" fmla="*/ 1155447 h 1159255"/>
              <a:gd name="connsiteX14" fmla="*/ 834082 w 983046"/>
              <a:gd name="connsiteY14" fmla="*/ 1157034 h 1159255"/>
              <a:gd name="connsiteX15" fmla="*/ 839993 w 983046"/>
              <a:gd name="connsiteY15" fmla="*/ 1157986 h 1159255"/>
              <a:gd name="connsiteX16" fmla="*/ 845905 w 983046"/>
              <a:gd name="connsiteY16" fmla="*/ 1158303 h 1159255"/>
              <a:gd name="connsiteX17" fmla="*/ 851816 w 983046"/>
              <a:gd name="connsiteY17" fmla="*/ 1159255 h 1159255"/>
              <a:gd name="connsiteX18" fmla="*/ 858023 w 983046"/>
              <a:gd name="connsiteY18" fmla="*/ 1159255 h 1159255"/>
              <a:gd name="connsiteX19" fmla="*/ 863934 w 983046"/>
              <a:gd name="connsiteY19" fmla="*/ 1159255 h 1159255"/>
              <a:gd name="connsiteX20" fmla="*/ 869845 w 983046"/>
              <a:gd name="connsiteY20" fmla="*/ 1158303 h 1159255"/>
              <a:gd name="connsiteX21" fmla="*/ 876052 w 983046"/>
              <a:gd name="connsiteY21" fmla="*/ 1157986 h 1159255"/>
              <a:gd name="connsiteX22" fmla="*/ 881668 w 983046"/>
              <a:gd name="connsiteY22" fmla="*/ 1157034 h 1159255"/>
              <a:gd name="connsiteX23" fmla="*/ 887875 w 983046"/>
              <a:gd name="connsiteY23" fmla="*/ 1155447 h 1159255"/>
              <a:gd name="connsiteX24" fmla="*/ 893490 w 983046"/>
              <a:gd name="connsiteY24" fmla="*/ 1154178 h 1159255"/>
              <a:gd name="connsiteX25" fmla="*/ 899402 w 983046"/>
              <a:gd name="connsiteY25" fmla="*/ 1152274 h 1159255"/>
              <a:gd name="connsiteX26" fmla="*/ 905017 w 983046"/>
              <a:gd name="connsiteY26" fmla="*/ 1150053 h 1159255"/>
              <a:gd name="connsiteX27" fmla="*/ 910633 w 983046"/>
              <a:gd name="connsiteY27" fmla="*/ 1147514 h 1159255"/>
              <a:gd name="connsiteX28" fmla="*/ 916249 w 983046"/>
              <a:gd name="connsiteY28" fmla="*/ 1144658 h 1159255"/>
              <a:gd name="connsiteX29" fmla="*/ 921569 w 983046"/>
              <a:gd name="connsiteY29" fmla="*/ 1141802 h 1159255"/>
              <a:gd name="connsiteX30" fmla="*/ 926593 w 983046"/>
              <a:gd name="connsiteY30" fmla="*/ 1138629 h 1159255"/>
              <a:gd name="connsiteX31" fmla="*/ 931914 w 983046"/>
              <a:gd name="connsiteY31" fmla="*/ 1135139 h 1159255"/>
              <a:gd name="connsiteX32" fmla="*/ 936643 w 983046"/>
              <a:gd name="connsiteY32" fmla="*/ 1131014 h 1159255"/>
              <a:gd name="connsiteX33" fmla="*/ 941667 w 983046"/>
              <a:gd name="connsiteY33" fmla="*/ 1126888 h 1159255"/>
              <a:gd name="connsiteX34" fmla="*/ 946396 w 983046"/>
              <a:gd name="connsiteY34" fmla="*/ 1122446 h 1159255"/>
              <a:gd name="connsiteX35" fmla="*/ 950830 w 983046"/>
              <a:gd name="connsiteY35" fmla="*/ 1118003 h 1159255"/>
              <a:gd name="connsiteX36" fmla="*/ 954968 w 983046"/>
              <a:gd name="connsiteY36" fmla="*/ 1113244 h 1159255"/>
              <a:gd name="connsiteX37" fmla="*/ 958514 w 983046"/>
              <a:gd name="connsiteY37" fmla="*/ 1108166 h 1159255"/>
              <a:gd name="connsiteX38" fmla="*/ 962357 w 983046"/>
              <a:gd name="connsiteY38" fmla="*/ 1103089 h 1159255"/>
              <a:gd name="connsiteX39" fmla="*/ 965903 w 983046"/>
              <a:gd name="connsiteY39" fmla="*/ 1097695 h 1159255"/>
              <a:gd name="connsiteX40" fmla="*/ 968564 w 983046"/>
              <a:gd name="connsiteY40" fmla="*/ 1092300 h 1159255"/>
              <a:gd name="connsiteX41" fmla="*/ 971519 w 983046"/>
              <a:gd name="connsiteY41" fmla="*/ 1086906 h 1159255"/>
              <a:gd name="connsiteX42" fmla="*/ 973588 w 983046"/>
              <a:gd name="connsiteY42" fmla="*/ 1081194 h 1159255"/>
              <a:gd name="connsiteX43" fmla="*/ 975953 w 983046"/>
              <a:gd name="connsiteY43" fmla="*/ 1075482 h 1159255"/>
              <a:gd name="connsiteX44" fmla="*/ 977726 w 983046"/>
              <a:gd name="connsiteY44" fmla="*/ 1069771 h 1159255"/>
              <a:gd name="connsiteX45" fmla="*/ 979499 w 983046"/>
              <a:gd name="connsiteY45" fmla="*/ 1064059 h 1159255"/>
              <a:gd name="connsiteX46" fmla="*/ 980682 w 983046"/>
              <a:gd name="connsiteY46" fmla="*/ 1058347 h 1159255"/>
              <a:gd name="connsiteX47" fmla="*/ 981568 w 983046"/>
              <a:gd name="connsiteY47" fmla="*/ 1052001 h 1159255"/>
              <a:gd name="connsiteX48" fmla="*/ 982455 w 983046"/>
              <a:gd name="connsiteY48" fmla="*/ 1045972 h 1159255"/>
              <a:gd name="connsiteX49" fmla="*/ 982751 w 983046"/>
              <a:gd name="connsiteY49" fmla="*/ 1040260 h 1159255"/>
              <a:gd name="connsiteX50" fmla="*/ 983046 w 983046"/>
              <a:gd name="connsiteY50" fmla="*/ 1034231 h 1159255"/>
              <a:gd name="connsiteX51" fmla="*/ 982751 w 983046"/>
              <a:gd name="connsiteY51" fmla="*/ 1028202 h 1159255"/>
              <a:gd name="connsiteX52" fmla="*/ 982455 w 983046"/>
              <a:gd name="connsiteY52" fmla="*/ 1022490 h 1159255"/>
              <a:gd name="connsiteX53" fmla="*/ 981568 w 983046"/>
              <a:gd name="connsiteY53" fmla="*/ 1016143 h 1159255"/>
              <a:gd name="connsiteX54" fmla="*/ 980682 w 983046"/>
              <a:gd name="connsiteY54" fmla="*/ 1010432 h 1159255"/>
              <a:gd name="connsiteX55" fmla="*/ 979499 w 983046"/>
              <a:gd name="connsiteY55" fmla="*/ 1004403 h 1159255"/>
              <a:gd name="connsiteX56" fmla="*/ 977726 w 983046"/>
              <a:gd name="connsiteY56" fmla="*/ 998691 h 1159255"/>
              <a:gd name="connsiteX57" fmla="*/ 975953 w 983046"/>
              <a:gd name="connsiteY57" fmla="*/ 992979 h 1159255"/>
              <a:gd name="connsiteX58" fmla="*/ 973588 w 983046"/>
              <a:gd name="connsiteY58" fmla="*/ 987267 h 1159255"/>
              <a:gd name="connsiteX59" fmla="*/ 971519 w 983046"/>
              <a:gd name="connsiteY59" fmla="*/ 981555 h 1159255"/>
              <a:gd name="connsiteX60" fmla="*/ 968564 w 983046"/>
              <a:gd name="connsiteY60" fmla="*/ 976161 h 1159255"/>
              <a:gd name="connsiteX61" fmla="*/ 965903 w 983046"/>
              <a:gd name="connsiteY61" fmla="*/ 970767 h 1159255"/>
              <a:gd name="connsiteX62" fmla="*/ 962357 w 983046"/>
              <a:gd name="connsiteY62" fmla="*/ 965689 h 1159255"/>
              <a:gd name="connsiteX63" fmla="*/ 958514 w 983046"/>
              <a:gd name="connsiteY63" fmla="*/ 960295 h 1159255"/>
              <a:gd name="connsiteX64" fmla="*/ 954968 w 983046"/>
              <a:gd name="connsiteY64" fmla="*/ 955218 h 1159255"/>
              <a:gd name="connsiteX65" fmla="*/ 950830 w 983046"/>
              <a:gd name="connsiteY65" fmla="*/ 950458 h 1159255"/>
              <a:gd name="connsiteX66" fmla="*/ 946396 w 983046"/>
              <a:gd name="connsiteY66" fmla="*/ 946015 h 1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3046" h="1159255">
                <a:moveTo>
                  <a:pt x="0" y="0"/>
                </a:moveTo>
                <a:lnTo>
                  <a:pt x="0" y="353350"/>
                </a:lnTo>
                <a:lnTo>
                  <a:pt x="769649" y="1122446"/>
                </a:lnTo>
                <a:lnTo>
                  <a:pt x="774378" y="1126888"/>
                </a:lnTo>
                <a:lnTo>
                  <a:pt x="779107" y="1131014"/>
                </a:lnTo>
                <a:lnTo>
                  <a:pt x="784132" y="1135139"/>
                </a:lnTo>
                <a:lnTo>
                  <a:pt x="789156" y="1138629"/>
                </a:lnTo>
                <a:lnTo>
                  <a:pt x="794477" y="1141802"/>
                </a:lnTo>
                <a:lnTo>
                  <a:pt x="799797" y="1144658"/>
                </a:lnTo>
                <a:lnTo>
                  <a:pt x="805117" y="1147514"/>
                </a:lnTo>
                <a:lnTo>
                  <a:pt x="811028" y="1150053"/>
                </a:lnTo>
                <a:lnTo>
                  <a:pt x="816644" y="1152274"/>
                </a:lnTo>
                <a:lnTo>
                  <a:pt x="822555" y="1154178"/>
                </a:lnTo>
                <a:lnTo>
                  <a:pt x="828171" y="1155447"/>
                </a:lnTo>
                <a:lnTo>
                  <a:pt x="834082" y="1157034"/>
                </a:lnTo>
                <a:lnTo>
                  <a:pt x="839993" y="1157986"/>
                </a:lnTo>
                <a:lnTo>
                  <a:pt x="845905" y="1158303"/>
                </a:lnTo>
                <a:lnTo>
                  <a:pt x="851816" y="1159255"/>
                </a:lnTo>
                <a:lnTo>
                  <a:pt x="858023" y="1159255"/>
                </a:lnTo>
                <a:lnTo>
                  <a:pt x="863934" y="1159255"/>
                </a:lnTo>
                <a:lnTo>
                  <a:pt x="869845" y="1158303"/>
                </a:lnTo>
                <a:lnTo>
                  <a:pt x="876052" y="1157986"/>
                </a:lnTo>
                <a:lnTo>
                  <a:pt x="881668" y="1157034"/>
                </a:lnTo>
                <a:lnTo>
                  <a:pt x="887875" y="1155447"/>
                </a:lnTo>
                <a:lnTo>
                  <a:pt x="893490" y="1154178"/>
                </a:lnTo>
                <a:lnTo>
                  <a:pt x="899402" y="1152274"/>
                </a:lnTo>
                <a:lnTo>
                  <a:pt x="905017" y="1150053"/>
                </a:lnTo>
                <a:lnTo>
                  <a:pt x="910633" y="1147514"/>
                </a:lnTo>
                <a:lnTo>
                  <a:pt x="916249" y="1144658"/>
                </a:lnTo>
                <a:lnTo>
                  <a:pt x="921569" y="1141802"/>
                </a:lnTo>
                <a:lnTo>
                  <a:pt x="926593" y="1138629"/>
                </a:lnTo>
                <a:lnTo>
                  <a:pt x="931914" y="1135139"/>
                </a:lnTo>
                <a:lnTo>
                  <a:pt x="936643" y="1131014"/>
                </a:lnTo>
                <a:lnTo>
                  <a:pt x="941667" y="1126888"/>
                </a:lnTo>
                <a:lnTo>
                  <a:pt x="946396" y="1122446"/>
                </a:lnTo>
                <a:lnTo>
                  <a:pt x="950830" y="1118003"/>
                </a:lnTo>
                <a:lnTo>
                  <a:pt x="954968" y="1113244"/>
                </a:lnTo>
                <a:lnTo>
                  <a:pt x="958514" y="1108166"/>
                </a:lnTo>
                <a:lnTo>
                  <a:pt x="962357" y="1103089"/>
                </a:lnTo>
                <a:lnTo>
                  <a:pt x="965903" y="1097695"/>
                </a:lnTo>
                <a:lnTo>
                  <a:pt x="968564" y="1092300"/>
                </a:lnTo>
                <a:lnTo>
                  <a:pt x="971519" y="1086906"/>
                </a:lnTo>
                <a:lnTo>
                  <a:pt x="973588" y="1081194"/>
                </a:lnTo>
                <a:lnTo>
                  <a:pt x="975953" y="1075482"/>
                </a:lnTo>
                <a:lnTo>
                  <a:pt x="977726" y="1069771"/>
                </a:lnTo>
                <a:lnTo>
                  <a:pt x="979499" y="1064059"/>
                </a:lnTo>
                <a:lnTo>
                  <a:pt x="980682" y="1058347"/>
                </a:lnTo>
                <a:lnTo>
                  <a:pt x="981568" y="1052001"/>
                </a:lnTo>
                <a:lnTo>
                  <a:pt x="982455" y="1045972"/>
                </a:lnTo>
                <a:lnTo>
                  <a:pt x="982751" y="1040260"/>
                </a:lnTo>
                <a:lnTo>
                  <a:pt x="983046" y="1034231"/>
                </a:lnTo>
                <a:lnTo>
                  <a:pt x="982751" y="1028202"/>
                </a:lnTo>
                <a:lnTo>
                  <a:pt x="982455" y="1022490"/>
                </a:lnTo>
                <a:lnTo>
                  <a:pt x="981568" y="1016143"/>
                </a:lnTo>
                <a:lnTo>
                  <a:pt x="980682" y="1010432"/>
                </a:lnTo>
                <a:lnTo>
                  <a:pt x="979499" y="1004403"/>
                </a:lnTo>
                <a:lnTo>
                  <a:pt x="977726" y="998691"/>
                </a:lnTo>
                <a:lnTo>
                  <a:pt x="975953" y="992979"/>
                </a:lnTo>
                <a:lnTo>
                  <a:pt x="973588" y="987267"/>
                </a:lnTo>
                <a:lnTo>
                  <a:pt x="971519" y="981555"/>
                </a:lnTo>
                <a:lnTo>
                  <a:pt x="968564" y="976161"/>
                </a:lnTo>
                <a:lnTo>
                  <a:pt x="965903" y="970767"/>
                </a:lnTo>
                <a:lnTo>
                  <a:pt x="962357" y="965689"/>
                </a:lnTo>
                <a:lnTo>
                  <a:pt x="958514" y="960295"/>
                </a:lnTo>
                <a:lnTo>
                  <a:pt x="954968" y="955218"/>
                </a:lnTo>
                <a:lnTo>
                  <a:pt x="950830" y="950458"/>
                </a:lnTo>
                <a:lnTo>
                  <a:pt x="946396" y="946015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993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4466341" y="19116"/>
            <a:ext cx="4677659" cy="4043328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pic>
        <p:nvPicPr>
          <p:cNvPr id="40" name="Imagen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3325" y="2802554"/>
            <a:ext cx="2899807" cy="4055446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4BBB5E71-AB95-4AAE-8D0C-2B8D78EC465D}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9147326" cy="6857999"/>
          </a:xfrm>
          <a:custGeom>
            <a:avLst/>
            <a:gdLst>
              <a:gd name="connsiteX0" fmla="*/ 0 w 9147326"/>
              <a:gd name="connsiteY0" fmla="*/ 0 h 6857999"/>
              <a:gd name="connsiteX1" fmla="*/ 9147326 w 9147326"/>
              <a:gd name="connsiteY1" fmla="*/ 0 h 6857999"/>
              <a:gd name="connsiteX2" fmla="*/ 9147326 w 9147326"/>
              <a:gd name="connsiteY2" fmla="*/ 126534 h 6857999"/>
              <a:gd name="connsiteX3" fmla="*/ 7728380 w 9147326"/>
              <a:gd name="connsiteY3" fmla="*/ 1544002 h 6857999"/>
              <a:gd name="connsiteX4" fmla="*/ 7724248 w 9147326"/>
              <a:gd name="connsiteY4" fmla="*/ 1548130 h 6857999"/>
              <a:gd name="connsiteX5" fmla="*/ 7720434 w 9147326"/>
              <a:gd name="connsiteY5" fmla="*/ 1552575 h 6857999"/>
              <a:gd name="connsiteX6" fmla="*/ 7717256 w 9147326"/>
              <a:gd name="connsiteY6" fmla="*/ 1557337 h 6857999"/>
              <a:gd name="connsiteX7" fmla="*/ 7713759 w 9147326"/>
              <a:gd name="connsiteY7" fmla="*/ 1561782 h 6857999"/>
              <a:gd name="connsiteX8" fmla="*/ 7710899 w 9147326"/>
              <a:gd name="connsiteY8" fmla="*/ 1566545 h 6857999"/>
              <a:gd name="connsiteX9" fmla="*/ 7707721 w 9147326"/>
              <a:gd name="connsiteY9" fmla="*/ 1571942 h 6857999"/>
              <a:gd name="connsiteX10" fmla="*/ 7705496 w 9147326"/>
              <a:gd name="connsiteY10" fmla="*/ 1576705 h 6857999"/>
              <a:gd name="connsiteX11" fmla="*/ 7702953 w 9147326"/>
              <a:gd name="connsiteY11" fmla="*/ 1581785 h 6857999"/>
              <a:gd name="connsiteX12" fmla="*/ 7701046 w 9147326"/>
              <a:gd name="connsiteY12" fmla="*/ 1587182 h 6857999"/>
              <a:gd name="connsiteX13" fmla="*/ 7699457 w 9147326"/>
              <a:gd name="connsiteY13" fmla="*/ 1592262 h 6857999"/>
              <a:gd name="connsiteX14" fmla="*/ 7698186 w 9147326"/>
              <a:gd name="connsiteY14" fmla="*/ 1597977 h 6857999"/>
              <a:gd name="connsiteX15" fmla="*/ 7696914 w 9147326"/>
              <a:gd name="connsiteY15" fmla="*/ 1603057 h 6857999"/>
              <a:gd name="connsiteX16" fmla="*/ 7695961 w 9147326"/>
              <a:gd name="connsiteY16" fmla="*/ 1608772 h 6857999"/>
              <a:gd name="connsiteX17" fmla="*/ 7695007 w 9147326"/>
              <a:gd name="connsiteY17" fmla="*/ 1614487 h 6857999"/>
              <a:gd name="connsiteX18" fmla="*/ 7694690 w 9147326"/>
              <a:gd name="connsiteY18" fmla="*/ 1619567 h 6857999"/>
              <a:gd name="connsiteX19" fmla="*/ 7694690 w 9147326"/>
              <a:gd name="connsiteY19" fmla="*/ 1625282 h 6857999"/>
              <a:gd name="connsiteX20" fmla="*/ 7694690 w 9147326"/>
              <a:gd name="connsiteY20" fmla="*/ 1630680 h 6857999"/>
              <a:gd name="connsiteX21" fmla="*/ 7695007 w 9147326"/>
              <a:gd name="connsiteY21" fmla="*/ 1636395 h 6857999"/>
              <a:gd name="connsiteX22" fmla="*/ 7695961 w 9147326"/>
              <a:gd name="connsiteY22" fmla="*/ 1641792 h 6857999"/>
              <a:gd name="connsiteX23" fmla="*/ 7696914 w 9147326"/>
              <a:gd name="connsiteY23" fmla="*/ 1647190 h 6857999"/>
              <a:gd name="connsiteX24" fmla="*/ 7698186 w 9147326"/>
              <a:gd name="connsiteY24" fmla="*/ 1652587 h 6857999"/>
              <a:gd name="connsiteX25" fmla="*/ 7699457 w 9147326"/>
              <a:gd name="connsiteY25" fmla="*/ 1657985 h 6857999"/>
              <a:gd name="connsiteX26" fmla="*/ 7701046 w 9147326"/>
              <a:gd name="connsiteY26" fmla="*/ 1663065 h 6857999"/>
              <a:gd name="connsiteX27" fmla="*/ 7702953 w 9147326"/>
              <a:gd name="connsiteY27" fmla="*/ 1668462 h 6857999"/>
              <a:gd name="connsiteX28" fmla="*/ 7705178 w 9147326"/>
              <a:gd name="connsiteY28" fmla="*/ 1673542 h 6857999"/>
              <a:gd name="connsiteX29" fmla="*/ 7707721 w 9147326"/>
              <a:gd name="connsiteY29" fmla="*/ 1678940 h 6857999"/>
              <a:gd name="connsiteX30" fmla="*/ 7710899 w 9147326"/>
              <a:gd name="connsiteY30" fmla="*/ 1683702 h 6857999"/>
              <a:gd name="connsiteX31" fmla="*/ 7713759 w 9147326"/>
              <a:gd name="connsiteY31" fmla="*/ 1688465 h 6857999"/>
              <a:gd name="connsiteX32" fmla="*/ 7717256 w 9147326"/>
              <a:gd name="connsiteY32" fmla="*/ 1693227 h 6857999"/>
              <a:gd name="connsiteX33" fmla="*/ 7720434 w 9147326"/>
              <a:gd name="connsiteY33" fmla="*/ 1697672 h 6857999"/>
              <a:gd name="connsiteX34" fmla="*/ 7724248 w 9147326"/>
              <a:gd name="connsiteY34" fmla="*/ 1702435 h 6857999"/>
              <a:gd name="connsiteX35" fmla="*/ 7728380 w 9147326"/>
              <a:gd name="connsiteY35" fmla="*/ 1706245 h 6857999"/>
              <a:gd name="connsiteX36" fmla="*/ 7732829 w 9147326"/>
              <a:gd name="connsiteY36" fmla="*/ 1710372 h 6857999"/>
              <a:gd name="connsiteX37" fmla="*/ 7737279 w 9147326"/>
              <a:gd name="connsiteY37" fmla="*/ 1714500 h 6857999"/>
              <a:gd name="connsiteX38" fmla="*/ 7741729 w 9147326"/>
              <a:gd name="connsiteY38" fmla="*/ 1717992 h 6857999"/>
              <a:gd name="connsiteX39" fmla="*/ 7746496 w 9147326"/>
              <a:gd name="connsiteY39" fmla="*/ 1721167 h 6857999"/>
              <a:gd name="connsiteX40" fmla="*/ 7751581 w 9147326"/>
              <a:gd name="connsiteY40" fmla="*/ 1724342 h 6857999"/>
              <a:gd name="connsiteX41" fmla="*/ 7756349 w 9147326"/>
              <a:gd name="connsiteY41" fmla="*/ 1727200 h 6857999"/>
              <a:gd name="connsiteX42" fmla="*/ 7761434 w 9147326"/>
              <a:gd name="connsiteY42" fmla="*/ 1729422 h 6857999"/>
              <a:gd name="connsiteX43" fmla="*/ 7766202 w 9147326"/>
              <a:gd name="connsiteY43" fmla="*/ 1731645 h 6857999"/>
              <a:gd name="connsiteX44" fmla="*/ 7771605 w 9147326"/>
              <a:gd name="connsiteY44" fmla="*/ 1733867 h 6857999"/>
              <a:gd name="connsiteX45" fmla="*/ 7777326 w 9147326"/>
              <a:gd name="connsiteY45" fmla="*/ 1735455 h 6857999"/>
              <a:gd name="connsiteX46" fmla="*/ 7782411 w 9147326"/>
              <a:gd name="connsiteY46" fmla="*/ 1737042 h 6857999"/>
              <a:gd name="connsiteX47" fmla="*/ 7788132 w 9147326"/>
              <a:gd name="connsiteY47" fmla="*/ 1737995 h 6857999"/>
              <a:gd name="connsiteX48" fmla="*/ 7793217 w 9147326"/>
              <a:gd name="connsiteY48" fmla="*/ 1739265 h 6857999"/>
              <a:gd name="connsiteX49" fmla="*/ 7798938 w 9147326"/>
              <a:gd name="connsiteY49" fmla="*/ 1739900 h 6857999"/>
              <a:gd name="connsiteX50" fmla="*/ 7804341 w 9147326"/>
              <a:gd name="connsiteY50" fmla="*/ 1740217 h 6857999"/>
              <a:gd name="connsiteX51" fmla="*/ 7810062 w 9147326"/>
              <a:gd name="connsiteY51" fmla="*/ 1740217 h 6857999"/>
              <a:gd name="connsiteX52" fmla="*/ 7815148 w 9147326"/>
              <a:gd name="connsiteY52" fmla="*/ 1740217 h 6857999"/>
              <a:gd name="connsiteX53" fmla="*/ 7820868 w 9147326"/>
              <a:gd name="connsiteY53" fmla="*/ 1739900 h 6857999"/>
              <a:gd name="connsiteX54" fmla="*/ 7826272 w 9147326"/>
              <a:gd name="connsiteY54" fmla="*/ 1739265 h 6857999"/>
              <a:gd name="connsiteX55" fmla="*/ 7831993 w 9147326"/>
              <a:gd name="connsiteY55" fmla="*/ 1737995 h 6857999"/>
              <a:gd name="connsiteX56" fmla="*/ 7837396 w 9147326"/>
              <a:gd name="connsiteY56" fmla="*/ 1737042 h 6857999"/>
              <a:gd name="connsiteX57" fmla="*/ 7842799 w 9147326"/>
              <a:gd name="connsiteY57" fmla="*/ 1735455 h 6857999"/>
              <a:gd name="connsiteX58" fmla="*/ 7848202 w 9147326"/>
              <a:gd name="connsiteY58" fmla="*/ 1733867 h 6857999"/>
              <a:gd name="connsiteX59" fmla="*/ 7853287 w 9147326"/>
              <a:gd name="connsiteY59" fmla="*/ 1731645 h 6857999"/>
              <a:gd name="connsiteX60" fmla="*/ 7858373 w 9147326"/>
              <a:gd name="connsiteY60" fmla="*/ 1729422 h 6857999"/>
              <a:gd name="connsiteX61" fmla="*/ 7863458 w 9147326"/>
              <a:gd name="connsiteY61" fmla="*/ 1727200 h 6857999"/>
              <a:gd name="connsiteX62" fmla="*/ 7868225 w 9147326"/>
              <a:gd name="connsiteY62" fmla="*/ 1724342 h 6857999"/>
              <a:gd name="connsiteX63" fmla="*/ 7872993 w 9147326"/>
              <a:gd name="connsiteY63" fmla="*/ 1721167 h 6857999"/>
              <a:gd name="connsiteX64" fmla="*/ 7877760 w 9147326"/>
              <a:gd name="connsiteY64" fmla="*/ 1717992 h 6857999"/>
              <a:gd name="connsiteX65" fmla="*/ 7882528 w 9147326"/>
              <a:gd name="connsiteY65" fmla="*/ 1714500 h 6857999"/>
              <a:gd name="connsiteX66" fmla="*/ 7886977 w 9147326"/>
              <a:gd name="connsiteY66" fmla="*/ 1710372 h 6857999"/>
              <a:gd name="connsiteX67" fmla="*/ 7891427 w 9147326"/>
              <a:gd name="connsiteY67" fmla="*/ 1706245 h 6857999"/>
              <a:gd name="connsiteX68" fmla="*/ 7996947 w 9147326"/>
              <a:gd name="connsiteY68" fmla="*/ 1601152 h 6857999"/>
              <a:gd name="connsiteX69" fmla="*/ 8001079 w 9147326"/>
              <a:gd name="connsiteY69" fmla="*/ 1597342 h 6857999"/>
              <a:gd name="connsiteX70" fmla="*/ 8005528 w 9147326"/>
              <a:gd name="connsiteY70" fmla="*/ 1593215 h 6857999"/>
              <a:gd name="connsiteX71" fmla="*/ 8010296 w 9147326"/>
              <a:gd name="connsiteY71" fmla="*/ 1589722 h 6857999"/>
              <a:gd name="connsiteX72" fmla="*/ 8014745 w 9147326"/>
              <a:gd name="connsiteY72" fmla="*/ 1586547 h 6857999"/>
              <a:gd name="connsiteX73" fmla="*/ 8019831 w 9147326"/>
              <a:gd name="connsiteY73" fmla="*/ 1583372 h 6857999"/>
              <a:gd name="connsiteX74" fmla="*/ 8024916 w 9147326"/>
              <a:gd name="connsiteY74" fmla="*/ 1580515 h 6857999"/>
              <a:gd name="connsiteX75" fmla="*/ 8029683 w 9147326"/>
              <a:gd name="connsiteY75" fmla="*/ 1578292 h 6857999"/>
              <a:gd name="connsiteX76" fmla="*/ 8035087 w 9147326"/>
              <a:gd name="connsiteY76" fmla="*/ 1576070 h 6857999"/>
              <a:gd name="connsiteX77" fmla="*/ 8040172 w 9147326"/>
              <a:gd name="connsiteY77" fmla="*/ 1573847 h 6857999"/>
              <a:gd name="connsiteX78" fmla="*/ 8045575 w 9147326"/>
              <a:gd name="connsiteY78" fmla="*/ 1572260 h 6857999"/>
              <a:gd name="connsiteX79" fmla="*/ 8050978 w 9147326"/>
              <a:gd name="connsiteY79" fmla="*/ 1570672 h 6857999"/>
              <a:gd name="connsiteX80" fmla="*/ 8056381 w 9147326"/>
              <a:gd name="connsiteY80" fmla="*/ 1569720 h 6857999"/>
              <a:gd name="connsiteX81" fmla="*/ 8061784 w 9147326"/>
              <a:gd name="connsiteY81" fmla="*/ 1568450 h 6857999"/>
              <a:gd name="connsiteX82" fmla="*/ 8067505 w 9147326"/>
              <a:gd name="connsiteY82" fmla="*/ 1568132 h 6857999"/>
              <a:gd name="connsiteX83" fmla="*/ 8072591 w 9147326"/>
              <a:gd name="connsiteY83" fmla="*/ 1567497 h 6857999"/>
              <a:gd name="connsiteX84" fmla="*/ 8078312 w 9147326"/>
              <a:gd name="connsiteY84" fmla="*/ 1567497 h 6857999"/>
              <a:gd name="connsiteX85" fmla="*/ 8083715 w 9147326"/>
              <a:gd name="connsiteY85" fmla="*/ 1567497 h 6857999"/>
              <a:gd name="connsiteX86" fmla="*/ 8089436 w 9147326"/>
              <a:gd name="connsiteY86" fmla="*/ 1568132 h 6857999"/>
              <a:gd name="connsiteX87" fmla="*/ 8095157 w 9147326"/>
              <a:gd name="connsiteY87" fmla="*/ 1568450 h 6857999"/>
              <a:gd name="connsiteX88" fmla="*/ 8100242 w 9147326"/>
              <a:gd name="connsiteY88" fmla="*/ 1569720 h 6857999"/>
              <a:gd name="connsiteX89" fmla="*/ 8105963 w 9147326"/>
              <a:gd name="connsiteY89" fmla="*/ 1570672 h 6857999"/>
              <a:gd name="connsiteX90" fmla="*/ 8111048 w 9147326"/>
              <a:gd name="connsiteY90" fmla="*/ 1572260 h 6857999"/>
              <a:gd name="connsiteX91" fmla="*/ 8116451 w 9147326"/>
              <a:gd name="connsiteY91" fmla="*/ 1573847 h 6857999"/>
              <a:gd name="connsiteX92" fmla="*/ 8121537 w 9147326"/>
              <a:gd name="connsiteY92" fmla="*/ 1576070 h 6857999"/>
              <a:gd name="connsiteX93" fmla="*/ 8126622 w 9147326"/>
              <a:gd name="connsiteY93" fmla="*/ 1578292 h 6857999"/>
              <a:gd name="connsiteX94" fmla="*/ 8132025 w 9147326"/>
              <a:gd name="connsiteY94" fmla="*/ 1580515 h 6857999"/>
              <a:gd name="connsiteX95" fmla="*/ 8136793 w 9147326"/>
              <a:gd name="connsiteY95" fmla="*/ 1583372 h 6857999"/>
              <a:gd name="connsiteX96" fmla="*/ 8141560 w 9147326"/>
              <a:gd name="connsiteY96" fmla="*/ 1586547 h 6857999"/>
              <a:gd name="connsiteX97" fmla="*/ 8146645 w 9147326"/>
              <a:gd name="connsiteY97" fmla="*/ 1589722 h 6857999"/>
              <a:gd name="connsiteX98" fmla="*/ 8151095 w 9147326"/>
              <a:gd name="connsiteY98" fmla="*/ 1593215 h 6857999"/>
              <a:gd name="connsiteX99" fmla="*/ 8155545 w 9147326"/>
              <a:gd name="connsiteY99" fmla="*/ 1597342 h 6857999"/>
              <a:gd name="connsiteX100" fmla="*/ 8159676 w 9147326"/>
              <a:gd name="connsiteY100" fmla="*/ 1601152 h 6857999"/>
              <a:gd name="connsiteX101" fmla="*/ 8163808 w 9147326"/>
              <a:gd name="connsiteY101" fmla="*/ 1605280 h 6857999"/>
              <a:gd name="connsiteX102" fmla="*/ 8167940 w 9147326"/>
              <a:gd name="connsiteY102" fmla="*/ 1609725 h 6857999"/>
              <a:gd name="connsiteX103" fmla="*/ 8171118 w 9147326"/>
              <a:gd name="connsiteY103" fmla="*/ 1614487 h 6857999"/>
              <a:gd name="connsiteX104" fmla="*/ 8174614 w 9147326"/>
              <a:gd name="connsiteY104" fmla="*/ 1619250 h 6857999"/>
              <a:gd name="connsiteX105" fmla="*/ 8177475 w 9147326"/>
              <a:gd name="connsiteY105" fmla="*/ 1624012 h 6857999"/>
              <a:gd name="connsiteX106" fmla="*/ 8180653 w 9147326"/>
              <a:gd name="connsiteY106" fmla="*/ 1628775 h 6857999"/>
              <a:gd name="connsiteX107" fmla="*/ 8182878 w 9147326"/>
              <a:gd name="connsiteY107" fmla="*/ 1634172 h 6857999"/>
              <a:gd name="connsiteX108" fmla="*/ 8185103 w 9147326"/>
              <a:gd name="connsiteY108" fmla="*/ 1639252 h 6857999"/>
              <a:gd name="connsiteX109" fmla="*/ 8187328 w 9147326"/>
              <a:gd name="connsiteY109" fmla="*/ 1644650 h 6857999"/>
              <a:gd name="connsiteX110" fmla="*/ 8188599 w 9147326"/>
              <a:gd name="connsiteY110" fmla="*/ 1649730 h 6857999"/>
              <a:gd name="connsiteX111" fmla="*/ 8190188 w 9147326"/>
              <a:gd name="connsiteY111" fmla="*/ 1654810 h 6857999"/>
              <a:gd name="connsiteX112" fmla="*/ 8191459 w 9147326"/>
              <a:gd name="connsiteY112" fmla="*/ 1660525 h 6857999"/>
              <a:gd name="connsiteX113" fmla="*/ 8192413 w 9147326"/>
              <a:gd name="connsiteY113" fmla="*/ 1666240 h 6857999"/>
              <a:gd name="connsiteX114" fmla="*/ 8192731 w 9147326"/>
              <a:gd name="connsiteY114" fmla="*/ 1671320 h 6857999"/>
              <a:gd name="connsiteX115" fmla="*/ 8193684 w 9147326"/>
              <a:gd name="connsiteY115" fmla="*/ 1677035 h 6857999"/>
              <a:gd name="connsiteX116" fmla="*/ 8193684 w 9147326"/>
              <a:gd name="connsiteY116" fmla="*/ 1682432 h 6857999"/>
              <a:gd name="connsiteX117" fmla="*/ 8193684 w 9147326"/>
              <a:gd name="connsiteY117" fmla="*/ 1688147 h 6857999"/>
              <a:gd name="connsiteX118" fmla="*/ 8192731 w 9147326"/>
              <a:gd name="connsiteY118" fmla="*/ 1693227 h 6857999"/>
              <a:gd name="connsiteX119" fmla="*/ 8192413 w 9147326"/>
              <a:gd name="connsiteY119" fmla="*/ 1698942 h 6857999"/>
              <a:gd name="connsiteX120" fmla="*/ 8191459 w 9147326"/>
              <a:gd name="connsiteY120" fmla="*/ 1704657 h 6857999"/>
              <a:gd name="connsiteX121" fmla="*/ 8190188 w 9147326"/>
              <a:gd name="connsiteY121" fmla="*/ 1709737 h 6857999"/>
              <a:gd name="connsiteX122" fmla="*/ 8188599 w 9147326"/>
              <a:gd name="connsiteY122" fmla="*/ 1715452 h 6857999"/>
              <a:gd name="connsiteX123" fmla="*/ 8187328 w 9147326"/>
              <a:gd name="connsiteY123" fmla="*/ 1720532 h 6857999"/>
              <a:gd name="connsiteX124" fmla="*/ 8185103 w 9147326"/>
              <a:gd name="connsiteY124" fmla="*/ 1725930 h 6857999"/>
              <a:gd name="connsiteX125" fmla="*/ 8182878 w 9147326"/>
              <a:gd name="connsiteY125" fmla="*/ 1731010 h 6857999"/>
              <a:gd name="connsiteX126" fmla="*/ 8180653 w 9147326"/>
              <a:gd name="connsiteY126" fmla="*/ 1735772 h 6857999"/>
              <a:gd name="connsiteX127" fmla="*/ 8177475 w 9147326"/>
              <a:gd name="connsiteY127" fmla="*/ 1741170 h 6857999"/>
              <a:gd name="connsiteX128" fmla="*/ 8174614 w 9147326"/>
              <a:gd name="connsiteY128" fmla="*/ 1745932 h 6857999"/>
              <a:gd name="connsiteX129" fmla="*/ 8171118 w 9147326"/>
              <a:gd name="connsiteY129" fmla="*/ 1750377 h 6857999"/>
              <a:gd name="connsiteX130" fmla="*/ 8167940 w 9147326"/>
              <a:gd name="connsiteY130" fmla="*/ 1755140 h 6857999"/>
              <a:gd name="connsiteX131" fmla="*/ 8163808 w 9147326"/>
              <a:gd name="connsiteY131" fmla="*/ 1759585 h 6857999"/>
              <a:gd name="connsiteX132" fmla="*/ 8159676 w 9147326"/>
              <a:gd name="connsiteY132" fmla="*/ 1763712 h 6857999"/>
              <a:gd name="connsiteX133" fmla="*/ 7490960 w 9147326"/>
              <a:gd name="connsiteY133" fmla="*/ 2432050 h 6857999"/>
              <a:gd name="connsiteX134" fmla="*/ 7486828 w 9147326"/>
              <a:gd name="connsiteY134" fmla="*/ 2436495 h 6857999"/>
              <a:gd name="connsiteX135" fmla="*/ 7482696 w 9147326"/>
              <a:gd name="connsiteY135" fmla="*/ 2440940 h 6857999"/>
              <a:gd name="connsiteX136" fmla="*/ 7479518 w 9147326"/>
              <a:gd name="connsiteY136" fmla="*/ 2445385 h 6857999"/>
              <a:gd name="connsiteX137" fmla="*/ 7476022 w 9147326"/>
              <a:gd name="connsiteY137" fmla="*/ 2450148 h 6857999"/>
              <a:gd name="connsiteX138" fmla="*/ 7473161 w 9147326"/>
              <a:gd name="connsiteY138" fmla="*/ 2454910 h 6857999"/>
              <a:gd name="connsiteX139" fmla="*/ 7469983 w 9147326"/>
              <a:gd name="connsiteY139" fmla="*/ 2459990 h 6857999"/>
              <a:gd name="connsiteX140" fmla="*/ 7467758 w 9147326"/>
              <a:gd name="connsiteY140" fmla="*/ 2464752 h 6857999"/>
              <a:gd name="connsiteX141" fmla="*/ 7465533 w 9147326"/>
              <a:gd name="connsiteY141" fmla="*/ 2469833 h 6857999"/>
              <a:gd name="connsiteX142" fmla="*/ 7463309 w 9147326"/>
              <a:gd name="connsiteY142" fmla="*/ 2475230 h 6857999"/>
              <a:gd name="connsiteX143" fmla="*/ 7462037 w 9147326"/>
              <a:gd name="connsiteY143" fmla="*/ 2480628 h 6857999"/>
              <a:gd name="connsiteX144" fmla="*/ 7460448 w 9147326"/>
              <a:gd name="connsiteY144" fmla="*/ 2486025 h 6857999"/>
              <a:gd name="connsiteX145" fmla="*/ 7459177 w 9147326"/>
              <a:gd name="connsiteY145" fmla="*/ 2491105 h 6857999"/>
              <a:gd name="connsiteX146" fmla="*/ 7458223 w 9147326"/>
              <a:gd name="connsiteY146" fmla="*/ 2496820 h 6857999"/>
              <a:gd name="connsiteX147" fmla="*/ 7457270 w 9147326"/>
              <a:gd name="connsiteY147" fmla="*/ 2502535 h 6857999"/>
              <a:gd name="connsiteX148" fmla="*/ 7456952 w 9147326"/>
              <a:gd name="connsiteY148" fmla="*/ 2507932 h 6857999"/>
              <a:gd name="connsiteX149" fmla="*/ 7456952 w 9147326"/>
              <a:gd name="connsiteY149" fmla="*/ 2513330 h 6857999"/>
              <a:gd name="connsiteX150" fmla="*/ 7456952 w 9147326"/>
              <a:gd name="connsiteY150" fmla="*/ 2518727 h 6857999"/>
              <a:gd name="connsiteX151" fmla="*/ 7457270 w 9147326"/>
              <a:gd name="connsiteY151" fmla="*/ 2524442 h 6857999"/>
              <a:gd name="connsiteX152" fmla="*/ 7458223 w 9147326"/>
              <a:gd name="connsiteY152" fmla="*/ 2529840 h 6857999"/>
              <a:gd name="connsiteX153" fmla="*/ 7459177 w 9147326"/>
              <a:gd name="connsiteY153" fmla="*/ 2535237 h 6857999"/>
              <a:gd name="connsiteX154" fmla="*/ 7460448 w 9147326"/>
              <a:gd name="connsiteY154" fmla="*/ 2540635 h 6857999"/>
              <a:gd name="connsiteX155" fmla="*/ 7462037 w 9147326"/>
              <a:gd name="connsiteY155" fmla="*/ 2546032 h 6857999"/>
              <a:gd name="connsiteX156" fmla="*/ 7463309 w 9147326"/>
              <a:gd name="connsiteY156" fmla="*/ 2551430 h 6857999"/>
              <a:gd name="connsiteX157" fmla="*/ 7465533 w 9147326"/>
              <a:gd name="connsiteY157" fmla="*/ 2556827 h 6857999"/>
              <a:gd name="connsiteX158" fmla="*/ 7467758 w 9147326"/>
              <a:gd name="connsiteY158" fmla="*/ 2561590 h 6857999"/>
              <a:gd name="connsiteX159" fmla="*/ 7469983 w 9147326"/>
              <a:gd name="connsiteY159" fmla="*/ 2566987 h 6857999"/>
              <a:gd name="connsiteX160" fmla="*/ 7473161 w 9147326"/>
              <a:gd name="connsiteY160" fmla="*/ 2571750 h 6857999"/>
              <a:gd name="connsiteX161" fmla="*/ 7476022 w 9147326"/>
              <a:gd name="connsiteY161" fmla="*/ 2576512 h 6857999"/>
              <a:gd name="connsiteX162" fmla="*/ 7479518 w 9147326"/>
              <a:gd name="connsiteY162" fmla="*/ 2581275 h 6857999"/>
              <a:gd name="connsiteX163" fmla="*/ 7482696 w 9147326"/>
              <a:gd name="connsiteY163" fmla="*/ 2585720 h 6857999"/>
              <a:gd name="connsiteX164" fmla="*/ 7486828 w 9147326"/>
              <a:gd name="connsiteY164" fmla="*/ 2590482 h 6857999"/>
              <a:gd name="connsiteX165" fmla="*/ 7490960 w 9147326"/>
              <a:gd name="connsiteY165" fmla="*/ 2594927 h 6857999"/>
              <a:gd name="connsiteX166" fmla="*/ 7495092 w 9147326"/>
              <a:gd name="connsiteY166" fmla="*/ 2599055 h 6857999"/>
              <a:gd name="connsiteX167" fmla="*/ 7499541 w 9147326"/>
              <a:gd name="connsiteY167" fmla="*/ 2602547 h 6857999"/>
              <a:gd name="connsiteX168" fmla="*/ 7503991 w 9147326"/>
              <a:gd name="connsiteY168" fmla="*/ 2606040 h 6857999"/>
              <a:gd name="connsiteX169" fmla="*/ 7508758 w 9147326"/>
              <a:gd name="connsiteY169" fmla="*/ 2609215 h 6857999"/>
              <a:gd name="connsiteX170" fmla="*/ 7513844 w 9147326"/>
              <a:gd name="connsiteY170" fmla="*/ 2612390 h 6857999"/>
              <a:gd name="connsiteX171" fmla="*/ 7518611 w 9147326"/>
              <a:gd name="connsiteY171" fmla="*/ 2615247 h 6857999"/>
              <a:gd name="connsiteX172" fmla="*/ 7523696 w 9147326"/>
              <a:gd name="connsiteY172" fmla="*/ 2617787 h 6857999"/>
              <a:gd name="connsiteX173" fmla="*/ 7529100 w 9147326"/>
              <a:gd name="connsiteY173" fmla="*/ 2620010 h 6857999"/>
              <a:gd name="connsiteX174" fmla="*/ 7534185 w 9147326"/>
              <a:gd name="connsiteY174" fmla="*/ 2621915 h 6857999"/>
              <a:gd name="connsiteX175" fmla="*/ 7539588 w 9147326"/>
              <a:gd name="connsiteY175" fmla="*/ 2623502 h 6857999"/>
              <a:gd name="connsiteX176" fmla="*/ 7544673 w 9147326"/>
              <a:gd name="connsiteY176" fmla="*/ 2625090 h 6857999"/>
              <a:gd name="connsiteX177" fmla="*/ 7550394 w 9147326"/>
              <a:gd name="connsiteY177" fmla="*/ 2626360 h 6857999"/>
              <a:gd name="connsiteX178" fmla="*/ 7555797 w 9147326"/>
              <a:gd name="connsiteY178" fmla="*/ 2627312 h 6857999"/>
              <a:gd name="connsiteX179" fmla="*/ 7561201 w 9147326"/>
              <a:gd name="connsiteY179" fmla="*/ 2627947 h 6857999"/>
              <a:gd name="connsiteX180" fmla="*/ 7566604 w 9147326"/>
              <a:gd name="connsiteY180" fmla="*/ 2628265 h 6857999"/>
              <a:gd name="connsiteX181" fmla="*/ 7572325 w 9147326"/>
              <a:gd name="connsiteY181" fmla="*/ 2628265 h 6857999"/>
              <a:gd name="connsiteX182" fmla="*/ 7578046 w 9147326"/>
              <a:gd name="connsiteY182" fmla="*/ 2628265 h 6857999"/>
              <a:gd name="connsiteX183" fmla="*/ 7583131 w 9147326"/>
              <a:gd name="connsiteY183" fmla="*/ 2627947 h 6857999"/>
              <a:gd name="connsiteX184" fmla="*/ 7588852 w 9147326"/>
              <a:gd name="connsiteY184" fmla="*/ 2627312 h 6857999"/>
              <a:gd name="connsiteX185" fmla="*/ 7594255 w 9147326"/>
              <a:gd name="connsiteY185" fmla="*/ 2626360 h 6857999"/>
              <a:gd name="connsiteX186" fmla="*/ 7599658 w 9147326"/>
              <a:gd name="connsiteY186" fmla="*/ 2625090 h 6857999"/>
              <a:gd name="connsiteX187" fmla="*/ 7605061 w 9147326"/>
              <a:gd name="connsiteY187" fmla="*/ 2623502 h 6857999"/>
              <a:gd name="connsiteX188" fmla="*/ 7610464 w 9147326"/>
              <a:gd name="connsiteY188" fmla="*/ 2621915 h 6857999"/>
              <a:gd name="connsiteX189" fmla="*/ 7615550 w 9147326"/>
              <a:gd name="connsiteY189" fmla="*/ 2620010 h 6857999"/>
              <a:gd name="connsiteX190" fmla="*/ 7620953 w 9147326"/>
              <a:gd name="connsiteY190" fmla="*/ 2617787 h 6857999"/>
              <a:gd name="connsiteX191" fmla="*/ 7625720 w 9147326"/>
              <a:gd name="connsiteY191" fmla="*/ 2615247 h 6857999"/>
              <a:gd name="connsiteX192" fmla="*/ 7630806 w 9147326"/>
              <a:gd name="connsiteY192" fmla="*/ 2612390 h 6857999"/>
              <a:gd name="connsiteX193" fmla="*/ 7635891 w 9147326"/>
              <a:gd name="connsiteY193" fmla="*/ 2609215 h 6857999"/>
              <a:gd name="connsiteX194" fmla="*/ 7640340 w 9147326"/>
              <a:gd name="connsiteY194" fmla="*/ 2606040 h 6857999"/>
              <a:gd name="connsiteX195" fmla="*/ 7645108 w 9147326"/>
              <a:gd name="connsiteY195" fmla="*/ 2602547 h 6857999"/>
              <a:gd name="connsiteX196" fmla="*/ 7649558 w 9147326"/>
              <a:gd name="connsiteY196" fmla="*/ 2599055 h 6857999"/>
              <a:gd name="connsiteX197" fmla="*/ 7653689 w 9147326"/>
              <a:gd name="connsiteY197" fmla="*/ 2594927 h 6857999"/>
              <a:gd name="connsiteX198" fmla="*/ 7742046 w 9147326"/>
              <a:gd name="connsiteY198" fmla="*/ 2506345 h 6857999"/>
              <a:gd name="connsiteX199" fmla="*/ 7841210 w 9147326"/>
              <a:gd name="connsiteY199" fmla="*/ 2407285 h 6857999"/>
              <a:gd name="connsiteX200" fmla="*/ 7845977 w 9147326"/>
              <a:gd name="connsiteY200" fmla="*/ 2403157 h 6857999"/>
              <a:gd name="connsiteX201" fmla="*/ 7850427 w 9147326"/>
              <a:gd name="connsiteY201" fmla="*/ 2399665 h 6857999"/>
              <a:gd name="connsiteX202" fmla="*/ 7854876 w 9147326"/>
              <a:gd name="connsiteY202" fmla="*/ 2395855 h 6857999"/>
              <a:gd name="connsiteX203" fmla="*/ 7859326 w 9147326"/>
              <a:gd name="connsiteY203" fmla="*/ 2392362 h 6857999"/>
              <a:gd name="connsiteX204" fmla="*/ 7864093 w 9147326"/>
              <a:gd name="connsiteY204" fmla="*/ 2389505 h 6857999"/>
              <a:gd name="connsiteX205" fmla="*/ 7869179 w 9147326"/>
              <a:gd name="connsiteY205" fmla="*/ 2386965 h 6857999"/>
              <a:gd name="connsiteX206" fmla="*/ 7874264 w 9147326"/>
              <a:gd name="connsiteY206" fmla="*/ 2384107 h 6857999"/>
              <a:gd name="connsiteX207" fmla="*/ 7879349 w 9147326"/>
              <a:gd name="connsiteY207" fmla="*/ 2381885 h 6857999"/>
              <a:gd name="connsiteX208" fmla="*/ 7884753 w 9147326"/>
              <a:gd name="connsiteY208" fmla="*/ 2380298 h 6857999"/>
              <a:gd name="connsiteX209" fmla="*/ 7889838 w 9147326"/>
              <a:gd name="connsiteY209" fmla="*/ 2378393 h 6857999"/>
              <a:gd name="connsiteX210" fmla="*/ 7895559 w 9147326"/>
              <a:gd name="connsiteY210" fmla="*/ 2376805 h 6857999"/>
              <a:gd name="connsiteX211" fmla="*/ 7900644 w 9147326"/>
              <a:gd name="connsiteY211" fmla="*/ 2375535 h 6857999"/>
              <a:gd name="connsiteX212" fmla="*/ 7906365 w 9147326"/>
              <a:gd name="connsiteY212" fmla="*/ 2374900 h 6857999"/>
              <a:gd name="connsiteX213" fmla="*/ 7911768 w 9147326"/>
              <a:gd name="connsiteY213" fmla="*/ 2374265 h 6857999"/>
              <a:gd name="connsiteX214" fmla="*/ 7917489 w 9147326"/>
              <a:gd name="connsiteY214" fmla="*/ 2373947 h 6857999"/>
              <a:gd name="connsiteX215" fmla="*/ 7922574 w 9147326"/>
              <a:gd name="connsiteY215" fmla="*/ 2373312 h 6857999"/>
              <a:gd name="connsiteX216" fmla="*/ 7928295 w 9147326"/>
              <a:gd name="connsiteY216" fmla="*/ 2373947 h 6857999"/>
              <a:gd name="connsiteX217" fmla="*/ 7934016 w 9147326"/>
              <a:gd name="connsiteY217" fmla="*/ 2374265 h 6857999"/>
              <a:gd name="connsiteX218" fmla="*/ 7939419 w 9147326"/>
              <a:gd name="connsiteY218" fmla="*/ 2374900 h 6857999"/>
              <a:gd name="connsiteX219" fmla="*/ 7944823 w 9147326"/>
              <a:gd name="connsiteY219" fmla="*/ 2375535 h 6857999"/>
              <a:gd name="connsiteX220" fmla="*/ 7950226 w 9147326"/>
              <a:gd name="connsiteY220" fmla="*/ 2376805 h 6857999"/>
              <a:gd name="connsiteX221" fmla="*/ 7955629 w 9147326"/>
              <a:gd name="connsiteY221" fmla="*/ 2378393 h 6857999"/>
              <a:gd name="connsiteX222" fmla="*/ 7960714 w 9147326"/>
              <a:gd name="connsiteY222" fmla="*/ 2380298 h 6857999"/>
              <a:gd name="connsiteX223" fmla="*/ 7966435 w 9147326"/>
              <a:gd name="connsiteY223" fmla="*/ 2381885 h 6857999"/>
              <a:gd name="connsiteX224" fmla="*/ 7971203 w 9147326"/>
              <a:gd name="connsiteY224" fmla="*/ 2384107 h 6857999"/>
              <a:gd name="connsiteX225" fmla="*/ 7976288 w 9147326"/>
              <a:gd name="connsiteY225" fmla="*/ 2386965 h 6857999"/>
              <a:gd name="connsiteX226" fmla="*/ 7981373 w 9147326"/>
              <a:gd name="connsiteY226" fmla="*/ 2389505 h 6857999"/>
              <a:gd name="connsiteX227" fmla="*/ 7986141 w 9147326"/>
              <a:gd name="connsiteY227" fmla="*/ 2392362 h 6857999"/>
              <a:gd name="connsiteX228" fmla="*/ 7990908 w 9147326"/>
              <a:gd name="connsiteY228" fmla="*/ 2395855 h 6857999"/>
              <a:gd name="connsiteX229" fmla="*/ 7995358 w 9147326"/>
              <a:gd name="connsiteY229" fmla="*/ 2399665 h 6857999"/>
              <a:gd name="connsiteX230" fmla="*/ 7999807 w 9147326"/>
              <a:gd name="connsiteY230" fmla="*/ 2403157 h 6857999"/>
              <a:gd name="connsiteX231" fmla="*/ 8004257 w 9147326"/>
              <a:gd name="connsiteY231" fmla="*/ 2407285 h 6857999"/>
              <a:gd name="connsiteX232" fmla="*/ 8010614 w 9147326"/>
              <a:gd name="connsiteY232" fmla="*/ 2414587 h 6857999"/>
              <a:gd name="connsiteX233" fmla="*/ 8016335 w 9147326"/>
              <a:gd name="connsiteY233" fmla="*/ 2421573 h 6857999"/>
              <a:gd name="connsiteX234" fmla="*/ 8021420 w 9147326"/>
              <a:gd name="connsiteY234" fmla="*/ 2429193 h 6857999"/>
              <a:gd name="connsiteX235" fmla="*/ 8026187 w 9147326"/>
              <a:gd name="connsiteY235" fmla="*/ 2437130 h 6857999"/>
              <a:gd name="connsiteX236" fmla="*/ 8029366 w 9147326"/>
              <a:gd name="connsiteY236" fmla="*/ 2445702 h 6857999"/>
              <a:gd name="connsiteX237" fmla="*/ 8032226 w 9147326"/>
              <a:gd name="connsiteY237" fmla="*/ 2453957 h 6857999"/>
              <a:gd name="connsiteX238" fmla="*/ 8035087 w 9147326"/>
              <a:gd name="connsiteY238" fmla="*/ 2462530 h 6857999"/>
              <a:gd name="connsiteX239" fmla="*/ 8036358 w 9147326"/>
              <a:gd name="connsiteY239" fmla="*/ 2471420 h 6857999"/>
              <a:gd name="connsiteX240" fmla="*/ 8037311 w 9147326"/>
              <a:gd name="connsiteY240" fmla="*/ 2480310 h 6857999"/>
              <a:gd name="connsiteX241" fmla="*/ 8037629 w 9147326"/>
              <a:gd name="connsiteY241" fmla="*/ 2488883 h 6857999"/>
              <a:gd name="connsiteX242" fmla="*/ 8037311 w 9147326"/>
              <a:gd name="connsiteY242" fmla="*/ 2497772 h 6857999"/>
              <a:gd name="connsiteX243" fmla="*/ 8036040 w 9147326"/>
              <a:gd name="connsiteY243" fmla="*/ 2506980 h 6857999"/>
              <a:gd name="connsiteX244" fmla="*/ 8034133 w 9147326"/>
              <a:gd name="connsiteY244" fmla="*/ 2515552 h 6857999"/>
              <a:gd name="connsiteX245" fmla="*/ 8031908 w 9147326"/>
              <a:gd name="connsiteY245" fmla="*/ 2524442 h 6857999"/>
              <a:gd name="connsiteX246" fmla="*/ 8028730 w 9147326"/>
              <a:gd name="connsiteY246" fmla="*/ 2532698 h 6857999"/>
              <a:gd name="connsiteX247" fmla="*/ 8024916 w 9147326"/>
              <a:gd name="connsiteY247" fmla="*/ 2540635 h 6857999"/>
              <a:gd name="connsiteX248" fmla="*/ 7755395 w 9147326"/>
              <a:gd name="connsiteY248" fmla="*/ 2809875 h 6857999"/>
              <a:gd name="connsiteX249" fmla="*/ 7751581 w 9147326"/>
              <a:gd name="connsiteY249" fmla="*/ 2814320 h 6857999"/>
              <a:gd name="connsiteX250" fmla="*/ 7747767 w 9147326"/>
              <a:gd name="connsiteY250" fmla="*/ 2818765 h 6857999"/>
              <a:gd name="connsiteX251" fmla="*/ 7743953 w 9147326"/>
              <a:gd name="connsiteY251" fmla="*/ 2823210 h 6857999"/>
              <a:gd name="connsiteX252" fmla="*/ 7740457 w 9147326"/>
              <a:gd name="connsiteY252" fmla="*/ 2827972 h 6857999"/>
              <a:gd name="connsiteX253" fmla="*/ 7737597 w 9147326"/>
              <a:gd name="connsiteY253" fmla="*/ 2833052 h 6857999"/>
              <a:gd name="connsiteX254" fmla="*/ 7735054 w 9147326"/>
              <a:gd name="connsiteY254" fmla="*/ 2837815 h 6857999"/>
              <a:gd name="connsiteX255" fmla="*/ 7732511 w 9147326"/>
              <a:gd name="connsiteY255" fmla="*/ 2842577 h 6857999"/>
              <a:gd name="connsiteX256" fmla="*/ 7730287 w 9147326"/>
              <a:gd name="connsiteY256" fmla="*/ 2847975 h 6857999"/>
              <a:gd name="connsiteX257" fmla="*/ 7728380 w 9147326"/>
              <a:gd name="connsiteY257" fmla="*/ 2853055 h 6857999"/>
              <a:gd name="connsiteX258" fmla="*/ 7726473 w 9147326"/>
              <a:gd name="connsiteY258" fmla="*/ 2858770 h 6857999"/>
              <a:gd name="connsiteX259" fmla="*/ 7724883 w 9147326"/>
              <a:gd name="connsiteY259" fmla="*/ 2863850 h 6857999"/>
              <a:gd name="connsiteX260" fmla="*/ 7723930 w 9147326"/>
              <a:gd name="connsiteY260" fmla="*/ 2868930 h 6857999"/>
              <a:gd name="connsiteX261" fmla="*/ 7722977 w 9147326"/>
              <a:gd name="connsiteY261" fmla="*/ 2874645 h 6857999"/>
              <a:gd name="connsiteX262" fmla="*/ 7722341 w 9147326"/>
              <a:gd name="connsiteY262" fmla="*/ 2880360 h 6857999"/>
              <a:gd name="connsiteX263" fmla="*/ 7722023 w 9147326"/>
              <a:gd name="connsiteY263" fmla="*/ 2885757 h 6857999"/>
              <a:gd name="connsiteX264" fmla="*/ 7722023 w 9147326"/>
              <a:gd name="connsiteY264" fmla="*/ 2891155 h 6857999"/>
              <a:gd name="connsiteX265" fmla="*/ 7722023 w 9147326"/>
              <a:gd name="connsiteY265" fmla="*/ 2896552 h 6857999"/>
              <a:gd name="connsiteX266" fmla="*/ 7722341 w 9147326"/>
              <a:gd name="connsiteY266" fmla="*/ 2902267 h 6857999"/>
              <a:gd name="connsiteX267" fmla="*/ 7722977 w 9147326"/>
              <a:gd name="connsiteY267" fmla="*/ 2907982 h 6857999"/>
              <a:gd name="connsiteX268" fmla="*/ 7723930 w 9147326"/>
              <a:gd name="connsiteY268" fmla="*/ 2913062 h 6857999"/>
              <a:gd name="connsiteX269" fmla="*/ 7724883 w 9147326"/>
              <a:gd name="connsiteY269" fmla="*/ 2918777 h 6857999"/>
              <a:gd name="connsiteX270" fmla="*/ 7726473 w 9147326"/>
              <a:gd name="connsiteY270" fmla="*/ 2923857 h 6857999"/>
              <a:gd name="connsiteX271" fmla="*/ 7728380 w 9147326"/>
              <a:gd name="connsiteY271" fmla="*/ 2929572 h 6857999"/>
              <a:gd name="connsiteX272" fmla="*/ 7730287 w 9147326"/>
              <a:gd name="connsiteY272" fmla="*/ 2934652 h 6857999"/>
              <a:gd name="connsiteX273" fmla="*/ 7732511 w 9147326"/>
              <a:gd name="connsiteY273" fmla="*/ 2939415 h 6857999"/>
              <a:gd name="connsiteX274" fmla="*/ 7735054 w 9147326"/>
              <a:gd name="connsiteY274" fmla="*/ 2944812 h 6857999"/>
              <a:gd name="connsiteX275" fmla="*/ 7737597 w 9147326"/>
              <a:gd name="connsiteY275" fmla="*/ 2949575 h 6857999"/>
              <a:gd name="connsiteX276" fmla="*/ 7740457 w 9147326"/>
              <a:gd name="connsiteY276" fmla="*/ 2954337 h 6857999"/>
              <a:gd name="connsiteX277" fmla="*/ 7743953 w 9147326"/>
              <a:gd name="connsiteY277" fmla="*/ 2959417 h 6857999"/>
              <a:gd name="connsiteX278" fmla="*/ 7747767 w 9147326"/>
              <a:gd name="connsiteY278" fmla="*/ 2963862 h 6857999"/>
              <a:gd name="connsiteX279" fmla="*/ 7751581 w 9147326"/>
              <a:gd name="connsiteY279" fmla="*/ 2968307 h 6857999"/>
              <a:gd name="connsiteX280" fmla="*/ 7755395 w 9147326"/>
              <a:gd name="connsiteY280" fmla="*/ 2972752 h 6857999"/>
              <a:gd name="connsiteX281" fmla="*/ 7760163 w 9147326"/>
              <a:gd name="connsiteY281" fmla="*/ 2976880 h 6857999"/>
              <a:gd name="connsiteX282" fmla="*/ 7763977 w 9147326"/>
              <a:gd name="connsiteY282" fmla="*/ 2980372 h 6857999"/>
              <a:gd name="connsiteX283" fmla="*/ 7769062 w 9147326"/>
              <a:gd name="connsiteY283" fmla="*/ 2983865 h 6857999"/>
              <a:gd name="connsiteX284" fmla="*/ 7773512 w 9147326"/>
              <a:gd name="connsiteY284" fmla="*/ 2987357 h 6857999"/>
              <a:gd name="connsiteX285" fmla="*/ 7778279 w 9147326"/>
              <a:gd name="connsiteY285" fmla="*/ 2990215 h 6857999"/>
              <a:gd name="connsiteX286" fmla="*/ 7783364 w 9147326"/>
              <a:gd name="connsiteY286" fmla="*/ 2993072 h 6857999"/>
              <a:gd name="connsiteX287" fmla="*/ 7788450 w 9147326"/>
              <a:gd name="connsiteY287" fmla="*/ 2995930 h 6857999"/>
              <a:gd name="connsiteX288" fmla="*/ 7793535 w 9147326"/>
              <a:gd name="connsiteY288" fmla="*/ 2998152 h 6857999"/>
              <a:gd name="connsiteX289" fmla="*/ 7798938 w 9147326"/>
              <a:gd name="connsiteY289" fmla="*/ 2999740 h 6857999"/>
              <a:gd name="connsiteX290" fmla="*/ 7804023 w 9147326"/>
              <a:gd name="connsiteY290" fmla="*/ 3001327 h 6857999"/>
              <a:gd name="connsiteX291" fmla="*/ 7809744 w 9147326"/>
              <a:gd name="connsiteY291" fmla="*/ 3002915 h 6857999"/>
              <a:gd name="connsiteX292" fmla="*/ 7814830 w 9147326"/>
              <a:gd name="connsiteY292" fmla="*/ 3004502 h 6857999"/>
              <a:gd name="connsiteX293" fmla="*/ 7820551 w 9147326"/>
              <a:gd name="connsiteY293" fmla="*/ 3005137 h 6857999"/>
              <a:gd name="connsiteX294" fmla="*/ 7825954 w 9147326"/>
              <a:gd name="connsiteY294" fmla="*/ 3005772 h 6857999"/>
              <a:gd name="connsiteX295" fmla="*/ 7831357 w 9147326"/>
              <a:gd name="connsiteY295" fmla="*/ 3006090 h 6857999"/>
              <a:gd name="connsiteX296" fmla="*/ 7836760 w 9147326"/>
              <a:gd name="connsiteY296" fmla="*/ 3006090 h 6857999"/>
              <a:gd name="connsiteX297" fmla="*/ 7842481 w 9147326"/>
              <a:gd name="connsiteY297" fmla="*/ 3006090 h 6857999"/>
              <a:gd name="connsiteX298" fmla="*/ 7848202 w 9147326"/>
              <a:gd name="connsiteY298" fmla="*/ 3005772 h 6857999"/>
              <a:gd name="connsiteX299" fmla="*/ 7853605 w 9147326"/>
              <a:gd name="connsiteY299" fmla="*/ 3005137 h 6857999"/>
              <a:gd name="connsiteX300" fmla="*/ 7859008 w 9147326"/>
              <a:gd name="connsiteY300" fmla="*/ 3003867 h 6857999"/>
              <a:gd name="connsiteX301" fmla="*/ 7864411 w 9147326"/>
              <a:gd name="connsiteY301" fmla="*/ 3002915 h 6857999"/>
              <a:gd name="connsiteX302" fmla="*/ 7869814 w 9147326"/>
              <a:gd name="connsiteY302" fmla="*/ 3001327 h 6857999"/>
              <a:gd name="connsiteX303" fmla="*/ 7874900 w 9147326"/>
              <a:gd name="connsiteY303" fmla="*/ 2999740 h 6857999"/>
              <a:gd name="connsiteX304" fmla="*/ 7880303 w 9147326"/>
              <a:gd name="connsiteY304" fmla="*/ 2998152 h 6857999"/>
              <a:gd name="connsiteX305" fmla="*/ 7885388 w 9147326"/>
              <a:gd name="connsiteY305" fmla="*/ 2995930 h 6857999"/>
              <a:gd name="connsiteX306" fmla="*/ 7890473 w 9147326"/>
              <a:gd name="connsiteY306" fmla="*/ 2993072 h 6857999"/>
              <a:gd name="connsiteX307" fmla="*/ 7895559 w 9147326"/>
              <a:gd name="connsiteY307" fmla="*/ 2990215 h 6857999"/>
              <a:gd name="connsiteX308" fmla="*/ 7900326 w 9147326"/>
              <a:gd name="connsiteY308" fmla="*/ 2987357 h 6857999"/>
              <a:gd name="connsiteX309" fmla="*/ 7905094 w 9147326"/>
              <a:gd name="connsiteY309" fmla="*/ 2983865 h 6857999"/>
              <a:gd name="connsiteX310" fmla="*/ 7909543 w 9147326"/>
              <a:gd name="connsiteY310" fmla="*/ 2980372 h 6857999"/>
              <a:gd name="connsiteX311" fmla="*/ 7913993 w 9147326"/>
              <a:gd name="connsiteY311" fmla="*/ 2976880 h 6857999"/>
              <a:gd name="connsiteX312" fmla="*/ 7918443 w 9147326"/>
              <a:gd name="connsiteY312" fmla="*/ 2972752 h 6857999"/>
              <a:gd name="connsiteX313" fmla="*/ 8484500 w 9147326"/>
              <a:gd name="connsiteY313" fmla="*/ 2406968 h 6857999"/>
              <a:gd name="connsiteX314" fmla="*/ 8488949 w 9147326"/>
              <a:gd name="connsiteY314" fmla="*/ 2402840 h 6857999"/>
              <a:gd name="connsiteX315" fmla="*/ 8493399 w 9147326"/>
              <a:gd name="connsiteY315" fmla="*/ 2399030 h 6857999"/>
              <a:gd name="connsiteX316" fmla="*/ 8498166 w 9147326"/>
              <a:gd name="connsiteY316" fmla="*/ 2395537 h 6857999"/>
              <a:gd name="connsiteX317" fmla="*/ 8502934 w 9147326"/>
              <a:gd name="connsiteY317" fmla="*/ 2392362 h 6857999"/>
              <a:gd name="connsiteX318" fmla="*/ 8507701 w 9147326"/>
              <a:gd name="connsiteY318" fmla="*/ 2389188 h 6857999"/>
              <a:gd name="connsiteX319" fmla="*/ 8512469 w 9147326"/>
              <a:gd name="connsiteY319" fmla="*/ 2386648 h 6857999"/>
              <a:gd name="connsiteX320" fmla="*/ 8517872 w 9147326"/>
              <a:gd name="connsiteY320" fmla="*/ 2383790 h 6857999"/>
              <a:gd name="connsiteX321" fmla="*/ 8522639 w 9147326"/>
              <a:gd name="connsiteY321" fmla="*/ 2381567 h 6857999"/>
              <a:gd name="connsiteX322" fmla="*/ 8527725 w 9147326"/>
              <a:gd name="connsiteY322" fmla="*/ 2379663 h 6857999"/>
              <a:gd name="connsiteX323" fmla="*/ 8533446 w 9147326"/>
              <a:gd name="connsiteY323" fmla="*/ 2378075 h 6857999"/>
              <a:gd name="connsiteX324" fmla="*/ 8538531 w 9147326"/>
              <a:gd name="connsiteY324" fmla="*/ 2376805 h 6857999"/>
              <a:gd name="connsiteX325" fmla="*/ 8544252 w 9147326"/>
              <a:gd name="connsiteY325" fmla="*/ 2375217 h 6857999"/>
              <a:gd name="connsiteX326" fmla="*/ 8549655 w 9147326"/>
              <a:gd name="connsiteY326" fmla="*/ 2374582 h 6857999"/>
              <a:gd name="connsiteX327" fmla="*/ 8555058 w 9147326"/>
              <a:gd name="connsiteY327" fmla="*/ 2373947 h 6857999"/>
              <a:gd name="connsiteX328" fmla="*/ 8560779 w 9147326"/>
              <a:gd name="connsiteY328" fmla="*/ 2373312 h 6857999"/>
              <a:gd name="connsiteX329" fmla="*/ 8566182 w 9147326"/>
              <a:gd name="connsiteY329" fmla="*/ 2373312 h 6857999"/>
              <a:gd name="connsiteX330" fmla="*/ 8571585 w 9147326"/>
              <a:gd name="connsiteY330" fmla="*/ 2373312 h 6857999"/>
              <a:gd name="connsiteX331" fmla="*/ 8576989 w 9147326"/>
              <a:gd name="connsiteY331" fmla="*/ 2373947 h 6857999"/>
              <a:gd name="connsiteX332" fmla="*/ 8582709 w 9147326"/>
              <a:gd name="connsiteY332" fmla="*/ 2374582 h 6857999"/>
              <a:gd name="connsiteX333" fmla="*/ 8587795 w 9147326"/>
              <a:gd name="connsiteY333" fmla="*/ 2375217 h 6857999"/>
              <a:gd name="connsiteX334" fmla="*/ 8593516 w 9147326"/>
              <a:gd name="connsiteY334" fmla="*/ 2376805 h 6857999"/>
              <a:gd name="connsiteX335" fmla="*/ 8598601 w 9147326"/>
              <a:gd name="connsiteY335" fmla="*/ 2378075 h 6857999"/>
              <a:gd name="connsiteX336" fmla="*/ 8604322 w 9147326"/>
              <a:gd name="connsiteY336" fmla="*/ 2379663 h 6857999"/>
              <a:gd name="connsiteX337" fmla="*/ 8609725 w 9147326"/>
              <a:gd name="connsiteY337" fmla="*/ 2381567 h 6857999"/>
              <a:gd name="connsiteX338" fmla="*/ 8614810 w 9147326"/>
              <a:gd name="connsiteY338" fmla="*/ 2383790 h 6857999"/>
              <a:gd name="connsiteX339" fmla="*/ 8619578 w 9147326"/>
              <a:gd name="connsiteY339" fmla="*/ 2386648 h 6857999"/>
              <a:gd name="connsiteX340" fmla="*/ 8624345 w 9147326"/>
              <a:gd name="connsiteY340" fmla="*/ 2389188 h 6857999"/>
              <a:gd name="connsiteX341" fmla="*/ 8629431 w 9147326"/>
              <a:gd name="connsiteY341" fmla="*/ 2392362 h 6857999"/>
              <a:gd name="connsiteX342" fmla="*/ 8634198 w 9147326"/>
              <a:gd name="connsiteY342" fmla="*/ 2395537 h 6857999"/>
              <a:gd name="connsiteX343" fmla="*/ 8638648 w 9147326"/>
              <a:gd name="connsiteY343" fmla="*/ 2399030 h 6857999"/>
              <a:gd name="connsiteX344" fmla="*/ 8643097 w 9147326"/>
              <a:gd name="connsiteY344" fmla="*/ 2402840 h 6857999"/>
              <a:gd name="connsiteX345" fmla="*/ 8647547 w 9147326"/>
              <a:gd name="connsiteY345" fmla="*/ 2406968 h 6857999"/>
              <a:gd name="connsiteX346" fmla="*/ 8651679 w 9147326"/>
              <a:gd name="connsiteY346" fmla="*/ 2411413 h 6857999"/>
              <a:gd name="connsiteX347" fmla="*/ 8655493 w 9147326"/>
              <a:gd name="connsiteY347" fmla="*/ 2415857 h 6857999"/>
              <a:gd name="connsiteX348" fmla="*/ 8659307 w 9147326"/>
              <a:gd name="connsiteY348" fmla="*/ 2420303 h 6857999"/>
              <a:gd name="connsiteX349" fmla="*/ 8662167 w 9147326"/>
              <a:gd name="connsiteY349" fmla="*/ 2425382 h 6857999"/>
              <a:gd name="connsiteX350" fmla="*/ 8665663 w 9147326"/>
              <a:gd name="connsiteY350" fmla="*/ 2430145 h 6857999"/>
              <a:gd name="connsiteX351" fmla="*/ 8668206 w 9147326"/>
              <a:gd name="connsiteY351" fmla="*/ 2434907 h 6857999"/>
              <a:gd name="connsiteX352" fmla="*/ 8670749 w 9147326"/>
              <a:gd name="connsiteY352" fmla="*/ 2439670 h 6857999"/>
              <a:gd name="connsiteX353" fmla="*/ 8672974 w 9147326"/>
              <a:gd name="connsiteY353" fmla="*/ 2445067 h 6857999"/>
              <a:gd name="connsiteX354" fmla="*/ 8674880 w 9147326"/>
              <a:gd name="connsiteY354" fmla="*/ 2450148 h 6857999"/>
              <a:gd name="connsiteX355" fmla="*/ 8676787 w 9147326"/>
              <a:gd name="connsiteY355" fmla="*/ 2455862 h 6857999"/>
              <a:gd name="connsiteX356" fmla="*/ 8677741 w 9147326"/>
              <a:gd name="connsiteY356" fmla="*/ 2460943 h 6857999"/>
              <a:gd name="connsiteX357" fmla="*/ 8679330 w 9147326"/>
              <a:gd name="connsiteY357" fmla="*/ 2466340 h 6857999"/>
              <a:gd name="connsiteX358" fmla="*/ 8679966 w 9147326"/>
              <a:gd name="connsiteY358" fmla="*/ 2471738 h 6857999"/>
              <a:gd name="connsiteX359" fmla="*/ 8680919 w 9147326"/>
              <a:gd name="connsiteY359" fmla="*/ 2477452 h 6857999"/>
              <a:gd name="connsiteX360" fmla="*/ 8681237 w 9147326"/>
              <a:gd name="connsiteY360" fmla="*/ 2483168 h 6857999"/>
              <a:gd name="connsiteX361" fmla="*/ 8681237 w 9147326"/>
              <a:gd name="connsiteY361" fmla="*/ 2488247 h 6857999"/>
              <a:gd name="connsiteX362" fmla="*/ 8681237 w 9147326"/>
              <a:gd name="connsiteY362" fmla="*/ 2493962 h 6857999"/>
              <a:gd name="connsiteX363" fmla="*/ 8680919 w 9147326"/>
              <a:gd name="connsiteY363" fmla="*/ 2499360 h 6857999"/>
              <a:gd name="connsiteX364" fmla="*/ 8679966 w 9147326"/>
              <a:gd name="connsiteY364" fmla="*/ 2505075 h 6857999"/>
              <a:gd name="connsiteX365" fmla="*/ 8679330 w 9147326"/>
              <a:gd name="connsiteY365" fmla="*/ 2510155 h 6857999"/>
              <a:gd name="connsiteX366" fmla="*/ 8677741 w 9147326"/>
              <a:gd name="connsiteY366" fmla="*/ 2515870 h 6857999"/>
              <a:gd name="connsiteX367" fmla="*/ 8676787 w 9147326"/>
              <a:gd name="connsiteY367" fmla="*/ 2520950 h 6857999"/>
              <a:gd name="connsiteX368" fmla="*/ 8674880 w 9147326"/>
              <a:gd name="connsiteY368" fmla="*/ 2526665 h 6857999"/>
              <a:gd name="connsiteX369" fmla="*/ 8672974 w 9147326"/>
              <a:gd name="connsiteY369" fmla="*/ 2531745 h 6857999"/>
              <a:gd name="connsiteX370" fmla="*/ 8670749 w 9147326"/>
              <a:gd name="connsiteY370" fmla="*/ 2536825 h 6857999"/>
              <a:gd name="connsiteX371" fmla="*/ 8668206 w 9147326"/>
              <a:gd name="connsiteY371" fmla="*/ 2541905 h 6857999"/>
              <a:gd name="connsiteX372" fmla="*/ 8665663 w 9147326"/>
              <a:gd name="connsiteY372" fmla="*/ 2546667 h 6857999"/>
              <a:gd name="connsiteX373" fmla="*/ 8662167 w 9147326"/>
              <a:gd name="connsiteY373" fmla="*/ 2551430 h 6857999"/>
              <a:gd name="connsiteX374" fmla="*/ 8659307 w 9147326"/>
              <a:gd name="connsiteY374" fmla="*/ 2556510 h 6857999"/>
              <a:gd name="connsiteX375" fmla="*/ 8655493 w 9147326"/>
              <a:gd name="connsiteY375" fmla="*/ 2560955 h 6857999"/>
              <a:gd name="connsiteX376" fmla="*/ 8651679 w 9147326"/>
              <a:gd name="connsiteY376" fmla="*/ 2565400 h 6857999"/>
              <a:gd name="connsiteX377" fmla="*/ 8647547 w 9147326"/>
              <a:gd name="connsiteY377" fmla="*/ 2569845 h 6857999"/>
              <a:gd name="connsiteX378" fmla="*/ 7392750 w 9147326"/>
              <a:gd name="connsiteY378" fmla="*/ 3822700 h 6857999"/>
              <a:gd name="connsiteX379" fmla="*/ 7388618 w 9147326"/>
              <a:gd name="connsiteY379" fmla="*/ 3827145 h 6857999"/>
              <a:gd name="connsiteX380" fmla="*/ 7385122 w 9147326"/>
              <a:gd name="connsiteY380" fmla="*/ 3831590 h 6857999"/>
              <a:gd name="connsiteX381" fmla="*/ 7381626 w 9147326"/>
              <a:gd name="connsiteY381" fmla="*/ 3836035 h 6857999"/>
              <a:gd name="connsiteX382" fmla="*/ 7378448 w 9147326"/>
              <a:gd name="connsiteY382" fmla="*/ 3841115 h 6857999"/>
              <a:gd name="connsiteX383" fmla="*/ 7375269 w 9147326"/>
              <a:gd name="connsiteY383" fmla="*/ 3845877 h 6857999"/>
              <a:gd name="connsiteX384" fmla="*/ 7372409 w 9147326"/>
              <a:gd name="connsiteY384" fmla="*/ 3850640 h 6857999"/>
              <a:gd name="connsiteX385" fmla="*/ 7369866 w 9147326"/>
              <a:gd name="connsiteY385" fmla="*/ 3855720 h 6857999"/>
              <a:gd name="connsiteX386" fmla="*/ 7367641 w 9147326"/>
              <a:gd name="connsiteY386" fmla="*/ 3860800 h 6857999"/>
              <a:gd name="connsiteX387" fmla="*/ 7365734 w 9147326"/>
              <a:gd name="connsiteY387" fmla="*/ 3865880 h 6857999"/>
              <a:gd name="connsiteX388" fmla="*/ 7364145 w 9147326"/>
              <a:gd name="connsiteY388" fmla="*/ 3871595 h 6857999"/>
              <a:gd name="connsiteX389" fmla="*/ 7362556 w 9147326"/>
              <a:gd name="connsiteY389" fmla="*/ 3876675 h 6857999"/>
              <a:gd name="connsiteX390" fmla="*/ 7361603 w 9147326"/>
              <a:gd name="connsiteY390" fmla="*/ 3882390 h 6857999"/>
              <a:gd name="connsiteX391" fmla="*/ 7360331 w 9147326"/>
              <a:gd name="connsiteY391" fmla="*/ 3887470 h 6857999"/>
              <a:gd name="connsiteX392" fmla="*/ 7359696 w 9147326"/>
              <a:gd name="connsiteY392" fmla="*/ 3893185 h 6857999"/>
              <a:gd name="connsiteX393" fmla="*/ 7359378 w 9147326"/>
              <a:gd name="connsiteY393" fmla="*/ 3898582 h 6857999"/>
              <a:gd name="connsiteX394" fmla="*/ 7359378 w 9147326"/>
              <a:gd name="connsiteY394" fmla="*/ 3904297 h 6857999"/>
              <a:gd name="connsiteX395" fmla="*/ 7359378 w 9147326"/>
              <a:gd name="connsiteY395" fmla="*/ 3909695 h 6857999"/>
              <a:gd name="connsiteX396" fmla="*/ 7359696 w 9147326"/>
              <a:gd name="connsiteY396" fmla="*/ 3915092 h 6857999"/>
              <a:gd name="connsiteX397" fmla="*/ 7360331 w 9147326"/>
              <a:gd name="connsiteY397" fmla="*/ 3920807 h 6857999"/>
              <a:gd name="connsiteX398" fmla="*/ 7361603 w 9147326"/>
              <a:gd name="connsiteY398" fmla="*/ 3926205 h 6857999"/>
              <a:gd name="connsiteX399" fmla="*/ 7362556 w 9147326"/>
              <a:gd name="connsiteY399" fmla="*/ 3931602 h 6857999"/>
              <a:gd name="connsiteX400" fmla="*/ 7364145 w 9147326"/>
              <a:gd name="connsiteY400" fmla="*/ 3936682 h 6857999"/>
              <a:gd name="connsiteX401" fmla="*/ 7365734 w 9147326"/>
              <a:gd name="connsiteY401" fmla="*/ 3942397 h 6857999"/>
              <a:gd name="connsiteX402" fmla="*/ 7367641 w 9147326"/>
              <a:gd name="connsiteY402" fmla="*/ 3947477 h 6857999"/>
              <a:gd name="connsiteX403" fmla="*/ 7369866 w 9147326"/>
              <a:gd name="connsiteY403" fmla="*/ 3952875 h 6857999"/>
              <a:gd name="connsiteX404" fmla="*/ 7372409 w 9147326"/>
              <a:gd name="connsiteY404" fmla="*/ 3957637 h 6857999"/>
              <a:gd name="connsiteX405" fmla="*/ 7375269 w 9147326"/>
              <a:gd name="connsiteY405" fmla="*/ 3962400 h 6857999"/>
              <a:gd name="connsiteX406" fmla="*/ 7378448 w 9147326"/>
              <a:gd name="connsiteY406" fmla="*/ 3967162 h 6857999"/>
              <a:gd name="connsiteX407" fmla="*/ 7381626 w 9147326"/>
              <a:gd name="connsiteY407" fmla="*/ 3972242 h 6857999"/>
              <a:gd name="connsiteX408" fmla="*/ 7385122 w 9147326"/>
              <a:gd name="connsiteY408" fmla="*/ 3976687 h 6857999"/>
              <a:gd name="connsiteX409" fmla="*/ 7388618 w 9147326"/>
              <a:gd name="connsiteY409" fmla="*/ 3981132 h 6857999"/>
              <a:gd name="connsiteX410" fmla="*/ 7392750 w 9147326"/>
              <a:gd name="connsiteY410" fmla="*/ 3985577 h 6857999"/>
              <a:gd name="connsiteX411" fmla="*/ 7397200 w 9147326"/>
              <a:gd name="connsiteY411" fmla="*/ 3989705 h 6857999"/>
              <a:gd name="connsiteX412" fmla="*/ 7401967 w 9147326"/>
              <a:gd name="connsiteY412" fmla="*/ 3993515 h 6857999"/>
              <a:gd name="connsiteX413" fmla="*/ 7406417 w 9147326"/>
              <a:gd name="connsiteY413" fmla="*/ 3997007 h 6857999"/>
              <a:gd name="connsiteX414" fmla="*/ 7411184 w 9147326"/>
              <a:gd name="connsiteY414" fmla="*/ 4000182 h 6857999"/>
              <a:gd name="connsiteX415" fmla="*/ 7415952 w 9147326"/>
              <a:gd name="connsiteY415" fmla="*/ 4003357 h 6857999"/>
              <a:gd name="connsiteX416" fmla="*/ 7420719 w 9147326"/>
              <a:gd name="connsiteY416" fmla="*/ 4006215 h 6857999"/>
              <a:gd name="connsiteX417" fmla="*/ 7426122 w 9147326"/>
              <a:gd name="connsiteY417" fmla="*/ 4008755 h 6857999"/>
              <a:gd name="connsiteX418" fmla="*/ 7430890 w 9147326"/>
              <a:gd name="connsiteY418" fmla="*/ 4010977 h 6857999"/>
              <a:gd name="connsiteX419" fmla="*/ 7436293 w 9147326"/>
              <a:gd name="connsiteY419" fmla="*/ 4012882 h 6857999"/>
              <a:gd name="connsiteX420" fmla="*/ 7441696 w 9147326"/>
              <a:gd name="connsiteY420" fmla="*/ 4014787 h 6857999"/>
              <a:gd name="connsiteX421" fmla="*/ 7447099 w 9147326"/>
              <a:gd name="connsiteY421" fmla="*/ 4015740 h 6857999"/>
              <a:gd name="connsiteX422" fmla="*/ 7452502 w 9147326"/>
              <a:gd name="connsiteY422" fmla="*/ 4017327 h 6857999"/>
              <a:gd name="connsiteX423" fmla="*/ 7457905 w 9147326"/>
              <a:gd name="connsiteY423" fmla="*/ 4017962 h 6857999"/>
              <a:gd name="connsiteX424" fmla="*/ 7463309 w 9147326"/>
              <a:gd name="connsiteY424" fmla="*/ 4018597 h 6857999"/>
              <a:gd name="connsiteX425" fmla="*/ 7469030 w 9147326"/>
              <a:gd name="connsiteY425" fmla="*/ 4019232 h 6857999"/>
              <a:gd name="connsiteX426" fmla="*/ 7474433 w 9147326"/>
              <a:gd name="connsiteY426" fmla="*/ 4019232 h 6857999"/>
              <a:gd name="connsiteX427" fmla="*/ 7479836 w 9147326"/>
              <a:gd name="connsiteY427" fmla="*/ 4019232 h 6857999"/>
              <a:gd name="connsiteX428" fmla="*/ 7485557 w 9147326"/>
              <a:gd name="connsiteY428" fmla="*/ 4018597 h 6857999"/>
              <a:gd name="connsiteX429" fmla="*/ 7490960 w 9147326"/>
              <a:gd name="connsiteY429" fmla="*/ 4017962 h 6857999"/>
              <a:gd name="connsiteX430" fmla="*/ 7496681 w 9147326"/>
              <a:gd name="connsiteY430" fmla="*/ 4017327 h 6857999"/>
              <a:gd name="connsiteX431" fmla="*/ 7501766 w 9147326"/>
              <a:gd name="connsiteY431" fmla="*/ 4015740 h 6857999"/>
              <a:gd name="connsiteX432" fmla="*/ 7507169 w 9147326"/>
              <a:gd name="connsiteY432" fmla="*/ 4014787 h 6857999"/>
              <a:gd name="connsiteX433" fmla="*/ 7512572 w 9147326"/>
              <a:gd name="connsiteY433" fmla="*/ 4012882 h 6857999"/>
              <a:gd name="connsiteX434" fmla="*/ 7517975 w 9147326"/>
              <a:gd name="connsiteY434" fmla="*/ 4010977 h 6857999"/>
              <a:gd name="connsiteX435" fmla="*/ 7523061 w 9147326"/>
              <a:gd name="connsiteY435" fmla="*/ 4008755 h 6857999"/>
              <a:gd name="connsiteX436" fmla="*/ 7527828 w 9147326"/>
              <a:gd name="connsiteY436" fmla="*/ 4006215 h 6857999"/>
              <a:gd name="connsiteX437" fmla="*/ 7532914 w 9147326"/>
              <a:gd name="connsiteY437" fmla="*/ 4003357 h 6857999"/>
              <a:gd name="connsiteX438" fmla="*/ 7537681 w 9147326"/>
              <a:gd name="connsiteY438" fmla="*/ 4000182 h 6857999"/>
              <a:gd name="connsiteX439" fmla="*/ 7542448 w 9147326"/>
              <a:gd name="connsiteY439" fmla="*/ 3997007 h 6857999"/>
              <a:gd name="connsiteX440" fmla="*/ 7546898 w 9147326"/>
              <a:gd name="connsiteY440" fmla="*/ 3993515 h 6857999"/>
              <a:gd name="connsiteX441" fmla="*/ 7551348 w 9147326"/>
              <a:gd name="connsiteY441" fmla="*/ 3989705 h 6857999"/>
              <a:gd name="connsiteX442" fmla="*/ 7555797 w 9147326"/>
              <a:gd name="connsiteY442" fmla="*/ 3985577 h 6857999"/>
              <a:gd name="connsiteX443" fmla="*/ 8717788 w 9147326"/>
              <a:gd name="connsiteY443" fmla="*/ 2825115 h 6857999"/>
              <a:gd name="connsiteX444" fmla="*/ 8721919 w 9147326"/>
              <a:gd name="connsiteY444" fmla="*/ 2820987 h 6857999"/>
              <a:gd name="connsiteX445" fmla="*/ 8726369 w 9147326"/>
              <a:gd name="connsiteY445" fmla="*/ 2817177 h 6857999"/>
              <a:gd name="connsiteX446" fmla="*/ 8731137 w 9147326"/>
              <a:gd name="connsiteY446" fmla="*/ 2813685 h 6857999"/>
              <a:gd name="connsiteX447" fmla="*/ 8735586 w 9147326"/>
              <a:gd name="connsiteY447" fmla="*/ 2810192 h 6857999"/>
              <a:gd name="connsiteX448" fmla="*/ 8740672 w 9147326"/>
              <a:gd name="connsiteY448" fmla="*/ 2807335 h 6857999"/>
              <a:gd name="connsiteX449" fmla="*/ 8745757 w 9147326"/>
              <a:gd name="connsiteY449" fmla="*/ 2804477 h 6857999"/>
              <a:gd name="connsiteX450" fmla="*/ 8750524 w 9147326"/>
              <a:gd name="connsiteY450" fmla="*/ 2801937 h 6857999"/>
              <a:gd name="connsiteX451" fmla="*/ 8755927 w 9147326"/>
              <a:gd name="connsiteY451" fmla="*/ 2799715 h 6857999"/>
              <a:gd name="connsiteX452" fmla="*/ 8761013 w 9147326"/>
              <a:gd name="connsiteY452" fmla="*/ 2797810 h 6857999"/>
              <a:gd name="connsiteX453" fmla="*/ 8766416 w 9147326"/>
              <a:gd name="connsiteY453" fmla="*/ 2795905 h 6857999"/>
              <a:gd name="connsiteX454" fmla="*/ 8771819 w 9147326"/>
              <a:gd name="connsiteY454" fmla="*/ 2794635 h 6857999"/>
              <a:gd name="connsiteX455" fmla="*/ 8777222 w 9147326"/>
              <a:gd name="connsiteY455" fmla="*/ 2793365 h 6857999"/>
              <a:gd name="connsiteX456" fmla="*/ 8782625 w 9147326"/>
              <a:gd name="connsiteY456" fmla="*/ 2792730 h 6857999"/>
              <a:gd name="connsiteX457" fmla="*/ 8788346 w 9147326"/>
              <a:gd name="connsiteY457" fmla="*/ 2792095 h 6857999"/>
              <a:gd name="connsiteX458" fmla="*/ 8793431 w 9147326"/>
              <a:gd name="connsiteY458" fmla="*/ 2791460 h 6857999"/>
              <a:gd name="connsiteX459" fmla="*/ 8799152 w 9147326"/>
              <a:gd name="connsiteY459" fmla="*/ 2791460 h 6857999"/>
              <a:gd name="connsiteX460" fmla="*/ 8804556 w 9147326"/>
              <a:gd name="connsiteY460" fmla="*/ 2791460 h 6857999"/>
              <a:gd name="connsiteX461" fmla="*/ 8810277 w 9147326"/>
              <a:gd name="connsiteY461" fmla="*/ 2792095 h 6857999"/>
              <a:gd name="connsiteX462" fmla="*/ 8815680 w 9147326"/>
              <a:gd name="connsiteY462" fmla="*/ 2792730 h 6857999"/>
              <a:gd name="connsiteX463" fmla="*/ 8821083 w 9147326"/>
              <a:gd name="connsiteY463" fmla="*/ 2793365 h 6857999"/>
              <a:gd name="connsiteX464" fmla="*/ 8826804 w 9147326"/>
              <a:gd name="connsiteY464" fmla="*/ 2794635 h 6857999"/>
              <a:gd name="connsiteX465" fmla="*/ 8831889 w 9147326"/>
              <a:gd name="connsiteY465" fmla="*/ 2795905 h 6857999"/>
              <a:gd name="connsiteX466" fmla="*/ 8837292 w 9147326"/>
              <a:gd name="connsiteY466" fmla="*/ 2797810 h 6857999"/>
              <a:gd name="connsiteX467" fmla="*/ 8842377 w 9147326"/>
              <a:gd name="connsiteY467" fmla="*/ 2799715 h 6857999"/>
              <a:gd name="connsiteX468" fmla="*/ 8847463 w 9147326"/>
              <a:gd name="connsiteY468" fmla="*/ 2801937 h 6857999"/>
              <a:gd name="connsiteX469" fmla="*/ 8852866 w 9147326"/>
              <a:gd name="connsiteY469" fmla="*/ 2804477 h 6857999"/>
              <a:gd name="connsiteX470" fmla="*/ 8857633 w 9147326"/>
              <a:gd name="connsiteY470" fmla="*/ 2807335 h 6857999"/>
              <a:gd name="connsiteX471" fmla="*/ 8862401 w 9147326"/>
              <a:gd name="connsiteY471" fmla="*/ 2810192 h 6857999"/>
              <a:gd name="connsiteX472" fmla="*/ 8867486 w 9147326"/>
              <a:gd name="connsiteY472" fmla="*/ 2813685 h 6857999"/>
              <a:gd name="connsiteX473" fmla="*/ 8871936 w 9147326"/>
              <a:gd name="connsiteY473" fmla="*/ 2817177 h 6857999"/>
              <a:gd name="connsiteX474" fmla="*/ 8876385 w 9147326"/>
              <a:gd name="connsiteY474" fmla="*/ 2820987 h 6857999"/>
              <a:gd name="connsiteX475" fmla="*/ 8880517 w 9147326"/>
              <a:gd name="connsiteY475" fmla="*/ 2825115 h 6857999"/>
              <a:gd name="connsiteX476" fmla="*/ 8884649 w 9147326"/>
              <a:gd name="connsiteY476" fmla="*/ 2829242 h 6857999"/>
              <a:gd name="connsiteX477" fmla="*/ 8888781 w 9147326"/>
              <a:gd name="connsiteY477" fmla="*/ 2833687 h 6857999"/>
              <a:gd name="connsiteX478" fmla="*/ 8891959 w 9147326"/>
              <a:gd name="connsiteY478" fmla="*/ 2838450 h 6857999"/>
              <a:gd name="connsiteX479" fmla="*/ 8895455 w 9147326"/>
              <a:gd name="connsiteY479" fmla="*/ 2842895 h 6857999"/>
              <a:gd name="connsiteX480" fmla="*/ 8898316 w 9147326"/>
              <a:gd name="connsiteY480" fmla="*/ 2847975 h 6857999"/>
              <a:gd name="connsiteX481" fmla="*/ 8901494 w 9147326"/>
              <a:gd name="connsiteY481" fmla="*/ 2853055 h 6857999"/>
              <a:gd name="connsiteX482" fmla="*/ 8903719 w 9147326"/>
              <a:gd name="connsiteY482" fmla="*/ 2857817 h 6857999"/>
              <a:gd name="connsiteX483" fmla="*/ 8905944 w 9147326"/>
              <a:gd name="connsiteY483" fmla="*/ 2863215 h 6857999"/>
              <a:gd name="connsiteX484" fmla="*/ 8908168 w 9147326"/>
              <a:gd name="connsiteY484" fmla="*/ 2868295 h 6857999"/>
              <a:gd name="connsiteX485" fmla="*/ 8909440 w 9147326"/>
              <a:gd name="connsiteY485" fmla="*/ 2873692 h 6857999"/>
              <a:gd name="connsiteX486" fmla="*/ 8911029 w 9147326"/>
              <a:gd name="connsiteY486" fmla="*/ 2879090 h 6857999"/>
              <a:gd name="connsiteX487" fmla="*/ 8912300 w 9147326"/>
              <a:gd name="connsiteY487" fmla="*/ 2884487 h 6857999"/>
              <a:gd name="connsiteX488" fmla="*/ 8913254 w 9147326"/>
              <a:gd name="connsiteY488" fmla="*/ 2889885 h 6857999"/>
              <a:gd name="connsiteX489" fmla="*/ 8913572 w 9147326"/>
              <a:gd name="connsiteY489" fmla="*/ 2895600 h 6857999"/>
              <a:gd name="connsiteX490" fmla="*/ 8913889 w 9147326"/>
              <a:gd name="connsiteY490" fmla="*/ 2900680 h 6857999"/>
              <a:gd name="connsiteX491" fmla="*/ 8914525 w 9147326"/>
              <a:gd name="connsiteY491" fmla="*/ 2906395 h 6857999"/>
              <a:gd name="connsiteX492" fmla="*/ 8913889 w 9147326"/>
              <a:gd name="connsiteY492" fmla="*/ 2911792 h 6857999"/>
              <a:gd name="connsiteX493" fmla="*/ 8913572 w 9147326"/>
              <a:gd name="connsiteY493" fmla="*/ 2917507 h 6857999"/>
              <a:gd name="connsiteX494" fmla="*/ 8913254 w 9147326"/>
              <a:gd name="connsiteY494" fmla="*/ 2923222 h 6857999"/>
              <a:gd name="connsiteX495" fmla="*/ 8912300 w 9147326"/>
              <a:gd name="connsiteY495" fmla="*/ 2928302 h 6857999"/>
              <a:gd name="connsiteX496" fmla="*/ 8911029 w 9147326"/>
              <a:gd name="connsiteY496" fmla="*/ 2934017 h 6857999"/>
              <a:gd name="connsiteX497" fmla="*/ 8909440 w 9147326"/>
              <a:gd name="connsiteY497" fmla="*/ 2939097 h 6857999"/>
              <a:gd name="connsiteX498" fmla="*/ 8908168 w 9147326"/>
              <a:gd name="connsiteY498" fmla="*/ 2944495 h 6857999"/>
              <a:gd name="connsiteX499" fmla="*/ 8905944 w 9147326"/>
              <a:gd name="connsiteY499" fmla="*/ 2949575 h 6857999"/>
              <a:gd name="connsiteX500" fmla="*/ 8903719 w 9147326"/>
              <a:gd name="connsiteY500" fmla="*/ 2954655 h 6857999"/>
              <a:gd name="connsiteX501" fmla="*/ 8901494 w 9147326"/>
              <a:gd name="connsiteY501" fmla="*/ 2960052 h 6857999"/>
              <a:gd name="connsiteX502" fmla="*/ 8898316 w 9147326"/>
              <a:gd name="connsiteY502" fmla="*/ 2964815 h 6857999"/>
              <a:gd name="connsiteX503" fmla="*/ 8895455 w 9147326"/>
              <a:gd name="connsiteY503" fmla="*/ 2969577 h 6857999"/>
              <a:gd name="connsiteX504" fmla="*/ 8891959 w 9147326"/>
              <a:gd name="connsiteY504" fmla="*/ 2974657 h 6857999"/>
              <a:gd name="connsiteX505" fmla="*/ 8888781 w 9147326"/>
              <a:gd name="connsiteY505" fmla="*/ 2979102 h 6857999"/>
              <a:gd name="connsiteX506" fmla="*/ 8884649 w 9147326"/>
              <a:gd name="connsiteY506" fmla="*/ 2983547 h 6857999"/>
              <a:gd name="connsiteX507" fmla="*/ 8880517 w 9147326"/>
              <a:gd name="connsiteY507" fmla="*/ 2987992 h 6857999"/>
              <a:gd name="connsiteX508" fmla="*/ 8288080 w 9147326"/>
              <a:gd name="connsiteY508" fmla="*/ 3579812 h 6857999"/>
              <a:gd name="connsiteX509" fmla="*/ 8283948 w 9147326"/>
              <a:gd name="connsiteY509" fmla="*/ 3584257 h 6857999"/>
              <a:gd name="connsiteX510" fmla="*/ 8280134 w 9147326"/>
              <a:gd name="connsiteY510" fmla="*/ 3588702 h 6857999"/>
              <a:gd name="connsiteX511" fmla="*/ 8276320 w 9147326"/>
              <a:gd name="connsiteY511" fmla="*/ 3593147 h 6857999"/>
              <a:gd name="connsiteX512" fmla="*/ 8273142 w 9147326"/>
              <a:gd name="connsiteY512" fmla="*/ 3597910 h 6857999"/>
              <a:gd name="connsiteX513" fmla="*/ 8269964 w 9147326"/>
              <a:gd name="connsiteY513" fmla="*/ 3602990 h 6857999"/>
              <a:gd name="connsiteX514" fmla="*/ 8267421 w 9147326"/>
              <a:gd name="connsiteY514" fmla="*/ 3607752 h 6857999"/>
              <a:gd name="connsiteX515" fmla="*/ 8264878 w 9147326"/>
              <a:gd name="connsiteY515" fmla="*/ 3612515 h 6857999"/>
              <a:gd name="connsiteX516" fmla="*/ 8262654 w 9147326"/>
              <a:gd name="connsiteY516" fmla="*/ 3617595 h 6857999"/>
              <a:gd name="connsiteX517" fmla="*/ 8260747 w 9147326"/>
              <a:gd name="connsiteY517" fmla="*/ 3622992 h 6857999"/>
              <a:gd name="connsiteX518" fmla="*/ 8258840 w 9147326"/>
              <a:gd name="connsiteY518" fmla="*/ 3628707 h 6857999"/>
              <a:gd name="connsiteX519" fmla="*/ 8257251 w 9147326"/>
              <a:gd name="connsiteY519" fmla="*/ 3633787 h 6857999"/>
              <a:gd name="connsiteX520" fmla="*/ 8256297 w 9147326"/>
              <a:gd name="connsiteY520" fmla="*/ 3638867 h 6857999"/>
              <a:gd name="connsiteX521" fmla="*/ 8255344 w 9147326"/>
              <a:gd name="connsiteY521" fmla="*/ 3644582 h 6857999"/>
              <a:gd name="connsiteX522" fmla="*/ 8254708 w 9147326"/>
              <a:gd name="connsiteY522" fmla="*/ 3650297 h 6857999"/>
              <a:gd name="connsiteX523" fmla="*/ 8254390 w 9147326"/>
              <a:gd name="connsiteY523" fmla="*/ 3655695 h 6857999"/>
              <a:gd name="connsiteX524" fmla="*/ 8254072 w 9147326"/>
              <a:gd name="connsiteY524" fmla="*/ 3661092 h 6857999"/>
              <a:gd name="connsiteX525" fmla="*/ 8254390 w 9147326"/>
              <a:gd name="connsiteY525" fmla="*/ 3666490 h 6857999"/>
              <a:gd name="connsiteX526" fmla="*/ 8254708 w 9147326"/>
              <a:gd name="connsiteY526" fmla="*/ 3672205 h 6857999"/>
              <a:gd name="connsiteX527" fmla="*/ 8255344 w 9147326"/>
              <a:gd name="connsiteY527" fmla="*/ 3677602 h 6857999"/>
              <a:gd name="connsiteX528" fmla="*/ 8256297 w 9147326"/>
              <a:gd name="connsiteY528" fmla="*/ 3683000 h 6857999"/>
              <a:gd name="connsiteX529" fmla="*/ 8257251 w 9147326"/>
              <a:gd name="connsiteY529" fmla="*/ 3688397 h 6857999"/>
              <a:gd name="connsiteX530" fmla="*/ 8258840 w 9147326"/>
              <a:gd name="connsiteY530" fmla="*/ 3693795 h 6857999"/>
              <a:gd name="connsiteX531" fmla="*/ 8260747 w 9147326"/>
              <a:gd name="connsiteY531" fmla="*/ 3699510 h 6857999"/>
              <a:gd name="connsiteX532" fmla="*/ 8262654 w 9147326"/>
              <a:gd name="connsiteY532" fmla="*/ 3704590 h 6857999"/>
              <a:gd name="connsiteX533" fmla="*/ 8264878 w 9147326"/>
              <a:gd name="connsiteY533" fmla="*/ 3709352 h 6857999"/>
              <a:gd name="connsiteX534" fmla="*/ 8267421 w 9147326"/>
              <a:gd name="connsiteY534" fmla="*/ 3714750 h 6857999"/>
              <a:gd name="connsiteX535" fmla="*/ 8269964 w 9147326"/>
              <a:gd name="connsiteY535" fmla="*/ 3719512 h 6857999"/>
              <a:gd name="connsiteX536" fmla="*/ 8273142 w 9147326"/>
              <a:gd name="connsiteY536" fmla="*/ 3724275 h 6857999"/>
              <a:gd name="connsiteX537" fmla="*/ 8276320 w 9147326"/>
              <a:gd name="connsiteY537" fmla="*/ 3729037 h 6857999"/>
              <a:gd name="connsiteX538" fmla="*/ 8280134 w 9147326"/>
              <a:gd name="connsiteY538" fmla="*/ 3733800 h 6857999"/>
              <a:gd name="connsiteX539" fmla="*/ 8283948 w 9147326"/>
              <a:gd name="connsiteY539" fmla="*/ 3738245 h 6857999"/>
              <a:gd name="connsiteX540" fmla="*/ 8288080 w 9147326"/>
              <a:gd name="connsiteY540" fmla="*/ 3742690 h 6857999"/>
              <a:gd name="connsiteX541" fmla="*/ 8291576 w 9147326"/>
              <a:gd name="connsiteY541" fmla="*/ 3745865 h 6857999"/>
              <a:gd name="connsiteX542" fmla="*/ 8295390 w 9147326"/>
              <a:gd name="connsiteY542" fmla="*/ 3749357 h 6857999"/>
              <a:gd name="connsiteX543" fmla="*/ 8303654 w 9147326"/>
              <a:gd name="connsiteY543" fmla="*/ 3755707 h 6857999"/>
              <a:gd name="connsiteX544" fmla="*/ 8311917 w 9147326"/>
              <a:gd name="connsiteY544" fmla="*/ 3760787 h 6857999"/>
              <a:gd name="connsiteX545" fmla="*/ 8320499 w 9147326"/>
              <a:gd name="connsiteY545" fmla="*/ 3765232 h 6857999"/>
              <a:gd name="connsiteX546" fmla="*/ 8329716 w 9147326"/>
              <a:gd name="connsiteY546" fmla="*/ 3769042 h 6857999"/>
              <a:gd name="connsiteX547" fmla="*/ 8338615 w 9147326"/>
              <a:gd name="connsiteY547" fmla="*/ 3771900 h 6857999"/>
              <a:gd name="connsiteX548" fmla="*/ 8348468 w 9147326"/>
              <a:gd name="connsiteY548" fmla="*/ 3774122 h 6857999"/>
              <a:gd name="connsiteX549" fmla="*/ 8357685 w 9147326"/>
              <a:gd name="connsiteY549" fmla="*/ 3775392 h 6857999"/>
              <a:gd name="connsiteX550" fmla="*/ 8367538 w 9147326"/>
              <a:gd name="connsiteY550" fmla="*/ 3776027 h 6857999"/>
              <a:gd name="connsiteX551" fmla="*/ 8376755 w 9147326"/>
              <a:gd name="connsiteY551" fmla="*/ 3775710 h 6857999"/>
              <a:gd name="connsiteX552" fmla="*/ 8386608 w 9147326"/>
              <a:gd name="connsiteY552" fmla="*/ 3775075 h 6857999"/>
              <a:gd name="connsiteX553" fmla="*/ 8395825 w 9147326"/>
              <a:gd name="connsiteY553" fmla="*/ 3773170 h 6857999"/>
              <a:gd name="connsiteX554" fmla="*/ 8405042 w 9147326"/>
              <a:gd name="connsiteY554" fmla="*/ 3770630 h 6857999"/>
              <a:gd name="connsiteX555" fmla="*/ 8414577 w 9147326"/>
              <a:gd name="connsiteY555" fmla="*/ 3766820 h 6857999"/>
              <a:gd name="connsiteX556" fmla="*/ 8423476 w 9147326"/>
              <a:gd name="connsiteY556" fmla="*/ 3762692 h 6857999"/>
              <a:gd name="connsiteX557" fmla="*/ 8431740 w 9147326"/>
              <a:gd name="connsiteY557" fmla="*/ 3757930 h 6857999"/>
              <a:gd name="connsiteX558" fmla="*/ 9147326 w 9147326"/>
              <a:gd name="connsiteY558" fmla="*/ 3037501 h 6857999"/>
              <a:gd name="connsiteX559" fmla="*/ 9147326 w 9147326"/>
              <a:gd name="connsiteY559" fmla="*/ 6857999 h 6857999"/>
              <a:gd name="connsiteX560" fmla="*/ 460220 w 9147326"/>
              <a:gd name="connsiteY560" fmla="*/ 6857999 h 6857999"/>
              <a:gd name="connsiteX561" fmla="*/ 2028398 w 9147326"/>
              <a:gd name="connsiteY561" fmla="*/ 5291772 h 6857999"/>
              <a:gd name="connsiteX562" fmla="*/ 2032530 w 9147326"/>
              <a:gd name="connsiteY562" fmla="*/ 5287644 h 6857999"/>
              <a:gd name="connsiteX563" fmla="*/ 2036026 w 9147326"/>
              <a:gd name="connsiteY563" fmla="*/ 5283199 h 6857999"/>
              <a:gd name="connsiteX564" fmla="*/ 2039840 w 9147326"/>
              <a:gd name="connsiteY564" fmla="*/ 5278437 h 6857999"/>
              <a:gd name="connsiteX565" fmla="*/ 2043336 w 9147326"/>
              <a:gd name="connsiteY565" fmla="*/ 5273992 h 6857999"/>
              <a:gd name="connsiteX566" fmla="*/ 2046196 w 9147326"/>
              <a:gd name="connsiteY566" fmla="*/ 5268912 h 6857999"/>
              <a:gd name="connsiteX567" fmla="*/ 2048739 w 9147326"/>
              <a:gd name="connsiteY567" fmla="*/ 5263832 h 6857999"/>
              <a:gd name="connsiteX568" fmla="*/ 2051600 w 9147326"/>
              <a:gd name="connsiteY568" fmla="*/ 5259069 h 6857999"/>
              <a:gd name="connsiteX569" fmla="*/ 2053824 w 9147326"/>
              <a:gd name="connsiteY569" fmla="*/ 5253672 h 6857999"/>
              <a:gd name="connsiteX570" fmla="*/ 2055731 w 9147326"/>
              <a:gd name="connsiteY570" fmla="*/ 5248592 h 6857999"/>
              <a:gd name="connsiteX571" fmla="*/ 2057321 w 9147326"/>
              <a:gd name="connsiteY571" fmla="*/ 5243194 h 6857999"/>
              <a:gd name="connsiteX572" fmla="*/ 2058910 w 9147326"/>
              <a:gd name="connsiteY572" fmla="*/ 5237797 h 6857999"/>
              <a:gd name="connsiteX573" fmla="*/ 2060181 w 9147326"/>
              <a:gd name="connsiteY573" fmla="*/ 5232399 h 6857999"/>
              <a:gd name="connsiteX574" fmla="*/ 2060817 w 9147326"/>
              <a:gd name="connsiteY574" fmla="*/ 5227002 h 6857999"/>
              <a:gd name="connsiteX575" fmla="*/ 2061452 w 9147326"/>
              <a:gd name="connsiteY575" fmla="*/ 5221287 h 6857999"/>
              <a:gd name="connsiteX576" fmla="*/ 2061770 w 9147326"/>
              <a:gd name="connsiteY576" fmla="*/ 5216207 h 6857999"/>
              <a:gd name="connsiteX577" fmla="*/ 2062406 w 9147326"/>
              <a:gd name="connsiteY577" fmla="*/ 5210492 h 6857999"/>
              <a:gd name="connsiteX578" fmla="*/ 2061770 w 9147326"/>
              <a:gd name="connsiteY578" fmla="*/ 5204777 h 6857999"/>
              <a:gd name="connsiteX579" fmla="*/ 2061452 w 9147326"/>
              <a:gd name="connsiteY579" fmla="*/ 5199379 h 6857999"/>
              <a:gd name="connsiteX580" fmla="*/ 2060817 w 9147326"/>
              <a:gd name="connsiteY580" fmla="*/ 5193664 h 6857999"/>
              <a:gd name="connsiteX581" fmla="*/ 2060181 w 9147326"/>
              <a:gd name="connsiteY581" fmla="*/ 5188584 h 6857999"/>
              <a:gd name="connsiteX582" fmla="*/ 2058910 w 9147326"/>
              <a:gd name="connsiteY582" fmla="*/ 5182869 h 6857999"/>
              <a:gd name="connsiteX583" fmla="*/ 2057321 w 9147326"/>
              <a:gd name="connsiteY583" fmla="*/ 5177789 h 6857999"/>
              <a:gd name="connsiteX584" fmla="*/ 2055731 w 9147326"/>
              <a:gd name="connsiteY584" fmla="*/ 5172392 h 6857999"/>
              <a:gd name="connsiteX585" fmla="*/ 2053824 w 9147326"/>
              <a:gd name="connsiteY585" fmla="*/ 5167312 h 6857999"/>
              <a:gd name="connsiteX586" fmla="*/ 2051600 w 9147326"/>
              <a:gd name="connsiteY586" fmla="*/ 5161914 h 6857999"/>
              <a:gd name="connsiteX587" fmla="*/ 2048739 w 9147326"/>
              <a:gd name="connsiteY587" fmla="*/ 5156834 h 6857999"/>
              <a:gd name="connsiteX588" fmla="*/ 2046196 w 9147326"/>
              <a:gd name="connsiteY588" fmla="*/ 5152072 h 6857999"/>
              <a:gd name="connsiteX589" fmla="*/ 2043336 w 9147326"/>
              <a:gd name="connsiteY589" fmla="*/ 5146992 h 6857999"/>
              <a:gd name="connsiteX590" fmla="*/ 2039840 w 9147326"/>
              <a:gd name="connsiteY590" fmla="*/ 5142230 h 6857999"/>
              <a:gd name="connsiteX591" fmla="*/ 2036026 w 9147326"/>
              <a:gd name="connsiteY591" fmla="*/ 5137785 h 6857999"/>
              <a:gd name="connsiteX592" fmla="*/ 2032530 w 9147326"/>
              <a:gd name="connsiteY592" fmla="*/ 5133340 h 6857999"/>
              <a:gd name="connsiteX593" fmla="*/ 2028398 w 9147326"/>
              <a:gd name="connsiteY593" fmla="*/ 5129212 h 6857999"/>
              <a:gd name="connsiteX594" fmla="*/ 2024266 w 9147326"/>
              <a:gd name="connsiteY594" fmla="*/ 5125085 h 6857999"/>
              <a:gd name="connsiteX595" fmla="*/ 2019816 w 9147326"/>
              <a:gd name="connsiteY595" fmla="*/ 5120957 h 6857999"/>
              <a:gd name="connsiteX596" fmla="*/ 2015049 w 9147326"/>
              <a:gd name="connsiteY596" fmla="*/ 5117782 h 6857999"/>
              <a:gd name="connsiteX597" fmla="*/ 2010281 w 9147326"/>
              <a:gd name="connsiteY597" fmla="*/ 5114290 h 6857999"/>
              <a:gd name="connsiteX598" fmla="*/ 2005514 w 9147326"/>
              <a:gd name="connsiteY598" fmla="*/ 5111432 h 6857999"/>
              <a:gd name="connsiteX599" fmla="*/ 2000429 w 9147326"/>
              <a:gd name="connsiteY599" fmla="*/ 5108257 h 6857999"/>
              <a:gd name="connsiteX600" fmla="*/ 1995661 w 9147326"/>
              <a:gd name="connsiteY600" fmla="*/ 5106035 h 6857999"/>
              <a:gd name="connsiteX601" fmla="*/ 1990258 w 9147326"/>
              <a:gd name="connsiteY601" fmla="*/ 5103812 h 6857999"/>
              <a:gd name="connsiteX602" fmla="*/ 1985173 w 9147326"/>
              <a:gd name="connsiteY602" fmla="*/ 5101590 h 6857999"/>
              <a:gd name="connsiteX603" fmla="*/ 1979770 w 9147326"/>
              <a:gd name="connsiteY603" fmla="*/ 5100320 h 6857999"/>
              <a:gd name="connsiteX604" fmla="*/ 1974367 w 9147326"/>
              <a:gd name="connsiteY604" fmla="*/ 5098732 h 6857999"/>
              <a:gd name="connsiteX605" fmla="*/ 1968964 w 9147326"/>
              <a:gd name="connsiteY605" fmla="*/ 5097462 h 6857999"/>
              <a:gd name="connsiteX606" fmla="*/ 1963560 w 9147326"/>
              <a:gd name="connsiteY606" fmla="*/ 5096510 h 6857999"/>
              <a:gd name="connsiteX607" fmla="*/ 1958157 w 9147326"/>
              <a:gd name="connsiteY607" fmla="*/ 5095557 h 6857999"/>
              <a:gd name="connsiteX608" fmla="*/ 1952754 w 9147326"/>
              <a:gd name="connsiteY608" fmla="*/ 5095240 h 6857999"/>
              <a:gd name="connsiteX609" fmla="*/ 1947033 w 9147326"/>
              <a:gd name="connsiteY609" fmla="*/ 5095240 h 6857999"/>
              <a:gd name="connsiteX610" fmla="*/ 1941312 w 9147326"/>
              <a:gd name="connsiteY610" fmla="*/ 5095240 h 6857999"/>
              <a:gd name="connsiteX611" fmla="*/ 1935909 w 9147326"/>
              <a:gd name="connsiteY611" fmla="*/ 5095557 h 6857999"/>
              <a:gd name="connsiteX612" fmla="*/ 1930506 w 9147326"/>
              <a:gd name="connsiteY612" fmla="*/ 5096510 h 6857999"/>
              <a:gd name="connsiteX613" fmla="*/ 1925103 w 9147326"/>
              <a:gd name="connsiteY613" fmla="*/ 5097462 h 6857999"/>
              <a:gd name="connsiteX614" fmla="*/ 1919382 w 9147326"/>
              <a:gd name="connsiteY614" fmla="*/ 5098732 h 6857999"/>
              <a:gd name="connsiteX615" fmla="*/ 1914297 w 9147326"/>
              <a:gd name="connsiteY615" fmla="*/ 5100320 h 6857999"/>
              <a:gd name="connsiteX616" fmla="*/ 1908894 w 9147326"/>
              <a:gd name="connsiteY616" fmla="*/ 5101590 h 6857999"/>
              <a:gd name="connsiteX617" fmla="*/ 1903808 w 9147326"/>
              <a:gd name="connsiteY617" fmla="*/ 5103812 h 6857999"/>
              <a:gd name="connsiteX618" fmla="*/ 1898405 w 9147326"/>
              <a:gd name="connsiteY618" fmla="*/ 5106035 h 6857999"/>
              <a:gd name="connsiteX619" fmla="*/ 1893320 w 9147326"/>
              <a:gd name="connsiteY619" fmla="*/ 5108257 h 6857999"/>
              <a:gd name="connsiteX620" fmla="*/ 1888552 w 9147326"/>
              <a:gd name="connsiteY620" fmla="*/ 5111432 h 6857999"/>
              <a:gd name="connsiteX621" fmla="*/ 1883467 w 9147326"/>
              <a:gd name="connsiteY621" fmla="*/ 5114290 h 6857999"/>
              <a:gd name="connsiteX622" fmla="*/ 1878700 w 9147326"/>
              <a:gd name="connsiteY622" fmla="*/ 5117782 h 6857999"/>
              <a:gd name="connsiteX623" fmla="*/ 1874250 w 9147326"/>
              <a:gd name="connsiteY623" fmla="*/ 5120957 h 6857999"/>
              <a:gd name="connsiteX624" fmla="*/ 1869800 w 9147326"/>
              <a:gd name="connsiteY624" fmla="*/ 5125085 h 6857999"/>
              <a:gd name="connsiteX625" fmla="*/ 1865668 w 9147326"/>
              <a:gd name="connsiteY625" fmla="*/ 5129212 h 6857999"/>
              <a:gd name="connsiteX626" fmla="*/ 1760149 w 9147326"/>
              <a:gd name="connsiteY626" fmla="*/ 5234304 h 6857999"/>
              <a:gd name="connsiteX627" fmla="*/ 1755699 w 9147326"/>
              <a:gd name="connsiteY627" fmla="*/ 5238432 h 6857999"/>
              <a:gd name="connsiteX628" fmla="*/ 1751249 w 9147326"/>
              <a:gd name="connsiteY628" fmla="*/ 5242559 h 6857999"/>
              <a:gd name="connsiteX629" fmla="*/ 1746799 w 9147326"/>
              <a:gd name="connsiteY629" fmla="*/ 5245734 h 6857999"/>
              <a:gd name="connsiteX630" fmla="*/ 1741714 w 9147326"/>
              <a:gd name="connsiteY630" fmla="*/ 5249227 h 6857999"/>
              <a:gd name="connsiteX631" fmla="*/ 1736947 w 9147326"/>
              <a:gd name="connsiteY631" fmla="*/ 5252084 h 6857999"/>
              <a:gd name="connsiteX632" fmla="*/ 1732179 w 9147326"/>
              <a:gd name="connsiteY632" fmla="*/ 5255259 h 6857999"/>
              <a:gd name="connsiteX633" fmla="*/ 1726776 w 9147326"/>
              <a:gd name="connsiteY633" fmla="*/ 5257482 h 6857999"/>
              <a:gd name="connsiteX634" fmla="*/ 1722009 w 9147326"/>
              <a:gd name="connsiteY634" fmla="*/ 5259704 h 6857999"/>
              <a:gd name="connsiteX635" fmla="*/ 1716288 w 9147326"/>
              <a:gd name="connsiteY635" fmla="*/ 5261927 h 6857999"/>
              <a:gd name="connsiteX636" fmla="*/ 1711202 w 9147326"/>
              <a:gd name="connsiteY636" fmla="*/ 5263514 h 6857999"/>
              <a:gd name="connsiteX637" fmla="*/ 1706117 w 9147326"/>
              <a:gd name="connsiteY637" fmla="*/ 5264784 h 6857999"/>
              <a:gd name="connsiteX638" fmla="*/ 1700396 w 9147326"/>
              <a:gd name="connsiteY638" fmla="*/ 5266054 h 6857999"/>
              <a:gd name="connsiteX639" fmla="*/ 1695311 w 9147326"/>
              <a:gd name="connsiteY639" fmla="*/ 5267007 h 6857999"/>
              <a:gd name="connsiteX640" fmla="*/ 1689590 w 9147326"/>
              <a:gd name="connsiteY640" fmla="*/ 5267642 h 6857999"/>
              <a:gd name="connsiteX641" fmla="*/ 1683869 w 9147326"/>
              <a:gd name="connsiteY641" fmla="*/ 5268277 h 6857999"/>
              <a:gd name="connsiteX642" fmla="*/ 1678466 w 9147326"/>
              <a:gd name="connsiteY642" fmla="*/ 5268277 h 6857999"/>
              <a:gd name="connsiteX643" fmla="*/ 1673063 w 9147326"/>
              <a:gd name="connsiteY643" fmla="*/ 5268277 h 6857999"/>
              <a:gd name="connsiteX644" fmla="*/ 1667660 w 9147326"/>
              <a:gd name="connsiteY644" fmla="*/ 5267642 h 6857999"/>
              <a:gd name="connsiteX645" fmla="*/ 1661939 w 9147326"/>
              <a:gd name="connsiteY645" fmla="*/ 5267007 h 6857999"/>
              <a:gd name="connsiteX646" fmla="*/ 1656218 w 9147326"/>
              <a:gd name="connsiteY646" fmla="*/ 5266054 h 6857999"/>
              <a:gd name="connsiteX647" fmla="*/ 1651132 w 9147326"/>
              <a:gd name="connsiteY647" fmla="*/ 5264784 h 6857999"/>
              <a:gd name="connsiteX648" fmla="*/ 1645412 w 9147326"/>
              <a:gd name="connsiteY648" fmla="*/ 5263514 h 6857999"/>
              <a:gd name="connsiteX649" fmla="*/ 1640326 w 9147326"/>
              <a:gd name="connsiteY649" fmla="*/ 5261927 h 6857999"/>
              <a:gd name="connsiteX650" fmla="*/ 1635241 w 9147326"/>
              <a:gd name="connsiteY650" fmla="*/ 5259704 h 6857999"/>
              <a:gd name="connsiteX651" fmla="*/ 1629838 w 9147326"/>
              <a:gd name="connsiteY651" fmla="*/ 5257482 h 6857999"/>
              <a:gd name="connsiteX652" fmla="*/ 1625070 w 9147326"/>
              <a:gd name="connsiteY652" fmla="*/ 5255259 h 6857999"/>
              <a:gd name="connsiteX653" fmla="*/ 1619667 w 9147326"/>
              <a:gd name="connsiteY653" fmla="*/ 5252084 h 6857999"/>
              <a:gd name="connsiteX654" fmla="*/ 1614900 w 9147326"/>
              <a:gd name="connsiteY654" fmla="*/ 5249227 h 6857999"/>
              <a:gd name="connsiteX655" fmla="*/ 1610450 w 9147326"/>
              <a:gd name="connsiteY655" fmla="*/ 5245734 h 6857999"/>
              <a:gd name="connsiteX656" fmla="*/ 1605683 w 9147326"/>
              <a:gd name="connsiteY656" fmla="*/ 5242559 h 6857999"/>
              <a:gd name="connsiteX657" fmla="*/ 1601551 w 9147326"/>
              <a:gd name="connsiteY657" fmla="*/ 5238432 h 6857999"/>
              <a:gd name="connsiteX658" fmla="*/ 1597101 w 9147326"/>
              <a:gd name="connsiteY658" fmla="*/ 5234304 h 6857999"/>
              <a:gd name="connsiteX659" fmla="*/ 1592969 w 9147326"/>
              <a:gd name="connsiteY659" fmla="*/ 5230177 h 6857999"/>
              <a:gd name="connsiteX660" fmla="*/ 1589155 w 9147326"/>
              <a:gd name="connsiteY660" fmla="*/ 5225732 h 6857999"/>
              <a:gd name="connsiteX661" fmla="*/ 1585342 w 9147326"/>
              <a:gd name="connsiteY661" fmla="*/ 5221287 h 6857999"/>
              <a:gd name="connsiteX662" fmla="*/ 1582163 w 9147326"/>
              <a:gd name="connsiteY662" fmla="*/ 5216524 h 6857999"/>
              <a:gd name="connsiteX663" fmla="*/ 1578985 w 9147326"/>
              <a:gd name="connsiteY663" fmla="*/ 5211444 h 6857999"/>
              <a:gd name="connsiteX664" fmla="*/ 1576442 w 9147326"/>
              <a:gd name="connsiteY664" fmla="*/ 5206682 h 6857999"/>
              <a:gd name="connsiteX665" fmla="*/ 1573900 w 9147326"/>
              <a:gd name="connsiteY665" fmla="*/ 5201602 h 6857999"/>
              <a:gd name="connsiteX666" fmla="*/ 1571675 w 9147326"/>
              <a:gd name="connsiteY666" fmla="*/ 5196204 h 6857999"/>
              <a:gd name="connsiteX667" fmla="*/ 1569768 w 9147326"/>
              <a:gd name="connsiteY667" fmla="*/ 5191124 h 6857999"/>
              <a:gd name="connsiteX668" fmla="*/ 1567861 w 9147326"/>
              <a:gd name="connsiteY668" fmla="*/ 5186044 h 6857999"/>
              <a:gd name="connsiteX669" fmla="*/ 1566589 w 9147326"/>
              <a:gd name="connsiteY669" fmla="*/ 5180647 h 6857999"/>
              <a:gd name="connsiteX670" fmla="*/ 1565318 w 9147326"/>
              <a:gd name="connsiteY670" fmla="*/ 5174932 h 6857999"/>
              <a:gd name="connsiteX671" fmla="*/ 1564682 w 9147326"/>
              <a:gd name="connsiteY671" fmla="*/ 5169534 h 6857999"/>
              <a:gd name="connsiteX672" fmla="*/ 1563729 w 9147326"/>
              <a:gd name="connsiteY672" fmla="*/ 5164137 h 6857999"/>
              <a:gd name="connsiteX673" fmla="*/ 1563411 w 9147326"/>
              <a:gd name="connsiteY673" fmla="*/ 5158739 h 6857999"/>
              <a:gd name="connsiteX674" fmla="*/ 1563411 w 9147326"/>
              <a:gd name="connsiteY674" fmla="*/ 5153024 h 6857999"/>
              <a:gd name="connsiteX675" fmla="*/ 1563411 w 9147326"/>
              <a:gd name="connsiteY675" fmla="*/ 5147627 h 6857999"/>
              <a:gd name="connsiteX676" fmla="*/ 1563729 w 9147326"/>
              <a:gd name="connsiteY676" fmla="*/ 5142230 h 6857999"/>
              <a:gd name="connsiteX677" fmla="*/ 1564682 w 9147326"/>
              <a:gd name="connsiteY677" fmla="*/ 5136832 h 6857999"/>
              <a:gd name="connsiteX678" fmla="*/ 1565318 w 9147326"/>
              <a:gd name="connsiteY678" fmla="*/ 5131117 h 6857999"/>
              <a:gd name="connsiteX679" fmla="*/ 1566589 w 9147326"/>
              <a:gd name="connsiteY679" fmla="*/ 5126037 h 6857999"/>
              <a:gd name="connsiteX680" fmla="*/ 1567861 w 9147326"/>
              <a:gd name="connsiteY680" fmla="*/ 5120322 h 6857999"/>
              <a:gd name="connsiteX681" fmla="*/ 1569768 w 9147326"/>
              <a:gd name="connsiteY681" fmla="*/ 5115242 h 6857999"/>
              <a:gd name="connsiteX682" fmla="*/ 1571675 w 9147326"/>
              <a:gd name="connsiteY682" fmla="*/ 5109845 h 6857999"/>
              <a:gd name="connsiteX683" fmla="*/ 1573900 w 9147326"/>
              <a:gd name="connsiteY683" fmla="*/ 5104765 h 6857999"/>
              <a:gd name="connsiteX684" fmla="*/ 1576442 w 9147326"/>
              <a:gd name="connsiteY684" fmla="*/ 5099685 h 6857999"/>
              <a:gd name="connsiteX685" fmla="*/ 1578985 w 9147326"/>
              <a:gd name="connsiteY685" fmla="*/ 5094605 h 6857999"/>
              <a:gd name="connsiteX686" fmla="*/ 1582163 w 9147326"/>
              <a:gd name="connsiteY686" fmla="*/ 5089842 h 6857999"/>
              <a:gd name="connsiteX687" fmla="*/ 1585342 w 9147326"/>
              <a:gd name="connsiteY687" fmla="*/ 5085397 h 6857999"/>
              <a:gd name="connsiteX688" fmla="*/ 1589155 w 9147326"/>
              <a:gd name="connsiteY688" fmla="*/ 5080317 h 6857999"/>
              <a:gd name="connsiteX689" fmla="*/ 1592969 w 9147326"/>
              <a:gd name="connsiteY689" fmla="*/ 5075872 h 6857999"/>
              <a:gd name="connsiteX690" fmla="*/ 1597101 w 9147326"/>
              <a:gd name="connsiteY690" fmla="*/ 5071745 h 6857999"/>
              <a:gd name="connsiteX691" fmla="*/ 2266136 w 9147326"/>
              <a:gd name="connsiteY691" fmla="*/ 4403725 h 6857999"/>
              <a:gd name="connsiteX692" fmla="*/ 2270267 w 9147326"/>
              <a:gd name="connsiteY692" fmla="*/ 4399280 h 6857999"/>
              <a:gd name="connsiteX693" fmla="*/ 2273764 w 9147326"/>
              <a:gd name="connsiteY693" fmla="*/ 4394835 h 6857999"/>
              <a:gd name="connsiteX694" fmla="*/ 2277578 w 9147326"/>
              <a:gd name="connsiteY694" fmla="*/ 4390390 h 6857999"/>
              <a:gd name="connsiteX695" fmla="*/ 2281074 w 9147326"/>
              <a:gd name="connsiteY695" fmla="*/ 4385310 h 6857999"/>
              <a:gd name="connsiteX696" fmla="*/ 2283934 w 9147326"/>
              <a:gd name="connsiteY696" fmla="*/ 4380547 h 6857999"/>
              <a:gd name="connsiteX697" fmla="*/ 2286477 w 9147326"/>
              <a:gd name="connsiteY697" fmla="*/ 4375785 h 6857999"/>
              <a:gd name="connsiteX698" fmla="*/ 2289019 w 9147326"/>
              <a:gd name="connsiteY698" fmla="*/ 4371022 h 6857999"/>
              <a:gd name="connsiteX699" fmla="*/ 2291244 w 9147326"/>
              <a:gd name="connsiteY699" fmla="*/ 4365625 h 6857999"/>
              <a:gd name="connsiteX700" fmla="*/ 2293151 w 9147326"/>
              <a:gd name="connsiteY700" fmla="*/ 4360545 h 6857999"/>
              <a:gd name="connsiteX701" fmla="*/ 2295058 w 9147326"/>
              <a:gd name="connsiteY701" fmla="*/ 4354830 h 6857999"/>
              <a:gd name="connsiteX702" fmla="*/ 2296647 w 9147326"/>
              <a:gd name="connsiteY702" fmla="*/ 4349750 h 6857999"/>
              <a:gd name="connsiteX703" fmla="*/ 2297601 w 9147326"/>
              <a:gd name="connsiteY703" fmla="*/ 4344352 h 6857999"/>
              <a:gd name="connsiteX704" fmla="*/ 2298554 w 9147326"/>
              <a:gd name="connsiteY704" fmla="*/ 4338955 h 6857999"/>
              <a:gd name="connsiteX705" fmla="*/ 2299190 w 9147326"/>
              <a:gd name="connsiteY705" fmla="*/ 4333240 h 6857999"/>
              <a:gd name="connsiteX706" fmla="*/ 2299508 w 9147326"/>
              <a:gd name="connsiteY706" fmla="*/ 4327525 h 6857999"/>
              <a:gd name="connsiteX707" fmla="*/ 2299508 w 9147326"/>
              <a:gd name="connsiteY707" fmla="*/ 4322445 h 6857999"/>
              <a:gd name="connsiteX708" fmla="*/ 2299508 w 9147326"/>
              <a:gd name="connsiteY708" fmla="*/ 4316730 h 6857999"/>
              <a:gd name="connsiteX709" fmla="*/ 2299190 w 9147326"/>
              <a:gd name="connsiteY709" fmla="*/ 4311332 h 6857999"/>
              <a:gd name="connsiteX710" fmla="*/ 2298554 w 9147326"/>
              <a:gd name="connsiteY710" fmla="*/ 4305617 h 6857999"/>
              <a:gd name="connsiteX711" fmla="*/ 2297601 w 9147326"/>
              <a:gd name="connsiteY711" fmla="*/ 4300537 h 6857999"/>
              <a:gd name="connsiteX712" fmla="*/ 2296647 w 9147326"/>
              <a:gd name="connsiteY712" fmla="*/ 4294822 h 6857999"/>
              <a:gd name="connsiteX713" fmla="*/ 2295058 w 9147326"/>
              <a:gd name="connsiteY713" fmla="*/ 4289742 h 6857999"/>
              <a:gd name="connsiteX714" fmla="*/ 2293151 w 9147326"/>
              <a:gd name="connsiteY714" fmla="*/ 4284027 h 6857999"/>
              <a:gd name="connsiteX715" fmla="*/ 2291244 w 9147326"/>
              <a:gd name="connsiteY715" fmla="*/ 4278947 h 6857999"/>
              <a:gd name="connsiteX716" fmla="*/ 2289019 w 9147326"/>
              <a:gd name="connsiteY716" fmla="*/ 4273867 h 6857999"/>
              <a:gd name="connsiteX717" fmla="*/ 2286477 w 9147326"/>
              <a:gd name="connsiteY717" fmla="*/ 4268787 h 6857999"/>
              <a:gd name="connsiteX718" fmla="*/ 2283934 w 9147326"/>
              <a:gd name="connsiteY718" fmla="*/ 4264025 h 6857999"/>
              <a:gd name="connsiteX719" fmla="*/ 2281074 w 9147326"/>
              <a:gd name="connsiteY719" fmla="*/ 4258945 h 6857999"/>
              <a:gd name="connsiteX720" fmla="*/ 2277578 w 9147326"/>
              <a:gd name="connsiteY720" fmla="*/ 4254182 h 6857999"/>
              <a:gd name="connsiteX721" fmla="*/ 2273764 w 9147326"/>
              <a:gd name="connsiteY721" fmla="*/ 4249737 h 6857999"/>
              <a:gd name="connsiteX722" fmla="*/ 2270267 w 9147326"/>
              <a:gd name="connsiteY722" fmla="*/ 4245292 h 6857999"/>
              <a:gd name="connsiteX723" fmla="*/ 2266136 w 9147326"/>
              <a:gd name="connsiteY723" fmla="*/ 4240847 h 6857999"/>
              <a:gd name="connsiteX724" fmla="*/ 2262004 w 9147326"/>
              <a:gd name="connsiteY724" fmla="*/ 4236720 h 6857999"/>
              <a:gd name="connsiteX725" fmla="*/ 2257554 w 9147326"/>
              <a:gd name="connsiteY725" fmla="*/ 4232910 h 6857999"/>
              <a:gd name="connsiteX726" fmla="*/ 2252469 w 9147326"/>
              <a:gd name="connsiteY726" fmla="*/ 4229735 h 6857999"/>
              <a:gd name="connsiteX727" fmla="*/ 2248019 w 9147326"/>
              <a:gd name="connsiteY727" fmla="*/ 4226242 h 6857999"/>
              <a:gd name="connsiteX728" fmla="*/ 2243252 w 9147326"/>
              <a:gd name="connsiteY728" fmla="*/ 4223385 h 6857999"/>
              <a:gd name="connsiteX729" fmla="*/ 2238166 w 9147326"/>
              <a:gd name="connsiteY729" fmla="*/ 4220210 h 6857999"/>
              <a:gd name="connsiteX730" fmla="*/ 2233081 w 9147326"/>
              <a:gd name="connsiteY730" fmla="*/ 4217670 h 6857999"/>
              <a:gd name="connsiteX731" fmla="*/ 2227996 w 9147326"/>
              <a:gd name="connsiteY731" fmla="*/ 4215447 h 6857999"/>
              <a:gd name="connsiteX732" fmla="*/ 2222593 w 9147326"/>
              <a:gd name="connsiteY732" fmla="*/ 4213542 h 6857999"/>
              <a:gd name="connsiteX733" fmla="*/ 2217507 w 9147326"/>
              <a:gd name="connsiteY733" fmla="*/ 4212272 h 6857999"/>
              <a:gd name="connsiteX734" fmla="*/ 2211787 w 9147326"/>
              <a:gd name="connsiteY734" fmla="*/ 4210685 h 6857999"/>
              <a:gd name="connsiteX735" fmla="*/ 2206701 w 9147326"/>
              <a:gd name="connsiteY735" fmla="*/ 4209097 h 6857999"/>
              <a:gd name="connsiteX736" fmla="*/ 2200980 w 9147326"/>
              <a:gd name="connsiteY736" fmla="*/ 4208462 h 6857999"/>
              <a:gd name="connsiteX737" fmla="*/ 2195577 w 9147326"/>
              <a:gd name="connsiteY737" fmla="*/ 4207510 h 6857999"/>
              <a:gd name="connsiteX738" fmla="*/ 2190174 w 9147326"/>
              <a:gd name="connsiteY738" fmla="*/ 4207192 h 6857999"/>
              <a:gd name="connsiteX739" fmla="*/ 2184771 w 9147326"/>
              <a:gd name="connsiteY739" fmla="*/ 4207192 h 6857999"/>
              <a:gd name="connsiteX740" fmla="*/ 2179050 w 9147326"/>
              <a:gd name="connsiteY740" fmla="*/ 4207192 h 6857999"/>
              <a:gd name="connsiteX741" fmla="*/ 2173329 w 9147326"/>
              <a:gd name="connsiteY741" fmla="*/ 4207510 h 6857999"/>
              <a:gd name="connsiteX742" fmla="*/ 2167926 w 9147326"/>
              <a:gd name="connsiteY742" fmla="*/ 4208462 h 6857999"/>
              <a:gd name="connsiteX743" fmla="*/ 2162523 w 9147326"/>
              <a:gd name="connsiteY743" fmla="*/ 4209097 h 6857999"/>
              <a:gd name="connsiteX744" fmla="*/ 2157120 w 9147326"/>
              <a:gd name="connsiteY744" fmla="*/ 4210685 h 6857999"/>
              <a:gd name="connsiteX745" fmla="*/ 2151716 w 9147326"/>
              <a:gd name="connsiteY745" fmla="*/ 4212272 h 6857999"/>
              <a:gd name="connsiteX746" fmla="*/ 2146631 w 9147326"/>
              <a:gd name="connsiteY746" fmla="*/ 4213542 h 6857999"/>
              <a:gd name="connsiteX747" fmla="*/ 2141546 w 9147326"/>
              <a:gd name="connsiteY747" fmla="*/ 4215447 h 6857999"/>
              <a:gd name="connsiteX748" fmla="*/ 2136143 w 9147326"/>
              <a:gd name="connsiteY748" fmla="*/ 4217670 h 6857999"/>
              <a:gd name="connsiteX749" fmla="*/ 2131057 w 9147326"/>
              <a:gd name="connsiteY749" fmla="*/ 4220210 h 6857999"/>
              <a:gd name="connsiteX750" fmla="*/ 2125972 w 9147326"/>
              <a:gd name="connsiteY750" fmla="*/ 4223385 h 6857999"/>
              <a:gd name="connsiteX751" fmla="*/ 2121205 w 9147326"/>
              <a:gd name="connsiteY751" fmla="*/ 4226242 h 6857999"/>
              <a:gd name="connsiteX752" fmla="*/ 2116437 w 9147326"/>
              <a:gd name="connsiteY752" fmla="*/ 4229735 h 6857999"/>
              <a:gd name="connsiteX753" fmla="*/ 2111988 w 9147326"/>
              <a:gd name="connsiteY753" fmla="*/ 4232910 h 6857999"/>
              <a:gd name="connsiteX754" fmla="*/ 2107538 w 9147326"/>
              <a:gd name="connsiteY754" fmla="*/ 4236720 h 6857999"/>
              <a:gd name="connsiteX755" fmla="*/ 2103088 w 9147326"/>
              <a:gd name="connsiteY755" fmla="*/ 4240847 h 6857999"/>
              <a:gd name="connsiteX756" fmla="*/ 2015049 w 9147326"/>
              <a:gd name="connsiteY756" fmla="*/ 4329112 h 6857999"/>
              <a:gd name="connsiteX757" fmla="*/ 1915250 w 9147326"/>
              <a:gd name="connsiteY757" fmla="*/ 4428172 h 6857999"/>
              <a:gd name="connsiteX758" fmla="*/ 1911118 w 9147326"/>
              <a:gd name="connsiteY758" fmla="*/ 4432300 h 6857999"/>
              <a:gd name="connsiteX759" fmla="*/ 1906668 w 9147326"/>
              <a:gd name="connsiteY759" fmla="*/ 4436110 h 6857999"/>
              <a:gd name="connsiteX760" fmla="*/ 1902219 w 9147326"/>
              <a:gd name="connsiteY760" fmla="*/ 4439920 h 6857999"/>
              <a:gd name="connsiteX761" fmla="*/ 1897452 w 9147326"/>
              <a:gd name="connsiteY761" fmla="*/ 4443095 h 6857999"/>
              <a:gd name="connsiteX762" fmla="*/ 1892684 w 9147326"/>
              <a:gd name="connsiteY762" fmla="*/ 4446270 h 6857999"/>
              <a:gd name="connsiteX763" fmla="*/ 1887599 w 9147326"/>
              <a:gd name="connsiteY763" fmla="*/ 4448810 h 6857999"/>
              <a:gd name="connsiteX764" fmla="*/ 1882514 w 9147326"/>
              <a:gd name="connsiteY764" fmla="*/ 4451350 h 6857999"/>
              <a:gd name="connsiteX765" fmla="*/ 1877110 w 9147326"/>
              <a:gd name="connsiteY765" fmla="*/ 4453572 h 6857999"/>
              <a:gd name="connsiteX766" fmla="*/ 1872025 w 9147326"/>
              <a:gd name="connsiteY766" fmla="*/ 4455477 h 6857999"/>
              <a:gd name="connsiteX767" fmla="*/ 1866940 w 9147326"/>
              <a:gd name="connsiteY767" fmla="*/ 4457382 h 6857999"/>
              <a:gd name="connsiteX768" fmla="*/ 1861536 w 9147326"/>
              <a:gd name="connsiteY768" fmla="*/ 4458970 h 6857999"/>
              <a:gd name="connsiteX769" fmla="*/ 1855815 w 9147326"/>
              <a:gd name="connsiteY769" fmla="*/ 4459922 h 6857999"/>
              <a:gd name="connsiteX770" fmla="*/ 1850412 w 9147326"/>
              <a:gd name="connsiteY770" fmla="*/ 4460557 h 6857999"/>
              <a:gd name="connsiteX771" fmla="*/ 1845009 w 9147326"/>
              <a:gd name="connsiteY771" fmla="*/ 4461510 h 6857999"/>
              <a:gd name="connsiteX772" fmla="*/ 1839606 w 9147326"/>
              <a:gd name="connsiteY772" fmla="*/ 4461827 h 6857999"/>
              <a:gd name="connsiteX773" fmla="*/ 1833885 w 9147326"/>
              <a:gd name="connsiteY773" fmla="*/ 4462145 h 6857999"/>
              <a:gd name="connsiteX774" fmla="*/ 1828482 w 9147326"/>
              <a:gd name="connsiteY774" fmla="*/ 4461827 h 6857999"/>
              <a:gd name="connsiteX775" fmla="*/ 1823079 w 9147326"/>
              <a:gd name="connsiteY775" fmla="*/ 4461510 h 6857999"/>
              <a:gd name="connsiteX776" fmla="*/ 1817676 w 9147326"/>
              <a:gd name="connsiteY776" fmla="*/ 4460557 h 6857999"/>
              <a:gd name="connsiteX777" fmla="*/ 1811955 w 9147326"/>
              <a:gd name="connsiteY777" fmla="*/ 4459922 h 6857999"/>
              <a:gd name="connsiteX778" fmla="*/ 1806870 w 9147326"/>
              <a:gd name="connsiteY778" fmla="*/ 4458970 h 6857999"/>
              <a:gd name="connsiteX779" fmla="*/ 1801149 w 9147326"/>
              <a:gd name="connsiteY779" fmla="*/ 4457382 h 6857999"/>
              <a:gd name="connsiteX780" fmla="*/ 1795745 w 9147326"/>
              <a:gd name="connsiteY780" fmla="*/ 4455477 h 6857999"/>
              <a:gd name="connsiteX781" fmla="*/ 1790660 w 9147326"/>
              <a:gd name="connsiteY781" fmla="*/ 4453572 h 6857999"/>
              <a:gd name="connsiteX782" fmla="*/ 1785575 w 9147326"/>
              <a:gd name="connsiteY782" fmla="*/ 4451350 h 6857999"/>
              <a:gd name="connsiteX783" fmla="*/ 1780490 w 9147326"/>
              <a:gd name="connsiteY783" fmla="*/ 4448810 h 6857999"/>
              <a:gd name="connsiteX784" fmla="*/ 1775404 w 9147326"/>
              <a:gd name="connsiteY784" fmla="*/ 4446270 h 6857999"/>
              <a:gd name="connsiteX785" fmla="*/ 1770637 w 9147326"/>
              <a:gd name="connsiteY785" fmla="*/ 4443095 h 6857999"/>
              <a:gd name="connsiteX786" fmla="*/ 1766187 w 9147326"/>
              <a:gd name="connsiteY786" fmla="*/ 4439920 h 6857999"/>
              <a:gd name="connsiteX787" fmla="*/ 1761102 w 9147326"/>
              <a:gd name="connsiteY787" fmla="*/ 4436110 h 6857999"/>
              <a:gd name="connsiteX788" fmla="*/ 1756652 w 9147326"/>
              <a:gd name="connsiteY788" fmla="*/ 4432300 h 6857999"/>
              <a:gd name="connsiteX789" fmla="*/ 1752520 w 9147326"/>
              <a:gd name="connsiteY789" fmla="*/ 4428172 h 6857999"/>
              <a:gd name="connsiteX790" fmla="*/ 1746164 w 9147326"/>
              <a:gd name="connsiteY790" fmla="*/ 4421187 h 6857999"/>
              <a:gd name="connsiteX791" fmla="*/ 1740443 w 9147326"/>
              <a:gd name="connsiteY791" fmla="*/ 4414202 h 6857999"/>
              <a:gd name="connsiteX792" fmla="*/ 1735358 w 9147326"/>
              <a:gd name="connsiteY792" fmla="*/ 4406265 h 6857999"/>
              <a:gd name="connsiteX793" fmla="*/ 1730908 w 9147326"/>
              <a:gd name="connsiteY793" fmla="*/ 4398327 h 6857999"/>
              <a:gd name="connsiteX794" fmla="*/ 1727094 w 9147326"/>
              <a:gd name="connsiteY794" fmla="*/ 4389755 h 6857999"/>
              <a:gd name="connsiteX795" fmla="*/ 1724234 w 9147326"/>
              <a:gd name="connsiteY795" fmla="*/ 4381817 h 6857999"/>
              <a:gd name="connsiteX796" fmla="*/ 1722009 w 9147326"/>
              <a:gd name="connsiteY796" fmla="*/ 4373245 h 6857999"/>
              <a:gd name="connsiteX797" fmla="*/ 1720420 w 9147326"/>
              <a:gd name="connsiteY797" fmla="*/ 4364037 h 6857999"/>
              <a:gd name="connsiteX798" fmla="*/ 1719466 w 9147326"/>
              <a:gd name="connsiteY798" fmla="*/ 4355147 h 6857999"/>
              <a:gd name="connsiteX799" fmla="*/ 1719148 w 9147326"/>
              <a:gd name="connsiteY799" fmla="*/ 4346575 h 6857999"/>
              <a:gd name="connsiteX800" fmla="*/ 1719784 w 9147326"/>
              <a:gd name="connsiteY800" fmla="*/ 4337685 h 6857999"/>
              <a:gd name="connsiteX801" fmla="*/ 1721055 w 9147326"/>
              <a:gd name="connsiteY801" fmla="*/ 4328795 h 6857999"/>
              <a:gd name="connsiteX802" fmla="*/ 1722326 w 9147326"/>
              <a:gd name="connsiteY802" fmla="*/ 4320222 h 6857999"/>
              <a:gd name="connsiteX803" fmla="*/ 1724869 w 9147326"/>
              <a:gd name="connsiteY803" fmla="*/ 4311332 h 6857999"/>
              <a:gd name="connsiteX804" fmla="*/ 1728048 w 9147326"/>
              <a:gd name="connsiteY804" fmla="*/ 4303077 h 6857999"/>
              <a:gd name="connsiteX805" fmla="*/ 1732179 w 9147326"/>
              <a:gd name="connsiteY805" fmla="*/ 4294822 h 6857999"/>
              <a:gd name="connsiteX806" fmla="*/ 2001382 w 9147326"/>
              <a:gd name="connsiteY806" fmla="*/ 4025900 h 6857999"/>
              <a:gd name="connsiteX807" fmla="*/ 2005196 w 9147326"/>
              <a:gd name="connsiteY807" fmla="*/ 4021455 h 6857999"/>
              <a:gd name="connsiteX808" fmla="*/ 2009328 w 9147326"/>
              <a:gd name="connsiteY808" fmla="*/ 4017010 h 6857999"/>
              <a:gd name="connsiteX809" fmla="*/ 2012824 w 9147326"/>
              <a:gd name="connsiteY809" fmla="*/ 4012247 h 6857999"/>
              <a:gd name="connsiteX810" fmla="*/ 2016002 w 9147326"/>
              <a:gd name="connsiteY810" fmla="*/ 4007485 h 6857999"/>
              <a:gd name="connsiteX811" fmla="*/ 2018863 w 9147326"/>
              <a:gd name="connsiteY811" fmla="*/ 4002722 h 6857999"/>
              <a:gd name="connsiteX812" fmla="*/ 2022041 w 9147326"/>
              <a:gd name="connsiteY812" fmla="*/ 3997960 h 6857999"/>
              <a:gd name="connsiteX813" fmla="*/ 2024266 w 9147326"/>
              <a:gd name="connsiteY813" fmla="*/ 3992880 h 6857999"/>
              <a:gd name="connsiteX814" fmla="*/ 2026491 w 9147326"/>
              <a:gd name="connsiteY814" fmla="*/ 3987800 h 6857999"/>
              <a:gd name="connsiteX815" fmla="*/ 2028716 w 9147326"/>
              <a:gd name="connsiteY815" fmla="*/ 3982720 h 6857999"/>
              <a:gd name="connsiteX816" fmla="*/ 2030305 w 9147326"/>
              <a:gd name="connsiteY816" fmla="*/ 3977005 h 6857999"/>
              <a:gd name="connsiteX817" fmla="*/ 2031576 w 9147326"/>
              <a:gd name="connsiteY817" fmla="*/ 3971925 h 6857999"/>
              <a:gd name="connsiteX818" fmla="*/ 2032848 w 9147326"/>
              <a:gd name="connsiteY818" fmla="*/ 3966527 h 6857999"/>
              <a:gd name="connsiteX819" fmla="*/ 2033801 w 9147326"/>
              <a:gd name="connsiteY819" fmla="*/ 3960812 h 6857999"/>
              <a:gd name="connsiteX820" fmla="*/ 2034754 w 9147326"/>
              <a:gd name="connsiteY820" fmla="*/ 3955415 h 6857999"/>
              <a:gd name="connsiteX821" fmla="*/ 2035072 w 9147326"/>
              <a:gd name="connsiteY821" fmla="*/ 3949700 h 6857999"/>
              <a:gd name="connsiteX822" fmla="*/ 2035072 w 9147326"/>
              <a:gd name="connsiteY822" fmla="*/ 3944620 h 6857999"/>
              <a:gd name="connsiteX823" fmla="*/ 2035072 w 9147326"/>
              <a:gd name="connsiteY823" fmla="*/ 3938905 h 6857999"/>
              <a:gd name="connsiteX824" fmla="*/ 2034754 w 9147326"/>
              <a:gd name="connsiteY824" fmla="*/ 3933507 h 6857999"/>
              <a:gd name="connsiteX825" fmla="*/ 2033801 w 9147326"/>
              <a:gd name="connsiteY825" fmla="*/ 3927792 h 6857999"/>
              <a:gd name="connsiteX826" fmla="*/ 2032848 w 9147326"/>
              <a:gd name="connsiteY826" fmla="*/ 3922712 h 6857999"/>
              <a:gd name="connsiteX827" fmla="*/ 2031576 w 9147326"/>
              <a:gd name="connsiteY827" fmla="*/ 3916997 h 6857999"/>
              <a:gd name="connsiteX828" fmla="*/ 2030305 w 9147326"/>
              <a:gd name="connsiteY828" fmla="*/ 3911917 h 6857999"/>
              <a:gd name="connsiteX829" fmla="*/ 2028716 w 9147326"/>
              <a:gd name="connsiteY829" fmla="*/ 3906202 h 6857999"/>
              <a:gd name="connsiteX830" fmla="*/ 2026491 w 9147326"/>
              <a:gd name="connsiteY830" fmla="*/ 3901122 h 6857999"/>
              <a:gd name="connsiteX831" fmla="*/ 2024266 w 9147326"/>
              <a:gd name="connsiteY831" fmla="*/ 3896042 h 6857999"/>
              <a:gd name="connsiteX832" fmla="*/ 2022041 w 9147326"/>
              <a:gd name="connsiteY832" fmla="*/ 3890962 h 6857999"/>
              <a:gd name="connsiteX833" fmla="*/ 2018863 w 9147326"/>
              <a:gd name="connsiteY833" fmla="*/ 3886200 h 6857999"/>
              <a:gd name="connsiteX834" fmla="*/ 2016002 w 9147326"/>
              <a:gd name="connsiteY834" fmla="*/ 3881120 h 6857999"/>
              <a:gd name="connsiteX835" fmla="*/ 2012824 w 9147326"/>
              <a:gd name="connsiteY835" fmla="*/ 3876357 h 6857999"/>
              <a:gd name="connsiteX836" fmla="*/ 2009328 w 9147326"/>
              <a:gd name="connsiteY836" fmla="*/ 3871912 h 6857999"/>
              <a:gd name="connsiteX837" fmla="*/ 2005196 w 9147326"/>
              <a:gd name="connsiteY837" fmla="*/ 3867467 h 6857999"/>
              <a:gd name="connsiteX838" fmla="*/ 2001382 w 9147326"/>
              <a:gd name="connsiteY838" fmla="*/ 3863022 h 6857999"/>
              <a:gd name="connsiteX839" fmla="*/ 1996933 w 9147326"/>
              <a:gd name="connsiteY839" fmla="*/ 3858895 h 6857999"/>
              <a:gd name="connsiteX840" fmla="*/ 1992483 w 9147326"/>
              <a:gd name="connsiteY840" fmla="*/ 3855085 h 6857999"/>
              <a:gd name="connsiteX841" fmla="*/ 1988033 w 9147326"/>
              <a:gd name="connsiteY841" fmla="*/ 3851910 h 6857999"/>
              <a:gd name="connsiteX842" fmla="*/ 1983266 w 9147326"/>
              <a:gd name="connsiteY842" fmla="*/ 3848417 h 6857999"/>
              <a:gd name="connsiteX843" fmla="*/ 1978499 w 9147326"/>
              <a:gd name="connsiteY843" fmla="*/ 3845560 h 6857999"/>
              <a:gd name="connsiteX844" fmla="*/ 1973413 w 9147326"/>
              <a:gd name="connsiteY844" fmla="*/ 3842385 h 6857999"/>
              <a:gd name="connsiteX845" fmla="*/ 1968328 w 9147326"/>
              <a:gd name="connsiteY845" fmla="*/ 3839845 h 6857999"/>
              <a:gd name="connsiteX846" fmla="*/ 1962925 w 9147326"/>
              <a:gd name="connsiteY846" fmla="*/ 3837622 h 6857999"/>
              <a:gd name="connsiteX847" fmla="*/ 1957840 w 9147326"/>
              <a:gd name="connsiteY847" fmla="*/ 3835717 h 6857999"/>
              <a:gd name="connsiteX848" fmla="*/ 1952754 w 9147326"/>
              <a:gd name="connsiteY848" fmla="*/ 3834130 h 6857999"/>
              <a:gd name="connsiteX849" fmla="*/ 1947351 w 9147326"/>
              <a:gd name="connsiteY849" fmla="*/ 3832860 h 6857999"/>
              <a:gd name="connsiteX850" fmla="*/ 1941630 w 9147326"/>
              <a:gd name="connsiteY850" fmla="*/ 3831272 h 6857999"/>
              <a:gd name="connsiteX851" fmla="*/ 1936545 w 9147326"/>
              <a:gd name="connsiteY851" fmla="*/ 3830637 h 6857999"/>
              <a:gd name="connsiteX852" fmla="*/ 1930824 w 9147326"/>
              <a:gd name="connsiteY852" fmla="*/ 3829685 h 6857999"/>
              <a:gd name="connsiteX853" fmla="*/ 1925420 w 9147326"/>
              <a:gd name="connsiteY853" fmla="*/ 3829367 h 6857999"/>
              <a:gd name="connsiteX854" fmla="*/ 1919700 w 9147326"/>
              <a:gd name="connsiteY854" fmla="*/ 3829367 h 6857999"/>
              <a:gd name="connsiteX855" fmla="*/ 1914297 w 9147326"/>
              <a:gd name="connsiteY855" fmla="*/ 3829367 h 6857999"/>
              <a:gd name="connsiteX856" fmla="*/ 1908894 w 9147326"/>
              <a:gd name="connsiteY856" fmla="*/ 3829685 h 6857999"/>
              <a:gd name="connsiteX857" fmla="*/ 1903490 w 9147326"/>
              <a:gd name="connsiteY857" fmla="*/ 3830637 h 6857999"/>
              <a:gd name="connsiteX858" fmla="*/ 1897769 w 9147326"/>
              <a:gd name="connsiteY858" fmla="*/ 3831272 h 6857999"/>
              <a:gd name="connsiteX859" fmla="*/ 1892684 w 9147326"/>
              <a:gd name="connsiteY859" fmla="*/ 3832860 h 6857999"/>
              <a:gd name="connsiteX860" fmla="*/ 1886963 w 9147326"/>
              <a:gd name="connsiteY860" fmla="*/ 3834130 h 6857999"/>
              <a:gd name="connsiteX861" fmla="*/ 1881560 w 9147326"/>
              <a:gd name="connsiteY861" fmla="*/ 3835717 h 6857999"/>
              <a:gd name="connsiteX862" fmla="*/ 1876475 w 9147326"/>
              <a:gd name="connsiteY862" fmla="*/ 3837622 h 6857999"/>
              <a:gd name="connsiteX863" fmla="*/ 1871389 w 9147326"/>
              <a:gd name="connsiteY863" fmla="*/ 3839845 h 6857999"/>
              <a:gd name="connsiteX864" fmla="*/ 1866304 w 9147326"/>
              <a:gd name="connsiteY864" fmla="*/ 3842385 h 6857999"/>
              <a:gd name="connsiteX865" fmla="*/ 1861219 w 9147326"/>
              <a:gd name="connsiteY865" fmla="*/ 3845560 h 6857999"/>
              <a:gd name="connsiteX866" fmla="*/ 1856451 w 9147326"/>
              <a:gd name="connsiteY866" fmla="*/ 3848417 h 6857999"/>
              <a:gd name="connsiteX867" fmla="*/ 1852002 w 9147326"/>
              <a:gd name="connsiteY867" fmla="*/ 3851910 h 6857999"/>
              <a:gd name="connsiteX868" fmla="*/ 1846916 w 9147326"/>
              <a:gd name="connsiteY868" fmla="*/ 3855085 h 6857999"/>
              <a:gd name="connsiteX869" fmla="*/ 1842467 w 9147326"/>
              <a:gd name="connsiteY869" fmla="*/ 3858895 h 6857999"/>
              <a:gd name="connsiteX870" fmla="*/ 1838335 w 9147326"/>
              <a:gd name="connsiteY870" fmla="*/ 3863022 h 6857999"/>
              <a:gd name="connsiteX871" fmla="*/ 1271960 w 9147326"/>
              <a:gd name="connsiteY871" fmla="*/ 4428807 h 6857999"/>
              <a:gd name="connsiteX872" fmla="*/ 1267828 w 9147326"/>
              <a:gd name="connsiteY872" fmla="*/ 4432617 h 6857999"/>
              <a:gd name="connsiteX873" fmla="*/ 1263378 w 9147326"/>
              <a:gd name="connsiteY873" fmla="*/ 4436427 h 6857999"/>
              <a:gd name="connsiteX874" fmla="*/ 1258929 w 9147326"/>
              <a:gd name="connsiteY874" fmla="*/ 4440237 h 6857999"/>
              <a:gd name="connsiteX875" fmla="*/ 1254161 w 9147326"/>
              <a:gd name="connsiteY875" fmla="*/ 4443095 h 6857999"/>
              <a:gd name="connsiteX876" fmla="*/ 1249394 w 9147326"/>
              <a:gd name="connsiteY876" fmla="*/ 4446587 h 6857999"/>
              <a:gd name="connsiteX877" fmla="*/ 1244309 w 9147326"/>
              <a:gd name="connsiteY877" fmla="*/ 4449127 h 6857999"/>
              <a:gd name="connsiteX878" fmla="*/ 1239223 w 9147326"/>
              <a:gd name="connsiteY878" fmla="*/ 4451667 h 6857999"/>
              <a:gd name="connsiteX879" fmla="*/ 1234138 w 9147326"/>
              <a:gd name="connsiteY879" fmla="*/ 4453890 h 6857999"/>
              <a:gd name="connsiteX880" fmla="*/ 1228735 w 9147326"/>
              <a:gd name="connsiteY880" fmla="*/ 4455795 h 6857999"/>
              <a:gd name="connsiteX881" fmla="*/ 1223650 w 9147326"/>
              <a:gd name="connsiteY881" fmla="*/ 4457700 h 6857999"/>
              <a:gd name="connsiteX882" fmla="*/ 1218246 w 9147326"/>
              <a:gd name="connsiteY882" fmla="*/ 4458970 h 6857999"/>
              <a:gd name="connsiteX883" fmla="*/ 1212844 w 9147326"/>
              <a:gd name="connsiteY883" fmla="*/ 4460240 h 6857999"/>
              <a:gd name="connsiteX884" fmla="*/ 1207123 w 9147326"/>
              <a:gd name="connsiteY884" fmla="*/ 4461192 h 6857999"/>
              <a:gd name="connsiteX885" fmla="*/ 1202037 w 9147326"/>
              <a:gd name="connsiteY885" fmla="*/ 4461827 h 6857999"/>
              <a:gd name="connsiteX886" fmla="*/ 1196316 w 9147326"/>
              <a:gd name="connsiteY886" fmla="*/ 4462145 h 6857999"/>
              <a:gd name="connsiteX887" fmla="*/ 1190595 w 9147326"/>
              <a:gd name="connsiteY887" fmla="*/ 4462145 h 6857999"/>
              <a:gd name="connsiteX888" fmla="*/ 1185192 w 9147326"/>
              <a:gd name="connsiteY888" fmla="*/ 4462145 h 6857999"/>
              <a:gd name="connsiteX889" fmla="*/ 1179471 w 9147326"/>
              <a:gd name="connsiteY889" fmla="*/ 4461827 h 6857999"/>
              <a:gd name="connsiteX890" fmla="*/ 1174386 w 9147326"/>
              <a:gd name="connsiteY890" fmla="*/ 4461192 h 6857999"/>
              <a:gd name="connsiteX891" fmla="*/ 1168665 w 9147326"/>
              <a:gd name="connsiteY891" fmla="*/ 4460240 h 6857999"/>
              <a:gd name="connsiteX892" fmla="*/ 1163579 w 9147326"/>
              <a:gd name="connsiteY892" fmla="*/ 4458970 h 6857999"/>
              <a:gd name="connsiteX893" fmla="*/ 1157859 w 9147326"/>
              <a:gd name="connsiteY893" fmla="*/ 4457700 h 6857999"/>
              <a:gd name="connsiteX894" fmla="*/ 1152773 w 9147326"/>
              <a:gd name="connsiteY894" fmla="*/ 4455795 h 6857999"/>
              <a:gd name="connsiteX895" fmla="*/ 1147370 w 9147326"/>
              <a:gd name="connsiteY895" fmla="*/ 4453890 h 6857999"/>
              <a:gd name="connsiteX896" fmla="*/ 1142285 w 9147326"/>
              <a:gd name="connsiteY896" fmla="*/ 4451667 h 6857999"/>
              <a:gd name="connsiteX897" fmla="*/ 1136882 w 9147326"/>
              <a:gd name="connsiteY897" fmla="*/ 4449127 h 6857999"/>
              <a:gd name="connsiteX898" fmla="*/ 1132114 w 9147326"/>
              <a:gd name="connsiteY898" fmla="*/ 4446587 h 6857999"/>
              <a:gd name="connsiteX899" fmla="*/ 1127347 w 9147326"/>
              <a:gd name="connsiteY899" fmla="*/ 4443095 h 6857999"/>
              <a:gd name="connsiteX900" fmla="*/ 1122580 w 9147326"/>
              <a:gd name="connsiteY900" fmla="*/ 4440237 h 6857999"/>
              <a:gd name="connsiteX901" fmla="*/ 1117812 w 9147326"/>
              <a:gd name="connsiteY901" fmla="*/ 4436427 h 6857999"/>
              <a:gd name="connsiteX902" fmla="*/ 1113362 w 9147326"/>
              <a:gd name="connsiteY902" fmla="*/ 4432617 h 6857999"/>
              <a:gd name="connsiteX903" fmla="*/ 1109230 w 9147326"/>
              <a:gd name="connsiteY903" fmla="*/ 4428807 h 6857999"/>
              <a:gd name="connsiteX904" fmla="*/ 1105416 w 9147326"/>
              <a:gd name="connsiteY904" fmla="*/ 4424045 h 6857999"/>
              <a:gd name="connsiteX905" fmla="*/ 1101603 w 9147326"/>
              <a:gd name="connsiteY905" fmla="*/ 4419600 h 6857999"/>
              <a:gd name="connsiteX906" fmla="*/ 1097789 w 9147326"/>
              <a:gd name="connsiteY906" fmla="*/ 4415155 h 6857999"/>
              <a:gd name="connsiteX907" fmla="*/ 1094610 w 9147326"/>
              <a:gd name="connsiteY907" fmla="*/ 4410392 h 6857999"/>
              <a:gd name="connsiteX908" fmla="*/ 1091432 w 9147326"/>
              <a:gd name="connsiteY908" fmla="*/ 4405630 h 6857999"/>
              <a:gd name="connsiteX909" fmla="*/ 1088889 w 9147326"/>
              <a:gd name="connsiteY909" fmla="*/ 4400550 h 6857999"/>
              <a:gd name="connsiteX910" fmla="*/ 1086347 w 9147326"/>
              <a:gd name="connsiteY910" fmla="*/ 4395787 h 6857999"/>
              <a:gd name="connsiteX911" fmla="*/ 1084122 w 9147326"/>
              <a:gd name="connsiteY911" fmla="*/ 4390707 h 6857999"/>
              <a:gd name="connsiteX912" fmla="*/ 1082215 w 9147326"/>
              <a:gd name="connsiteY912" fmla="*/ 4385310 h 6857999"/>
              <a:gd name="connsiteX913" fmla="*/ 1080308 w 9147326"/>
              <a:gd name="connsiteY913" fmla="*/ 4379912 h 6857999"/>
              <a:gd name="connsiteX914" fmla="*/ 1078719 w 9147326"/>
              <a:gd name="connsiteY914" fmla="*/ 4374515 h 6857999"/>
              <a:gd name="connsiteX915" fmla="*/ 1077765 w 9147326"/>
              <a:gd name="connsiteY915" fmla="*/ 4369435 h 6857999"/>
              <a:gd name="connsiteX916" fmla="*/ 1076494 w 9147326"/>
              <a:gd name="connsiteY916" fmla="*/ 4363720 h 6857999"/>
              <a:gd name="connsiteX917" fmla="*/ 1076176 w 9147326"/>
              <a:gd name="connsiteY917" fmla="*/ 4358322 h 6857999"/>
              <a:gd name="connsiteX918" fmla="*/ 1075858 w 9147326"/>
              <a:gd name="connsiteY918" fmla="*/ 4352607 h 6857999"/>
              <a:gd name="connsiteX919" fmla="*/ 1075540 w 9147326"/>
              <a:gd name="connsiteY919" fmla="*/ 4347527 h 6857999"/>
              <a:gd name="connsiteX920" fmla="*/ 1075858 w 9147326"/>
              <a:gd name="connsiteY920" fmla="*/ 4341812 h 6857999"/>
              <a:gd name="connsiteX921" fmla="*/ 1076176 w 9147326"/>
              <a:gd name="connsiteY921" fmla="*/ 4336097 h 6857999"/>
              <a:gd name="connsiteX922" fmla="*/ 1076494 w 9147326"/>
              <a:gd name="connsiteY922" fmla="*/ 4330700 h 6857999"/>
              <a:gd name="connsiteX923" fmla="*/ 1077765 w 9147326"/>
              <a:gd name="connsiteY923" fmla="*/ 4325302 h 6857999"/>
              <a:gd name="connsiteX924" fmla="*/ 1078719 w 9147326"/>
              <a:gd name="connsiteY924" fmla="*/ 4319905 h 6857999"/>
              <a:gd name="connsiteX925" fmla="*/ 1080308 w 9147326"/>
              <a:gd name="connsiteY925" fmla="*/ 4314507 h 6857999"/>
              <a:gd name="connsiteX926" fmla="*/ 1082215 w 9147326"/>
              <a:gd name="connsiteY926" fmla="*/ 4309110 h 6857999"/>
              <a:gd name="connsiteX927" fmla="*/ 1084122 w 9147326"/>
              <a:gd name="connsiteY927" fmla="*/ 4303712 h 6857999"/>
              <a:gd name="connsiteX928" fmla="*/ 1086347 w 9147326"/>
              <a:gd name="connsiteY928" fmla="*/ 4298950 h 6857999"/>
              <a:gd name="connsiteX929" fmla="*/ 1088889 w 9147326"/>
              <a:gd name="connsiteY929" fmla="*/ 4293870 h 6857999"/>
              <a:gd name="connsiteX930" fmla="*/ 1091432 w 9147326"/>
              <a:gd name="connsiteY930" fmla="*/ 4288790 h 6857999"/>
              <a:gd name="connsiteX931" fmla="*/ 1094610 w 9147326"/>
              <a:gd name="connsiteY931" fmla="*/ 4284027 h 6857999"/>
              <a:gd name="connsiteX932" fmla="*/ 1097789 w 9147326"/>
              <a:gd name="connsiteY932" fmla="*/ 4279265 h 6857999"/>
              <a:gd name="connsiteX933" fmla="*/ 1101603 w 9147326"/>
              <a:gd name="connsiteY933" fmla="*/ 4274820 h 6857999"/>
              <a:gd name="connsiteX934" fmla="*/ 1105416 w 9147326"/>
              <a:gd name="connsiteY934" fmla="*/ 4270375 h 6857999"/>
              <a:gd name="connsiteX935" fmla="*/ 1109230 w 9147326"/>
              <a:gd name="connsiteY935" fmla="*/ 4265930 h 6857999"/>
              <a:gd name="connsiteX936" fmla="*/ 2363710 w 9147326"/>
              <a:gd name="connsiteY936" fmla="*/ 3013075 h 6857999"/>
              <a:gd name="connsiteX937" fmla="*/ 2367841 w 9147326"/>
              <a:gd name="connsiteY937" fmla="*/ 3008312 h 6857999"/>
              <a:gd name="connsiteX938" fmla="*/ 2371656 w 9147326"/>
              <a:gd name="connsiteY938" fmla="*/ 3003867 h 6857999"/>
              <a:gd name="connsiteX939" fmla="*/ 2375470 w 9147326"/>
              <a:gd name="connsiteY939" fmla="*/ 2999422 h 6857999"/>
              <a:gd name="connsiteX940" fmla="*/ 2378648 w 9147326"/>
              <a:gd name="connsiteY940" fmla="*/ 2994660 h 6857999"/>
              <a:gd name="connsiteX941" fmla="*/ 2381826 w 9147326"/>
              <a:gd name="connsiteY941" fmla="*/ 2989897 h 6857999"/>
              <a:gd name="connsiteX942" fmla="*/ 2384369 w 9147326"/>
              <a:gd name="connsiteY942" fmla="*/ 2985135 h 6857999"/>
              <a:gd name="connsiteX943" fmla="*/ 2386911 w 9147326"/>
              <a:gd name="connsiteY943" fmla="*/ 2979737 h 6857999"/>
              <a:gd name="connsiteX944" fmla="*/ 2389136 w 9147326"/>
              <a:gd name="connsiteY944" fmla="*/ 2974975 h 6857999"/>
              <a:gd name="connsiteX945" fmla="*/ 2391043 w 9147326"/>
              <a:gd name="connsiteY945" fmla="*/ 2969577 h 6857999"/>
              <a:gd name="connsiteX946" fmla="*/ 2392950 w 9147326"/>
              <a:gd name="connsiteY946" fmla="*/ 2964180 h 6857999"/>
              <a:gd name="connsiteX947" fmla="*/ 2394222 w 9147326"/>
              <a:gd name="connsiteY947" fmla="*/ 2958782 h 6857999"/>
              <a:gd name="connsiteX948" fmla="*/ 2395493 w 9147326"/>
              <a:gd name="connsiteY948" fmla="*/ 2953385 h 6857999"/>
              <a:gd name="connsiteX949" fmla="*/ 2396129 w 9147326"/>
              <a:gd name="connsiteY949" fmla="*/ 2947987 h 6857999"/>
              <a:gd name="connsiteX950" fmla="*/ 2397082 w 9147326"/>
              <a:gd name="connsiteY950" fmla="*/ 2942590 h 6857999"/>
              <a:gd name="connsiteX951" fmla="*/ 2397400 w 9147326"/>
              <a:gd name="connsiteY951" fmla="*/ 2936875 h 6857999"/>
              <a:gd name="connsiteX952" fmla="*/ 2397717 w 9147326"/>
              <a:gd name="connsiteY952" fmla="*/ 2931160 h 6857999"/>
              <a:gd name="connsiteX953" fmla="*/ 2397400 w 9147326"/>
              <a:gd name="connsiteY953" fmla="*/ 2926080 h 6857999"/>
              <a:gd name="connsiteX954" fmla="*/ 2397082 w 9147326"/>
              <a:gd name="connsiteY954" fmla="*/ 2920365 h 6857999"/>
              <a:gd name="connsiteX955" fmla="*/ 2396129 w 9147326"/>
              <a:gd name="connsiteY955" fmla="*/ 2914967 h 6857999"/>
              <a:gd name="connsiteX956" fmla="*/ 2395493 w 9147326"/>
              <a:gd name="connsiteY956" fmla="*/ 2909252 h 6857999"/>
              <a:gd name="connsiteX957" fmla="*/ 2394222 w 9147326"/>
              <a:gd name="connsiteY957" fmla="*/ 2904172 h 6857999"/>
              <a:gd name="connsiteX958" fmla="*/ 2392950 w 9147326"/>
              <a:gd name="connsiteY958" fmla="*/ 2898775 h 6857999"/>
              <a:gd name="connsiteX959" fmla="*/ 2391043 w 9147326"/>
              <a:gd name="connsiteY959" fmla="*/ 2893377 h 6857999"/>
              <a:gd name="connsiteX960" fmla="*/ 2389136 w 9147326"/>
              <a:gd name="connsiteY960" fmla="*/ 2887980 h 6857999"/>
              <a:gd name="connsiteX961" fmla="*/ 2386911 w 9147326"/>
              <a:gd name="connsiteY961" fmla="*/ 2882900 h 6857999"/>
              <a:gd name="connsiteX962" fmla="*/ 2384369 w 9147326"/>
              <a:gd name="connsiteY962" fmla="*/ 2878137 h 6857999"/>
              <a:gd name="connsiteX963" fmla="*/ 2381826 w 9147326"/>
              <a:gd name="connsiteY963" fmla="*/ 2873057 h 6857999"/>
              <a:gd name="connsiteX964" fmla="*/ 2378648 w 9147326"/>
              <a:gd name="connsiteY964" fmla="*/ 2868295 h 6857999"/>
              <a:gd name="connsiteX965" fmla="*/ 2375470 w 9147326"/>
              <a:gd name="connsiteY965" fmla="*/ 2863532 h 6857999"/>
              <a:gd name="connsiteX966" fmla="*/ 2371656 w 9147326"/>
              <a:gd name="connsiteY966" fmla="*/ 2859087 h 6857999"/>
              <a:gd name="connsiteX967" fmla="*/ 2367841 w 9147326"/>
              <a:gd name="connsiteY967" fmla="*/ 2854642 h 6857999"/>
              <a:gd name="connsiteX968" fmla="*/ 2363710 w 9147326"/>
              <a:gd name="connsiteY968" fmla="*/ 2850197 h 6857999"/>
              <a:gd name="connsiteX969" fmla="*/ 2359578 w 9147326"/>
              <a:gd name="connsiteY969" fmla="*/ 2846070 h 6857999"/>
              <a:gd name="connsiteX970" fmla="*/ 2355128 w 9147326"/>
              <a:gd name="connsiteY970" fmla="*/ 2842260 h 6857999"/>
              <a:gd name="connsiteX971" fmla="*/ 2350361 w 9147326"/>
              <a:gd name="connsiteY971" fmla="*/ 2838450 h 6857999"/>
              <a:gd name="connsiteX972" fmla="*/ 2345911 w 9147326"/>
              <a:gd name="connsiteY972" fmla="*/ 2835592 h 6857999"/>
              <a:gd name="connsiteX973" fmla="*/ 2341144 w 9147326"/>
              <a:gd name="connsiteY973" fmla="*/ 2832100 h 6857999"/>
              <a:gd name="connsiteX974" fmla="*/ 2336058 w 9147326"/>
              <a:gd name="connsiteY974" fmla="*/ 2829560 h 6857999"/>
              <a:gd name="connsiteX975" fmla="*/ 2330973 w 9147326"/>
              <a:gd name="connsiteY975" fmla="*/ 2827020 h 6857999"/>
              <a:gd name="connsiteX976" fmla="*/ 2325570 w 9147326"/>
              <a:gd name="connsiteY976" fmla="*/ 2824797 h 6857999"/>
              <a:gd name="connsiteX977" fmla="*/ 2320485 w 9147326"/>
              <a:gd name="connsiteY977" fmla="*/ 2822892 h 6857999"/>
              <a:gd name="connsiteX978" fmla="*/ 2315399 w 9147326"/>
              <a:gd name="connsiteY978" fmla="*/ 2820987 h 6857999"/>
              <a:gd name="connsiteX979" fmla="*/ 2309678 w 9147326"/>
              <a:gd name="connsiteY979" fmla="*/ 2820035 h 6857999"/>
              <a:gd name="connsiteX980" fmla="*/ 2304593 w 9147326"/>
              <a:gd name="connsiteY980" fmla="*/ 2818447 h 6857999"/>
              <a:gd name="connsiteX981" fmla="*/ 2298872 w 9147326"/>
              <a:gd name="connsiteY981" fmla="*/ 2817812 h 6857999"/>
              <a:gd name="connsiteX982" fmla="*/ 2293469 w 9147326"/>
              <a:gd name="connsiteY982" fmla="*/ 2816860 h 6857999"/>
              <a:gd name="connsiteX983" fmla="*/ 2288066 w 9147326"/>
              <a:gd name="connsiteY983" fmla="*/ 2816542 h 6857999"/>
              <a:gd name="connsiteX984" fmla="*/ 2282345 w 9147326"/>
              <a:gd name="connsiteY984" fmla="*/ 2816542 h 6857999"/>
              <a:gd name="connsiteX985" fmla="*/ 2276942 w 9147326"/>
              <a:gd name="connsiteY985" fmla="*/ 2816542 h 6857999"/>
              <a:gd name="connsiteX986" fmla="*/ 2271221 w 9147326"/>
              <a:gd name="connsiteY986" fmla="*/ 2816860 h 6857999"/>
              <a:gd name="connsiteX987" fmla="*/ 2266136 w 9147326"/>
              <a:gd name="connsiteY987" fmla="*/ 2817812 h 6857999"/>
              <a:gd name="connsiteX988" fmla="*/ 2260415 w 9147326"/>
              <a:gd name="connsiteY988" fmla="*/ 2818447 h 6857999"/>
              <a:gd name="connsiteX989" fmla="*/ 2254694 w 9147326"/>
              <a:gd name="connsiteY989" fmla="*/ 2820035 h 6857999"/>
              <a:gd name="connsiteX990" fmla="*/ 2249608 w 9147326"/>
              <a:gd name="connsiteY990" fmla="*/ 2820987 h 6857999"/>
              <a:gd name="connsiteX991" fmla="*/ 2244523 w 9147326"/>
              <a:gd name="connsiteY991" fmla="*/ 2822892 h 6857999"/>
              <a:gd name="connsiteX992" fmla="*/ 2239120 w 9147326"/>
              <a:gd name="connsiteY992" fmla="*/ 2824797 h 6857999"/>
              <a:gd name="connsiteX993" fmla="*/ 2234035 w 9147326"/>
              <a:gd name="connsiteY993" fmla="*/ 2827020 h 6857999"/>
              <a:gd name="connsiteX994" fmla="*/ 2228631 w 9147326"/>
              <a:gd name="connsiteY994" fmla="*/ 2829560 h 6857999"/>
              <a:gd name="connsiteX995" fmla="*/ 2223864 w 9147326"/>
              <a:gd name="connsiteY995" fmla="*/ 2832100 h 6857999"/>
              <a:gd name="connsiteX996" fmla="*/ 2219097 w 9147326"/>
              <a:gd name="connsiteY996" fmla="*/ 2835592 h 6857999"/>
              <a:gd name="connsiteX997" fmla="*/ 2214011 w 9147326"/>
              <a:gd name="connsiteY997" fmla="*/ 2838450 h 6857999"/>
              <a:gd name="connsiteX998" fmla="*/ 2209562 w 9147326"/>
              <a:gd name="connsiteY998" fmla="*/ 2842260 h 6857999"/>
              <a:gd name="connsiteX999" fmla="*/ 2205112 w 9147326"/>
              <a:gd name="connsiteY999" fmla="*/ 2846070 h 6857999"/>
              <a:gd name="connsiteX1000" fmla="*/ 2200980 w 9147326"/>
              <a:gd name="connsiteY1000" fmla="*/ 2850197 h 6857999"/>
              <a:gd name="connsiteX1001" fmla="*/ 1039308 w 9147326"/>
              <a:gd name="connsiteY1001" fmla="*/ 4010660 h 6857999"/>
              <a:gd name="connsiteX1002" fmla="*/ 1034858 w 9147326"/>
              <a:gd name="connsiteY1002" fmla="*/ 4014787 h 6857999"/>
              <a:gd name="connsiteX1003" fmla="*/ 1030408 w 9147326"/>
              <a:gd name="connsiteY1003" fmla="*/ 4018280 h 6857999"/>
              <a:gd name="connsiteX1004" fmla="*/ 1025959 w 9147326"/>
              <a:gd name="connsiteY1004" fmla="*/ 4022090 h 6857999"/>
              <a:gd name="connsiteX1005" fmla="*/ 1020873 w 9147326"/>
              <a:gd name="connsiteY1005" fmla="*/ 4025582 h 6857999"/>
              <a:gd name="connsiteX1006" fmla="*/ 1016106 w 9147326"/>
              <a:gd name="connsiteY1006" fmla="*/ 4028440 h 6857999"/>
              <a:gd name="connsiteX1007" fmla="*/ 1011338 w 9147326"/>
              <a:gd name="connsiteY1007" fmla="*/ 4030980 h 6857999"/>
              <a:gd name="connsiteX1008" fmla="*/ 1005935 w 9147326"/>
              <a:gd name="connsiteY1008" fmla="*/ 4033520 h 6857999"/>
              <a:gd name="connsiteX1009" fmla="*/ 1001168 w 9147326"/>
              <a:gd name="connsiteY1009" fmla="*/ 4035742 h 6857999"/>
              <a:gd name="connsiteX1010" fmla="*/ 996083 w 9147326"/>
              <a:gd name="connsiteY1010" fmla="*/ 4037647 h 6857999"/>
              <a:gd name="connsiteX1011" fmla="*/ 990362 w 9147326"/>
              <a:gd name="connsiteY1011" fmla="*/ 4039552 h 6857999"/>
              <a:gd name="connsiteX1012" fmla="*/ 985276 w 9147326"/>
              <a:gd name="connsiteY1012" fmla="*/ 4041140 h 6857999"/>
              <a:gd name="connsiteX1013" fmla="*/ 979555 w 9147326"/>
              <a:gd name="connsiteY1013" fmla="*/ 4042092 h 6857999"/>
              <a:gd name="connsiteX1014" fmla="*/ 974470 w 9147326"/>
              <a:gd name="connsiteY1014" fmla="*/ 4043045 h 6857999"/>
              <a:gd name="connsiteX1015" fmla="*/ 968749 w 9147326"/>
              <a:gd name="connsiteY1015" fmla="*/ 4043680 h 6857999"/>
              <a:gd name="connsiteX1016" fmla="*/ 963028 w 9147326"/>
              <a:gd name="connsiteY1016" fmla="*/ 4043997 h 6857999"/>
              <a:gd name="connsiteX1017" fmla="*/ 957625 w 9147326"/>
              <a:gd name="connsiteY1017" fmla="*/ 4043997 h 6857999"/>
              <a:gd name="connsiteX1018" fmla="*/ 952222 w 9147326"/>
              <a:gd name="connsiteY1018" fmla="*/ 4043997 h 6857999"/>
              <a:gd name="connsiteX1019" fmla="*/ 946819 w 9147326"/>
              <a:gd name="connsiteY1019" fmla="*/ 4043680 h 6857999"/>
              <a:gd name="connsiteX1020" fmla="*/ 941098 w 9147326"/>
              <a:gd name="connsiteY1020" fmla="*/ 4043045 h 6857999"/>
              <a:gd name="connsiteX1021" fmla="*/ 935377 w 9147326"/>
              <a:gd name="connsiteY1021" fmla="*/ 4042092 h 6857999"/>
              <a:gd name="connsiteX1022" fmla="*/ 930291 w 9147326"/>
              <a:gd name="connsiteY1022" fmla="*/ 4041140 h 6857999"/>
              <a:gd name="connsiteX1023" fmla="*/ 925206 w 9147326"/>
              <a:gd name="connsiteY1023" fmla="*/ 4039552 h 6857999"/>
              <a:gd name="connsiteX1024" fmla="*/ 919485 w 9147326"/>
              <a:gd name="connsiteY1024" fmla="*/ 4037647 h 6857999"/>
              <a:gd name="connsiteX1025" fmla="*/ 914400 w 9147326"/>
              <a:gd name="connsiteY1025" fmla="*/ 4035742 h 6857999"/>
              <a:gd name="connsiteX1026" fmla="*/ 908997 w 9147326"/>
              <a:gd name="connsiteY1026" fmla="*/ 4033520 h 6857999"/>
              <a:gd name="connsiteX1027" fmla="*/ 904230 w 9147326"/>
              <a:gd name="connsiteY1027" fmla="*/ 4030980 h 6857999"/>
              <a:gd name="connsiteX1028" fmla="*/ 899462 w 9147326"/>
              <a:gd name="connsiteY1028" fmla="*/ 4028440 h 6857999"/>
              <a:gd name="connsiteX1029" fmla="*/ 894377 w 9147326"/>
              <a:gd name="connsiteY1029" fmla="*/ 4025582 h 6857999"/>
              <a:gd name="connsiteX1030" fmla="*/ 889609 w 9147326"/>
              <a:gd name="connsiteY1030" fmla="*/ 4022090 h 6857999"/>
              <a:gd name="connsiteX1031" fmla="*/ 885159 w 9147326"/>
              <a:gd name="connsiteY1031" fmla="*/ 4018280 h 6857999"/>
              <a:gd name="connsiteX1032" fmla="*/ 880710 w 9147326"/>
              <a:gd name="connsiteY1032" fmla="*/ 4014787 h 6857999"/>
              <a:gd name="connsiteX1033" fmla="*/ 876260 w 9147326"/>
              <a:gd name="connsiteY1033" fmla="*/ 4010660 h 6857999"/>
              <a:gd name="connsiteX1034" fmla="*/ 872128 w 9147326"/>
              <a:gd name="connsiteY1034" fmla="*/ 4006215 h 6857999"/>
              <a:gd name="connsiteX1035" fmla="*/ 868315 w 9147326"/>
              <a:gd name="connsiteY1035" fmla="*/ 4002087 h 6857999"/>
              <a:gd name="connsiteX1036" fmla="*/ 864501 w 9147326"/>
              <a:gd name="connsiteY1036" fmla="*/ 3997007 h 6857999"/>
              <a:gd name="connsiteX1037" fmla="*/ 861640 w 9147326"/>
              <a:gd name="connsiteY1037" fmla="*/ 3992562 h 6857999"/>
              <a:gd name="connsiteX1038" fmla="*/ 858144 w 9147326"/>
              <a:gd name="connsiteY1038" fmla="*/ 3987800 h 6857999"/>
              <a:gd name="connsiteX1039" fmla="*/ 855601 w 9147326"/>
              <a:gd name="connsiteY1039" fmla="*/ 3982720 h 6857999"/>
              <a:gd name="connsiteX1040" fmla="*/ 853059 w 9147326"/>
              <a:gd name="connsiteY1040" fmla="*/ 3977640 h 6857999"/>
              <a:gd name="connsiteX1041" fmla="*/ 850834 w 9147326"/>
              <a:gd name="connsiteY1041" fmla="*/ 3972560 h 6857999"/>
              <a:gd name="connsiteX1042" fmla="*/ 848927 w 9147326"/>
              <a:gd name="connsiteY1042" fmla="*/ 3967162 h 6857999"/>
              <a:gd name="connsiteX1043" fmla="*/ 847020 w 9147326"/>
              <a:gd name="connsiteY1043" fmla="*/ 3962082 h 6857999"/>
              <a:gd name="connsiteX1044" fmla="*/ 846066 w 9147326"/>
              <a:gd name="connsiteY1044" fmla="*/ 3956367 h 6857999"/>
              <a:gd name="connsiteX1045" fmla="*/ 844477 w 9147326"/>
              <a:gd name="connsiteY1045" fmla="*/ 3951287 h 6857999"/>
              <a:gd name="connsiteX1046" fmla="*/ 843842 w 9147326"/>
              <a:gd name="connsiteY1046" fmla="*/ 3945572 h 6857999"/>
              <a:gd name="connsiteX1047" fmla="*/ 842888 w 9147326"/>
              <a:gd name="connsiteY1047" fmla="*/ 3940175 h 6857999"/>
              <a:gd name="connsiteX1048" fmla="*/ 842570 w 9147326"/>
              <a:gd name="connsiteY1048" fmla="*/ 3934777 h 6857999"/>
              <a:gd name="connsiteX1049" fmla="*/ 842570 w 9147326"/>
              <a:gd name="connsiteY1049" fmla="*/ 3929380 h 6857999"/>
              <a:gd name="connsiteX1050" fmla="*/ 842570 w 9147326"/>
              <a:gd name="connsiteY1050" fmla="*/ 3923665 h 6857999"/>
              <a:gd name="connsiteX1051" fmla="*/ 842888 w 9147326"/>
              <a:gd name="connsiteY1051" fmla="*/ 3918267 h 6857999"/>
              <a:gd name="connsiteX1052" fmla="*/ 843842 w 9147326"/>
              <a:gd name="connsiteY1052" fmla="*/ 3912552 h 6857999"/>
              <a:gd name="connsiteX1053" fmla="*/ 844477 w 9147326"/>
              <a:gd name="connsiteY1053" fmla="*/ 3907155 h 6857999"/>
              <a:gd name="connsiteX1054" fmla="*/ 846066 w 9147326"/>
              <a:gd name="connsiteY1054" fmla="*/ 3901757 h 6857999"/>
              <a:gd name="connsiteX1055" fmla="*/ 847020 w 9147326"/>
              <a:gd name="connsiteY1055" fmla="*/ 3896360 h 6857999"/>
              <a:gd name="connsiteX1056" fmla="*/ 848927 w 9147326"/>
              <a:gd name="connsiteY1056" fmla="*/ 3891280 h 6857999"/>
              <a:gd name="connsiteX1057" fmla="*/ 850834 w 9147326"/>
              <a:gd name="connsiteY1057" fmla="*/ 3886200 h 6857999"/>
              <a:gd name="connsiteX1058" fmla="*/ 853059 w 9147326"/>
              <a:gd name="connsiteY1058" fmla="*/ 3880802 h 6857999"/>
              <a:gd name="connsiteX1059" fmla="*/ 855601 w 9147326"/>
              <a:gd name="connsiteY1059" fmla="*/ 3875722 h 6857999"/>
              <a:gd name="connsiteX1060" fmla="*/ 858144 w 9147326"/>
              <a:gd name="connsiteY1060" fmla="*/ 3870642 h 6857999"/>
              <a:gd name="connsiteX1061" fmla="*/ 861640 w 9147326"/>
              <a:gd name="connsiteY1061" fmla="*/ 3865880 h 6857999"/>
              <a:gd name="connsiteX1062" fmla="*/ 864501 w 9147326"/>
              <a:gd name="connsiteY1062" fmla="*/ 3861117 h 6857999"/>
              <a:gd name="connsiteX1063" fmla="*/ 868315 w 9147326"/>
              <a:gd name="connsiteY1063" fmla="*/ 3856672 h 6857999"/>
              <a:gd name="connsiteX1064" fmla="*/ 872128 w 9147326"/>
              <a:gd name="connsiteY1064" fmla="*/ 3852227 h 6857999"/>
              <a:gd name="connsiteX1065" fmla="*/ 876260 w 9147326"/>
              <a:gd name="connsiteY1065" fmla="*/ 3847782 h 6857999"/>
              <a:gd name="connsiteX1066" fmla="*/ 1469015 w 9147326"/>
              <a:gd name="connsiteY1066" fmla="*/ 3255962 h 6857999"/>
              <a:gd name="connsiteX1067" fmla="*/ 1473147 w 9147326"/>
              <a:gd name="connsiteY1067" fmla="*/ 3251517 h 6857999"/>
              <a:gd name="connsiteX1068" fmla="*/ 1476961 w 9147326"/>
              <a:gd name="connsiteY1068" fmla="*/ 3247072 h 6857999"/>
              <a:gd name="connsiteX1069" fmla="*/ 1480139 w 9147326"/>
              <a:gd name="connsiteY1069" fmla="*/ 3242627 h 6857999"/>
              <a:gd name="connsiteX1070" fmla="*/ 1483635 w 9147326"/>
              <a:gd name="connsiteY1070" fmla="*/ 3237547 h 6857999"/>
              <a:gd name="connsiteX1071" fmla="*/ 1486496 w 9147326"/>
              <a:gd name="connsiteY1071" fmla="*/ 3232785 h 6857999"/>
              <a:gd name="connsiteX1072" fmla="*/ 1489674 w 9147326"/>
              <a:gd name="connsiteY1072" fmla="*/ 3228022 h 6857999"/>
              <a:gd name="connsiteX1073" fmla="*/ 1491899 w 9147326"/>
              <a:gd name="connsiteY1073" fmla="*/ 3223260 h 6857999"/>
              <a:gd name="connsiteX1074" fmla="*/ 1494124 w 9147326"/>
              <a:gd name="connsiteY1074" fmla="*/ 3217862 h 6857999"/>
              <a:gd name="connsiteX1075" fmla="*/ 1496349 w 9147326"/>
              <a:gd name="connsiteY1075" fmla="*/ 3212782 h 6857999"/>
              <a:gd name="connsiteX1076" fmla="*/ 1497938 w 9147326"/>
              <a:gd name="connsiteY1076" fmla="*/ 3207067 h 6857999"/>
              <a:gd name="connsiteX1077" fmla="*/ 1499209 w 9147326"/>
              <a:gd name="connsiteY1077" fmla="*/ 3201987 h 6857999"/>
              <a:gd name="connsiteX1078" fmla="*/ 1500481 w 9147326"/>
              <a:gd name="connsiteY1078" fmla="*/ 3196590 h 6857999"/>
              <a:gd name="connsiteX1079" fmla="*/ 1501434 w 9147326"/>
              <a:gd name="connsiteY1079" fmla="*/ 3191192 h 6857999"/>
              <a:gd name="connsiteX1080" fmla="*/ 1502387 w 9147326"/>
              <a:gd name="connsiteY1080" fmla="*/ 3185477 h 6857999"/>
              <a:gd name="connsiteX1081" fmla="*/ 1502705 w 9147326"/>
              <a:gd name="connsiteY1081" fmla="*/ 3179762 h 6857999"/>
              <a:gd name="connsiteX1082" fmla="*/ 1502705 w 9147326"/>
              <a:gd name="connsiteY1082" fmla="*/ 3174682 h 6857999"/>
              <a:gd name="connsiteX1083" fmla="*/ 1502705 w 9147326"/>
              <a:gd name="connsiteY1083" fmla="*/ 3168967 h 6857999"/>
              <a:gd name="connsiteX1084" fmla="*/ 1502387 w 9147326"/>
              <a:gd name="connsiteY1084" fmla="*/ 3163570 h 6857999"/>
              <a:gd name="connsiteX1085" fmla="*/ 1501434 w 9147326"/>
              <a:gd name="connsiteY1085" fmla="*/ 3157855 h 6857999"/>
              <a:gd name="connsiteX1086" fmla="*/ 1500481 w 9147326"/>
              <a:gd name="connsiteY1086" fmla="*/ 3152775 h 6857999"/>
              <a:gd name="connsiteX1087" fmla="*/ 1499209 w 9147326"/>
              <a:gd name="connsiteY1087" fmla="*/ 3147060 h 6857999"/>
              <a:gd name="connsiteX1088" fmla="*/ 1497938 w 9147326"/>
              <a:gd name="connsiteY1088" fmla="*/ 3141980 h 6857999"/>
              <a:gd name="connsiteX1089" fmla="*/ 1496349 w 9147326"/>
              <a:gd name="connsiteY1089" fmla="*/ 3136265 h 6857999"/>
              <a:gd name="connsiteX1090" fmla="*/ 1494124 w 9147326"/>
              <a:gd name="connsiteY1090" fmla="*/ 3131185 h 6857999"/>
              <a:gd name="connsiteX1091" fmla="*/ 1491899 w 9147326"/>
              <a:gd name="connsiteY1091" fmla="*/ 3126105 h 6857999"/>
              <a:gd name="connsiteX1092" fmla="*/ 1489674 w 9147326"/>
              <a:gd name="connsiteY1092" fmla="*/ 3121025 h 6857999"/>
              <a:gd name="connsiteX1093" fmla="*/ 1486496 w 9147326"/>
              <a:gd name="connsiteY1093" fmla="*/ 3116262 h 6857999"/>
              <a:gd name="connsiteX1094" fmla="*/ 1483635 w 9147326"/>
              <a:gd name="connsiteY1094" fmla="*/ 3111182 h 6857999"/>
              <a:gd name="connsiteX1095" fmla="*/ 1480139 w 9147326"/>
              <a:gd name="connsiteY1095" fmla="*/ 3106420 h 6857999"/>
              <a:gd name="connsiteX1096" fmla="*/ 1476961 w 9147326"/>
              <a:gd name="connsiteY1096" fmla="*/ 3101975 h 6857999"/>
              <a:gd name="connsiteX1097" fmla="*/ 1473147 w 9147326"/>
              <a:gd name="connsiteY1097" fmla="*/ 3097530 h 6857999"/>
              <a:gd name="connsiteX1098" fmla="*/ 1469015 w 9147326"/>
              <a:gd name="connsiteY1098" fmla="*/ 3093085 h 6857999"/>
              <a:gd name="connsiteX1099" fmla="*/ 1465201 w 9147326"/>
              <a:gd name="connsiteY1099" fmla="*/ 3089592 h 6857999"/>
              <a:gd name="connsiteX1100" fmla="*/ 1461070 w 9147326"/>
              <a:gd name="connsiteY1100" fmla="*/ 3086417 h 6857999"/>
              <a:gd name="connsiteX1101" fmla="*/ 1453441 w 9147326"/>
              <a:gd name="connsiteY1101" fmla="*/ 3080067 h 6857999"/>
              <a:gd name="connsiteX1102" fmla="*/ 1444860 w 9147326"/>
              <a:gd name="connsiteY1102" fmla="*/ 3074670 h 6857999"/>
              <a:gd name="connsiteX1103" fmla="*/ 1436279 w 9147326"/>
              <a:gd name="connsiteY1103" fmla="*/ 3070225 h 6857999"/>
              <a:gd name="connsiteX1104" fmla="*/ 1427379 w 9147326"/>
              <a:gd name="connsiteY1104" fmla="*/ 3066732 h 6857999"/>
              <a:gd name="connsiteX1105" fmla="*/ 1417844 w 9147326"/>
              <a:gd name="connsiteY1105" fmla="*/ 3063557 h 6857999"/>
              <a:gd name="connsiteX1106" fmla="*/ 1408627 w 9147326"/>
              <a:gd name="connsiteY1106" fmla="*/ 3061335 h 6857999"/>
              <a:gd name="connsiteX1107" fmla="*/ 1398774 w 9147326"/>
              <a:gd name="connsiteY1107" fmla="*/ 3060382 h 6857999"/>
              <a:gd name="connsiteX1108" fmla="*/ 1389558 w 9147326"/>
              <a:gd name="connsiteY1108" fmla="*/ 3059430 h 6857999"/>
              <a:gd name="connsiteX1109" fmla="*/ 1380023 w 9147326"/>
              <a:gd name="connsiteY1109" fmla="*/ 3059747 h 6857999"/>
              <a:gd name="connsiteX1110" fmla="*/ 1370170 w 9147326"/>
              <a:gd name="connsiteY1110" fmla="*/ 3060700 h 6857999"/>
              <a:gd name="connsiteX1111" fmla="*/ 1360953 w 9147326"/>
              <a:gd name="connsiteY1111" fmla="*/ 3062605 h 6857999"/>
              <a:gd name="connsiteX1112" fmla="*/ 1351418 w 9147326"/>
              <a:gd name="connsiteY1112" fmla="*/ 3065145 h 6857999"/>
              <a:gd name="connsiteX1113" fmla="*/ 1342518 w 9147326"/>
              <a:gd name="connsiteY1113" fmla="*/ 3068955 h 6857999"/>
              <a:gd name="connsiteX1114" fmla="*/ 1333619 w 9147326"/>
              <a:gd name="connsiteY1114" fmla="*/ 3073082 h 6857999"/>
              <a:gd name="connsiteX1115" fmla="*/ 1325038 w 9147326"/>
              <a:gd name="connsiteY1115" fmla="*/ 3077845 h 6857999"/>
              <a:gd name="connsiteX1116" fmla="*/ 0 w 9147326"/>
              <a:gd name="connsiteY1116" fmla="*/ 441183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</a:cxnLst>
            <a:rect l="l" t="t" r="r" b="b"/>
            <a:pathLst>
              <a:path w="9147326" h="6857999">
                <a:moveTo>
                  <a:pt x="0" y="0"/>
                </a:moveTo>
                <a:lnTo>
                  <a:pt x="9147326" y="0"/>
                </a:lnTo>
                <a:lnTo>
                  <a:pt x="9147326" y="126534"/>
                </a:lnTo>
                <a:lnTo>
                  <a:pt x="7728380" y="1544002"/>
                </a:lnTo>
                <a:lnTo>
                  <a:pt x="7724248" y="1548130"/>
                </a:lnTo>
                <a:lnTo>
                  <a:pt x="7720434" y="1552575"/>
                </a:lnTo>
                <a:lnTo>
                  <a:pt x="7717256" y="1557337"/>
                </a:lnTo>
                <a:lnTo>
                  <a:pt x="7713759" y="1561782"/>
                </a:lnTo>
                <a:lnTo>
                  <a:pt x="7710899" y="1566545"/>
                </a:lnTo>
                <a:lnTo>
                  <a:pt x="7707721" y="1571942"/>
                </a:lnTo>
                <a:lnTo>
                  <a:pt x="7705496" y="1576705"/>
                </a:lnTo>
                <a:lnTo>
                  <a:pt x="7702953" y="1581785"/>
                </a:lnTo>
                <a:lnTo>
                  <a:pt x="7701046" y="1587182"/>
                </a:lnTo>
                <a:lnTo>
                  <a:pt x="7699457" y="1592262"/>
                </a:lnTo>
                <a:lnTo>
                  <a:pt x="7698186" y="1597977"/>
                </a:lnTo>
                <a:lnTo>
                  <a:pt x="7696914" y="1603057"/>
                </a:lnTo>
                <a:lnTo>
                  <a:pt x="7695961" y="1608772"/>
                </a:lnTo>
                <a:lnTo>
                  <a:pt x="7695007" y="1614487"/>
                </a:lnTo>
                <a:lnTo>
                  <a:pt x="7694690" y="1619567"/>
                </a:lnTo>
                <a:lnTo>
                  <a:pt x="7694690" y="1625282"/>
                </a:lnTo>
                <a:lnTo>
                  <a:pt x="7694690" y="1630680"/>
                </a:lnTo>
                <a:lnTo>
                  <a:pt x="7695007" y="1636395"/>
                </a:lnTo>
                <a:lnTo>
                  <a:pt x="7695961" y="1641792"/>
                </a:lnTo>
                <a:lnTo>
                  <a:pt x="7696914" y="1647190"/>
                </a:lnTo>
                <a:lnTo>
                  <a:pt x="7698186" y="1652587"/>
                </a:lnTo>
                <a:lnTo>
                  <a:pt x="7699457" y="1657985"/>
                </a:lnTo>
                <a:lnTo>
                  <a:pt x="7701046" y="1663065"/>
                </a:lnTo>
                <a:lnTo>
                  <a:pt x="7702953" y="1668462"/>
                </a:lnTo>
                <a:lnTo>
                  <a:pt x="7705178" y="1673542"/>
                </a:lnTo>
                <a:lnTo>
                  <a:pt x="7707721" y="1678940"/>
                </a:lnTo>
                <a:lnTo>
                  <a:pt x="7710899" y="1683702"/>
                </a:lnTo>
                <a:lnTo>
                  <a:pt x="7713759" y="1688465"/>
                </a:lnTo>
                <a:lnTo>
                  <a:pt x="7717256" y="1693227"/>
                </a:lnTo>
                <a:lnTo>
                  <a:pt x="7720434" y="1697672"/>
                </a:lnTo>
                <a:lnTo>
                  <a:pt x="7724248" y="1702435"/>
                </a:lnTo>
                <a:lnTo>
                  <a:pt x="7728380" y="1706245"/>
                </a:lnTo>
                <a:lnTo>
                  <a:pt x="7732829" y="1710372"/>
                </a:lnTo>
                <a:lnTo>
                  <a:pt x="7737279" y="1714500"/>
                </a:lnTo>
                <a:lnTo>
                  <a:pt x="7741729" y="1717992"/>
                </a:lnTo>
                <a:lnTo>
                  <a:pt x="7746496" y="1721167"/>
                </a:lnTo>
                <a:lnTo>
                  <a:pt x="7751581" y="1724342"/>
                </a:lnTo>
                <a:lnTo>
                  <a:pt x="7756349" y="1727200"/>
                </a:lnTo>
                <a:lnTo>
                  <a:pt x="7761434" y="1729422"/>
                </a:lnTo>
                <a:lnTo>
                  <a:pt x="7766202" y="1731645"/>
                </a:lnTo>
                <a:lnTo>
                  <a:pt x="7771605" y="1733867"/>
                </a:lnTo>
                <a:lnTo>
                  <a:pt x="7777326" y="1735455"/>
                </a:lnTo>
                <a:lnTo>
                  <a:pt x="7782411" y="1737042"/>
                </a:lnTo>
                <a:lnTo>
                  <a:pt x="7788132" y="1737995"/>
                </a:lnTo>
                <a:lnTo>
                  <a:pt x="7793217" y="1739265"/>
                </a:lnTo>
                <a:lnTo>
                  <a:pt x="7798938" y="1739900"/>
                </a:lnTo>
                <a:lnTo>
                  <a:pt x="7804341" y="1740217"/>
                </a:lnTo>
                <a:lnTo>
                  <a:pt x="7810062" y="1740217"/>
                </a:lnTo>
                <a:lnTo>
                  <a:pt x="7815148" y="1740217"/>
                </a:lnTo>
                <a:lnTo>
                  <a:pt x="7820868" y="1739900"/>
                </a:lnTo>
                <a:lnTo>
                  <a:pt x="7826272" y="1739265"/>
                </a:lnTo>
                <a:lnTo>
                  <a:pt x="7831993" y="1737995"/>
                </a:lnTo>
                <a:lnTo>
                  <a:pt x="7837396" y="1737042"/>
                </a:lnTo>
                <a:lnTo>
                  <a:pt x="7842799" y="1735455"/>
                </a:lnTo>
                <a:lnTo>
                  <a:pt x="7848202" y="1733867"/>
                </a:lnTo>
                <a:lnTo>
                  <a:pt x="7853287" y="1731645"/>
                </a:lnTo>
                <a:lnTo>
                  <a:pt x="7858373" y="1729422"/>
                </a:lnTo>
                <a:lnTo>
                  <a:pt x="7863458" y="1727200"/>
                </a:lnTo>
                <a:lnTo>
                  <a:pt x="7868225" y="1724342"/>
                </a:lnTo>
                <a:lnTo>
                  <a:pt x="7872993" y="1721167"/>
                </a:lnTo>
                <a:lnTo>
                  <a:pt x="7877760" y="1717992"/>
                </a:lnTo>
                <a:lnTo>
                  <a:pt x="7882528" y="1714500"/>
                </a:lnTo>
                <a:lnTo>
                  <a:pt x="7886977" y="1710372"/>
                </a:lnTo>
                <a:lnTo>
                  <a:pt x="7891427" y="1706245"/>
                </a:lnTo>
                <a:lnTo>
                  <a:pt x="7996947" y="1601152"/>
                </a:lnTo>
                <a:lnTo>
                  <a:pt x="8001079" y="1597342"/>
                </a:lnTo>
                <a:lnTo>
                  <a:pt x="8005528" y="1593215"/>
                </a:lnTo>
                <a:lnTo>
                  <a:pt x="8010296" y="1589722"/>
                </a:lnTo>
                <a:lnTo>
                  <a:pt x="8014745" y="1586547"/>
                </a:lnTo>
                <a:lnTo>
                  <a:pt x="8019831" y="1583372"/>
                </a:lnTo>
                <a:lnTo>
                  <a:pt x="8024916" y="1580515"/>
                </a:lnTo>
                <a:lnTo>
                  <a:pt x="8029683" y="1578292"/>
                </a:lnTo>
                <a:lnTo>
                  <a:pt x="8035087" y="1576070"/>
                </a:lnTo>
                <a:lnTo>
                  <a:pt x="8040172" y="1573847"/>
                </a:lnTo>
                <a:lnTo>
                  <a:pt x="8045575" y="1572260"/>
                </a:lnTo>
                <a:lnTo>
                  <a:pt x="8050978" y="1570672"/>
                </a:lnTo>
                <a:lnTo>
                  <a:pt x="8056381" y="1569720"/>
                </a:lnTo>
                <a:lnTo>
                  <a:pt x="8061784" y="1568450"/>
                </a:lnTo>
                <a:lnTo>
                  <a:pt x="8067505" y="1568132"/>
                </a:lnTo>
                <a:lnTo>
                  <a:pt x="8072591" y="1567497"/>
                </a:lnTo>
                <a:lnTo>
                  <a:pt x="8078312" y="1567497"/>
                </a:lnTo>
                <a:lnTo>
                  <a:pt x="8083715" y="1567497"/>
                </a:lnTo>
                <a:lnTo>
                  <a:pt x="8089436" y="1568132"/>
                </a:lnTo>
                <a:lnTo>
                  <a:pt x="8095157" y="1568450"/>
                </a:lnTo>
                <a:lnTo>
                  <a:pt x="8100242" y="1569720"/>
                </a:lnTo>
                <a:lnTo>
                  <a:pt x="8105963" y="1570672"/>
                </a:lnTo>
                <a:lnTo>
                  <a:pt x="8111048" y="1572260"/>
                </a:lnTo>
                <a:lnTo>
                  <a:pt x="8116451" y="1573847"/>
                </a:lnTo>
                <a:lnTo>
                  <a:pt x="8121537" y="1576070"/>
                </a:lnTo>
                <a:lnTo>
                  <a:pt x="8126622" y="1578292"/>
                </a:lnTo>
                <a:lnTo>
                  <a:pt x="8132025" y="1580515"/>
                </a:lnTo>
                <a:lnTo>
                  <a:pt x="8136793" y="1583372"/>
                </a:lnTo>
                <a:lnTo>
                  <a:pt x="8141560" y="1586547"/>
                </a:lnTo>
                <a:lnTo>
                  <a:pt x="8146645" y="1589722"/>
                </a:lnTo>
                <a:lnTo>
                  <a:pt x="8151095" y="1593215"/>
                </a:lnTo>
                <a:lnTo>
                  <a:pt x="8155545" y="1597342"/>
                </a:lnTo>
                <a:lnTo>
                  <a:pt x="8159676" y="1601152"/>
                </a:lnTo>
                <a:lnTo>
                  <a:pt x="8163808" y="1605280"/>
                </a:lnTo>
                <a:lnTo>
                  <a:pt x="8167940" y="1609725"/>
                </a:lnTo>
                <a:lnTo>
                  <a:pt x="8171118" y="1614487"/>
                </a:lnTo>
                <a:lnTo>
                  <a:pt x="8174614" y="1619250"/>
                </a:lnTo>
                <a:lnTo>
                  <a:pt x="8177475" y="1624012"/>
                </a:lnTo>
                <a:lnTo>
                  <a:pt x="8180653" y="1628775"/>
                </a:lnTo>
                <a:lnTo>
                  <a:pt x="8182878" y="1634172"/>
                </a:lnTo>
                <a:lnTo>
                  <a:pt x="8185103" y="1639252"/>
                </a:lnTo>
                <a:lnTo>
                  <a:pt x="8187328" y="1644650"/>
                </a:lnTo>
                <a:lnTo>
                  <a:pt x="8188599" y="1649730"/>
                </a:lnTo>
                <a:lnTo>
                  <a:pt x="8190188" y="1654810"/>
                </a:lnTo>
                <a:lnTo>
                  <a:pt x="8191459" y="1660525"/>
                </a:lnTo>
                <a:lnTo>
                  <a:pt x="8192413" y="1666240"/>
                </a:lnTo>
                <a:lnTo>
                  <a:pt x="8192731" y="1671320"/>
                </a:lnTo>
                <a:lnTo>
                  <a:pt x="8193684" y="1677035"/>
                </a:lnTo>
                <a:lnTo>
                  <a:pt x="8193684" y="1682432"/>
                </a:lnTo>
                <a:lnTo>
                  <a:pt x="8193684" y="1688147"/>
                </a:lnTo>
                <a:lnTo>
                  <a:pt x="8192731" y="1693227"/>
                </a:lnTo>
                <a:lnTo>
                  <a:pt x="8192413" y="1698942"/>
                </a:lnTo>
                <a:lnTo>
                  <a:pt x="8191459" y="1704657"/>
                </a:lnTo>
                <a:lnTo>
                  <a:pt x="8190188" y="1709737"/>
                </a:lnTo>
                <a:lnTo>
                  <a:pt x="8188599" y="1715452"/>
                </a:lnTo>
                <a:lnTo>
                  <a:pt x="8187328" y="1720532"/>
                </a:lnTo>
                <a:lnTo>
                  <a:pt x="8185103" y="1725930"/>
                </a:lnTo>
                <a:lnTo>
                  <a:pt x="8182878" y="1731010"/>
                </a:lnTo>
                <a:lnTo>
                  <a:pt x="8180653" y="1735772"/>
                </a:lnTo>
                <a:lnTo>
                  <a:pt x="8177475" y="1741170"/>
                </a:lnTo>
                <a:lnTo>
                  <a:pt x="8174614" y="1745932"/>
                </a:lnTo>
                <a:lnTo>
                  <a:pt x="8171118" y="1750377"/>
                </a:lnTo>
                <a:lnTo>
                  <a:pt x="8167940" y="1755140"/>
                </a:lnTo>
                <a:lnTo>
                  <a:pt x="8163808" y="1759585"/>
                </a:lnTo>
                <a:lnTo>
                  <a:pt x="8159676" y="1763712"/>
                </a:lnTo>
                <a:lnTo>
                  <a:pt x="7490960" y="2432050"/>
                </a:lnTo>
                <a:lnTo>
                  <a:pt x="7486828" y="2436495"/>
                </a:lnTo>
                <a:lnTo>
                  <a:pt x="7482696" y="2440940"/>
                </a:lnTo>
                <a:lnTo>
                  <a:pt x="7479518" y="2445385"/>
                </a:lnTo>
                <a:lnTo>
                  <a:pt x="7476022" y="2450148"/>
                </a:lnTo>
                <a:lnTo>
                  <a:pt x="7473161" y="2454910"/>
                </a:lnTo>
                <a:lnTo>
                  <a:pt x="7469983" y="2459990"/>
                </a:lnTo>
                <a:lnTo>
                  <a:pt x="7467758" y="2464752"/>
                </a:lnTo>
                <a:lnTo>
                  <a:pt x="7465533" y="2469833"/>
                </a:lnTo>
                <a:lnTo>
                  <a:pt x="7463309" y="2475230"/>
                </a:lnTo>
                <a:lnTo>
                  <a:pt x="7462037" y="2480628"/>
                </a:lnTo>
                <a:lnTo>
                  <a:pt x="7460448" y="2486025"/>
                </a:lnTo>
                <a:lnTo>
                  <a:pt x="7459177" y="2491105"/>
                </a:lnTo>
                <a:lnTo>
                  <a:pt x="7458223" y="2496820"/>
                </a:lnTo>
                <a:lnTo>
                  <a:pt x="7457270" y="2502535"/>
                </a:lnTo>
                <a:lnTo>
                  <a:pt x="7456952" y="2507932"/>
                </a:lnTo>
                <a:lnTo>
                  <a:pt x="7456952" y="2513330"/>
                </a:lnTo>
                <a:lnTo>
                  <a:pt x="7456952" y="2518727"/>
                </a:lnTo>
                <a:lnTo>
                  <a:pt x="7457270" y="2524442"/>
                </a:lnTo>
                <a:lnTo>
                  <a:pt x="7458223" y="2529840"/>
                </a:lnTo>
                <a:lnTo>
                  <a:pt x="7459177" y="2535237"/>
                </a:lnTo>
                <a:lnTo>
                  <a:pt x="7460448" y="2540635"/>
                </a:lnTo>
                <a:lnTo>
                  <a:pt x="7462037" y="2546032"/>
                </a:lnTo>
                <a:lnTo>
                  <a:pt x="7463309" y="2551430"/>
                </a:lnTo>
                <a:lnTo>
                  <a:pt x="7465533" y="2556827"/>
                </a:lnTo>
                <a:lnTo>
                  <a:pt x="7467758" y="2561590"/>
                </a:lnTo>
                <a:lnTo>
                  <a:pt x="7469983" y="2566987"/>
                </a:lnTo>
                <a:lnTo>
                  <a:pt x="7473161" y="2571750"/>
                </a:lnTo>
                <a:lnTo>
                  <a:pt x="7476022" y="2576512"/>
                </a:lnTo>
                <a:lnTo>
                  <a:pt x="7479518" y="2581275"/>
                </a:lnTo>
                <a:lnTo>
                  <a:pt x="7482696" y="2585720"/>
                </a:lnTo>
                <a:lnTo>
                  <a:pt x="7486828" y="2590482"/>
                </a:lnTo>
                <a:lnTo>
                  <a:pt x="7490960" y="2594927"/>
                </a:lnTo>
                <a:lnTo>
                  <a:pt x="7495092" y="2599055"/>
                </a:lnTo>
                <a:lnTo>
                  <a:pt x="7499541" y="2602547"/>
                </a:lnTo>
                <a:lnTo>
                  <a:pt x="7503991" y="2606040"/>
                </a:lnTo>
                <a:lnTo>
                  <a:pt x="7508758" y="2609215"/>
                </a:lnTo>
                <a:lnTo>
                  <a:pt x="7513844" y="2612390"/>
                </a:lnTo>
                <a:lnTo>
                  <a:pt x="7518611" y="2615247"/>
                </a:lnTo>
                <a:lnTo>
                  <a:pt x="7523696" y="2617787"/>
                </a:lnTo>
                <a:lnTo>
                  <a:pt x="7529100" y="2620010"/>
                </a:lnTo>
                <a:lnTo>
                  <a:pt x="7534185" y="2621915"/>
                </a:lnTo>
                <a:lnTo>
                  <a:pt x="7539588" y="2623502"/>
                </a:lnTo>
                <a:lnTo>
                  <a:pt x="7544673" y="2625090"/>
                </a:lnTo>
                <a:lnTo>
                  <a:pt x="7550394" y="2626360"/>
                </a:lnTo>
                <a:lnTo>
                  <a:pt x="7555797" y="2627312"/>
                </a:lnTo>
                <a:lnTo>
                  <a:pt x="7561201" y="2627947"/>
                </a:lnTo>
                <a:lnTo>
                  <a:pt x="7566604" y="2628265"/>
                </a:lnTo>
                <a:lnTo>
                  <a:pt x="7572325" y="2628265"/>
                </a:lnTo>
                <a:lnTo>
                  <a:pt x="7578046" y="2628265"/>
                </a:lnTo>
                <a:lnTo>
                  <a:pt x="7583131" y="2627947"/>
                </a:lnTo>
                <a:lnTo>
                  <a:pt x="7588852" y="2627312"/>
                </a:lnTo>
                <a:lnTo>
                  <a:pt x="7594255" y="2626360"/>
                </a:lnTo>
                <a:lnTo>
                  <a:pt x="7599658" y="2625090"/>
                </a:lnTo>
                <a:lnTo>
                  <a:pt x="7605061" y="2623502"/>
                </a:lnTo>
                <a:lnTo>
                  <a:pt x="7610464" y="2621915"/>
                </a:lnTo>
                <a:lnTo>
                  <a:pt x="7615550" y="2620010"/>
                </a:lnTo>
                <a:lnTo>
                  <a:pt x="7620953" y="2617787"/>
                </a:lnTo>
                <a:lnTo>
                  <a:pt x="7625720" y="2615247"/>
                </a:lnTo>
                <a:lnTo>
                  <a:pt x="7630806" y="2612390"/>
                </a:lnTo>
                <a:lnTo>
                  <a:pt x="7635891" y="2609215"/>
                </a:lnTo>
                <a:lnTo>
                  <a:pt x="7640340" y="2606040"/>
                </a:lnTo>
                <a:lnTo>
                  <a:pt x="7645108" y="2602547"/>
                </a:lnTo>
                <a:lnTo>
                  <a:pt x="7649558" y="2599055"/>
                </a:lnTo>
                <a:lnTo>
                  <a:pt x="7653689" y="2594927"/>
                </a:lnTo>
                <a:lnTo>
                  <a:pt x="7742046" y="2506345"/>
                </a:lnTo>
                <a:lnTo>
                  <a:pt x="7841210" y="2407285"/>
                </a:lnTo>
                <a:lnTo>
                  <a:pt x="7845977" y="2403157"/>
                </a:lnTo>
                <a:lnTo>
                  <a:pt x="7850427" y="2399665"/>
                </a:lnTo>
                <a:lnTo>
                  <a:pt x="7854876" y="2395855"/>
                </a:lnTo>
                <a:lnTo>
                  <a:pt x="7859326" y="2392362"/>
                </a:lnTo>
                <a:lnTo>
                  <a:pt x="7864093" y="2389505"/>
                </a:lnTo>
                <a:lnTo>
                  <a:pt x="7869179" y="2386965"/>
                </a:lnTo>
                <a:lnTo>
                  <a:pt x="7874264" y="2384107"/>
                </a:lnTo>
                <a:lnTo>
                  <a:pt x="7879349" y="2381885"/>
                </a:lnTo>
                <a:lnTo>
                  <a:pt x="7884753" y="2380298"/>
                </a:lnTo>
                <a:lnTo>
                  <a:pt x="7889838" y="2378393"/>
                </a:lnTo>
                <a:lnTo>
                  <a:pt x="7895559" y="2376805"/>
                </a:lnTo>
                <a:lnTo>
                  <a:pt x="7900644" y="2375535"/>
                </a:lnTo>
                <a:lnTo>
                  <a:pt x="7906365" y="2374900"/>
                </a:lnTo>
                <a:lnTo>
                  <a:pt x="7911768" y="2374265"/>
                </a:lnTo>
                <a:lnTo>
                  <a:pt x="7917489" y="2373947"/>
                </a:lnTo>
                <a:lnTo>
                  <a:pt x="7922574" y="2373312"/>
                </a:lnTo>
                <a:lnTo>
                  <a:pt x="7928295" y="2373947"/>
                </a:lnTo>
                <a:lnTo>
                  <a:pt x="7934016" y="2374265"/>
                </a:lnTo>
                <a:lnTo>
                  <a:pt x="7939419" y="2374900"/>
                </a:lnTo>
                <a:lnTo>
                  <a:pt x="7944823" y="2375535"/>
                </a:lnTo>
                <a:lnTo>
                  <a:pt x="7950226" y="2376805"/>
                </a:lnTo>
                <a:lnTo>
                  <a:pt x="7955629" y="2378393"/>
                </a:lnTo>
                <a:lnTo>
                  <a:pt x="7960714" y="2380298"/>
                </a:lnTo>
                <a:lnTo>
                  <a:pt x="7966435" y="2381885"/>
                </a:lnTo>
                <a:lnTo>
                  <a:pt x="7971203" y="2384107"/>
                </a:lnTo>
                <a:lnTo>
                  <a:pt x="7976288" y="2386965"/>
                </a:lnTo>
                <a:lnTo>
                  <a:pt x="7981373" y="2389505"/>
                </a:lnTo>
                <a:lnTo>
                  <a:pt x="7986141" y="2392362"/>
                </a:lnTo>
                <a:lnTo>
                  <a:pt x="7990908" y="2395855"/>
                </a:lnTo>
                <a:lnTo>
                  <a:pt x="7995358" y="2399665"/>
                </a:lnTo>
                <a:lnTo>
                  <a:pt x="7999807" y="2403157"/>
                </a:lnTo>
                <a:lnTo>
                  <a:pt x="8004257" y="2407285"/>
                </a:lnTo>
                <a:lnTo>
                  <a:pt x="8010614" y="2414587"/>
                </a:lnTo>
                <a:lnTo>
                  <a:pt x="8016335" y="2421573"/>
                </a:lnTo>
                <a:lnTo>
                  <a:pt x="8021420" y="2429193"/>
                </a:lnTo>
                <a:lnTo>
                  <a:pt x="8026187" y="2437130"/>
                </a:lnTo>
                <a:lnTo>
                  <a:pt x="8029366" y="2445702"/>
                </a:lnTo>
                <a:lnTo>
                  <a:pt x="8032226" y="2453957"/>
                </a:lnTo>
                <a:lnTo>
                  <a:pt x="8035087" y="2462530"/>
                </a:lnTo>
                <a:lnTo>
                  <a:pt x="8036358" y="2471420"/>
                </a:lnTo>
                <a:lnTo>
                  <a:pt x="8037311" y="2480310"/>
                </a:lnTo>
                <a:lnTo>
                  <a:pt x="8037629" y="2488883"/>
                </a:lnTo>
                <a:lnTo>
                  <a:pt x="8037311" y="2497772"/>
                </a:lnTo>
                <a:lnTo>
                  <a:pt x="8036040" y="2506980"/>
                </a:lnTo>
                <a:lnTo>
                  <a:pt x="8034133" y="2515552"/>
                </a:lnTo>
                <a:lnTo>
                  <a:pt x="8031908" y="2524442"/>
                </a:lnTo>
                <a:lnTo>
                  <a:pt x="8028730" y="2532698"/>
                </a:lnTo>
                <a:lnTo>
                  <a:pt x="8024916" y="2540635"/>
                </a:lnTo>
                <a:lnTo>
                  <a:pt x="7755395" y="2809875"/>
                </a:lnTo>
                <a:lnTo>
                  <a:pt x="7751581" y="2814320"/>
                </a:lnTo>
                <a:lnTo>
                  <a:pt x="7747767" y="2818765"/>
                </a:lnTo>
                <a:lnTo>
                  <a:pt x="7743953" y="2823210"/>
                </a:lnTo>
                <a:lnTo>
                  <a:pt x="7740457" y="2827972"/>
                </a:lnTo>
                <a:lnTo>
                  <a:pt x="7737597" y="2833052"/>
                </a:lnTo>
                <a:lnTo>
                  <a:pt x="7735054" y="2837815"/>
                </a:lnTo>
                <a:lnTo>
                  <a:pt x="7732511" y="2842577"/>
                </a:lnTo>
                <a:lnTo>
                  <a:pt x="7730287" y="2847975"/>
                </a:lnTo>
                <a:lnTo>
                  <a:pt x="7728380" y="2853055"/>
                </a:lnTo>
                <a:lnTo>
                  <a:pt x="7726473" y="2858770"/>
                </a:lnTo>
                <a:lnTo>
                  <a:pt x="7724883" y="2863850"/>
                </a:lnTo>
                <a:lnTo>
                  <a:pt x="7723930" y="2868930"/>
                </a:lnTo>
                <a:lnTo>
                  <a:pt x="7722977" y="2874645"/>
                </a:lnTo>
                <a:lnTo>
                  <a:pt x="7722341" y="2880360"/>
                </a:lnTo>
                <a:lnTo>
                  <a:pt x="7722023" y="2885757"/>
                </a:lnTo>
                <a:lnTo>
                  <a:pt x="7722023" y="2891155"/>
                </a:lnTo>
                <a:lnTo>
                  <a:pt x="7722023" y="2896552"/>
                </a:lnTo>
                <a:lnTo>
                  <a:pt x="7722341" y="2902267"/>
                </a:lnTo>
                <a:lnTo>
                  <a:pt x="7722977" y="2907982"/>
                </a:lnTo>
                <a:lnTo>
                  <a:pt x="7723930" y="2913062"/>
                </a:lnTo>
                <a:lnTo>
                  <a:pt x="7724883" y="2918777"/>
                </a:lnTo>
                <a:lnTo>
                  <a:pt x="7726473" y="2923857"/>
                </a:lnTo>
                <a:lnTo>
                  <a:pt x="7728380" y="2929572"/>
                </a:lnTo>
                <a:lnTo>
                  <a:pt x="7730287" y="2934652"/>
                </a:lnTo>
                <a:lnTo>
                  <a:pt x="7732511" y="2939415"/>
                </a:lnTo>
                <a:lnTo>
                  <a:pt x="7735054" y="2944812"/>
                </a:lnTo>
                <a:lnTo>
                  <a:pt x="7737597" y="2949575"/>
                </a:lnTo>
                <a:lnTo>
                  <a:pt x="7740457" y="2954337"/>
                </a:lnTo>
                <a:lnTo>
                  <a:pt x="7743953" y="2959417"/>
                </a:lnTo>
                <a:lnTo>
                  <a:pt x="7747767" y="2963862"/>
                </a:lnTo>
                <a:lnTo>
                  <a:pt x="7751581" y="2968307"/>
                </a:lnTo>
                <a:lnTo>
                  <a:pt x="7755395" y="2972752"/>
                </a:lnTo>
                <a:lnTo>
                  <a:pt x="7760163" y="2976880"/>
                </a:lnTo>
                <a:lnTo>
                  <a:pt x="7763977" y="2980372"/>
                </a:lnTo>
                <a:lnTo>
                  <a:pt x="7769062" y="2983865"/>
                </a:lnTo>
                <a:lnTo>
                  <a:pt x="7773512" y="2987357"/>
                </a:lnTo>
                <a:lnTo>
                  <a:pt x="7778279" y="2990215"/>
                </a:lnTo>
                <a:lnTo>
                  <a:pt x="7783364" y="2993072"/>
                </a:lnTo>
                <a:lnTo>
                  <a:pt x="7788450" y="2995930"/>
                </a:lnTo>
                <a:lnTo>
                  <a:pt x="7793535" y="2998152"/>
                </a:lnTo>
                <a:lnTo>
                  <a:pt x="7798938" y="2999740"/>
                </a:lnTo>
                <a:lnTo>
                  <a:pt x="7804023" y="3001327"/>
                </a:lnTo>
                <a:lnTo>
                  <a:pt x="7809744" y="3002915"/>
                </a:lnTo>
                <a:lnTo>
                  <a:pt x="7814830" y="3004502"/>
                </a:lnTo>
                <a:lnTo>
                  <a:pt x="7820551" y="3005137"/>
                </a:lnTo>
                <a:lnTo>
                  <a:pt x="7825954" y="3005772"/>
                </a:lnTo>
                <a:lnTo>
                  <a:pt x="7831357" y="3006090"/>
                </a:lnTo>
                <a:lnTo>
                  <a:pt x="7836760" y="3006090"/>
                </a:lnTo>
                <a:lnTo>
                  <a:pt x="7842481" y="3006090"/>
                </a:lnTo>
                <a:lnTo>
                  <a:pt x="7848202" y="3005772"/>
                </a:lnTo>
                <a:lnTo>
                  <a:pt x="7853605" y="3005137"/>
                </a:lnTo>
                <a:lnTo>
                  <a:pt x="7859008" y="3003867"/>
                </a:lnTo>
                <a:lnTo>
                  <a:pt x="7864411" y="3002915"/>
                </a:lnTo>
                <a:lnTo>
                  <a:pt x="7869814" y="3001327"/>
                </a:lnTo>
                <a:lnTo>
                  <a:pt x="7874900" y="2999740"/>
                </a:lnTo>
                <a:lnTo>
                  <a:pt x="7880303" y="2998152"/>
                </a:lnTo>
                <a:lnTo>
                  <a:pt x="7885388" y="2995930"/>
                </a:lnTo>
                <a:lnTo>
                  <a:pt x="7890473" y="2993072"/>
                </a:lnTo>
                <a:lnTo>
                  <a:pt x="7895559" y="2990215"/>
                </a:lnTo>
                <a:lnTo>
                  <a:pt x="7900326" y="2987357"/>
                </a:lnTo>
                <a:lnTo>
                  <a:pt x="7905094" y="2983865"/>
                </a:lnTo>
                <a:lnTo>
                  <a:pt x="7909543" y="2980372"/>
                </a:lnTo>
                <a:lnTo>
                  <a:pt x="7913993" y="2976880"/>
                </a:lnTo>
                <a:lnTo>
                  <a:pt x="7918443" y="2972752"/>
                </a:lnTo>
                <a:lnTo>
                  <a:pt x="8484500" y="2406968"/>
                </a:lnTo>
                <a:lnTo>
                  <a:pt x="8488949" y="2402840"/>
                </a:lnTo>
                <a:lnTo>
                  <a:pt x="8493399" y="2399030"/>
                </a:lnTo>
                <a:lnTo>
                  <a:pt x="8498166" y="2395537"/>
                </a:lnTo>
                <a:lnTo>
                  <a:pt x="8502934" y="2392362"/>
                </a:lnTo>
                <a:lnTo>
                  <a:pt x="8507701" y="2389188"/>
                </a:lnTo>
                <a:lnTo>
                  <a:pt x="8512469" y="2386648"/>
                </a:lnTo>
                <a:lnTo>
                  <a:pt x="8517872" y="2383790"/>
                </a:lnTo>
                <a:lnTo>
                  <a:pt x="8522639" y="2381567"/>
                </a:lnTo>
                <a:lnTo>
                  <a:pt x="8527725" y="2379663"/>
                </a:lnTo>
                <a:lnTo>
                  <a:pt x="8533446" y="2378075"/>
                </a:lnTo>
                <a:lnTo>
                  <a:pt x="8538531" y="2376805"/>
                </a:lnTo>
                <a:lnTo>
                  <a:pt x="8544252" y="2375217"/>
                </a:lnTo>
                <a:lnTo>
                  <a:pt x="8549655" y="2374582"/>
                </a:lnTo>
                <a:lnTo>
                  <a:pt x="8555058" y="2373947"/>
                </a:lnTo>
                <a:lnTo>
                  <a:pt x="8560779" y="2373312"/>
                </a:lnTo>
                <a:lnTo>
                  <a:pt x="8566182" y="2373312"/>
                </a:lnTo>
                <a:lnTo>
                  <a:pt x="8571585" y="2373312"/>
                </a:lnTo>
                <a:lnTo>
                  <a:pt x="8576989" y="2373947"/>
                </a:lnTo>
                <a:lnTo>
                  <a:pt x="8582709" y="2374582"/>
                </a:lnTo>
                <a:lnTo>
                  <a:pt x="8587795" y="2375217"/>
                </a:lnTo>
                <a:lnTo>
                  <a:pt x="8593516" y="2376805"/>
                </a:lnTo>
                <a:lnTo>
                  <a:pt x="8598601" y="2378075"/>
                </a:lnTo>
                <a:lnTo>
                  <a:pt x="8604322" y="2379663"/>
                </a:lnTo>
                <a:lnTo>
                  <a:pt x="8609725" y="2381567"/>
                </a:lnTo>
                <a:lnTo>
                  <a:pt x="8614810" y="2383790"/>
                </a:lnTo>
                <a:lnTo>
                  <a:pt x="8619578" y="2386648"/>
                </a:lnTo>
                <a:lnTo>
                  <a:pt x="8624345" y="2389188"/>
                </a:lnTo>
                <a:lnTo>
                  <a:pt x="8629431" y="2392362"/>
                </a:lnTo>
                <a:lnTo>
                  <a:pt x="8634198" y="2395537"/>
                </a:lnTo>
                <a:lnTo>
                  <a:pt x="8638648" y="2399030"/>
                </a:lnTo>
                <a:lnTo>
                  <a:pt x="8643097" y="2402840"/>
                </a:lnTo>
                <a:lnTo>
                  <a:pt x="8647547" y="2406968"/>
                </a:lnTo>
                <a:lnTo>
                  <a:pt x="8651679" y="2411413"/>
                </a:lnTo>
                <a:lnTo>
                  <a:pt x="8655493" y="2415857"/>
                </a:lnTo>
                <a:lnTo>
                  <a:pt x="8659307" y="2420303"/>
                </a:lnTo>
                <a:lnTo>
                  <a:pt x="8662167" y="2425382"/>
                </a:lnTo>
                <a:lnTo>
                  <a:pt x="8665663" y="2430145"/>
                </a:lnTo>
                <a:lnTo>
                  <a:pt x="8668206" y="2434907"/>
                </a:lnTo>
                <a:lnTo>
                  <a:pt x="8670749" y="2439670"/>
                </a:lnTo>
                <a:lnTo>
                  <a:pt x="8672974" y="2445067"/>
                </a:lnTo>
                <a:lnTo>
                  <a:pt x="8674880" y="2450148"/>
                </a:lnTo>
                <a:lnTo>
                  <a:pt x="8676787" y="2455862"/>
                </a:lnTo>
                <a:lnTo>
                  <a:pt x="8677741" y="2460943"/>
                </a:lnTo>
                <a:lnTo>
                  <a:pt x="8679330" y="2466340"/>
                </a:lnTo>
                <a:lnTo>
                  <a:pt x="8679966" y="2471738"/>
                </a:lnTo>
                <a:lnTo>
                  <a:pt x="8680919" y="2477452"/>
                </a:lnTo>
                <a:lnTo>
                  <a:pt x="8681237" y="2483168"/>
                </a:lnTo>
                <a:lnTo>
                  <a:pt x="8681237" y="2488247"/>
                </a:lnTo>
                <a:lnTo>
                  <a:pt x="8681237" y="2493962"/>
                </a:lnTo>
                <a:lnTo>
                  <a:pt x="8680919" y="2499360"/>
                </a:lnTo>
                <a:lnTo>
                  <a:pt x="8679966" y="2505075"/>
                </a:lnTo>
                <a:lnTo>
                  <a:pt x="8679330" y="2510155"/>
                </a:lnTo>
                <a:lnTo>
                  <a:pt x="8677741" y="2515870"/>
                </a:lnTo>
                <a:lnTo>
                  <a:pt x="8676787" y="2520950"/>
                </a:lnTo>
                <a:lnTo>
                  <a:pt x="8674880" y="2526665"/>
                </a:lnTo>
                <a:lnTo>
                  <a:pt x="8672974" y="2531745"/>
                </a:lnTo>
                <a:lnTo>
                  <a:pt x="8670749" y="2536825"/>
                </a:lnTo>
                <a:lnTo>
                  <a:pt x="8668206" y="2541905"/>
                </a:lnTo>
                <a:lnTo>
                  <a:pt x="8665663" y="2546667"/>
                </a:lnTo>
                <a:lnTo>
                  <a:pt x="8662167" y="2551430"/>
                </a:lnTo>
                <a:lnTo>
                  <a:pt x="8659307" y="2556510"/>
                </a:lnTo>
                <a:lnTo>
                  <a:pt x="8655493" y="2560955"/>
                </a:lnTo>
                <a:lnTo>
                  <a:pt x="8651679" y="2565400"/>
                </a:lnTo>
                <a:lnTo>
                  <a:pt x="8647547" y="2569845"/>
                </a:lnTo>
                <a:lnTo>
                  <a:pt x="7392750" y="3822700"/>
                </a:lnTo>
                <a:lnTo>
                  <a:pt x="7388618" y="3827145"/>
                </a:lnTo>
                <a:lnTo>
                  <a:pt x="7385122" y="3831590"/>
                </a:lnTo>
                <a:lnTo>
                  <a:pt x="7381626" y="3836035"/>
                </a:lnTo>
                <a:lnTo>
                  <a:pt x="7378448" y="3841115"/>
                </a:lnTo>
                <a:lnTo>
                  <a:pt x="7375269" y="3845877"/>
                </a:lnTo>
                <a:lnTo>
                  <a:pt x="7372409" y="3850640"/>
                </a:lnTo>
                <a:lnTo>
                  <a:pt x="7369866" y="3855720"/>
                </a:lnTo>
                <a:lnTo>
                  <a:pt x="7367641" y="3860800"/>
                </a:lnTo>
                <a:lnTo>
                  <a:pt x="7365734" y="3865880"/>
                </a:lnTo>
                <a:lnTo>
                  <a:pt x="7364145" y="3871595"/>
                </a:lnTo>
                <a:lnTo>
                  <a:pt x="7362556" y="3876675"/>
                </a:lnTo>
                <a:lnTo>
                  <a:pt x="7361603" y="3882390"/>
                </a:lnTo>
                <a:lnTo>
                  <a:pt x="7360331" y="3887470"/>
                </a:lnTo>
                <a:lnTo>
                  <a:pt x="7359696" y="3893185"/>
                </a:lnTo>
                <a:lnTo>
                  <a:pt x="7359378" y="3898582"/>
                </a:lnTo>
                <a:lnTo>
                  <a:pt x="7359378" y="3904297"/>
                </a:lnTo>
                <a:lnTo>
                  <a:pt x="7359378" y="3909695"/>
                </a:lnTo>
                <a:lnTo>
                  <a:pt x="7359696" y="3915092"/>
                </a:lnTo>
                <a:lnTo>
                  <a:pt x="7360331" y="3920807"/>
                </a:lnTo>
                <a:lnTo>
                  <a:pt x="7361603" y="3926205"/>
                </a:lnTo>
                <a:lnTo>
                  <a:pt x="7362556" y="3931602"/>
                </a:lnTo>
                <a:lnTo>
                  <a:pt x="7364145" y="3936682"/>
                </a:lnTo>
                <a:lnTo>
                  <a:pt x="7365734" y="3942397"/>
                </a:lnTo>
                <a:lnTo>
                  <a:pt x="7367641" y="3947477"/>
                </a:lnTo>
                <a:lnTo>
                  <a:pt x="7369866" y="3952875"/>
                </a:lnTo>
                <a:lnTo>
                  <a:pt x="7372409" y="3957637"/>
                </a:lnTo>
                <a:lnTo>
                  <a:pt x="7375269" y="3962400"/>
                </a:lnTo>
                <a:lnTo>
                  <a:pt x="7378448" y="3967162"/>
                </a:lnTo>
                <a:lnTo>
                  <a:pt x="7381626" y="3972242"/>
                </a:lnTo>
                <a:lnTo>
                  <a:pt x="7385122" y="3976687"/>
                </a:lnTo>
                <a:lnTo>
                  <a:pt x="7388618" y="3981132"/>
                </a:lnTo>
                <a:lnTo>
                  <a:pt x="7392750" y="3985577"/>
                </a:lnTo>
                <a:lnTo>
                  <a:pt x="7397200" y="3989705"/>
                </a:lnTo>
                <a:lnTo>
                  <a:pt x="7401967" y="3993515"/>
                </a:lnTo>
                <a:lnTo>
                  <a:pt x="7406417" y="3997007"/>
                </a:lnTo>
                <a:lnTo>
                  <a:pt x="7411184" y="4000182"/>
                </a:lnTo>
                <a:lnTo>
                  <a:pt x="7415952" y="4003357"/>
                </a:lnTo>
                <a:lnTo>
                  <a:pt x="7420719" y="4006215"/>
                </a:lnTo>
                <a:lnTo>
                  <a:pt x="7426122" y="4008755"/>
                </a:lnTo>
                <a:lnTo>
                  <a:pt x="7430890" y="4010977"/>
                </a:lnTo>
                <a:lnTo>
                  <a:pt x="7436293" y="4012882"/>
                </a:lnTo>
                <a:lnTo>
                  <a:pt x="7441696" y="4014787"/>
                </a:lnTo>
                <a:lnTo>
                  <a:pt x="7447099" y="4015740"/>
                </a:lnTo>
                <a:lnTo>
                  <a:pt x="7452502" y="4017327"/>
                </a:lnTo>
                <a:lnTo>
                  <a:pt x="7457905" y="4017962"/>
                </a:lnTo>
                <a:lnTo>
                  <a:pt x="7463309" y="4018597"/>
                </a:lnTo>
                <a:lnTo>
                  <a:pt x="7469030" y="4019232"/>
                </a:lnTo>
                <a:lnTo>
                  <a:pt x="7474433" y="4019232"/>
                </a:lnTo>
                <a:lnTo>
                  <a:pt x="7479836" y="4019232"/>
                </a:lnTo>
                <a:lnTo>
                  <a:pt x="7485557" y="4018597"/>
                </a:lnTo>
                <a:lnTo>
                  <a:pt x="7490960" y="4017962"/>
                </a:lnTo>
                <a:lnTo>
                  <a:pt x="7496681" y="4017327"/>
                </a:lnTo>
                <a:lnTo>
                  <a:pt x="7501766" y="4015740"/>
                </a:lnTo>
                <a:lnTo>
                  <a:pt x="7507169" y="4014787"/>
                </a:lnTo>
                <a:lnTo>
                  <a:pt x="7512572" y="4012882"/>
                </a:lnTo>
                <a:lnTo>
                  <a:pt x="7517975" y="4010977"/>
                </a:lnTo>
                <a:lnTo>
                  <a:pt x="7523061" y="4008755"/>
                </a:lnTo>
                <a:lnTo>
                  <a:pt x="7527828" y="4006215"/>
                </a:lnTo>
                <a:lnTo>
                  <a:pt x="7532914" y="4003357"/>
                </a:lnTo>
                <a:lnTo>
                  <a:pt x="7537681" y="4000182"/>
                </a:lnTo>
                <a:lnTo>
                  <a:pt x="7542448" y="3997007"/>
                </a:lnTo>
                <a:lnTo>
                  <a:pt x="7546898" y="3993515"/>
                </a:lnTo>
                <a:lnTo>
                  <a:pt x="7551348" y="3989705"/>
                </a:lnTo>
                <a:lnTo>
                  <a:pt x="7555797" y="3985577"/>
                </a:lnTo>
                <a:lnTo>
                  <a:pt x="8717788" y="2825115"/>
                </a:lnTo>
                <a:lnTo>
                  <a:pt x="8721919" y="2820987"/>
                </a:lnTo>
                <a:lnTo>
                  <a:pt x="8726369" y="2817177"/>
                </a:lnTo>
                <a:lnTo>
                  <a:pt x="8731137" y="2813685"/>
                </a:lnTo>
                <a:lnTo>
                  <a:pt x="8735586" y="2810192"/>
                </a:lnTo>
                <a:lnTo>
                  <a:pt x="8740672" y="2807335"/>
                </a:lnTo>
                <a:lnTo>
                  <a:pt x="8745757" y="2804477"/>
                </a:lnTo>
                <a:lnTo>
                  <a:pt x="8750524" y="2801937"/>
                </a:lnTo>
                <a:lnTo>
                  <a:pt x="8755927" y="2799715"/>
                </a:lnTo>
                <a:lnTo>
                  <a:pt x="8761013" y="2797810"/>
                </a:lnTo>
                <a:lnTo>
                  <a:pt x="8766416" y="2795905"/>
                </a:lnTo>
                <a:lnTo>
                  <a:pt x="8771819" y="2794635"/>
                </a:lnTo>
                <a:lnTo>
                  <a:pt x="8777222" y="2793365"/>
                </a:lnTo>
                <a:lnTo>
                  <a:pt x="8782625" y="2792730"/>
                </a:lnTo>
                <a:lnTo>
                  <a:pt x="8788346" y="2792095"/>
                </a:lnTo>
                <a:lnTo>
                  <a:pt x="8793431" y="2791460"/>
                </a:lnTo>
                <a:lnTo>
                  <a:pt x="8799152" y="2791460"/>
                </a:lnTo>
                <a:lnTo>
                  <a:pt x="8804556" y="2791460"/>
                </a:lnTo>
                <a:lnTo>
                  <a:pt x="8810277" y="2792095"/>
                </a:lnTo>
                <a:lnTo>
                  <a:pt x="8815680" y="2792730"/>
                </a:lnTo>
                <a:lnTo>
                  <a:pt x="8821083" y="2793365"/>
                </a:lnTo>
                <a:lnTo>
                  <a:pt x="8826804" y="2794635"/>
                </a:lnTo>
                <a:lnTo>
                  <a:pt x="8831889" y="2795905"/>
                </a:lnTo>
                <a:lnTo>
                  <a:pt x="8837292" y="2797810"/>
                </a:lnTo>
                <a:lnTo>
                  <a:pt x="8842377" y="2799715"/>
                </a:lnTo>
                <a:lnTo>
                  <a:pt x="8847463" y="2801937"/>
                </a:lnTo>
                <a:lnTo>
                  <a:pt x="8852866" y="2804477"/>
                </a:lnTo>
                <a:lnTo>
                  <a:pt x="8857633" y="2807335"/>
                </a:lnTo>
                <a:lnTo>
                  <a:pt x="8862401" y="2810192"/>
                </a:lnTo>
                <a:lnTo>
                  <a:pt x="8867486" y="2813685"/>
                </a:lnTo>
                <a:lnTo>
                  <a:pt x="8871936" y="2817177"/>
                </a:lnTo>
                <a:lnTo>
                  <a:pt x="8876385" y="2820987"/>
                </a:lnTo>
                <a:lnTo>
                  <a:pt x="8880517" y="2825115"/>
                </a:lnTo>
                <a:lnTo>
                  <a:pt x="8884649" y="2829242"/>
                </a:lnTo>
                <a:lnTo>
                  <a:pt x="8888781" y="2833687"/>
                </a:lnTo>
                <a:lnTo>
                  <a:pt x="8891959" y="2838450"/>
                </a:lnTo>
                <a:lnTo>
                  <a:pt x="8895455" y="2842895"/>
                </a:lnTo>
                <a:lnTo>
                  <a:pt x="8898316" y="2847975"/>
                </a:lnTo>
                <a:lnTo>
                  <a:pt x="8901494" y="2853055"/>
                </a:lnTo>
                <a:lnTo>
                  <a:pt x="8903719" y="2857817"/>
                </a:lnTo>
                <a:lnTo>
                  <a:pt x="8905944" y="2863215"/>
                </a:lnTo>
                <a:lnTo>
                  <a:pt x="8908168" y="2868295"/>
                </a:lnTo>
                <a:lnTo>
                  <a:pt x="8909440" y="2873692"/>
                </a:lnTo>
                <a:lnTo>
                  <a:pt x="8911029" y="2879090"/>
                </a:lnTo>
                <a:lnTo>
                  <a:pt x="8912300" y="2884487"/>
                </a:lnTo>
                <a:lnTo>
                  <a:pt x="8913254" y="2889885"/>
                </a:lnTo>
                <a:lnTo>
                  <a:pt x="8913572" y="2895600"/>
                </a:lnTo>
                <a:lnTo>
                  <a:pt x="8913889" y="2900680"/>
                </a:lnTo>
                <a:lnTo>
                  <a:pt x="8914525" y="2906395"/>
                </a:lnTo>
                <a:lnTo>
                  <a:pt x="8913889" y="2911792"/>
                </a:lnTo>
                <a:lnTo>
                  <a:pt x="8913572" y="2917507"/>
                </a:lnTo>
                <a:lnTo>
                  <a:pt x="8913254" y="2923222"/>
                </a:lnTo>
                <a:lnTo>
                  <a:pt x="8912300" y="2928302"/>
                </a:lnTo>
                <a:lnTo>
                  <a:pt x="8911029" y="2934017"/>
                </a:lnTo>
                <a:lnTo>
                  <a:pt x="8909440" y="2939097"/>
                </a:lnTo>
                <a:lnTo>
                  <a:pt x="8908168" y="2944495"/>
                </a:lnTo>
                <a:lnTo>
                  <a:pt x="8905944" y="2949575"/>
                </a:lnTo>
                <a:lnTo>
                  <a:pt x="8903719" y="2954655"/>
                </a:lnTo>
                <a:lnTo>
                  <a:pt x="8901494" y="2960052"/>
                </a:lnTo>
                <a:lnTo>
                  <a:pt x="8898316" y="2964815"/>
                </a:lnTo>
                <a:lnTo>
                  <a:pt x="8895455" y="2969577"/>
                </a:lnTo>
                <a:lnTo>
                  <a:pt x="8891959" y="2974657"/>
                </a:lnTo>
                <a:lnTo>
                  <a:pt x="8888781" y="2979102"/>
                </a:lnTo>
                <a:lnTo>
                  <a:pt x="8884649" y="2983547"/>
                </a:lnTo>
                <a:lnTo>
                  <a:pt x="8880517" y="2987992"/>
                </a:lnTo>
                <a:lnTo>
                  <a:pt x="8288080" y="3579812"/>
                </a:lnTo>
                <a:lnTo>
                  <a:pt x="8283948" y="3584257"/>
                </a:lnTo>
                <a:lnTo>
                  <a:pt x="8280134" y="3588702"/>
                </a:lnTo>
                <a:lnTo>
                  <a:pt x="8276320" y="3593147"/>
                </a:lnTo>
                <a:lnTo>
                  <a:pt x="8273142" y="3597910"/>
                </a:lnTo>
                <a:lnTo>
                  <a:pt x="8269964" y="3602990"/>
                </a:lnTo>
                <a:lnTo>
                  <a:pt x="8267421" y="3607752"/>
                </a:lnTo>
                <a:lnTo>
                  <a:pt x="8264878" y="3612515"/>
                </a:lnTo>
                <a:lnTo>
                  <a:pt x="8262654" y="3617595"/>
                </a:lnTo>
                <a:lnTo>
                  <a:pt x="8260747" y="3622992"/>
                </a:lnTo>
                <a:lnTo>
                  <a:pt x="8258840" y="3628707"/>
                </a:lnTo>
                <a:lnTo>
                  <a:pt x="8257251" y="3633787"/>
                </a:lnTo>
                <a:lnTo>
                  <a:pt x="8256297" y="3638867"/>
                </a:lnTo>
                <a:lnTo>
                  <a:pt x="8255344" y="3644582"/>
                </a:lnTo>
                <a:lnTo>
                  <a:pt x="8254708" y="3650297"/>
                </a:lnTo>
                <a:lnTo>
                  <a:pt x="8254390" y="3655695"/>
                </a:lnTo>
                <a:lnTo>
                  <a:pt x="8254072" y="3661092"/>
                </a:lnTo>
                <a:lnTo>
                  <a:pt x="8254390" y="3666490"/>
                </a:lnTo>
                <a:lnTo>
                  <a:pt x="8254708" y="3672205"/>
                </a:lnTo>
                <a:lnTo>
                  <a:pt x="8255344" y="3677602"/>
                </a:lnTo>
                <a:lnTo>
                  <a:pt x="8256297" y="3683000"/>
                </a:lnTo>
                <a:lnTo>
                  <a:pt x="8257251" y="3688397"/>
                </a:lnTo>
                <a:lnTo>
                  <a:pt x="8258840" y="3693795"/>
                </a:lnTo>
                <a:lnTo>
                  <a:pt x="8260747" y="3699510"/>
                </a:lnTo>
                <a:lnTo>
                  <a:pt x="8262654" y="3704590"/>
                </a:lnTo>
                <a:lnTo>
                  <a:pt x="8264878" y="3709352"/>
                </a:lnTo>
                <a:lnTo>
                  <a:pt x="8267421" y="3714750"/>
                </a:lnTo>
                <a:lnTo>
                  <a:pt x="8269964" y="3719512"/>
                </a:lnTo>
                <a:lnTo>
                  <a:pt x="8273142" y="3724275"/>
                </a:lnTo>
                <a:lnTo>
                  <a:pt x="8276320" y="3729037"/>
                </a:lnTo>
                <a:lnTo>
                  <a:pt x="8280134" y="3733800"/>
                </a:lnTo>
                <a:lnTo>
                  <a:pt x="8283948" y="3738245"/>
                </a:lnTo>
                <a:lnTo>
                  <a:pt x="8288080" y="3742690"/>
                </a:lnTo>
                <a:lnTo>
                  <a:pt x="8291576" y="3745865"/>
                </a:lnTo>
                <a:lnTo>
                  <a:pt x="8295390" y="3749357"/>
                </a:lnTo>
                <a:lnTo>
                  <a:pt x="8303654" y="3755707"/>
                </a:lnTo>
                <a:lnTo>
                  <a:pt x="8311917" y="3760787"/>
                </a:lnTo>
                <a:lnTo>
                  <a:pt x="8320499" y="3765232"/>
                </a:lnTo>
                <a:lnTo>
                  <a:pt x="8329716" y="3769042"/>
                </a:lnTo>
                <a:lnTo>
                  <a:pt x="8338615" y="3771900"/>
                </a:lnTo>
                <a:lnTo>
                  <a:pt x="8348468" y="3774122"/>
                </a:lnTo>
                <a:lnTo>
                  <a:pt x="8357685" y="3775392"/>
                </a:lnTo>
                <a:lnTo>
                  <a:pt x="8367538" y="3776027"/>
                </a:lnTo>
                <a:lnTo>
                  <a:pt x="8376755" y="3775710"/>
                </a:lnTo>
                <a:lnTo>
                  <a:pt x="8386608" y="3775075"/>
                </a:lnTo>
                <a:lnTo>
                  <a:pt x="8395825" y="3773170"/>
                </a:lnTo>
                <a:lnTo>
                  <a:pt x="8405042" y="3770630"/>
                </a:lnTo>
                <a:lnTo>
                  <a:pt x="8414577" y="3766820"/>
                </a:lnTo>
                <a:lnTo>
                  <a:pt x="8423476" y="3762692"/>
                </a:lnTo>
                <a:lnTo>
                  <a:pt x="8431740" y="3757930"/>
                </a:lnTo>
                <a:lnTo>
                  <a:pt x="9147326" y="3037501"/>
                </a:lnTo>
                <a:lnTo>
                  <a:pt x="9147326" y="6857999"/>
                </a:lnTo>
                <a:lnTo>
                  <a:pt x="460220" y="6857999"/>
                </a:lnTo>
                <a:lnTo>
                  <a:pt x="2028398" y="5291772"/>
                </a:lnTo>
                <a:lnTo>
                  <a:pt x="2032530" y="5287644"/>
                </a:lnTo>
                <a:lnTo>
                  <a:pt x="2036026" y="5283199"/>
                </a:lnTo>
                <a:lnTo>
                  <a:pt x="2039840" y="5278437"/>
                </a:lnTo>
                <a:lnTo>
                  <a:pt x="2043336" y="5273992"/>
                </a:lnTo>
                <a:lnTo>
                  <a:pt x="2046196" y="5268912"/>
                </a:lnTo>
                <a:lnTo>
                  <a:pt x="2048739" y="5263832"/>
                </a:lnTo>
                <a:lnTo>
                  <a:pt x="2051600" y="5259069"/>
                </a:lnTo>
                <a:lnTo>
                  <a:pt x="2053824" y="5253672"/>
                </a:lnTo>
                <a:lnTo>
                  <a:pt x="2055731" y="5248592"/>
                </a:lnTo>
                <a:lnTo>
                  <a:pt x="2057321" y="5243194"/>
                </a:lnTo>
                <a:lnTo>
                  <a:pt x="2058910" y="5237797"/>
                </a:lnTo>
                <a:lnTo>
                  <a:pt x="2060181" y="5232399"/>
                </a:lnTo>
                <a:lnTo>
                  <a:pt x="2060817" y="5227002"/>
                </a:lnTo>
                <a:lnTo>
                  <a:pt x="2061452" y="5221287"/>
                </a:lnTo>
                <a:lnTo>
                  <a:pt x="2061770" y="5216207"/>
                </a:lnTo>
                <a:lnTo>
                  <a:pt x="2062406" y="5210492"/>
                </a:lnTo>
                <a:lnTo>
                  <a:pt x="2061770" y="5204777"/>
                </a:lnTo>
                <a:lnTo>
                  <a:pt x="2061452" y="5199379"/>
                </a:lnTo>
                <a:lnTo>
                  <a:pt x="2060817" y="5193664"/>
                </a:lnTo>
                <a:lnTo>
                  <a:pt x="2060181" y="5188584"/>
                </a:lnTo>
                <a:lnTo>
                  <a:pt x="2058910" y="5182869"/>
                </a:lnTo>
                <a:lnTo>
                  <a:pt x="2057321" y="5177789"/>
                </a:lnTo>
                <a:lnTo>
                  <a:pt x="2055731" y="5172392"/>
                </a:lnTo>
                <a:lnTo>
                  <a:pt x="2053824" y="5167312"/>
                </a:lnTo>
                <a:lnTo>
                  <a:pt x="2051600" y="5161914"/>
                </a:lnTo>
                <a:lnTo>
                  <a:pt x="2048739" y="5156834"/>
                </a:lnTo>
                <a:lnTo>
                  <a:pt x="2046196" y="5152072"/>
                </a:lnTo>
                <a:lnTo>
                  <a:pt x="2043336" y="5146992"/>
                </a:lnTo>
                <a:lnTo>
                  <a:pt x="2039840" y="5142230"/>
                </a:lnTo>
                <a:lnTo>
                  <a:pt x="2036026" y="5137785"/>
                </a:lnTo>
                <a:lnTo>
                  <a:pt x="2032530" y="5133340"/>
                </a:lnTo>
                <a:lnTo>
                  <a:pt x="2028398" y="5129212"/>
                </a:lnTo>
                <a:lnTo>
                  <a:pt x="2024266" y="5125085"/>
                </a:lnTo>
                <a:lnTo>
                  <a:pt x="2019816" y="5120957"/>
                </a:lnTo>
                <a:lnTo>
                  <a:pt x="2015049" y="5117782"/>
                </a:lnTo>
                <a:lnTo>
                  <a:pt x="2010281" y="5114290"/>
                </a:lnTo>
                <a:lnTo>
                  <a:pt x="2005514" y="5111432"/>
                </a:lnTo>
                <a:lnTo>
                  <a:pt x="2000429" y="5108257"/>
                </a:lnTo>
                <a:lnTo>
                  <a:pt x="1995661" y="5106035"/>
                </a:lnTo>
                <a:lnTo>
                  <a:pt x="1990258" y="5103812"/>
                </a:lnTo>
                <a:lnTo>
                  <a:pt x="1985173" y="5101590"/>
                </a:lnTo>
                <a:lnTo>
                  <a:pt x="1979770" y="5100320"/>
                </a:lnTo>
                <a:lnTo>
                  <a:pt x="1974367" y="5098732"/>
                </a:lnTo>
                <a:lnTo>
                  <a:pt x="1968964" y="5097462"/>
                </a:lnTo>
                <a:lnTo>
                  <a:pt x="1963560" y="5096510"/>
                </a:lnTo>
                <a:lnTo>
                  <a:pt x="1958157" y="5095557"/>
                </a:lnTo>
                <a:lnTo>
                  <a:pt x="1952754" y="5095240"/>
                </a:lnTo>
                <a:lnTo>
                  <a:pt x="1947033" y="5095240"/>
                </a:lnTo>
                <a:lnTo>
                  <a:pt x="1941312" y="5095240"/>
                </a:lnTo>
                <a:lnTo>
                  <a:pt x="1935909" y="5095557"/>
                </a:lnTo>
                <a:lnTo>
                  <a:pt x="1930506" y="5096510"/>
                </a:lnTo>
                <a:lnTo>
                  <a:pt x="1925103" y="5097462"/>
                </a:lnTo>
                <a:lnTo>
                  <a:pt x="1919382" y="5098732"/>
                </a:lnTo>
                <a:lnTo>
                  <a:pt x="1914297" y="5100320"/>
                </a:lnTo>
                <a:lnTo>
                  <a:pt x="1908894" y="5101590"/>
                </a:lnTo>
                <a:lnTo>
                  <a:pt x="1903808" y="5103812"/>
                </a:lnTo>
                <a:lnTo>
                  <a:pt x="1898405" y="5106035"/>
                </a:lnTo>
                <a:lnTo>
                  <a:pt x="1893320" y="5108257"/>
                </a:lnTo>
                <a:lnTo>
                  <a:pt x="1888552" y="5111432"/>
                </a:lnTo>
                <a:lnTo>
                  <a:pt x="1883467" y="5114290"/>
                </a:lnTo>
                <a:lnTo>
                  <a:pt x="1878700" y="5117782"/>
                </a:lnTo>
                <a:lnTo>
                  <a:pt x="1874250" y="5120957"/>
                </a:lnTo>
                <a:lnTo>
                  <a:pt x="1869800" y="5125085"/>
                </a:lnTo>
                <a:lnTo>
                  <a:pt x="1865668" y="5129212"/>
                </a:lnTo>
                <a:lnTo>
                  <a:pt x="1760149" y="5234304"/>
                </a:lnTo>
                <a:lnTo>
                  <a:pt x="1755699" y="5238432"/>
                </a:lnTo>
                <a:lnTo>
                  <a:pt x="1751249" y="5242559"/>
                </a:lnTo>
                <a:lnTo>
                  <a:pt x="1746799" y="5245734"/>
                </a:lnTo>
                <a:lnTo>
                  <a:pt x="1741714" y="5249227"/>
                </a:lnTo>
                <a:lnTo>
                  <a:pt x="1736947" y="5252084"/>
                </a:lnTo>
                <a:lnTo>
                  <a:pt x="1732179" y="5255259"/>
                </a:lnTo>
                <a:lnTo>
                  <a:pt x="1726776" y="5257482"/>
                </a:lnTo>
                <a:lnTo>
                  <a:pt x="1722009" y="5259704"/>
                </a:lnTo>
                <a:lnTo>
                  <a:pt x="1716288" y="5261927"/>
                </a:lnTo>
                <a:lnTo>
                  <a:pt x="1711202" y="5263514"/>
                </a:lnTo>
                <a:lnTo>
                  <a:pt x="1706117" y="5264784"/>
                </a:lnTo>
                <a:lnTo>
                  <a:pt x="1700396" y="5266054"/>
                </a:lnTo>
                <a:lnTo>
                  <a:pt x="1695311" y="5267007"/>
                </a:lnTo>
                <a:lnTo>
                  <a:pt x="1689590" y="5267642"/>
                </a:lnTo>
                <a:lnTo>
                  <a:pt x="1683869" y="5268277"/>
                </a:lnTo>
                <a:lnTo>
                  <a:pt x="1678466" y="5268277"/>
                </a:lnTo>
                <a:lnTo>
                  <a:pt x="1673063" y="5268277"/>
                </a:lnTo>
                <a:lnTo>
                  <a:pt x="1667660" y="5267642"/>
                </a:lnTo>
                <a:lnTo>
                  <a:pt x="1661939" y="5267007"/>
                </a:lnTo>
                <a:lnTo>
                  <a:pt x="1656218" y="5266054"/>
                </a:lnTo>
                <a:lnTo>
                  <a:pt x="1651132" y="5264784"/>
                </a:lnTo>
                <a:lnTo>
                  <a:pt x="1645412" y="5263514"/>
                </a:lnTo>
                <a:lnTo>
                  <a:pt x="1640326" y="5261927"/>
                </a:lnTo>
                <a:lnTo>
                  <a:pt x="1635241" y="5259704"/>
                </a:lnTo>
                <a:lnTo>
                  <a:pt x="1629838" y="5257482"/>
                </a:lnTo>
                <a:lnTo>
                  <a:pt x="1625070" y="5255259"/>
                </a:lnTo>
                <a:lnTo>
                  <a:pt x="1619667" y="5252084"/>
                </a:lnTo>
                <a:lnTo>
                  <a:pt x="1614900" y="5249227"/>
                </a:lnTo>
                <a:lnTo>
                  <a:pt x="1610450" y="5245734"/>
                </a:lnTo>
                <a:lnTo>
                  <a:pt x="1605683" y="5242559"/>
                </a:lnTo>
                <a:lnTo>
                  <a:pt x="1601551" y="5238432"/>
                </a:lnTo>
                <a:lnTo>
                  <a:pt x="1597101" y="5234304"/>
                </a:lnTo>
                <a:lnTo>
                  <a:pt x="1592969" y="5230177"/>
                </a:lnTo>
                <a:lnTo>
                  <a:pt x="1589155" y="5225732"/>
                </a:lnTo>
                <a:lnTo>
                  <a:pt x="1585342" y="5221287"/>
                </a:lnTo>
                <a:lnTo>
                  <a:pt x="1582163" y="5216524"/>
                </a:lnTo>
                <a:lnTo>
                  <a:pt x="1578985" y="5211444"/>
                </a:lnTo>
                <a:lnTo>
                  <a:pt x="1576442" y="5206682"/>
                </a:lnTo>
                <a:lnTo>
                  <a:pt x="1573900" y="5201602"/>
                </a:lnTo>
                <a:lnTo>
                  <a:pt x="1571675" y="5196204"/>
                </a:lnTo>
                <a:lnTo>
                  <a:pt x="1569768" y="5191124"/>
                </a:lnTo>
                <a:lnTo>
                  <a:pt x="1567861" y="5186044"/>
                </a:lnTo>
                <a:lnTo>
                  <a:pt x="1566589" y="5180647"/>
                </a:lnTo>
                <a:lnTo>
                  <a:pt x="1565318" y="5174932"/>
                </a:lnTo>
                <a:lnTo>
                  <a:pt x="1564682" y="5169534"/>
                </a:lnTo>
                <a:lnTo>
                  <a:pt x="1563729" y="5164137"/>
                </a:lnTo>
                <a:lnTo>
                  <a:pt x="1563411" y="5158739"/>
                </a:lnTo>
                <a:lnTo>
                  <a:pt x="1563411" y="5153024"/>
                </a:lnTo>
                <a:lnTo>
                  <a:pt x="1563411" y="5147627"/>
                </a:lnTo>
                <a:lnTo>
                  <a:pt x="1563729" y="5142230"/>
                </a:lnTo>
                <a:lnTo>
                  <a:pt x="1564682" y="5136832"/>
                </a:lnTo>
                <a:lnTo>
                  <a:pt x="1565318" y="5131117"/>
                </a:lnTo>
                <a:lnTo>
                  <a:pt x="1566589" y="5126037"/>
                </a:lnTo>
                <a:lnTo>
                  <a:pt x="1567861" y="5120322"/>
                </a:lnTo>
                <a:lnTo>
                  <a:pt x="1569768" y="5115242"/>
                </a:lnTo>
                <a:lnTo>
                  <a:pt x="1571675" y="5109845"/>
                </a:lnTo>
                <a:lnTo>
                  <a:pt x="1573900" y="5104765"/>
                </a:lnTo>
                <a:lnTo>
                  <a:pt x="1576442" y="5099685"/>
                </a:lnTo>
                <a:lnTo>
                  <a:pt x="1578985" y="5094605"/>
                </a:lnTo>
                <a:lnTo>
                  <a:pt x="1582163" y="5089842"/>
                </a:lnTo>
                <a:lnTo>
                  <a:pt x="1585342" y="5085397"/>
                </a:lnTo>
                <a:lnTo>
                  <a:pt x="1589155" y="5080317"/>
                </a:lnTo>
                <a:lnTo>
                  <a:pt x="1592969" y="5075872"/>
                </a:lnTo>
                <a:lnTo>
                  <a:pt x="1597101" y="5071745"/>
                </a:lnTo>
                <a:lnTo>
                  <a:pt x="2266136" y="4403725"/>
                </a:lnTo>
                <a:lnTo>
                  <a:pt x="2270267" y="4399280"/>
                </a:lnTo>
                <a:lnTo>
                  <a:pt x="2273764" y="4394835"/>
                </a:lnTo>
                <a:lnTo>
                  <a:pt x="2277578" y="4390390"/>
                </a:lnTo>
                <a:lnTo>
                  <a:pt x="2281074" y="4385310"/>
                </a:lnTo>
                <a:lnTo>
                  <a:pt x="2283934" y="4380547"/>
                </a:lnTo>
                <a:lnTo>
                  <a:pt x="2286477" y="4375785"/>
                </a:lnTo>
                <a:lnTo>
                  <a:pt x="2289019" y="4371022"/>
                </a:lnTo>
                <a:lnTo>
                  <a:pt x="2291244" y="4365625"/>
                </a:lnTo>
                <a:lnTo>
                  <a:pt x="2293151" y="4360545"/>
                </a:lnTo>
                <a:lnTo>
                  <a:pt x="2295058" y="4354830"/>
                </a:lnTo>
                <a:lnTo>
                  <a:pt x="2296647" y="4349750"/>
                </a:lnTo>
                <a:lnTo>
                  <a:pt x="2297601" y="4344352"/>
                </a:lnTo>
                <a:lnTo>
                  <a:pt x="2298554" y="4338955"/>
                </a:lnTo>
                <a:lnTo>
                  <a:pt x="2299190" y="4333240"/>
                </a:lnTo>
                <a:lnTo>
                  <a:pt x="2299508" y="4327525"/>
                </a:lnTo>
                <a:lnTo>
                  <a:pt x="2299508" y="4322445"/>
                </a:lnTo>
                <a:lnTo>
                  <a:pt x="2299508" y="4316730"/>
                </a:lnTo>
                <a:lnTo>
                  <a:pt x="2299190" y="4311332"/>
                </a:lnTo>
                <a:lnTo>
                  <a:pt x="2298554" y="4305617"/>
                </a:lnTo>
                <a:lnTo>
                  <a:pt x="2297601" y="4300537"/>
                </a:lnTo>
                <a:lnTo>
                  <a:pt x="2296647" y="4294822"/>
                </a:lnTo>
                <a:lnTo>
                  <a:pt x="2295058" y="4289742"/>
                </a:lnTo>
                <a:lnTo>
                  <a:pt x="2293151" y="4284027"/>
                </a:lnTo>
                <a:lnTo>
                  <a:pt x="2291244" y="4278947"/>
                </a:lnTo>
                <a:lnTo>
                  <a:pt x="2289019" y="4273867"/>
                </a:lnTo>
                <a:lnTo>
                  <a:pt x="2286477" y="4268787"/>
                </a:lnTo>
                <a:lnTo>
                  <a:pt x="2283934" y="4264025"/>
                </a:lnTo>
                <a:lnTo>
                  <a:pt x="2281074" y="4258945"/>
                </a:lnTo>
                <a:lnTo>
                  <a:pt x="2277578" y="4254182"/>
                </a:lnTo>
                <a:lnTo>
                  <a:pt x="2273764" y="4249737"/>
                </a:lnTo>
                <a:lnTo>
                  <a:pt x="2270267" y="4245292"/>
                </a:lnTo>
                <a:lnTo>
                  <a:pt x="2266136" y="4240847"/>
                </a:lnTo>
                <a:lnTo>
                  <a:pt x="2262004" y="4236720"/>
                </a:lnTo>
                <a:lnTo>
                  <a:pt x="2257554" y="4232910"/>
                </a:lnTo>
                <a:lnTo>
                  <a:pt x="2252469" y="4229735"/>
                </a:lnTo>
                <a:lnTo>
                  <a:pt x="2248019" y="4226242"/>
                </a:lnTo>
                <a:lnTo>
                  <a:pt x="2243252" y="4223385"/>
                </a:lnTo>
                <a:lnTo>
                  <a:pt x="2238166" y="4220210"/>
                </a:lnTo>
                <a:lnTo>
                  <a:pt x="2233081" y="4217670"/>
                </a:lnTo>
                <a:lnTo>
                  <a:pt x="2227996" y="4215447"/>
                </a:lnTo>
                <a:lnTo>
                  <a:pt x="2222593" y="4213542"/>
                </a:lnTo>
                <a:lnTo>
                  <a:pt x="2217507" y="4212272"/>
                </a:lnTo>
                <a:lnTo>
                  <a:pt x="2211787" y="4210685"/>
                </a:lnTo>
                <a:lnTo>
                  <a:pt x="2206701" y="4209097"/>
                </a:lnTo>
                <a:lnTo>
                  <a:pt x="2200980" y="4208462"/>
                </a:lnTo>
                <a:lnTo>
                  <a:pt x="2195577" y="4207510"/>
                </a:lnTo>
                <a:lnTo>
                  <a:pt x="2190174" y="4207192"/>
                </a:lnTo>
                <a:lnTo>
                  <a:pt x="2184771" y="4207192"/>
                </a:lnTo>
                <a:lnTo>
                  <a:pt x="2179050" y="4207192"/>
                </a:lnTo>
                <a:lnTo>
                  <a:pt x="2173329" y="4207510"/>
                </a:lnTo>
                <a:lnTo>
                  <a:pt x="2167926" y="4208462"/>
                </a:lnTo>
                <a:lnTo>
                  <a:pt x="2162523" y="4209097"/>
                </a:lnTo>
                <a:lnTo>
                  <a:pt x="2157120" y="4210685"/>
                </a:lnTo>
                <a:lnTo>
                  <a:pt x="2151716" y="4212272"/>
                </a:lnTo>
                <a:lnTo>
                  <a:pt x="2146631" y="4213542"/>
                </a:lnTo>
                <a:lnTo>
                  <a:pt x="2141546" y="4215447"/>
                </a:lnTo>
                <a:lnTo>
                  <a:pt x="2136143" y="4217670"/>
                </a:lnTo>
                <a:lnTo>
                  <a:pt x="2131057" y="4220210"/>
                </a:lnTo>
                <a:lnTo>
                  <a:pt x="2125972" y="4223385"/>
                </a:lnTo>
                <a:lnTo>
                  <a:pt x="2121205" y="4226242"/>
                </a:lnTo>
                <a:lnTo>
                  <a:pt x="2116437" y="4229735"/>
                </a:lnTo>
                <a:lnTo>
                  <a:pt x="2111988" y="4232910"/>
                </a:lnTo>
                <a:lnTo>
                  <a:pt x="2107538" y="4236720"/>
                </a:lnTo>
                <a:lnTo>
                  <a:pt x="2103088" y="4240847"/>
                </a:lnTo>
                <a:lnTo>
                  <a:pt x="2015049" y="4329112"/>
                </a:lnTo>
                <a:lnTo>
                  <a:pt x="1915250" y="4428172"/>
                </a:lnTo>
                <a:lnTo>
                  <a:pt x="1911118" y="4432300"/>
                </a:lnTo>
                <a:lnTo>
                  <a:pt x="1906668" y="4436110"/>
                </a:lnTo>
                <a:lnTo>
                  <a:pt x="1902219" y="4439920"/>
                </a:lnTo>
                <a:lnTo>
                  <a:pt x="1897452" y="4443095"/>
                </a:lnTo>
                <a:lnTo>
                  <a:pt x="1892684" y="4446270"/>
                </a:lnTo>
                <a:lnTo>
                  <a:pt x="1887599" y="4448810"/>
                </a:lnTo>
                <a:lnTo>
                  <a:pt x="1882514" y="4451350"/>
                </a:lnTo>
                <a:lnTo>
                  <a:pt x="1877110" y="4453572"/>
                </a:lnTo>
                <a:lnTo>
                  <a:pt x="1872025" y="4455477"/>
                </a:lnTo>
                <a:lnTo>
                  <a:pt x="1866940" y="4457382"/>
                </a:lnTo>
                <a:lnTo>
                  <a:pt x="1861536" y="4458970"/>
                </a:lnTo>
                <a:lnTo>
                  <a:pt x="1855815" y="4459922"/>
                </a:lnTo>
                <a:lnTo>
                  <a:pt x="1850412" y="4460557"/>
                </a:lnTo>
                <a:lnTo>
                  <a:pt x="1845009" y="4461510"/>
                </a:lnTo>
                <a:lnTo>
                  <a:pt x="1839606" y="4461827"/>
                </a:lnTo>
                <a:lnTo>
                  <a:pt x="1833885" y="4462145"/>
                </a:lnTo>
                <a:lnTo>
                  <a:pt x="1828482" y="4461827"/>
                </a:lnTo>
                <a:lnTo>
                  <a:pt x="1823079" y="4461510"/>
                </a:lnTo>
                <a:lnTo>
                  <a:pt x="1817676" y="4460557"/>
                </a:lnTo>
                <a:lnTo>
                  <a:pt x="1811955" y="4459922"/>
                </a:lnTo>
                <a:lnTo>
                  <a:pt x="1806870" y="4458970"/>
                </a:lnTo>
                <a:lnTo>
                  <a:pt x="1801149" y="4457382"/>
                </a:lnTo>
                <a:lnTo>
                  <a:pt x="1795745" y="4455477"/>
                </a:lnTo>
                <a:lnTo>
                  <a:pt x="1790660" y="4453572"/>
                </a:lnTo>
                <a:lnTo>
                  <a:pt x="1785575" y="4451350"/>
                </a:lnTo>
                <a:lnTo>
                  <a:pt x="1780490" y="4448810"/>
                </a:lnTo>
                <a:lnTo>
                  <a:pt x="1775404" y="4446270"/>
                </a:lnTo>
                <a:lnTo>
                  <a:pt x="1770637" y="4443095"/>
                </a:lnTo>
                <a:lnTo>
                  <a:pt x="1766187" y="4439920"/>
                </a:lnTo>
                <a:lnTo>
                  <a:pt x="1761102" y="4436110"/>
                </a:lnTo>
                <a:lnTo>
                  <a:pt x="1756652" y="4432300"/>
                </a:lnTo>
                <a:lnTo>
                  <a:pt x="1752520" y="4428172"/>
                </a:lnTo>
                <a:lnTo>
                  <a:pt x="1746164" y="4421187"/>
                </a:lnTo>
                <a:lnTo>
                  <a:pt x="1740443" y="4414202"/>
                </a:lnTo>
                <a:lnTo>
                  <a:pt x="1735358" y="4406265"/>
                </a:lnTo>
                <a:lnTo>
                  <a:pt x="1730908" y="4398327"/>
                </a:lnTo>
                <a:lnTo>
                  <a:pt x="1727094" y="4389755"/>
                </a:lnTo>
                <a:lnTo>
                  <a:pt x="1724234" y="4381817"/>
                </a:lnTo>
                <a:lnTo>
                  <a:pt x="1722009" y="4373245"/>
                </a:lnTo>
                <a:lnTo>
                  <a:pt x="1720420" y="4364037"/>
                </a:lnTo>
                <a:lnTo>
                  <a:pt x="1719466" y="4355147"/>
                </a:lnTo>
                <a:lnTo>
                  <a:pt x="1719148" y="4346575"/>
                </a:lnTo>
                <a:lnTo>
                  <a:pt x="1719784" y="4337685"/>
                </a:lnTo>
                <a:lnTo>
                  <a:pt x="1721055" y="4328795"/>
                </a:lnTo>
                <a:lnTo>
                  <a:pt x="1722326" y="4320222"/>
                </a:lnTo>
                <a:lnTo>
                  <a:pt x="1724869" y="4311332"/>
                </a:lnTo>
                <a:lnTo>
                  <a:pt x="1728048" y="4303077"/>
                </a:lnTo>
                <a:lnTo>
                  <a:pt x="1732179" y="4294822"/>
                </a:lnTo>
                <a:lnTo>
                  <a:pt x="2001382" y="4025900"/>
                </a:lnTo>
                <a:lnTo>
                  <a:pt x="2005196" y="4021455"/>
                </a:lnTo>
                <a:lnTo>
                  <a:pt x="2009328" y="4017010"/>
                </a:lnTo>
                <a:lnTo>
                  <a:pt x="2012824" y="4012247"/>
                </a:lnTo>
                <a:lnTo>
                  <a:pt x="2016002" y="4007485"/>
                </a:lnTo>
                <a:lnTo>
                  <a:pt x="2018863" y="4002722"/>
                </a:lnTo>
                <a:lnTo>
                  <a:pt x="2022041" y="3997960"/>
                </a:lnTo>
                <a:lnTo>
                  <a:pt x="2024266" y="3992880"/>
                </a:lnTo>
                <a:lnTo>
                  <a:pt x="2026491" y="3987800"/>
                </a:lnTo>
                <a:lnTo>
                  <a:pt x="2028716" y="3982720"/>
                </a:lnTo>
                <a:lnTo>
                  <a:pt x="2030305" y="3977005"/>
                </a:lnTo>
                <a:lnTo>
                  <a:pt x="2031576" y="3971925"/>
                </a:lnTo>
                <a:lnTo>
                  <a:pt x="2032848" y="3966527"/>
                </a:lnTo>
                <a:lnTo>
                  <a:pt x="2033801" y="3960812"/>
                </a:lnTo>
                <a:lnTo>
                  <a:pt x="2034754" y="3955415"/>
                </a:lnTo>
                <a:lnTo>
                  <a:pt x="2035072" y="3949700"/>
                </a:lnTo>
                <a:lnTo>
                  <a:pt x="2035072" y="3944620"/>
                </a:lnTo>
                <a:lnTo>
                  <a:pt x="2035072" y="3938905"/>
                </a:lnTo>
                <a:lnTo>
                  <a:pt x="2034754" y="3933507"/>
                </a:lnTo>
                <a:lnTo>
                  <a:pt x="2033801" y="3927792"/>
                </a:lnTo>
                <a:lnTo>
                  <a:pt x="2032848" y="3922712"/>
                </a:lnTo>
                <a:lnTo>
                  <a:pt x="2031576" y="3916997"/>
                </a:lnTo>
                <a:lnTo>
                  <a:pt x="2030305" y="3911917"/>
                </a:lnTo>
                <a:lnTo>
                  <a:pt x="2028716" y="3906202"/>
                </a:lnTo>
                <a:lnTo>
                  <a:pt x="2026491" y="3901122"/>
                </a:lnTo>
                <a:lnTo>
                  <a:pt x="2024266" y="3896042"/>
                </a:lnTo>
                <a:lnTo>
                  <a:pt x="2022041" y="3890962"/>
                </a:lnTo>
                <a:lnTo>
                  <a:pt x="2018863" y="3886200"/>
                </a:lnTo>
                <a:lnTo>
                  <a:pt x="2016002" y="3881120"/>
                </a:lnTo>
                <a:lnTo>
                  <a:pt x="2012824" y="3876357"/>
                </a:lnTo>
                <a:lnTo>
                  <a:pt x="2009328" y="3871912"/>
                </a:lnTo>
                <a:lnTo>
                  <a:pt x="2005196" y="3867467"/>
                </a:lnTo>
                <a:lnTo>
                  <a:pt x="2001382" y="3863022"/>
                </a:lnTo>
                <a:lnTo>
                  <a:pt x="1996933" y="3858895"/>
                </a:lnTo>
                <a:lnTo>
                  <a:pt x="1992483" y="3855085"/>
                </a:lnTo>
                <a:lnTo>
                  <a:pt x="1988033" y="3851910"/>
                </a:lnTo>
                <a:lnTo>
                  <a:pt x="1983266" y="3848417"/>
                </a:lnTo>
                <a:lnTo>
                  <a:pt x="1978499" y="3845560"/>
                </a:lnTo>
                <a:lnTo>
                  <a:pt x="1973413" y="3842385"/>
                </a:lnTo>
                <a:lnTo>
                  <a:pt x="1968328" y="3839845"/>
                </a:lnTo>
                <a:lnTo>
                  <a:pt x="1962925" y="3837622"/>
                </a:lnTo>
                <a:lnTo>
                  <a:pt x="1957840" y="3835717"/>
                </a:lnTo>
                <a:lnTo>
                  <a:pt x="1952754" y="3834130"/>
                </a:lnTo>
                <a:lnTo>
                  <a:pt x="1947351" y="3832860"/>
                </a:lnTo>
                <a:lnTo>
                  <a:pt x="1941630" y="3831272"/>
                </a:lnTo>
                <a:lnTo>
                  <a:pt x="1936545" y="3830637"/>
                </a:lnTo>
                <a:lnTo>
                  <a:pt x="1930824" y="3829685"/>
                </a:lnTo>
                <a:lnTo>
                  <a:pt x="1925420" y="3829367"/>
                </a:lnTo>
                <a:lnTo>
                  <a:pt x="1919700" y="3829367"/>
                </a:lnTo>
                <a:lnTo>
                  <a:pt x="1914297" y="3829367"/>
                </a:lnTo>
                <a:lnTo>
                  <a:pt x="1908894" y="3829685"/>
                </a:lnTo>
                <a:lnTo>
                  <a:pt x="1903490" y="3830637"/>
                </a:lnTo>
                <a:lnTo>
                  <a:pt x="1897769" y="3831272"/>
                </a:lnTo>
                <a:lnTo>
                  <a:pt x="1892684" y="3832860"/>
                </a:lnTo>
                <a:lnTo>
                  <a:pt x="1886963" y="3834130"/>
                </a:lnTo>
                <a:lnTo>
                  <a:pt x="1881560" y="3835717"/>
                </a:lnTo>
                <a:lnTo>
                  <a:pt x="1876475" y="3837622"/>
                </a:lnTo>
                <a:lnTo>
                  <a:pt x="1871389" y="3839845"/>
                </a:lnTo>
                <a:lnTo>
                  <a:pt x="1866304" y="3842385"/>
                </a:lnTo>
                <a:lnTo>
                  <a:pt x="1861219" y="3845560"/>
                </a:lnTo>
                <a:lnTo>
                  <a:pt x="1856451" y="3848417"/>
                </a:lnTo>
                <a:lnTo>
                  <a:pt x="1852002" y="3851910"/>
                </a:lnTo>
                <a:lnTo>
                  <a:pt x="1846916" y="3855085"/>
                </a:lnTo>
                <a:lnTo>
                  <a:pt x="1842467" y="3858895"/>
                </a:lnTo>
                <a:lnTo>
                  <a:pt x="1838335" y="3863022"/>
                </a:lnTo>
                <a:lnTo>
                  <a:pt x="1271960" y="4428807"/>
                </a:lnTo>
                <a:lnTo>
                  <a:pt x="1267828" y="4432617"/>
                </a:lnTo>
                <a:lnTo>
                  <a:pt x="1263378" y="4436427"/>
                </a:lnTo>
                <a:lnTo>
                  <a:pt x="1258929" y="4440237"/>
                </a:lnTo>
                <a:lnTo>
                  <a:pt x="1254161" y="4443095"/>
                </a:lnTo>
                <a:lnTo>
                  <a:pt x="1249394" y="4446587"/>
                </a:lnTo>
                <a:lnTo>
                  <a:pt x="1244309" y="4449127"/>
                </a:lnTo>
                <a:lnTo>
                  <a:pt x="1239223" y="4451667"/>
                </a:lnTo>
                <a:lnTo>
                  <a:pt x="1234138" y="4453890"/>
                </a:lnTo>
                <a:lnTo>
                  <a:pt x="1228735" y="4455795"/>
                </a:lnTo>
                <a:lnTo>
                  <a:pt x="1223650" y="4457700"/>
                </a:lnTo>
                <a:lnTo>
                  <a:pt x="1218246" y="4458970"/>
                </a:lnTo>
                <a:lnTo>
                  <a:pt x="1212844" y="4460240"/>
                </a:lnTo>
                <a:lnTo>
                  <a:pt x="1207123" y="4461192"/>
                </a:lnTo>
                <a:lnTo>
                  <a:pt x="1202037" y="4461827"/>
                </a:lnTo>
                <a:lnTo>
                  <a:pt x="1196316" y="4462145"/>
                </a:lnTo>
                <a:lnTo>
                  <a:pt x="1190595" y="4462145"/>
                </a:lnTo>
                <a:lnTo>
                  <a:pt x="1185192" y="4462145"/>
                </a:lnTo>
                <a:lnTo>
                  <a:pt x="1179471" y="4461827"/>
                </a:lnTo>
                <a:lnTo>
                  <a:pt x="1174386" y="4461192"/>
                </a:lnTo>
                <a:lnTo>
                  <a:pt x="1168665" y="4460240"/>
                </a:lnTo>
                <a:lnTo>
                  <a:pt x="1163579" y="4458970"/>
                </a:lnTo>
                <a:lnTo>
                  <a:pt x="1157859" y="4457700"/>
                </a:lnTo>
                <a:lnTo>
                  <a:pt x="1152773" y="4455795"/>
                </a:lnTo>
                <a:lnTo>
                  <a:pt x="1147370" y="4453890"/>
                </a:lnTo>
                <a:lnTo>
                  <a:pt x="1142285" y="4451667"/>
                </a:lnTo>
                <a:lnTo>
                  <a:pt x="1136882" y="4449127"/>
                </a:lnTo>
                <a:lnTo>
                  <a:pt x="1132114" y="4446587"/>
                </a:lnTo>
                <a:lnTo>
                  <a:pt x="1127347" y="4443095"/>
                </a:lnTo>
                <a:lnTo>
                  <a:pt x="1122580" y="4440237"/>
                </a:lnTo>
                <a:lnTo>
                  <a:pt x="1117812" y="4436427"/>
                </a:lnTo>
                <a:lnTo>
                  <a:pt x="1113362" y="4432617"/>
                </a:lnTo>
                <a:lnTo>
                  <a:pt x="1109230" y="4428807"/>
                </a:lnTo>
                <a:lnTo>
                  <a:pt x="1105416" y="4424045"/>
                </a:lnTo>
                <a:lnTo>
                  <a:pt x="1101603" y="4419600"/>
                </a:lnTo>
                <a:lnTo>
                  <a:pt x="1097789" y="4415155"/>
                </a:lnTo>
                <a:lnTo>
                  <a:pt x="1094610" y="4410392"/>
                </a:lnTo>
                <a:lnTo>
                  <a:pt x="1091432" y="4405630"/>
                </a:lnTo>
                <a:lnTo>
                  <a:pt x="1088889" y="4400550"/>
                </a:lnTo>
                <a:lnTo>
                  <a:pt x="1086347" y="4395787"/>
                </a:lnTo>
                <a:lnTo>
                  <a:pt x="1084122" y="4390707"/>
                </a:lnTo>
                <a:lnTo>
                  <a:pt x="1082215" y="4385310"/>
                </a:lnTo>
                <a:lnTo>
                  <a:pt x="1080308" y="4379912"/>
                </a:lnTo>
                <a:lnTo>
                  <a:pt x="1078719" y="4374515"/>
                </a:lnTo>
                <a:lnTo>
                  <a:pt x="1077765" y="4369435"/>
                </a:lnTo>
                <a:lnTo>
                  <a:pt x="1076494" y="4363720"/>
                </a:lnTo>
                <a:lnTo>
                  <a:pt x="1076176" y="4358322"/>
                </a:lnTo>
                <a:lnTo>
                  <a:pt x="1075858" y="4352607"/>
                </a:lnTo>
                <a:lnTo>
                  <a:pt x="1075540" y="4347527"/>
                </a:lnTo>
                <a:lnTo>
                  <a:pt x="1075858" y="4341812"/>
                </a:lnTo>
                <a:lnTo>
                  <a:pt x="1076176" y="4336097"/>
                </a:lnTo>
                <a:lnTo>
                  <a:pt x="1076494" y="4330700"/>
                </a:lnTo>
                <a:lnTo>
                  <a:pt x="1077765" y="4325302"/>
                </a:lnTo>
                <a:lnTo>
                  <a:pt x="1078719" y="4319905"/>
                </a:lnTo>
                <a:lnTo>
                  <a:pt x="1080308" y="4314507"/>
                </a:lnTo>
                <a:lnTo>
                  <a:pt x="1082215" y="4309110"/>
                </a:lnTo>
                <a:lnTo>
                  <a:pt x="1084122" y="4303712"/>
                </a:lnTo>
                <a:lnTo>
                  <a:pt x="1086347" y="4298950"/>
                </a:lnTo>
                <a:lnTo>
                  <a:pt x="1088889" y="4293870"/>
                </a:lnTo>
                <a:lnTo>
                  <a:pt x="1091432" y="4288790"/>
                </a:lnTo>
                <a:lnTo>
                  <a:pt x="1094610" y="4284027"/>
                </a:lnTo>
                <a:lnTo>
                  <a:pt x="1097789" y="4279265"/>
                </a:lnTo>
                <a:lnTo>
                  <a:pt x="1101603" y="4274820"/>
                </a:lnTo>
                <a:lnTo>
                  <a:pt x="1105416" y="4270375"/>
                </a:lnTo>
                <a:lnTo>
                  <a:pt x="1109230" y="4265930"/>
                </a:lnTo>
                <a:lnTo>
                  <a:pt x="2363710" y="3013075"/>
                </a:lnTo>
                <a:lnTo>
                  <a:pt x="2367841" y="3008312"/>
                </a:lnTo>
                <a:lnTo>
                  <a:pt x="2371656" y="3003867"/>
                </a:lnTo>
                <a:lnTo>
                  <a:pt x="2375470" y="2999422"/>
                </a:lnTo>
                <a:lnTo>
                  <a:pt x="2378648" y="2994660"/>
                </a:lnTo>
                <a:lnTo>
                  <a:pt x="2381826" y="2989897"/>
                </a:lnTo>
                <a:lnTo>
                  <a:pt x="2384369" y="2985135"/>
                </a:lnTo>
                <a:lnTo>
                  <a:pt x="2386911" y="2979737"/>
                </a:lnTo>
                <a:lnTo>
                  <a:pt x="2389136" y="2974975"/>
                </a:lnTo>
                <a:lnTo>
                  <a:pt x="2391043" y="2969577"/>
                </a:lnTo>
                <a:lnTo>
                  <a:pt x="2392950" y="2964180"/>
                </a:lnTo>
                <a:lnTo>
                  <a:pt x="2394222" y="2958782"/>
                </a:lnTo>
                <a:lnTo>
                  <a:pt x="2395493" y="2953385"/>
                </a:lnTo>
                <a:lnTo>
                  <a:pt x="2396129" y="2947987"/>
                </a:lnTo>
                <a:lnTo>
                  <a:pt x="2397082" y="2942590"/>
                </a:lnTo>
                <a:lnTo>
                  <a:pt x="2397400" y="2936875"/>
                </a:lnTo>
                <a:lnTo>
                  <a:pt x="2397717" y="2931160"/>
                </a:lnTo>
                <a:lnTo>
                  <a:pt x="2397400" y="2926080"/>
                </a:lnTo>
                <a:lnTo>
                  <a:pt x="2397082" y="2920365"/>
                </a:lnTo>
                <a:lnTo>
                  <a:pt x="2396129" y="2914967"/>
                </a:lnTo>
                <a:lnTo>
                  <a:pt x="2395493" y="2909252"/>
                </a:lnTo>
                <a:lnTo>
                  <a:pt x="2394222" y="2904172"/>
                </a:lnTo>
                <a:lnTo>
                  <a:pt x="2392950" y="2898775"/>
                </a:lnTo>
                <a:lnTo>
                  <a:pt x="2391043" y="2893377"/>
                </a:lnTo>
                <a:lnTo>
                  <a:pt x="2389136" y="2887980"/>
                </a:lnTo>
                <a:lnTo>
                  <a:pt x="2386911" y="2882900"/>
                </a:lnTo>
                <a:lnTo>
                  <a:pt x="2384369" y="2878137"/>
                </a:lnTo>
                <a:lnTo>
                  <a:pt x="2381826" y="2873057"/>
                </a:lnTo>
                <a:lnTo>
                  <a:pt x="2378648" y="2868295"/>
                </a:lnTo>
                <a:lnTo>
                  <a:pt x="2375470" y="2863532"/>
                </a:lnTo>
                <a:lnTo>
                  <a:pt x="2371656" y="2859087"/>
                </a:lnTo>
                <a:lnTo>
                  <a:pt x="2367841" y="2854642"/>
                </a:lnTo>
                <a:lnTo>
                  <a:pt x="2363710" y="2850197"/>
                </a:lnTo>
                <a:lnTo>
                  <a:pt x="2359578" y="2846070"/>
                </a:lnTo>
                <a:lnTo>
                  <a:pt x="2355128" y="2842260"/>
                </a:lnTo>
                <a:lnTo>
                  <a:pt x="2350361" y="2838450"/>
                </a:lnTo>
                <a:lnTo>
                  <a:pt x="2345911" y="2835592"/>
                </a:lnTo>
                <a:lnTo>
                  <a:pt x="2341144" y="2832100"/>
                </a:lnTo>
                <a:lnTo>
                  <a:pt x="2336058" y="2829560"/>
                </a:lnTo>
                <a:lnTo>
                  <a:pt x="2330973" y="2827020"/>
                </a:lnTo>
                <a:lnTo>
                  <a:pt x="2325570" y="2824797"/>
                </a:lnTo>
                <a:lnTo>
                  <a:pt x="2320485" y="2822892"/>
                </a:lnTo>
                <a:lnTo>
                  <a:pt x="2315399" y="2820987"/>
                </a:lnTo>
                <a:lnTo>
                  <a:pt x="2309678" y="2820035"/>
                </a:lnTo>
                <a:lnTo>
                  <a:pt x="2304593" y="2818447"/>
                </a:lnTo>
                <a:lnTo>
                  <a:pt x="2298872" y="2817812"/>
                </a:lnTo>
                <a:lnTo>
                  <a:pt x="2293469" y="2816860"/>
                </a:lnTo>
                <a:lnTo>
                  <a:pt x="2288066" y="2816542"/>
                </a:lnTo>
                <a:lnTo>
                  <a:pt x="2282345" y="2816542"/>
                </a:lnTo>
                <a:lnTo>
                  <a:pt x="2276942" y="2816542"/>
                </a:lnTo>
                <a:lnTo>
                  <a:pt x="2271221" y="2816860"/>
                </a:lnTo>
                <a:lnTo>
                  <a:pt x="2266136" y="2817812"/>
                </a:lnTo>
                <a:lnTo>
                  <a:pt x="2260415" y="2818447"/>
                </a:lnTo>
                <a:lnTo>
                  <a:pt x="2254694" y="2820035"/>
                </a:lnTo>
                <a:lnTo>
                  <a:pt x="2249608" y="2820987"/>
                </a:lnTo>
                <a:lnTo>
                  <a:pt x="2244523" y="2822892"/>
                </a:lnTo>
                <a:lnTo>
                  <a:pt x="2239120" y="2824797"/>
                </a:lnTo>
                <a:lnTo>
                  <a:pt x="2234035" y="2827020"/>
                </a:lnTo>
                <a:lnTo>
                  <a:pt x="2228631" y="2829560"/>
                </a:lnTo>
                <a:lnTo>
                  <a:pt x="2223864" y="2832100"/>
                </a:lnTo>
                <a:lnTo>
                  <a:pt x="2219097" y="2835592"/>
                </a:lnTo>
                <a:lnTo>
                  <a:pt x="2214011" y="2838450"/>
                </a:lnTo>
                <a:lnTo>
                  <a:pt x="2209562" y="2842260"/>
                </a:lnTo>
                <a:lnTo>
                  <a:pt x="2205112" y="2846070"/>
                </a:lnTo>
                <a:lnTo>
                  <a:pt x="2200980" y="2850197"/>
                </a:lnTo>
                <a:lnTo>
                  <a:pt x="1039308" y="4010660"/>
                </a:lnTo>
                <a:lnTo>
                  <a:pt x="1034858" y="4014787"/>
                </a:lnTo>
                <a:lnTo>
                  <a:pt x="1030408" y="4018280"/>
                </a:lnTo>
                <a:lnTo>
                  <a:pt x="1025959" y="4022090"/>
                </a:lnTo>
                <a:lnTo>
                  <a:pt x="1020873" y="4025582"/>
                </a:lnTo>
                <a:lnTo>
                  <a:pt x="1016106" y="4028440"/>
                </a:lnTo>
                <a:lnTo>
                  <a:pt x="1011338" y="4030980"/>
                </a:lnTo>
                <a:lnTo>
                  <a:pt x="1005935" y="4033520"/>
                </a:lnTo>
                <a:lnTo>
                  <a:pt x="1001168" y="4035742"/>
                </a:lnTo>
                <a:lnTo>
                  <a:pt x="996083" y="4037647"/>
                </a:lnTo>
                <a:lnTo>
                  <a:pt x="990362" y="4039552"/>
                </a:lnTo>
                <a:lnTo>
                  <a:pt x="985276" y="4041140"/>
                </a:lnTo>
                <a:lnTo>
                  <a:pt x="979555" y="4042092"/>
                </a:lnTo>
                <a:lnTo>
                  <a:pt x="974470" y="4043045"/>
                </a:lnTo>
                <a:lnTo>
                  <a:pt x="968749" y="4043680"/>
                </a:lnTo>
                <a:lnTo>
                  <a:pt x="963028" y="4043997"/>
                </a:lnTo>
                <a:lnTo>
                  <a:pt x="957625" y="4043997"/>
                </a:lnTo>
                <a:lnTo>
                  <a:pt x="952222" y="4043997"/>
                </a:lnTo>
                <a:lnTo>
                  <a:pt x="946819" y="4043680"/>
                </a:lnTo>
                <a:lnTo>
                  <a:pt x="941098" y="4043045"/>
                </a:lnTo>
                <a:lnTo>
                  <a:pt x="935377" y="4042092"/>
                </a:lnTo>
                <a:lnTo>
                  <a:pt x="930291" y="4041140"/>
                </a:lnTo>
                <a:lnTo>
                  <a:pt x="925206" y="4039552"/>
                </a:lnTo>
                <a:lnTo>
                  <a:pt x="919485" y="4037647"/>
                </a:lnTo>
                <a:lnTo>
                  <a:pt x="914400" y="4035742"/>
                </a:lnTo>
                <a:lnTo>
                  <a:pt x="908997" y="4033520"/>
                </a:lnTo>
                <a:lnTo>
                  <a:pt x="904230" y="4030980"/>
                </a:lnTo>
                <a:lnTo>
                  <a:pt x="899462" y="4028440"/>
                </a:lnTo>
                <a:lnTo>
                  <a:pt x="894377" y="4025582"/>
                </a:lnTo>
                <a:lnTo>
                  <a:pt x="889609" y="4022090"/>
                </a:lnTo>
                <a:lnTo>
                  <a:pt x="885159" y="4018280"/>
                </a:lnTo>
                <a:lnTo>
                  <a:pt x="880710" y="4014787"/>
                </a:lnTo>
                <a:lnTo>
                  <a:pt x="876260" y="4010660"/>
                </a:lnTo>
                <a:lnTo>
                  <a:pt x="872128" y="4006215"/>
                </a:lnTo>
                <a:lnTo>
                  <a:pt x="868315" y="4002087"/>
                </a:lnTo>
                <a:lnTo>
                  <a:pt x="864501" y="3997007"/>
                </a:lnTo>
                <a:lnTo>
                  <a:pt x="861640" y="3992562"/>
                </a:lnTo>
                <a:lnTo>
                  <a:pt x="858144" y="3987800"/>
                </a:lnTo>
                <a:lnTo>
                  <a:pt x="855601" y="3982720"/>
                </a:lnTo>
                <a:lnTo>
                  <a:pt x="853059" y="3977640"/>
                </a:lnTo>
                <a:lnTo>
                  <a:pt x="850834" y="3972560"/>
                </a:lnTo>
                <a:lnTo>
                  <a:pt x="848927" y="3967162"/>
                </a:lnTo>
                <a:lnTo>
                  <a:pt x="847020" y="3962082"/>
                </a:lnTo>
                <a:lnTo>
                  <a:pt x="846066" y="3956367"/>
                </a:lnTo>
                <a:lnTo>
                  <a:pt x="844477" y="3951287"/>
                </a:lnTo>
                <a:lnTo>
                  <a:pt x="843842" y="3945572"/>
                </a:lnTo>
                <a:lnTo>
                  <a:pt x="842888" y="3940175"/>
                </a:lnTo>
                <a:lnTo>
                  <a:pt x="842570" y="3934777"/>
                </a:lnTo>
                <a:lnTo>
                  <a:pt x="842570" y="3929380"/>
                </a:lnTo>
                <a:lnTo>
                  <a:pt x="842570" y="3923665"/>
                </a:lnTo>
                <a:lnTo>
                  <a:pt x="842888" y="3918267"/>
                </a:lnTo>
                <a:lnTo>
                  <a:pt x="843842" y="3912552"/>
                </a:lnTo>
                <a:lnTo>
                  <a:pt x="844477" y="3907155"/>
                </a:lnTo>
                <a:lnTo>
                  <a:pt x="846066" y="3901757"/>
                </a:lnTo>
                <a:lnTo>
                  <a:pt x="847020" y="3896360"/>
                </a:lnTo>
                <a:lnTo>
                  <a:pt x="848927" y="3891280"/>
                </a:lnTo>
                <a:lnTo>
                  <a:pt x="850834" y="3886200"/>
                </a:lnTo>
                <a:lnTo>
                  <a:pt x="853059" y="3880802"/>
                </a:lnTo>
                <a:lnTo>
                  <a:pt x="855601" y="3875722"/>
                </a:lnTo>
                <a:lnTo>
                  <a:pt x="858144" y="3870642"/>
                </a:lnTo>
                <a:lnTo>
                  <a:pt x="861640" y="3865880"/>
                </a:lnTo>
                <a:lnTo>
                  <a:pt x="864501" y="3861117"/>
                </a:lnTo>
                <a:lnTo>
                  <a:pt x="868315" y="3856672"/>
                </a:lnTo>
                <a:lnTo>
                  <a:pt x="872128" y="3852227"/>
                </a:lnTo>
                <a:lnTo>
                  <a:pt x="876260" y="3847782"/>
                </a:lnTo>
                <a:lnTo>
                  <a:pt x="1469015" y="3255962"/>
                </a:lnTo>
                <a:lnTo>
                  <a:pt x="1473147" y="3251517"/>
                </a:lnTo>
                <a:lnTo>
                  <a:pt x="1476961" y="3247072"/>
                </a:lnTo>
                <a:lnTo>
                  <a:pt x="1480139" y="3242627"/>
                </a:lnTo>
                <a:lnTo>
                  <a:pt x="1483635" y="3237547"/>
                </a:lnTo>
                <a:lnTo>
                  <a:pt x="1486496" y="3232785"/>
                </a:lnTo>
                <a:lnTo>
                  <a:pt x="1489674" y="3228022"/>
                </a:lnTo>
                <a:lnTo>
                  <a:pt x="1491899" y="3223260"/>
                </a:lnTo>
                <a:lnTo>
                  <a:pt x="1494124" y="3217862"/>
                </a:lnTo>
                <a:lnTo>
                  <a:pt x="1496349" y="3212782"/>
                </a:lnTo>
                <a:lnTo>
                  <a:pt x="1497938" y="3207067"/>
                </a:lnTo>
                <a:lnTo>
                  <a:pt x="1499209" y="3201987"/>
                </a:lnTo>
                <a:lnTo>
                  <a:pt x="1500481" y="3196590"/>
                </a:lnTo>
                <a:lnTo>
                  <a:pt x="1501434" y="3191192"/>
                </a:lnTo>
                <a:lnTo>
                  <a:pt x="1502387" y="3185477"/>
                </a:lnTo>
                <a:lnTo>
                  <a:pt x="1502705" y="3179762"/>
                </a:lnTo>
                <a:lnTo>
                  <a:pt x="1502705" y="3174682"/>
                </a:lnTo>
                <a:lnTo>
                  <a:pt x="1502705" y="3168967"/>
                </a:lnTo>
                <a:lnTo>
                  <a:pt x="1502387" y="3163570"/>
                </a:lnTo>
                <a:lnTo>
                  <a:pt x="1501434" y="3157855"/>
                </a:lnTo>
                <a:lnTo>
                  <a:pt x="1500481" y="3152775"/>
                </a:lnTo>
                <a:lnTo>
                  <a:pt x="1499209" y="3147060"/>
                </a:lnTo>
                <a:lnTo>
                  <a:pt x="1497938" y="3141980"/>
                </a:lnTo>
                <a:lnTo>
                  <a:pt x="1496349" y="3136265"/>
                </a:lnTo>
                <a:lnTo>
                  <a:pt x="1494124" y="3131185"/>
                </a:lnTo>
                <a:lnTo>
                  <a:pt x="1491899" y="3126105"/>
                </a:lnTo>
                <a:lnTo>
                  <a:pt x="1489674" y="3121025"/>
                </a:lnTo>
                <a:lnTo>
                  <a:pt x="1486496" y="3116262"/>
                </a:lnTo>
                <a:lnTo>
                  <a:pt x="1483635" y="3111182"/>
                </a:lnTo>
                <a:lnTo>
                  <a:pt x="1480139" y="3106420"/>
                </a:lnTo>
                <a:lnTo>
                  <a:pt x="1476961" y="3101975"/>
                </a:lnTo>
                <a:lnTo>
                  <a:pt x="1473147" y="3097530"/>
                </a:lnTo>
                <a:lnTo>
                  <a:pt x="1469015" y="3093085"/>
                </a:lnTo>
                <a:lnTo>
                  <a:pt x="1465201" y="3089592"/>
                </a:lnTo>
                <a:lnTo>
                  <a:pt x="1461070" y="3086417"/>
                </a:lnTo>
                <a:lnTo>
                  <a:pt x="1453441" y="3080067"/>
                </a:lnTo>
                <a:lnTo>
                  <a:pt x="1444860" y="3074670"/>
                </a:lnTo>
                <a:lnTo>
                  <a:pt x="1436279" y="3070225"/>
                </a:lnTo>
                <a:lnTo>
                  <a:pt x="1427379" y="3066732"/>
                </a:lnTo>
                <a:lnTo>
                  <a:pt x="1417844" y="3063557"/>
                </a:lnTo>
                <a:lnTo>
                  <a:pt x="1408627" y="3061335"/>
                </a:lnTo>
                <a:lnTo>
                  <a:pt x="1398774" y="3060382"/>
                </a:lnTo>
                <a:lnTo>
                  <a:pt x="1389558" y="3059430"/>
                </a:lnTo>
                <a:lnTo>
                  <a:pt x="1380023" y="3059747"/>
                </a:lnTo>
                <a:lnTo>
                  <a:pt x="1370170" y="3060700"/>
                </a:lnTo>
                <a:lnTo>
                  <a:pt x="1360953" y="3062605"/>
                </a:lnTo>
                <a:lnTo>
                  <a:pt x="1351418" y="3065145"/>
                </a:lnTo>
                <a:lnTo>
                  <a:pt x="1342518" y="3068955"/>
                </a:lnTo>
                <a:lnTo>
                  <a:pt x="1333619" y="3073082"/>
                </a:lnTo>
                <a:lnTo>
                  <a:pt x="1325038" y="3077845"/>
                </a:lnTo>
                <a:lnTo>
                  <a:pt x="0" y="4411838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9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Freeform 8">
            <a:extLst>
              <a:ext uri="{FF2B5EF4-FFF2-40B4-BE49-F238E27FC236}">
                <a16:creationId xmlns="" xmlns:a16="http://schemas.microsoft.com/office/drawing/2014/main" id="{8567AC05-2073-4043-AE06-137E7D2D5B58}"/>
              </a:ext>
            </a:extLst>
          </p:cNvPr>
          <p:cNvSpPr>
            <a:spLocks/>
          </p:cNvSpPr>
          <p:nvPr userDrawn="1"/>
        </p:nvSpPr>
        <p:spPr bwMode="auto">
          <a:xfrm>
            <a:off x="7866319" y="1"/>
            <a:ext cx="893105" cy="72707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15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10">
            <a:extLst>
              <a:ext uri="{FF2B5EF4-FFF2-40B4-BE49-F238E27FC236}">
                <a16:creationId xmlns="" xmlns:a16="http://schemas.microsoft.com/office/drawing/2014/main" id="{BCF15FDB-FCD3-401D-8A01-B320AA8816E1}"/>
              </a:ext>
            </a:extLst>
          </p:cNvPr>
          <p:cNvSpPr>
            <a:spLocks/>
          </p:cNvSpPr>
          <p:nvPr userDrawn="1"/>
        </p:nvSpPr>
        <p:spPr bwMode="auto">
          <a:xfrm>
            <a:off x="932834" y="6108700"/>
            <a:ext cx="916943" cy="749300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2" name="Freeform 6">
            <a:extLst>
              <a:ext uri="{FF2B5EF4-FFF2-40B4-BE49-F238E27FC236}">
                <a16:creationId xmlns="" xmlns:a16="http://schemas.microsoft.com/office/drawing/2014/main" id="{8961792B-500F-4FBC-A9B8-D5B7E6C0EE09}"/>
              </a:ext>
            </a:extLst>
          </p:cNvPr>
          <p:cNvSpPr>
            <a:spLocks/>
          </p:cNvSpPr>
          <p:nvPr userDrawn="1"/>
        </p:nvSpPr>
        <p:spPr bwMode="auto">
          <a:xfrm>
            <a:off x="0" y="6402388"/>
            <a:ext cx="618182" cy="455613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3" name="Freeform 11">
            <a:extLst>
              <a:ext uri="{FF2B5EF4-FFF2-40B4-BE49-F238E27FC236}">
                <a16:creationId xmlns="" xmlns:a16="http://schemas.microsoft.com/office/drawing/2014/main" id="{96D2D2A0-AB64-47E7-9400-016836EEC22B}"/>
              </a:ext>
            </a:extLst>
          </p:cNvPr>
          <p:cNvSpPr>
            <a:spLocks/>
          </p:cNvSpPr>
          <p:nvPr userDrawn="1"/>
        </p:nvSpPr>
        <p:spPr bwMode="auto">
          <a:xfrm>
            <a:off x="0" y="2381551"/>
            <a:ext cx="1101285" cy="1266825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3000">
                <a:srgbClr val="DBDBDB"/>
              </a:gs>
              <a:gs pos="100000">
                <a:srgbClr val="999999"/>
              </a:gs>
            </a:gsLst>
            <a:lin ang="12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44" name="Freeform 9">
            <a:extLst>
              <a:ext uri="{FF2B5EF4-FFF2-40B4-BE49-F238E27FC236}">
                <a16:creationId xmlns="" xmlns:a16="http://schemas.microsoft.com/office/drawing/2014/main" id="{F0FCEC5E-49DC-4EEB-ABC9-743298CBB5E6}"/>
              </a:ext>
            </a:extLst>
          </p:cNvPr>
          <p:cNvSpPr>
            <a:spLocks/>
          </p:cNvSpPr>
          <p:nvPr userDrawn="1"/>
        </p:nvSpPr>
        <p:spPr bwMode="auto">
          <a:xfrm>
            <a:off x="8656129" y="3781847"/>
            <a:ext cx="487871" cy="650875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8000">
                <a:srgbClr val="E6E6E6"/>
              </a:gs>
              <a:gs pos="38000">
                <a:srgbClr val="DBDBDB"/>
              </a:gs>
              <a:gs pos="100000">
                <a:srgbClr val="999999"/>
              </a:gs>
            </a:gsLst>
            <a:lin ang="13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orma libre 38">
            <a:extLst>
              <a:ext uri="{FF2B5EF4-FFF2-40B4-BE49-F238E27FC236}">
                <a16:creationId xmlns="" xmlns:a16="http://schemas.microsoft.com/office/drawing/2014/main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160954" y="3273467"/>
            <a:ext cx="983046" cy="1159255"/>
          </a:xfrm>
          <a:custGeom>
            <a:avLst/>
            <a:gdLst>
              <a:gd name="connsiteX0" fmla="*/ 0 w 983046"/>
              <a:gd name="connsiteY0" fmla="*/ 0 h 1159255"/>
              <a:gd name="connsiteX1" fmla="*/ 0 w 983046"/>
              <a:gd name="connsiteY1" fmla="*/ 353350 h 1159255"/>
              <a:gd name="connsiteX2" fmla="*/ 769649 w 983046"/>
              <a:gd name="connsiteY2" fmla="*/ 1122446 h 1159255"/>
              <a:gd name="connsiteX3" fmla="*/ 774378 w 983046"/>
              <a:gd name="connsiteY3" fmla="*/ 1126888 h 1159255"/>
              <a:gd name="connsiteX4" fmla="*/ 779107 w 983046"/>
              <a:gd name="connsiteY4" fmla="*/ 1131014 h 1159255"/>
              <a:gd name="connsiteX5" fmla="*/ 784132 w 983046"/>
              <a:gd name="connsiteY5" fmla="*/ 1135139 h 1159255"/>
              <a:gd name="connsiteX6" fmla="*/ 789156 w 983046"/>
              <a:gd name="connsiteY6" fmla="*/ 1138629 h 1159255"/>
              <a:gd name="connsiteX7" fmla="*/ 794477 w 983046"/>
              <a:gd name="connsiteY7" fmla="*/ 1141802 h 1159255"/>
              <a:gd name="connsiteX8" fmla="*/ 799797 w 983046"/>
              <a:gd name="connsiteY8" fmla="*/ 1144658 h 1159255"/>
              <a:gd name="connsiteX9" fmla="*/ 805117 w 983046"/>
              <a:gd name="connsiteY9" fmla="*/ 1147514 h 1159255"/>
              <a:gd name="connsiteX10" fmla="*/ 811028 w 983046"/>
              <a:gd name="connsiteY10" fmla="*/ 1150053 h 1159255"/>
              <a:gd name="connsiteX11" fmla="*/ 816644 w 983046"/>
              <a:gd name="connsiteY11" fmla="*/ 1152274 h 1159255"/>
              <a:gd name="connsiteX12" fmla="*/ 822555 w 983046"/>
              <a:gd name="connsiteY12" fmla="*/ 1154178 h 1159255"/>
              <a:gd name="connsiteX13" fmla="*/ 828171 w 983046"/>
              <a:gd name="connsiteY13" fmla="*/ 1155447 h 1159255"/>
              <a:gd name="connsiteX14" fmla="*/ 834082 w 983046"/>
              <a:gd name="connsiteY14" fmla="*/ 1157034 h 1159255"/>
              <a:gd name="connsiteX15" fmla="*/ 839993 w 983046"/>
              <a:gd name="connsiteY15" fmla="*/ 1157986 h 1159255"/>
              <a:gd name="connsiteX16" fmla="*/ 845905 w 983046"/>
              <a:gd name="connsiteY16" fmla="*/ 1158303 h 1159255"/>
              <a:gd name="connsiteX17" fmla="*/ 851816 w 983046"/>
              <a:gd name="connsiteY17" fmla="*/ 1159255 h 1159255"/>
              <a:gd name="connsiteX18" fmla="*/ 858023 w 983046"/>
              <a:gd name="connsiteY18" fmla="*/ 1159255 h 1159255"/>
              <a:gd name="connsiteX19" fmla="*/ 863934 w 983046"/>
              <a:gd name="connsiteY19" fmla="*/ 1159255 h 1159255"/>
              <a:gd name="connsiteX20" fmla="*/ 869845 w 983046"/>
              <a:gd name="connsiteY20" fmla="*/ 1158303 h 1159255"/>
              <a:gd name="connsiteX21" fmla="*/ 876052 w 983046"/>
              <a:gd name="connsiteY21" fmla="*/ 1157986 h 1159255"/>
              <a:gd name="connsiteX22" fmla="*/ 881668 w 983046"/>
              <a:gd name="connsiteY22" fmla="*/ 1157034 h 1159255"/>
              <a:gd name="connsiteX23" fmla="*/ 887875 w 983046"/>
              <a:gd name="connsiteY23" fmla="*/ 1155447 h 1159255"/>
              <a:gd name="connsiteX24" fmla="*/ 893490 w 983046"/>
              <a:gd name="connsiteY24" fmla="*/ 1154178 h 1159255"/>
              <a:gd name="connsiteX25" fmla="*/ 899402 w 983046"/>
              <a:gd name="connsiteY25" fmla="*/ 1152274 h 1159255"/>
              <a:gd name="connsiteX26" fmla="*/ 905017 w 983046"/>
              <a:gd name="connsiteY26" fmla="*/ 1150053 h 1159255"/>
              <a:gd name="connsiteX27" fmla="*/ 910633 w 983046"/>
              <a:gd name="connsiteY27" fmla="*/ 1147514 h 1159255"/>
              <a:gd name="connsiteX28" fmla="*/ 916249 w 983046"/>
              <a:gd name="connsiteY28" fmla="*/ 1144658 h 1159255"/>
              <a:gd name="connsiteX29" fmla="*/ 921569 w 983046"/>
              <a:gd name="connsiteY29" fmla="*/ 1141802 h 1159255"/>
              <a:gd name="connsiteX30" fmla="*/ 926593 w 983046"/>
              <a:gd name="connsiteY30" fmla="*/ 1138629 h 1159255"/>
              <a:gd name="connsiteX31" fmla="*/ 931914 w 983046"/>
              <a:gd name="connsiteY31" fmla="*/ 1135139 h 1159255"/>
              <a:gd name="connsiteX32" fmla="*/ 936643 w 983046"/>
              <a:gd name="connsiteY32" fmla="*/ 1131014 h 1159255"/>
              <a:gd name="connsiteX33" fmla="*/ 941667 w 983046"/>
              <a:gd name="connsiteY33" fmla="*/ 1126888 h 1159255"/>
              <a:gd name="connsiteX34" fmla="*/ 946396 w 983046"/>
              <a:gd name="connsiteY34" fmla="*/ 1122446 h 1159255"/>
              <a:gd name="connsiteX35" fmla="*/ 950830 w 983046"/>
              <a:gd name="connsiteY35" fmla="*/ 1118003 h 1159255"/>
              <a:gd name="connsiteX36" fmla="*/ 954968 w 983046"/>
              <a:gd name="connsiteY36" fmla="*/ 1113244 h 1159255"/>
              <a:gd name="connsiteX37" fmla="*/ 958514 w 983046"/>
              <a:gd name="connsiteY37" fmla="*/ 1108166 h 1159255"/>
              <a:gd name="connsiteX38" fmla="*/ 962357 w 983046"/>
              <a:gd name="connsiteY38" fmla="*/ 1103089 h 1159255"/>
              <a:gd name="connsiteX39" fmla="*/ 965903 w 983046"/>
              <a:gd name="connsiteY39" fmla="*/ 1097695 h 1159255"/>
              <a:gd name="connsiteX40" fmla="*/ 968564 w 983046"/>
              <a:gd name="connsiteY40" fmla="*/ 1092300 h 1159255"/>
              <a:gd name="connsiteX41" fmla="*/ 971519 w 983046"/>
              <a:gd name="connsiteY41" fmla="*/ 1086906 h 1159255"/>
              <a:gd name="connsiteX42" fmla="*/ 973588 w 983046"/>
              <a:gd name="connsiteY42" fmla="*/ 1081194 h 1159255"/>
              <a:gd name="connsiteX43" fmla="*/ 975953 w 983046"/>
              <a:gd name="connsiteY43" fmla="*/ 1075482 h 1159255"/>
              <a:gd name="connsiteX44" fmla="*/ 977726 w 983046"/>
              <a:gd name="connsiteY44" fmla="*/ 1069771 h 1159255"/>
              <a:gd name="connsiteX45" fmla="*/ 979499 w 983046"/>
              <a:gd name="connsiteY45" fmla="*/ 1064059 h 1159255"/>
              <a:gd name="connsiteX46" fmla="*/ 980682 w 983046"/>
              <a:gd name="connsiteY46" fmla="*/ 1058347 h 1159255"/>
              <a:gd name="connsiteX47" fmla="*/ 981568 w 983046"/>
              <a:gd name="connsiteY47" fmla="*/ 1052001 h 1159255"/>
              <a:gd name="connsiteX48" fmla="*/ 982455 w 983046"/>
              <a:gd name="connsiteY48" fmla="*/ 1045972 h 1159255"/>
              <a:gd name="connsiteX49" fmla="*/ 982751 w 983046"/>
              <a:gd name="connsiteY49" fmla="*/ 1040260 h 1159255"/>
              <a:gd name="connsiteX50" fmla="*/ 983046 w 983046"/>
              <a:gd name="connsiteY50" fmla="*/ 1034231 h 1159255"/>
              <a:gd name="connsiteX51" fmla="*/ 982751 w 983046"/>
              <a:gd name="connsiteY51" fmla="*/ 1028202 h 1159255"/>
              <a:gd name="connsiteX52" fmla="*/ 982455 w 983046"/>
              <a:gd name="connsiteY52" fmla="*/ 1022490 h 1159255"/>
              <a:gd name="connsiteX53" fmla="*/ 981568 w 983046"/>
              <a:gd name="connsiteY53" fmla="*/ 1016143 h 1159255"/>
              <a:gd name="connsiteX54" fmla="*/ 980682 w 983046"/>
              <a:gd name="connsiteY54" fmla="*/ 1010432 h 1159255"/>
              <a:gd name="connsiteX55" fmla="*/ 979499 w 983046"/>
              <a:gd name="connsiteY55" fmla="*/ 1004403 h 1159255"/>
              <a:gd name="connsiteX56" fmla="*/ 977726 w 983046"/>
              <a:gd name="connsiteY56" fmla="*/ 998691 h 1159255"/>
              <a:gd name="connsiteX57" fmla="*/ 975953 w 983046"/>
              <a:gd name="connsiteY57" fmla="*/ 992979 h 1159255"/>
              <a:gd name="connsiteX58" fmla="*/ 973588 w 983046"/>
              <a:gd name="connsiteY58" fmla="*/ 987267 h 1159255"/>
              <a:gd name="connsiteX59" fmla="*/ 971519 w 983046"/>
              <a:gd name="connsiteY59" fmla="*/ 981555 h 1159255"/>
              <a:gd name="connsiteX60" fmla="*/ 968564 w 983046"/>
              <a:gd name="connsiteY60" fmla="*/ 976161 h 1159255"/>
              <a:gd name="connsiteX61" fmla="*/ 965903 w 983046"/>
              <a:gd name="connsiteY61" fmla="*/ 970767 h 1159255"/>
              <a:gd name="connsiteX62" fmla="*/ 962357 w 983046"/>
              <a:gd name="connsiteY62" fmla="*/ 965689 h 1159255"/>
              <a:gd name="connsiteX63" fmla="*/ 958514 w 983046"/>
              <a:gd name="connsiteY63" fmla="*/ 960295 h 1159255"/>
              <a:gd name="connsiteX64" fmla="*/ 954968 w 983046"/>
              <a:gd name="connsiteY64" fmla="*/ 955218 h 1159255"/>
              <a:gd name="connsiteX65" fmla="*/ 950830 w 983046"/>
              <a:gd name="connsiteY65" fmla="*/ 950458 h 1159255"/>
              <a:gd name="connsiteX66" fmla="*/ 946396 w 983046"/>
              <a:gd name="connsiteY66" fmla="*/ 946015 h 1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3046" h="1159255">
                <a:moveTo>
                  <a:pt x="0" y="0"/>
                </a:moveTo>
                <a:lnTo>
                  <a:pt x="0" y="353350"/>
                </a:lnTo>
                <a:lnTo>
                  <a:pt x="769649" y="1122446"/>
                </a:lnTo>
                <a:lnTo>
                  <a:pt x="774378" y="1126888"/>
                </a:lnTo>
                <a:lnTo>
                  <a:pt x="779107" y="1131014"/>
                </a:lnTo>
                <a:lnTo>
                  <a:pt x="784132" y="1135139"/>
                </a:lnTo>
                <a:lnTo>
                  <a:pt x="789156" y="1138629"/>
                </a:lnTo>
                <a:lnTo>
                  <a:pt x="794477" y="1141802"/>
                </a:lnTo>
                <a:lnTo>
                  <a:pt x="799797" y="1144658"/>
                </a:lnTo>
                <a:lnTo>
                  <a:pt x="805117" y="1147514"/>
                </a:lnTo>
                <a:lnTo>
                  <a:pt x="811028" y="1150053"/>
                </a:lnTo>
                <a:lnTo>
                  <a:pt x="816644" y="1152274"/>
                </a:lnTo>
                <a:lnTo>
                  <a:pt x="822555" y="1154178"/>
                </a:lnTo>
                <a:lnTo>
                  <a:pt x="828171" y="1155447"/>
                </a:lnTo>
                <a:lnTo>
                  <a:pt x="834082" y="1157034"/>
                </a:lnTo>
                <a:lnTo>
                  <a:pt x="839993" y="1157986"/>
                </a:lnTo>
                <a:lnTo>
                  <a:pt x="845905" y="1158303"/>
                </a:lnTo>
                <a:lnTo>
                  <a:pt x="851816" y="1159255"/>
                </a:lnTo>
                <a:lnTo>
                  <a:pt x="858023" y="1159255"/>
                </a:lnTo>
                <a:lnTo>
                  <a:pt x="863934" y="1159255"/>
                </a:lnTo>
                <a:lnTo>
                  <a:pt x="869845" y="1158303"/>
                </a:lnTo>
                <a:lnTo>
                  <a:pt x="876052" y="1157986"/>
                </a:lnTo>
                <a:lnTo>
                  <a:pt x="881668" y="1157034"/>
                </a:lnTo>
                <a:lnTo>
                  <a:pt x="887875" y="1155447"/>
                </a:lnTo>
                <a:lnTo>
                  <a:pt x="893490" y="1154178"/>
                </a:lnTo>
                <a:lnTo>
                  <a:pt x="899402" y="1152274"/>
                </a:lnTo>
                <a:lnTo>
                  <a:pt x="905017" y="1150053"/>
                </a:lnTo>
                <a:lnTo>
                  <a:pt x="910633" y="1147514"/>
                </a:lnTo>
                <a:lnTo>
                  <a:pt x="916249" y="1144658"/>
                </a:lnTo>
                <a:lnTo>
                  <a:pt x="921569" y="1141802"/>
                </a:lnTo>
                <a:lnTo>
                  <a:pt x="926593" y="1138629"/>
                </a:lnTo>
                <a:lnTo>
                  <a:pt x="931914" y="1135139"/>
                </a:lnTo>
                <a:lnTo>
                  <a:pt x="936643" y="1131014"/>
                </a:lnTo>
                <a:lnTo>
                  <a:pt x="941667" y="1126888"/>
                </a:lnTo>
                <a:lnTo>
                  <a:pt x="946396" y="1122446"/>
                </a:lnTo>
                <a:lnTo>
                  <a:pt x="950830" y="1118003"/>
                </a:lnTo>
                <a:lnTo>
                  <a:pt x="954968" y="1113244"/>
                </a:lnTo>
                <a:lnTo>
                  <a:pt x="958514" y="1108166"/>
                </a:lnTo>
                <a:lnTo>
                  <a:pt x="962357" y="1103089"/>
                </a:lnTo>
                <a:lnTo>
                  <a:pt x="965903" y="1097695"/>
                </a:lnTo>
                <a:lnTo>
                  <a:pt x="968564" y="1092300"/>
                </a:lnTo>
                <a:lnTo>
                  <a:pt x="971519" y="1086906"/>
                </a:lnTo>
                <a:lnTo>
                  <a:pt x="973588" y="1081194"/>
                </a:lnTo>
                <a:lnTo>
                  <a:pt x="975953" y="1075482"/>
                </a:lnTo>
                <a:lnTo>
                  <a:pt x="977726" y="1069771"/>
                </a:lnTo>
                <a:lnTo>
                  <a:pt x="979499" y="1064059"/>
                </a:lnTo>
                <a:lnTo>
                  <a:pt x="980682" y="1058347"/>
                </a:lnTo>
                <a:lnTo>
                  <a:pt x="981568" y="1052001"/>
                </a:lnTo>
                <a:lnTo>
                  <a:pt x="982455" y="1045972"/>
                </a:lnTo>
                <a:lnTo>
                  <a:pt x="982751" y="1040260"/>
                </a:lnTo>
                <a:lnTo>
                  <a:pt x="983046" y="1034231"/>
                </a:lnTo>
                <a:lnTo>
                  <a:pt x="982751" y="1028202"/>
                </a:lnTo>
                <a:lnTo>
                  <a:pt x="982455" y="1022490"/>
                </a:lnTo>
                <a:lnTo>
                  <a:pt x="981568" y="1016143"/>
                </a:lnTo>
                <a:lnTo>
                  <a:pt x="980682" y="1010432"/>
                </a:lnTo>
                <a:lnTo>
                  <a:pt x="979499" y="1004403"/>
                </a:lnTo>
                <a:lnTo>
                  <a:pt x="977726" y="998691"/>
                </a:lnTo>
                <a:lnTo>
                  <a:pt x="975953" y="992979"/>
                </a:lnTo>
                <a:lnTo>
                  <a:pt x="973588" y="987267"/>
                </a:lnTo>
                <a:lnTo>
                  <a:pt x="971519" y="981555"/>
                </a:lnTo>
                <a:lnTo>
                  <a:pt x="968564" y="976161"/>
                </a:lnTo>
                <a:lnTo>
                  <a:pt x="965903" y="970767"/>
                </a:lnTo>
                <a:lnTo>
                  <a:pt x="962357" y="965689"/>
                </a:lnTo>
                <a:lnTo>
                  <a:pt x="958514" y="960295"/>
                </a:lnTo>
                <a:lnTo>
                  <a:pt x="954968" y="955218"/>
                </a:lnTo>
                <a:lnTo>
                  <a:pt x="950830" y="950458"/>
                </a:lnTo>
                <a:lnTo>
                  <a:pt x="946396" y="946015"/>
                </a:lnTo>
                <a:close/>
              </a:path>
            </a:pathLst>
          </a:custGeom>
          <a:gradFill>
            <a:gsLst>
              <a:gs pos="80000">
                <a:srgbClr val="00629E"/>
              </a:gs>
              <a:gs pos="61936">
                <a:srgbClr val="006AA9"/>
              </a:gs>
              <a:gs pos="45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413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3324" y="4063808"/>
            <a:ext cx="1997960" cy="2794192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4466341" y="19116"/>
            <a:ext cx="4677659" cy="4043328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sp>
        <p:nvSpPr>
          <p:cNvPr id="20" name="Forma libre 19">
            <a:extLst>
              <a:ext uri="{FF2B5EF4-FFF2-40B4-BE49-F238E27FC236}">
                <a16:creationId xmlns="" xmlns:a16="http://schemas.microsoft.com/office/drawing/2014/main" id="{45187B53-8A47-44FB-AA15-37650DC31B68}"/>
              </a:ext>
            </a:extLst>
          </p:cNvPr>
          <p:cNvSpPr>
            <a:spLocks/>
          </p:cNvSpPr>
          <p:nvPr userDrawn="1"/>
        </p:nvSpPr>
        <p:spPr bwMode="auto">
          <a:xfrm>
            <a:off x="-1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6660232 w 9144000"/>
              <a:gd name="connsiteY1" fmla="*/ 0 h 6858000"/>
              <a:gd name="connsiteX2" fmla="*/ 6660232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87182 h 6858000"/>
              <a:gd name="connsiteX5" fmla="*/ 8166350 w 9144000"/>
              <a:gd name="connsiteY5" fmla="*/ 1063814 h 6858000"/>
              <a:gd name="connsiteX6" fmla="*/ 8163503 w 9144000"/>
              <a:gd name="connsiteY6" fmla="*/ 1066658 h 6858000"/>
              <a:gd name="connsiteX7" fmla="*/ 8160875 w 9144000"/>
              <a:gd name="connsiteY7" fmla="*/ 1069721 h 6858000"/>
              <a:gd name="connsiteX8" fmla="*/ 8158686 w 9144000"/>
              <a:gd name="connsiteY8" fmla="*/ 1073002 h 6858000"/>
              <a:gd name="connsiteX9" fmla="*/ 8156276 w 9144000"/>
              <a:gd name="connsiteY9" fmla="*/ 1076064 h 6858000"/>
              <a:gd name="connsiteX10" fmla="*/ 8154306 w 9144000"/>
              <a:gd name="connsiteY10" fmla="*/ 1079346 h 6858000"/>
              <a:gd name="connsiteX11" fmla="*/ 8152116 w 9144000"/>
              <a:gd name="connsiteY11" fmla="*/ 1083064 h 6858000"/>
              <a:gd name="connsiteX12" fmla="*/ 8150583 w 9144000"/>
              <a:gd name="connsiteY12" fmla="*/ 1086346 h 6858000"/>
              <a:gd name="connsiteX13" fmla="*/ 8148831 w 9144000"/>
              <a:gd name="connsiteY13" fmla="*/ 1089846 h 6858000"/>
              <a:gd name="connsiteX14" fmla="*/ 8147517 w 9144000"/>
              <a:gd name="connsiteY14" fmla="*/ 1093565 h 6858000"/>
              <a:gd name="connsiteX15" fmla="*/ 8146422 w 9144000"/>
              <a:gd name="connsiteY15" fmla="*/ 1097065 h 6858000"/>
              <a:gd name="connsiteX16" fmla="*/ 8145546 w 9144000"/>
              <a:gd name="connsiteY16" fmla="*/ 1101002 h 6858000"/>
              <a:gd name="connsiteX17" fmla="*/ 8144670 w 9144000"/>
              <a:gd name="connsiteY17" fmla="*/ 1104502 h 6858000"/>
              <a:gd name="connsiteX18" fmla="*/ 8144013 w 9144000"/>
              <a:gd name="connsiteY18" fmla="*/ 1108440 h 6858000"/>
              <a:gd name="connsiteX19" fmla="*/ 8143356 w 9144000"/>
              <a:gd name="connsiteY19" fmla="*/ 1112378 h 6858000"/>
              <a:gd name="connsiteX20" fmla="*/ 8143138 w 9144000"/>
              <a:gd name="connsiteY20" fmla="*/ 1115878 h 6858000"/>
              <a:gd name="connsiteX21" fmla="*/ 8143138 w 9144000"/>
              <a:gd name="connsiteY21" fmla="*/ 1119816 h 6858000"/>
              <a:gd name="connsiteX22" fmla="*/ 8143138 w 9144000"/>
              <a:gd name="connsiteY22" fmla="*/ 1123535 h 6858000"/>
              <a:gd name="connsiteX23" fmla="*/ 8143356 w 9144000"/>
              <a:gd name="connsiteY23" fmla="*/ 1127472 h 6858000"/>
              <a:gd name="connsiteX24" fmla="*/ 8144013 w 9144000"/>
              <a:gd name="connsiteY24" fmla="*/ 1131191 h 6858000"/>
              <a:gd name="connsiteX25" fmla="*/ 8144670 w 9144000"/>
              <a:gd name="connsiteY25" fmla="*/ 1134910 h 6858000"/>
              <a:gd name="connsiteX26" fmla="*/ 8145546 w 9144000"/>
              <a:gd name="connsiteY26" fmla="*/ 1138629 h 6858000"/>
              <a:gd name="connsiteX27" fmla="*/ 8146422 w 9144000"/>
              <a:gd name="connsiteY27" fmla="*/ 1142348 h 6858000"/>
              <a:gd name="connsiteX28" fmla="*/ 8147517 w 9144000"/>
              <a:gd name="connsiteY28" fmla="*/ 1145848 h 6858000"/>
              <a:gd name="connsiteX29" fmla="*/ 8148831 w 9144000"/>
              <a:gd name="connsiteY29" fmla="*/ 1149566 h 6858000"/>
              <a:gd name="connsiteX30" fmla="*/ 8150364 w 9144000"/>
              <a:gd name="connsiteY30" fmla="*/ 1153067 h 6858000"/>
              <a:gd name="connsiteX31" fmla="*/ 8152116 w 9144000"/>
              <a:gd name="connsiteY31" fmla="*/ 1156786 h 6858000"/>
              <a:gd name="connsiteX32" fmla="*/ 8154306 w 9144000"/>
              <a:gd name="connsiteY32" fmla="*/ 1160066 h 6858000"/>
              <a:gd name="connsiteX33" fmla="*/ 8156276 w 9144000"/>
              <a:gd name="connsiteY33" fmla="*/ 1163348 h 6858000"/>
              <a:gd name="connsiteX34" fmla="*/ 8158686 w 9144000"/>
              <a:gd name="connsiteY34" fmla="*/ 1166629 h 6858000"/>
              <a:gd name="connsiteX35" fmla="*/ 8160875 w 9144000"/>
              <a:gd name="connsiteY35" fmla="*/ 1169692 h 6858000"/>
              <a:gd name="connsiteX36" fmla="*/ 8163503 w 9144000"/>
              <a:gd name="connsiteY36" fmla="*/ 1172974 h 6858000"/>
              <a:gd name="connsiteX37" fmla="*/ 8166350 w 9144000"/>
              <a:gd name="connsiteY37" fmla="*/ 1175599 h 6858000"/>
              <a:gd name="connsiteX38" fmla="*/ 8169415 w 9144000"/>
              <a:gd name="connsiteY38" fmla="*/ 1178442 h 6858000"/>
              <a:gd name="connsiteX39" fmla="*/ 8172481 w 9144000"/>
              <a:gd name="connsiteY39" fmla="*/ 1181286 h 6858000"/>
              <a:gd name="connsiteX40" fmla="*/ 8175547 w 9144000"/>
              <a:gd name="connsiteY40" fmla="*/ 1183692 h 6858000"/>
              <a:gd name="connsiteX41" fmla="*/ 8178832 w 9144000"/>
              <a:gd name="connsiteY41" fmla="*/ 1185880 h 6858000"/>
              <a:gd name="connsiteX42" fmla="*/ 8182335 w 9144000"/>
              <a:gd name="connsiteY42" fmla="*/ 1188068 h 6858000"/>
              <a:gd name="connsiteX43" fmla="*/ 8185621 w 9144000"/>
              <a:gd name="connsiteY43" fmla="*/ 1190037 h 6858000"/>
              <a:gd name="connsiteX44" fmla="*/ 8189124 w 9144000"/>
              <a:gd name="connsiteY44" fmla="*/ 1191568 h 6858000"/>
              <a:gd name="connsiteX45" fmla="*/ 8192409 w 9144000"/>
              <a:gd name="connsiteY45" fmla="*/ 1193099 h 6858000"/>
              <a:gd name="connsiteX46" fmla="*/ 8196132 w 9144000"/>
              <a:gd name="connsiteY46" fmla="*/ 1194630 h 6858000"/>
              <a:gd name="connsiteX47" fmla="*/ 8200074 w 9144000"/>
              <a:gd name="connsiteY47" fmla="*/ 1195724 h 6858000"/>
              <a:gd name="connsiteX48" fmla="*/ 8203577 w 9144000"/>
              <a:gd name="connsiteY48" fmla="*/ 1196818 h 6858000"/>
              <a:gd name="connsiteX49" fmla="*/ 8207519 w 9144000"/>
              <a:gd name="connsiteY49" fmla="*/ 1197474 h 6858000"/>
              <a:gd name="connsiteX50" fmla="*/ 8211022 w 9144000"/>
              <a:gd name="connsiteY50" fmla="*/ 1198350 h 6858000"/>
              <a:gd name="connsiteX51" fmla="*/ 8214964 w 9144000"/>
              <a:gd name="connsiteY51" fmla="*/ 1198787 h 6858000"/>
              <a:gd name="connsiteX52" fmla="*/ 8218687 w 9144000"/>
              <a:gd name="connsiteY52" fmla="*/ 1199005 h 6858000"/>
              <a:gd name="connsiteX53" fmla="*/ 8222629 w 9144000"/>
              <a:gd name="connsiteY53" fmla="*/ 1199005 h 6858000"/>
              <a:gd name="connsiteX54" fmla="*/ 8226133 w 9144000"/>
              <a:gd name="connsiteY54" fmla="*/ 1199005 h 6858000"/>
              <a:gd name="connsiteX55" fmla="*/ 8230074 w 9144000"/>
              <a:gd name="connsiteY55" fmla="*/ 1198787 h 6858000"/>
              <a:gd name="connsiteX56" fmla="*/ 8233797 w 9144000"/>
              <a:gd name="connsiteY56" fmla="*/ 1198350 h 6858000"/>
              <a:gd name="connsiteX57" fmla="*/ 8237739 w 9144000"/>
              <a:gd name="connsiteY57" fmla="*/ 1197474 h 6858000"/>
              <a:gd name="connsiteX58" fmla="*/ 8241462 w 9144000"/>
              <a:gd name="connsiteY58" fmla="*/ 1196818 h 6858000"/>
              <a:gd name="connsiteX59" fmla="*/ 8245184 w 9144000"/>
              <a:gd name="connsiteY59" fmla="*/ 1195724 h 6858000"/>
              <a:gd name="connsiteX60" fmla="*/ 8248907 w 9144000"/>
              <a:gd name="connsiteY60" fmla="*/ 1194630 h 6858000"/>
              <a:gd name="connsiteX61" fmla="*/ 8252411 w 9144000"/>
              <a:gd name="connsiteY61" fmla="*/ 1193099 h 6858000"/>
              <a:gd name="connsiteX62" fmla="*/ 8255915 w 9144000"/>
              <a:gd name="connsiteY62" fmla="*/ 1191568 h 6858000"/>
              <a:gd name="connsiteX63" fmla="*/ 8259418 w 9144000"/>
              <a:gd name="connsiteY63" fmla="*/ 1190037 h 6858000"/>
              <a:gd name="connsiteX64" fmla="*/ 8262703 w 9144000"/>
              <a:gd name="connsiteY64" fmla="*/ 1188068 h 6858000"/>
              <a:gd name="connsiteX65" fmla="*/ 8265988 w 9144000"/>
              <a:gd name="connsiteY65" fmla="*/ 1185880 h 6858000"/>
              <a:gd name="connsiteX66" fmla="*/ 8269272 w 9144000"/>
              <a:gd name="connsiteY66" fmla="*/ 1183692 h 6858000"/>
              <a:gd name="connsiteX67" fmla="*/ 8272558 w 9144000"/>
              <a:gd name="connsiteY67" fmla="*/ 1181286 h 6858000"/>
              <a:gd name="connsiteX68" fmla="*/ 8275623 w 9144000"/>
              <a:gd name="connsiteY68" fmla="*/ 1178442 h 6858000"/>
              <a:gd name="connsiteX69" fmla="*/ 8278689 w 9144000"/>
              <a:gd name="connsiteY69" fmla="*/ 1175599 h 6858000"/>
              <a:gd name="connsiteX70" fmla="*/ 8351392 w 9144000"/>
              <a:gd name="connsiteY70" fmla="*/ 1103190 h 6858000"/>
              <a:gd name="connsiteX71" fmla="*/ 8354239 w 9144000"/>
              <a:gd name="connsiteY71" fmla="*/ 1100565 h 6858000"/>
              <a:gd name="connsiteX72" fmla="*/ 8357304 w 9144000"/>
              <a:gd name="connsiteY72" fmla="*/ 1097721 h 6858000"/>
              <a:gd name="connsiteX73" fmla="*/ 8360589 w 9144000"/>
              <a:gd name="connsiteY73" fmla="*/ 1095315 h 6858000"/>
              <a:gd name="connsiteX74" fmla="*/ 8363655 w 9144000"/>
              <a:gd name="connsiteY74" fmla="*/ 1093127 h 6858000"/>
              <a:gd name="connsiteX75" fmla="*/ 8367159 w 9144000"/>
              <a:gd name="connsiteY75" fmla="*/ 1090940 h 6858000"/>
              <a:gd name="connsiteX76" fmla="*/ 8370663 w 9144000"/>
              <a:gd name="connsiteY76" fmla="*/ 1088971 h 6858000"/>
              <a:gd name="connsiteX77" fmla="*/ 8373947 w 9144000"/>
              <a:gd name="connsiteY77" fmla="*/ 1087440 h 6858000"/>
              <a:gd name="connsiteX78" fmla="*/ 8377670 w 9144000"/>
              <a:gd name="connsiteY78" fmla="*/ 1085909 h 6858000"/>
              <a:gd name="connsiteX79" fmla="*/ 8381174 w 9144000"/>
              <a:gd name="connsiteY79" fmla="*/ 1084377 h 6858000"/>
              <a:gd name="connsiteX80" fmla="*/ 8384897 w 9144000"/>
              <a:gd name="connsiteY80" fmla="*/ 1083283 h 6858000"/>
              <a:gd name="connsiteX81" fmla="*/ 8388619 w 9144000"/>
              <a:gd name="connsiteY81" fmla="*/ 1082189 h 6858000"/>
              <a:gd name="connsiteX82" fmla="*/ 8392342 w 9144000"/>
              <a:gd name="connsiteY82" fmla="*/ 1081533 h 6858000"/>
              <a:gd name="connsiteX83" fmla="*/ 8396064 w 9144000"/>
              <a:gd name="connsiteY83" fmla="*/ 1080658 h 6858000"/>
              <a:gd name="connsiteX84" fmla="*/ 8400006 w 9144000"/>
              <a:gd name="connsiteY84" fmla="*/ 1080439 h 6858000"/>
              <a:gd name="connsiteX85" fmla="*/ 8403510 w 9144000"/>
              <a:gd name="connsiteY85" fmla="*/ 1080002 h 6858000"/>
              <a:gd name="connsiteX86" fmla="*/ 8407452 w 9144000"/>
              <a:gd name="connsiteY86" fmla="*/ 1080002 h 6858000"/>
              <a:gd name="connsiteX87" fmla="*/ 8411174 w 9144000"/>
              <a:gd name="connsiteY87" fmla="*/ 1080002 h 6858000"/>
              <a:gd name="connsiteX88" fmla="*/ 8415116 w 9144000"/>
              <a:gd name="connsiteY88" fmla="*/ 1080439 h 6858000"/>
              <a:gd name="connsiteX89" fmla="*/ 8419058 w 9144000"/>
              <a:gd name="connsiteY89" fmla="*/ 1080658 h 6858000"/>
              <a:gd name="connsiteX90" fmla="*/ 8422562 w 9144000"/>
              <a:gd name="connsiteY90" fmla="*/ 1081533 h 6858000"/>
              <a:gd name="connsiteX91" fmla="*/ 8426504 w 9144000"/>
              <a:gd name="connsiteY91" fmla="*/ 1082189 h 6858000"/>
              <a:gd name="connsiteX92" fmla="*/ 8430007 w 9144000"/>
              <a:gd name="connsiteY92" fmla="*/ 1083283 h 6858000"/>
              <a:gd name="connsiteX93" fmla="*/ 8433730 w 9144000"/>
              <a:gd name="connsiteY93" fmla="*/ 1084377 h 6858000"/>
              <a:gd name="connsiteX94" fmla="*/ 8437234 w 9144000"/>
              <a:gd name="connsiteY94" fmla="*/ 1085909 h 6858000"/>
              <a:gd name="connsiteX95" fmla="*/ 8440738 w 9144000"/>
              <a:gd name="connsiteY95" fmla="*/ 1087440 h 6858000"/>
              <a:gd name="connsiteX96" fmla="*/ 8444460 w 9144000"/>
              <a:gd name="connsiteY96" fmla="*/ 1088971 h 6858000"/>
              <a:gd name="connsiteX97" fmla="*/ 8447746 w 9144000"/>
              <a:gd name="connsiteY97" fmla="*/ 1090940 h 6858000"/>
              <a:gd name="connsiteX98" fmla="*/ 8451030 w 9144000"/>
              <a:gd name="connsiteY98" fmla="*/ 1093127 h 6858000"/>
              <a:gd name="connsiteX99" fmla="*/ 8454534 w 9144000"/>
              <a:gd name="connsiteY99" fmla="*/ 1095315 h 6858000"/>
              <a:gd name="connsiteX100" fmla="*/ 8457600 w 9144000"/>
              <a:gd name="connsiteY100" fmla="*/ 1097721 h 6858000"/>
              <a:gd name="connsiteX101" fmla="*/ 8460666 w 9144000"/>
              <a:gd name="connsiteY101" fmla="*/ 1100565 h 6858000"/>
              <a:gd name="connsiteX102" fmla="*/ 8463512 w 9144000"/>
              <a:gd name="connsiteY102" fmla="*/ 1103190 h 6858000"/>
              <a:gd name="connsiteX103" fmla="*/ 8466358 w 9144000"/>
              <a:gd name="connsiteY103" fmla="*/ 1106034 h 6858000"/>
              <a:gd name="connsiteX104" fmla="*/ 8469206 w 9144000"/>
              <a:gd name="connsiteY104" fmla="*/ 1109097 h 6858000"/>
              <a:gd name="connsiteX105" fmla="*/ 8471395 w 9144000"/>
              <a:gd name="connsiteY105" fmla="*/ 1112378 h 6858000"/>
              <a:gd name="connsiteX106" fmla="*/ 8473804 w 9144000"/>
              <a:gd name="connsiteY106" fmla="*/ 1115659 h 6858000"/>
              <a:gd name="connsiteX107" fmla="*/ 8475775 w 9144000"/>
              <a:gd name="connsiteY107" fmla="*/ 1118940 h 6858000"/>
              <a:gd name="connsiteX108" fmla="*/ 8477964 w 9144000"/>
              <a:gd name="connsiteY108" fmla="*/ 1122222 h 6858000"/>
              <a:gd name="connsiteX109" fmla="*/ 8479498 w 9144000"/>
              <a:gd name="connsiteY109" fmla="*/ 1125941 h 6858000"/>
              <a:gd name="connsiteX110" fmla="*/ 8481030 w 9144000"/>
              <a:gd name="connsiteY110" fmla="*/ 1129441 h 6858000"/>
              <a:gd name="connsiteX111" fmla="*/ 8482564 w 9144000"/>
              <a:gd name="connsiteY111" fmla="*/ 1133160 h 6858000"/>
              <a:gd name="connsiteX112" fmla="*/ 8483440 w 9144000"/>
              <a:gd name="connsiteY112" fmla="*/ 1136660 h 6858000"/>
              <a:gd name="connsiteX113" fmla="*/ 8484534 w 9144000"/>
              <a:gd name="connsiteY113" fmla="*/ 1140160 h 6858000"/>
              <a:gd name="connsiteX114" fmla="*/ 8485410 w 9144000"/>
              <a:gd name="connsiteY114" fmla="*/ 1144098 h 6858000"/>
              <a:gd name="connsiteX115" fmla="*/ 8486068 w 9144000"/>
              <a:gd name="connsiteY115" fmla="*/ 1148035 h 6858000"/>
              <a:gd name="connsiteX116" fmla="*/ 8486286 w 9144000"/>
              <a:gd name="connsiteY116" fmla="*/ 1151535 h 6858000"/>
              <a:gd name="connsiteX117" fmla="*/ 8486943 w 9144000"/>
              <a:gd name="connsiteY117" fmla="*/ 1155473 h 6858000"/>
              <a:gd name="connsiteX118" fmla="*/ 8486943 w 9144000"/>
              <a:gd name="connsiteY118" fmla="*/ 1159192 h 6858000"/>
              <a:gd name="connsiteX119" fmla="*/ 8486943 w 9144000"/>
              <a:gd name="connsiteY119" fmla="*/ 1163129 h 6858000"/>
              <a:gd name="connsiteX120" fmla="*/ 8486286 w 9144000"/>
              <a:gd name="connsiteY120" fmla="*/ 1166629 h 6858000"/>
              <a:gd name="connsiteX121" fmla="*/ 8486068 w 9144000"/>
              <a:gd name="connsiteY121" fmla="*/ 1170567 h 6858000"/>
              <a:gd name="connsiteX122" fmla="*/ 8485410 w 9144000"/>
              <a:gd name="connsiteY122" fmla="*/ 1174505 h 6858000"/>
              <a:gd name="connsiteX123" fmla="*/ 8484534 w 9144000"/>
              <a:gd name="connsiteY123" fmla="*/ 1178005 h 6858000"/>
              <a:gd name="connsiteX124" fmla="*/ 8483440 w 9144000"/>
              <a:gd name="connsiteY124" fmla="*/ 1181942 h 6858000"/>
              <a:gd name="connsiteX125" fmla="*/ 8482564 w 9144000"/>
              <a:gd name="connsiteY125" fmla="*/ 1185443 h 6858000"/>
              <a:gd name="connsiteX126" fmla="*/ 8481030 w 9144000"/>
              <a:gd name="connsiteY126" fmla="*/ 1189162 h 6858000"/>
              <a:gd name="connsiteX127" fmla="*/ 8479498 w 9144000"/>
              <a:gd name="connsiteY127" fmla="*/ 1192662 h 6858000"/>
              <a:gd name="connsiteX128" fmla="*/ 8477964 w 9144000"/>
              <a:gd name="connsiteY128" fmla="*/ 1195943 h 6858000"/>
              <a:gd name="connsiteX129" fmla="*/ 8475775 w 9144000"/>
              <a:gd name="connsiteY129" fmla="*/ 1199662 h 6858000"/>
              <a:gd name="connsiteX130" fmla="*/ 8473804 w 9144000"/>
              <a:gd name="connsiteY130" fmla="*/ 1202943 h 6858000"/>
              <a:gd name="connsiteX131" fmla="*/ 8471395 w 9144000"/>
              <a:gd name="connsiteY131" fmla="*/ 1206006 h 6858000"/>
              <a:gd name="connsiteX132" fmla="*/ 8469206 w 9144000"/>
              <a:gd name="connsiteY132" fmla="*/ 1209287 h 6858000"/>
              <a:gd name="connsiteX133" fmla="*/ 8466358 w 9144000"/>
              <a:gd name="connsiteY133" fmla="*/ 1212350 h 6858000"/>
              <a:gd name="connsiteX134" fmla="*/ 8463512 w 9144000"/>
              <a:gd name="connsiteY134" fmla="*/ 1215193 h 6858000"/>
              <a:gd name="connsiteX135" fmla="*/ 8002768 w 9144000"/>
              <a:gd name="connsiteY135" fmla="*/ 1675677 h 6858000"/>
              <a:gd name="connsiteX136" fmla="*/ 7999921 w 9144000"/>
              <a:gd name="connsiteY136" fmla="*/ 1678739 h 6858000"/>
              <a:gd name="connsiteX137" fmla="*/ 7997074 w 9144000"/>
              <a:gd name="connsiteY137" fmla="*/ 1681802 h 6858000"/>
              <a:gd name="connsiteX138" fmla="*/ 7994885 w 9144000"/>
              <a:gd name="connsiteY138" fmla="*/ 1684864 h 6858000"/>
              <a:gd name="connsiteX139" fmla="*/ 7992476 w 9144000"/>
              <a:gd name="connsiteY139" fmla="*/ 1688146 h 6858000"/>
              <a:gd name="connsiteX140" fmla="*/ 7990505 w 9144000"/>
              <a:gd name="connsiteY140" fmla="*/ 1691427 h 6858000"/>
              <a:gd name="connsiteX141" fmla="*/ 7988315 w 9144000"/>
              <a:gd name="connsiteY141" fmla="*/ 1694927 h 6858000"/>
              <a:gd name="connsiteX142" fmla="*/ 7986782 w 9144000"/>
              <a:gd name="connsiteY142" fmla="*/ 1698208 h 6858000"/>
              <a:gd name="connsiteX143" fmla="*/ 7985249 w 9144000"/>
              <a:gd name="connsiteY143" fmla="*/ 1701709 h 6858000"/>
              <a:gd name="connsiteX144" fmla="*/ 7983717 w 9144000"/>
              <a:gd name="connsiteY144" fmla="*/ 1705428 h 6858000"/>
              <a:gd name="connsiteX145" fmla="*/ 7982840 w 9144000"/>
              <a:gd name="connsiteY145" fmla="*/ 1709147 h 6858000"/>
              <a:gd name="connsiteX146" fmla="*/ 7981745 w 9144000"/>
              <a:gd name="connsiteY146" fmla="*/ 1712865 h 6858000"/>
              <a:gd name="connsiteX147" fmla="*/ 7980870 w 9144000"/>
              <a:gd name="connsiteY147" fmla="*/ 1716365 h 6858000"/>
              <a:gd name="connsiteX148" fmla="*/ 7980212 w 9144000"/>
              <a:gd name="connsiteY148" fmla="*/ 1720303 h 6858000"/>
              <a:gd name="connsiteX149" fmla="*/ 7979556 w 9144000"/>
              <a:gd name="connsiteY149" fmla="*/ 1724241 h 6858000"/>
              <a:gd name="connsiteX150" fmla="*/ 7979337 w 9144000"/>
              <a:gd name="connsiteY150" fmla="*/ 1727959 h 6858000"/>
              <a:gd name="connsiteX151" fmla="*/ 7979337 w 9144000"/>
              <a:gd name="connsiteY151" fmla="*/ 1731678 h 6858000"/>
              <a:gd name="connsiteX152" fmla="*/ 7979337 w 9144000"/>
              <a:gd name="connsiteY152" fmla="*/ 1735397 h 6858000"/>
              <a:gd name="connsiteX153" fmla="*/ 7979556 w 9144000"/>
              <a:gd name="connsiteY153" fmla="*/ 1739334 h 6858000"/>
              <a:gd name="connsiteX154" fmla="*/ 7980212 w 9144000"/>
              <a:gd name="connsiteY154" fmla="*/ 1743054 h 6858000"/>
              <a:gd name="connsiteX155" fmla="*/ 7980870 w 9144000"/>
              <a:gd name="connsiteY155" fmla="*/ 1746772 h 6858000"/>
              <a:gd name="connsiteX156" fmla="*/ 7981745 w 9144000"/>
              <a:gd name="connsiteY156" fmla="*/ 1750491 h 6858000"/>
              <a:gd name="connsiteX157" fmla="*/ 7982840 w 9144000"/>
              <a:gd name="connsiteY157" fmla="*/ 1754210 h 6858000"/>
              <a:gd name="connsiteX158" fmla="*/ 7983717 w 9144000"/>
              <a:gd name="connsiteY158" fmla="*/ 1757929 h 6858000"/>
              <a:gd name="connsiteX159" fmla="*/ 7985249 w 9144000"/>
              <a:gd name="connsiteY159" fmla="*/ 1761648 h 6858000"/>
              <a:gd name="connsiteX160" fmla="*/ 7986782 w 9144000"/>
              <a:gd name="connsiteY160" fmla="*/ 1764929 h 6858000"/>
              <a:gd name="connsiteX161" fmla="*/ 7988315 w 9144000"/>
              <a:gd name="connsiteY161" fmla="*/ 1768648 h 6858000"/>
              <a:gd name="connsiteX162" fmla="*/ 7990505 w 9144000"/>
              <a:gd name="connsiteY162" fmla="*/ 1771930 h 6858000"/>
              <a:gd name="connsiteX163" fmla="*/ 7992476 w 9144000"/>
              <a:gd name="connsiteY163" fmla="*/ 1775211 h 6858000"/>
              <a:gd name="connsiteX164" fmla="*/ 7994885 w 9144000"/>
              <a:gd name="connsiteY164" fmla="*/ 1778492 h 6858000"/>
              <a:gd name="connsiteX165" fmla="*/ 7997074 w 9144000"/>
              <a:gd name="connsiteY165" fmla="*/ 1781555 h 6858000"/>
              <a:gd name="connsiteX166" fmla="*/ 7999921 w 9144000"/>
              <a:gd name="connsiteY166" fmla="*/ 1784836 h 6858000"/>
              <a:gd name="connsiteX167" fmla="*/ 8002768 w 9144000"/>
              <a:gd name="connsiteY167" fmla="*/ 1787898 h 6858000"/>
              <a:gd name="connsiteX168" fmla="*/ 8005615 w 9144000"/>
              <a:gd name="connsiteY168" fmla="*/ 1790743 h 6858000"/>
              <a:gd name="connsiteX169" fmla="*/ 8008680 w 9144000"/>
              <a:gd name="connsiteY169" fmla="*/ 1793149 h 6858000"/>
              <a:gd name="connsiteX170" fmla="*/ 8011746 w 9144000"/>
              <a:gd name="connsiteY170" fmla="*/ 1795555 h 6858000"/>
              <a:gd name="connsiteX171" fmla="*/ 8015031 w 9144000"/>
              <a:gd name="connsiteY171" fmla="*/ 1797743 h 6858000"/>
              <a:gd name="connsiteX172" fmla="*/ 8018535 w 9144000"/>
              <a:gd name="connsiteY172" fmla="*/ 1799930 h 6858000"/>
              <a:gd name="connsiteX173" fmla="*/ 8021820 w 9144000"/>
              <a:gd name="connsiteY173" fmla="*/ 1801899 h 6858000"/>
              <a:gd name="connsiteX174" fmla="*/ 8025323 w 9144000"/>
              <a:gd name="connsiteY174" fmla="*/ 1803649 h 6858000"/>
              <a:gd name="connsiteX175" fmla="*/ 8029047 w 9144000"/>
              <a:gd name="connsiteY175" fmla="*/ 1805181 h 6858000"/>
              <a:gd name="connsiteX176" fmla="*/ 8032550 w 9144000"/>
              <a:gd name="connsiteY176" fmla="*/ 1806493 h 6858000"/>
              <a:gd name="connsiteX177" fmla="*/ 8036273 w 9144000"/>
              <a:gd name="connsiteY177" fmla="*/ 1807586 h 6858000"/>
              <a:gd name="connsiteX178" fmla="*/ 8039776 w 9144000"/>
              <a:gd name="connsiteY178" fmla="*/ 1808681 h 6858000"/>
              <a:gd name="connsiteX179" fmla="*/ 8043718 w 9144000"/>
              <a:gd name="connsiteY179" fmla="*/ 1809556 h 6858000"/>
              <a:gd name="connsiteX180" fmla="*/ 8047441 w 9144000"/>
              <a:gd name="connsiteY180" fmla="*/ 1810212 h 6858000"/>
              <a:gd name="connsiteX181" fmla="*/ 8051164 w 9144000"/>
              <a:gd name="connsiteY181" fmla="*/ 1810649 h 6858000"/>
              <a:gd name="connsiteX182" fmla="*/ 8054887 w 9144000"/>
              <a:gd name="connsiteY182" fmla="*/ 1810868 h 6858000"/>
              <a:gd name="connsiteX183" fmla="*/ 8058828 w 9144000"/>
              <a:gd name="connsiteY183" fmla="*/ 1810868 h 6858000"/>
              <a:gd name="connsiteX184" fmla="*/ 8062770 w 9144000"/>
              <a:gd name="connsiteY184" fmla="*/ 1810868 h 6858000"/>
              <a:gd name="connsiteX185" fmla="*/ 8066274 w 9144000"/>
              <a:gd name="connsiteY185" fmla="*/ 1810649 h 6858000"/>
              <a:gd name="connsiteX186" fmla="*/ 8070216 w 9144000"/>
              <a:gd name="connsiteY186" fmla="*/ 1810212 h 6858000"/>
              <a:gd name="connsiteX187" fmla="*/ 8073938 w 9144000"/>
              <a:gd name="connsiteY187" fmla="*/ 1809556 h 6858000"/>
              <a:gd name="connsiteX188" fmla="*/ 8077661 w 9144000"/>
              <a:gd name="connsiteY188" fmla="*/ 1808681 h 6858000"/>
              <a:gd name="connsiteX189" fmla="*/ 8081383 w 9144000"/>
              <a:gd name="connsiteY189" fmla="*/ 1807586 h 6858000"/>
              <a:gd name="connsiteX190" fmla="*/ 8085106 w 9144000"/>
              <a:gd name="connsiteY190" fmla="*/ 1806493 h 6858000"/>
              <a:gd name="connsiteX191" fmla="*/ 8088610 w 9144000"/>
              <a:gd name="connsiteY191" fmla="*/ 1805181 h 6858000"/>
              <a:gd name="connsiteX192" fmla="*/ 8092333 w 9144000"/>
              <a:gd name="connsiteY192" fmla="*/ 1803649 h 6858000"/>
              <a:gd name="connsiteX193" fmla="*/ 8095617 w 9144000"/>
              <a:gd name="connsiteY193" fmla="*/ 1801899 h 6858000"/>
              <a:gd name="connsiteX194" fmla="*/ 8099122 w 9144000"/>
              <a:gd name="connsiteY194" fmla="*/ 1799930 h 6858000"/>
              <a:gd name="connsiteX195" fmla="*/ 8102625 w 9144000"/>
              <a:gd name="connsiteY195" fmla="*/ 1797743 h 6858000"/>
              <a:gd name="connsiteX196" fmla="*/ 8105691 w 9144000"/>
              <a:gd name="connsiteY196" fmla="*/ 1795555 h 6858000"/>
              <a:gd name="connsiteX197" fmla="*/ 8108976 w 9144000"/>
              <a:gd name="connsiteY197" fmla="*/ 1793149 h 6858000"/>
              <a:gd name="connsiteX198" fmla="*/ 8112042 w 9144000"/>
              <a:gd name="connsiteY198" fmla="*/ 1790743 h 6858000"/>
              <a:gd name="connsiteX199" fmla="*/ 8114888 w 9144000"/>
              <a:gd name="connsiteY199" fmla="*/ 1787898 h 6858000"/>
              <a:gd name="connsiteX200" fmla="*/ 8175766 w 9144000"/>
              <a:gd name="connsiteY200" fmla="*/ 1726866 h 6858000"/>
              <a:gd name="connsiteX201" fmla="*/ 8244090 w 9144000"/>
              <a:gd name="connsiteY201" fmla="*/ 1658614 h 6858000"/>
              <a:gd name="connsiteX202" fmla="*/ 8247374 w 9144000"/>
              <a:gd name="connsiteY202" fmla="*/ 1655769 h 6858000"/>
              <a:gd name="connsiteX203" fmla="*/ 8250440 w 9144000"/>
              <a:gd name="connsiteY203" fmla="*/ 1653363 h 6858000"/>
              <a:gd name="connsiteX204" fmla="*/ 8253505 w 9144000"/>
              <a:gd name="connsiteY204" fmla="*/ 1650738 h 6858000"/>
              <a:gd name="connsiteX205" fmla="*/ 8256571 w 9144000"/>
              <a:gd name="connsiteY205" fmla="*/ 1648332 h 6858000"/>
              <a:gd name="connsiteX206" fmla="*/ 8259856 w 9144000"/>
              <a:gd name="connsiteY206" fmla="*/ 1646363 h 6858000"/>
              <a:gd name="connsiteX207" fmla="*/ 8263360 w 9144000"/>
              <a:gd name="connsiteY207" fmla="*/ 1644613 h 6858000"/>
              <a:gd name="connsiteX208" fmla="*/ 8266864 w 9144000"/>
              <a:gd name="connsiteY208" fmla="*/ 1642644 h 6858000"/>
              <a:gd name="connsiteX209" fmla="*/ 8270367 w 9144000"/>
              <a:gd name="connsiteY209" fmla="*/ 1641113 h 6858000"/>
              <a:gd name="connsiteX210" fmla="*/ 8274091 w 9144000"/>
              <a:gd name="connsiteY210" fmla="*/ 1640020 h 6858000"/>
              <a:gd name="connsiteX211" fmla="*/ 8277594 w 9144000"/>
              <a:gd name="connsiteY211" fmla="*/ 1638707 h 6858000"/>
              <a:gd name="connsiteX212" fmla="*/ 8281536 w 9144000"/>
              <a:gd name="connsiteY212" fmla="*/ 1637613 h 6858000"/>
              <a:gd name="connsiteX213" fmla="*/ 8285039 w 9144000"/>
              <a:gd name="connsiteY213" fmla="*/ 1636738 h 6858000"/>
              <a:gd name="connsiteX214" fmla="*/ 8288981 w 9144000"/>
              <a:gd name="connsiteY214" fmla="*/ 1636300 h 6858000"/>
              <a:gd name="connsiteX215" fmla="*/ 8292704 w 9144000"/>
              <a:gd name="connsiteY215" fmla="*/ 1635863 h 6858000"/>
              <a:gd name="connsiteX216" fmla="*/ 8296646 w 9144000"/>
              <a:gd name="connsiteY216" fmla="*/ 1635644 h 6858000"/>
              <a:gd name="connsiteX217" fmla="*/ 8300149 w 9144000"/>
              <a:gd name="connsiteY217" fmla="*/ 1635206 h 6858000"/>
              <a:gd name="connsiteX218" fmla="*/ 8304091 w 9144000"/>
              <a:gd name="connsiteY218" fmla="*/ 1635644 h 6858000"/>
              <a:gd name="connsiteX219" fmla="*/ 8308033 w 9144000"/>
              <a:gd name="connsiteY219" fmla="*/ 1635863 h 6858000"/>
              <a:gd name="connsiteX220" fmla="*/ 8311755 w 9144000"/>
              <a:gd name="connsiteY220" fmla="*/ 1636300 h 6858000"/>
              <a:gd name="connsiteX221" fmla="*/ 8315479 w 9144000"/>
              <a:gd name="connsiteY221" fmla="*/ 1636738 h 6858000"/>
              <a:gd name="connsiteX222" fmla="*/ 8319201 w 9144000"/>
              <a:gd name="connsiteY222" fmla="*/ 1637613 h 6858000"/>
              <a:gd name="connsiteX223" fmla="*/ 8322924 w 9144000"/>
              <a:gd name="connsiteY223" fmla="*/ 1638707 h 6858000"/>
              <a:gd name="connsiteX224" fmla="*/ 8326428 w 9144000"/>
              <a:gd name="connsiteY224" fmla="*/ 1640020 h 6858000"/>
              <a:gd name="connsiteX225" fmla="*/ 8330369 w 9144000"/>
              <a:gd name="connsiteY225" fmla="*/ 1641113 h 6858000"/>
              <a:gd name="connsiteX226" fmla="*/ 8333654 w 9144000"/>
              <a:gd name="connsiteY226" fmla="*/ 1642644 h 6858000"/>
              <a:gd name="connsiteX227" fmla="*/ 8337158 w 9144000"/>
              <a:gd name="connsiteY227" fmla="*/ 1644613 h 6858000"/>
              <a:gd name="connsiteX228" fmla="*/ 8340662 w 9144000"/>
              <a:gd name="connsiteY228" fmla="*/ 1646363 h 6858000"/>
              <a:gd name="connsiteX229" fmla="*/ 8343947 w 9144000"/>
              <a:gd name="connsiteY229" fmla="*/ 1648332 h 6858000"/>
              <a:gd name="connsiteX230" fmla="*/ 8347231 w 9144000"/>
              <a:gd name="connsiteY230" fmla="*/ 1650738 h 6858000"/>
              <a:gd name="connsiteX231" fmla="*/ 8350297 w 9144000"/>
              <a:gd name="connsiteY231" fmla="*/ 1653363 h 6858000"/>
              <a:gd name="connsiteX232" fmla="*/ 8353362 w 9144000"/>
              <a:gd name="connsiteY232" fmla="*/ 1655769 h 6858000"/>
              <a:gd name="connsiteX233" fmla="*/ 8356429 w 9144000"/>
              <a:gd name="connsiteY233" fmla="*/ 1658614 h 6858000"/>
              <a:gd name="connsiteX234" fmla="*/ 8360808 w 9144000"/>
              <a:gd name="connsiteY234" fmla="*/ 1663645 h 6858000"/>
              <a:gd name="connsiteX235" fmla="*/ 8364750 w 9144000"/>
              <a:gd name="connsiteY235" fmla="*/ 1668458 h 6858000"/>
              <a:gd name="connsiteX236" fmla="*/ 8368254 w 9144000"/>
              <a:gd name="connsiteY236" fmla="*/ 1673708 h 6858000"/>
              <a:gd name="connsiteX237" fmla="*/ 8371538 w 9144000"/>
              <a:gd name="connsiteY237" fmla="*/ 1679177 h 6858000"/>
              <a:gd name="connsiteX238" fmla="*/ 8373729 w 9144000"/>
              <a:gd name="connsiteY238" fmla="*/ 1685083 h 6858000"/>
              <a:gd name="connsiteX239" fmla="*/ 8375699 w 9144000"/>
              <a:gd name="connsiteY239" fmla="*/ 1690770 h 6858000"/>
              <a:gd name="connsiteX240" fmla="*/ 8377670 w 9144000"/>
              <a:gd name="connsiteY240" fmla="*/ 1696677 h 6858000"/>
              <a:gd name="connsiteX241" fmla="*/ 8378546 w 9144000"/>
              <a:gd name="connsiteY241" fmla="*/ 1702802 h 6858000"/>
              <a:gd name="connsiteX242" fmla="*/ 8379203 w 9144000"/>
              <a:gd name="connsiteY242" fmla="*/ 1708928 h 6858000"/>
              <a:gd name="connsiteX243" fmla="*/ 8379422 w 9144000"/>
              <a:gd name="connsiteY243" fmla="*/ 1714834 h 6858000"/>
              <a:gd name="connsiteX244" fmla="*/ 8379203 w 9144000"/>
              <a:gd name="connsiteY244" fmla="*/ 1720959 h 6858000"/>
              <a:gd name="connsiteX245" fmla="*/ 8378327 w 9144000"/>
              <a:gd name="connsiteY245" fmla="*/ 1727303 h 6858000"/>
              <a:gd name="connsiteX246" fmla="*/ 8377013 w 9144000"/>
              <a:gd name="connsiteY246" fmla="*/ 1733209 h 6858000"/>
              <a:gd name="connsiteX247" fmla="*/ 8375480 w 9144000"/>
              <a:gd name="connsiteY247" fmla="*/ 1739334 h 6858000"/>
              <a:gd name="connsiteX248" fmla="*/ 8373290 w 9144000"/>
              <a:gd name="connsiteY248" fmla="*/ 1745023 h 6858000"/>
              <a:gd name="connsiteX249" fmla="*/ 8370663 w 9144000"/>
              <a:gd name="connsiteY249" fmla="*/ 1750491 h 6858000"/>
              <a:gd name="connsiteX250" fmla="*/ 8184963 w 9144000"/>
              <a:gd name="connsiteY250" fmla="*/ 1935997 h 6858000"/>
              <a:gd name="connsiteX251" fmla="*/ 8182335 w 9144000"/>
              <a:gd name="connsiteY251" fmla="*/ 1939060 h 6858000"/>
              <a:gd name="connsiteX252" fmla="*/ 8179708 w 9144000"/>
              <a:gd name="connsiteY252" fmla="*/ 1942122 h 6858000"/>
              <a:gd name="connsiteX253" fmla="*/ 8177080 w 9144000"/>
              <a:gd name="connsiteY253" fmla="*/ 1945185 h 6858000"/>
              <a:gd name="connsiteX254" fmla="*/ 8174671 w 9144000"/>
              <a:gd name="connsiteY254" fmla="*/ 1948466 h 6858000"/>
              <a:gd name="connsiteX255" fmla="*/ 8172700 w 9144000"/>
              <a:gd name="connsiteY255" fmla="*/ 1951966 h 6858000"/>
              <a:gd name="connsiteX256" fmla="*/ 8170948 w 9144000"/>
              <a:gd name="connsiteY256" fmla="*/ 1955248 h 6858000"/>
              <a:gd name="connsiteX257" fmla="*/ 8169196 w 9144000"/>
              <a:gd name="connsiteY257" fmla="*/ 1958529 h 6858000"/>
              <a:gd name="connsiteX258" fmla="*/ 8167664 w 9144000"/>
              <a:gd name="connsiteY258" fmla="*/ 1962248 h 6858000"/>
              <a:gd name="connsiteX259" fmla="*/ 8166350 w 9144000"/>
              <a:gd name="connsiteY259" fmla="*/ 1965748 h 6858000"/>
              <a:gd name="connsiteX260" fmla="*/ 8165036 w 9144000"/>
              <a:gd name="connsiteY260" fmla="*/ 1969686 h 6858000"/>
              <a:gd name="connsiteX261" fmla="*/ 8163941 w 9144000"/>
              <a:gd name="connsiteY261" fmla="*/ 1973186 h 6858000"/>
              <a:gd name="connsiteX262" fmla="*/ 8163284 w 9144000"/>
              <a:gd name="connsiteY262" fmla="*/ 1976686 h 6858000"/>
              <a:gd name="connsiteX263" fmla="*/ 8162627 w 9144000"/>
              <a:gd name="connsiteY263" fmla="*/ 1980623 h 6858000"/>
              <a:gd name="connsiteX264" fmla="*/ 8162189 w 9144000"/>
              <a:gd name="connsiteY264" fmla="*/ 1984561 h 6858000"/>
              <a:gd name="connsiteX265" fmla="*/ 8161970 w 9144000"/>
              <a:gd name="connsiteY265" fmla="*/ 1988280 h 6858000"/>
              <a:gd name="connsiteX266" fmla="*/ 8161970 w 9144000"/>
              <a:gd name="connsiteY266" fmla="*/ 1991999 h 6858000"/>
              <a:gd name="connsiteX267" fmla="*/ 8161970 w 9144000"/>
              <a:gd name="connsiteY267" fmla="*/ 1995717 h 6858000"/>
              <a:gd name="connsiteX268" fmla="*/ 8162189 w 9144000"/>
              <a:gd name="connsiteY268" fmla="*/ 1999655 h 6858000"/>
              <a:gd name="connsiteX269" fmla="*/ 8162627 w 9144000"/>
              <a:gd name="connsiteY269" fmla="*/ 2003592 h 6858000"/>
              <a:gd name="connsiteX270" fmla="*/ 8163284 w 9144000"/>
              <a:gd name="connsiteY270" fmla="*/ 2007093 h 6858000"/>
              <a:gd name="connsiteX271" fmla="*/ 8163941 w 9144000"/>
              <a:gd name="connsiteY271" fmla="*/ 2011030 h 6858000"/>
              <a:gd name="connsiteX272" fmla="*/ 8165036 w 9144000"/>
              <a:gd name="connsiteY272" fmla="*/ 2014530 h 6858000"/>
              <a:gd name="connsiteX273" fmla="*/ 8166350 w 9144000"/>
              <a:gd name="connsiteY273" fmla="*/ 2018468 h 6858000"/>
              <a:gd name="connsiteX274" fmla="*/ 8167664 w 9144000"/>
              <a:gd name="connsiteY274" fmla="*/ 2021968 h 6858000"/>
              <a:gd name="connsiteX275" fmla="*/ 8169196 w 9144000"/>
              <a:gd name="connsiteY275" fmla="*/ 2025250 h 6858000"/>
              <a:gd name="connsiteX276" fmla="*/ 8170948 w 9144000"/>
              <a:gd name="connsiteY276" fmla="*/ 2028968 h 6858000"/>
              <a:gd name="connsiteX277" fmla="*/ 8172700 w 9144000"/>
              <a:gd name="connsiteY277" fmla="*/ 2032250 h 6858000"/>
              <a:gd name="connsiteX278" fmla="*/ 8174671 w 9144000"/>
              <a:gd name="connsiteY278" fmla="*/ 2035531 h 6858000"/>
              <a:gd name="connsiteX279" fmla="*/ 8177080 w 9144000"/>
              <a:gd name="connsiteY279" fmla="*/ 2039031 h 6858000"/>
              <a:gd name="connsiteX280" fmla="*/ 8179708 w 9144000"/>
              <a:gd name="connsiteY280" fmla="*/ 2042093 h 6858000"/>
              <a:gd name="connsiteX281" fmla="*/ 8182335 w 9144000"/>
              <a:gd name="connsiteY281" fmla="*/ 2045156 h 6858000"/>
              <a:gd name="connsiteX282" fmla="*/ 8184963 w 9144000"/>
              <a:gd name="connsiteY282" fmla="*/ 2048219 h 6858000"/>
              <a:gd name="connsiteX283" fmla="*/ 8188248 w 9144000"/>
              <a:gd name="connsiteY283" fmla="*/ 2051063 h 6858000"/>
              <a:gd name="connsiteX284" fmla="*/ 8190876 w 9144000"/>
              <a:gd name="connsiteY284" fmla="*/ 2053469 h 6858000"/>
              <a:gd name="connsiteX285" fmla="*/ 8194380 w 9144000"/>
              <a:gd name="connsiteY285" fmla="*/ 2055876 h 6858000"/>
              <a:gd name="connsiteX286" fmla="*/ 8197446 w 9144000"/>
              <a:gd name="connsiteY286" fmla="*/ 2058282 h 6858000"/>
              <a:gd name="connsiteX287" fmla="*/ 8200730 w 9144000"/>
              <a:gd name="connsiteY287" fmla="*/ 2060251 h 6858000"/>
              <a:gd name="connsiteX288" fmla="*/ 8204234 w 9144000"/>
              <a:gd name="connsiteY288" fmla="*/ 2062219 h 6858000"/>
              <a:gd name="connsiteX289" fmla="*/ 8207738 w 9144000"/>
              <a:gd name="connsiteY289" fmla="*/ 2064189 h 6858000"/>
              <a:gd name="connsiteX290" fmla="*/ 8211242 w 9144000"/>
              <a:gd name="connsiteY290" fmla="*/ 2065719 h 6858000"/>
              <a:gd name="connsiteX291" fmla="*/ 8214964 w 9144000"/>
              <a:gd name="connsiteY291" fmla="*/ 2066813 h 6858000"/>
              <a:gd name="connsiteX292" fmla="*/ 8218468 w 9144000"/>
              <a:gd name="connsiteY292" fmla="*/ 2067907 h 6858000"/>
              <a:gd name="connsiteX293" fmla="*/ 8222410 w 9144000"/>
              <a:gd name="connsiteY293" fmla="*/ 2069001 h 6858000"/>
              <a:gd name="connsiteX294" fmla="*/ 8225914 w 9144000"/>
              <a:gd name="connsiteY294" fmla="*/ 2070095 h 6858000"/>
              <a:gd name="connsiteX295" fmla="*/ 8229856 w 9144000"/>
              <a:gd name="connsiteY295" fmla="*/ 2070532 h 6858000"/>
              <a:gd name="connsiteX296" fmla="*/ 8233578 w 9144000"/>
              <a:gd name="connsiteY296" fmla="*/ 2070970 h 6858000"/>
              <a:gd name="connsiteX297" fmla="*/ 8237301 w 9144000"/>
              <a:gd name="connsiteY297" fmla="*/ 2071189 h 6858000"/>
              <a:gd name="connsiteX298" fmla="*/ 8241024 w 9144000"/>
              <a:gd name="connsiteY298" fmla="*/ 2071189 h 6858000"/>
              <a:gd name="connsiteX299" fmla="*/ 8244965 w 9144000"/>
              <a:gd name="connsiteY299" fmla="*/ 2071189 h 6858000"/>
              <a:gd name="connsiteX300" fmla="*/ 8248907 w 9144000"/>
              <a:gd name="connsiteY300" fmla="*/ 2070970 h 6858000"/>
              <a:gd name="connsiteX301" fmla="*/ 8252630 w 9144000"/>
              <a:gd name="connsiteY301" fmla="*/ 2070532 h 6858000"/>
              <a:gd name="connsiteX302" fmla="*/ 8256352 w 9144000"/>
              <a:gd name="connsiteY302" fmla="*/ 2069657 h 6858000"/>
              <a:gd name="connsiteX303" fmla="*/ 8260075 w 9144000"/>
              <a:gd name="connsiteY303" fmla="*/ 2069001 h 6858000"/>
              <a:gd name="connsiteX304" fmla="*/ 8263798 w 9144000"/>
              <a:gd name="connsiteY304" fmla="*/ 2067907 h 6858000"/>
              <a:gd name="connsiteX305" fmla="*/ 8267302 w 9144000"/>
              <a:gd name="connsiteY305" fmla="*/ 2066813 h 6858000"/>
              <a:gd name="connsiteX306" fmla="*/ 8271025 w 9144000"/>
              <a:gd name="connsiteY306" fmla="*/ 2065719 h 6858000"/>
              <a:gd name="connsiteX307" fmla="*/ 8274528 w 9144000"/>
              <a:gd name="connsiteY307" fmla="*/ 2064189 h 6858000"/>
              <a:gd name="connsiteX308" fmla="*/ 8278032 w 9144000"/>
              <a:gd name="connsiteY308" fmla="*/ 2062219 h 6858000"/>
              <a:gd name="connsiteX309" fmla="*/ 8281536 w 9144000"/>
              <a:gd name="connsiteY309" fmla="*/ 2060251 h 6858000"/>
              <a:gd name="connsiteX310" fmla="*/ 8284820 w 9144000"/>
              <a:gd name="connsiteY310" fmla="*/ 2058282 h 6858000"/>
              <a:gd name="connsiteX311" fmla="*/ 8288105 w 9144000"/>
              <a:gd name="connsiteY311" fmla="*/ 2055876 h 6858000"/>
              <a:gd name="connsiteX312" fmla="*/ 8291171 w 9144000"/>
              <a:gd name="connsiteY312" fmla="*/ 2053469 h 6858000"/>
              <a:gd name="connsiteX313" fmla="*/ 8294237 w 9144000"/>
              <a:gd name="connsiteY313" fmla="*/ 2051063 h 6858000"/>
              <a:gd name="connsiteX314" fmla="*/ 8297303 w 9144000"/>
              <a:gd name="connsiteY314" fmla="*/ 2048219 h 6858000"/>
              <a:gd name="connsiteX315" fmla="*/ 8687314 w 9144000"/>
              <a:gd name="connsiteY315" fmla="*/ 1658395 h 6858000"/>
              <a:gd name="connsiteX316" fmla="*/ 8690380 w 9144000"/>
              <a:gd name="connsiteY316" fmla="*/ 1655551 h 6858000"/>
              <a:gd name="connsiteX317" fmla="*/ 8693446 w 9144000"/>
              <a:gd name="connsiteY317" fmla="*/ 1652926 h 6858000"/>
              <a:gd name="connsiteX318" fmla="*/ 8696730 w 9144000"/>
              <a:gd name="connsiteY318" fmla="*/ 1650519 h 6858000"/>
              <a:gd name="connsiteX319" fmla="*/ 8700016 w 9144000"/>
              <a:gd name="connsiteY319" fmla="*/ 1648332 h 6858000"/>
              <a:gd name="connsiteX320" fmla="*/ 8703300 w 9144000"/>
              <a:gd name="connsiteY320" fmla="*/ 1646145 h 6858000"/>
              <a:gd name="connsiteX321" fmla="*/ 8706585 w 9144000"/>
              <a:gd name="connsiteY321" fmla="*/ 1644395 h 6858000"/>
              <a:gd name="connsiteX322" fmla="*/ 8710308 w 9144000"/>
              <a:gd name="connsiteY322" fmla="*/ 1642426 h 6858000"/>
              <a:gd name="connsiteX323" fmla="*/ 8713592 w 9144000"/>
              <a:gd name="connsiteY323" fmla="*/ 1640894 h 6858000"/>
              <a:gd name="connsiteX324" fmla="*/ 8717096 w 9144000"/>
              <a:gd name="connsiteY324" fmla="*/ 1639582 h 6858000"/>
              <a:gd name="connsiteX325" fmla="*/ 8721038 w 9144000"/>
              <a:gd name="connsiteY325" fmla="*/ 1638488 h 6858000"/>
              <a:gd name="connsiteX326" fmla="*/ 8724542 w 9144000"/>
              <a:gd name="connsiteY326" fmla="*/ 1637613 h 6858000"/>
              <a:gd name="connsiteX327" fmla="*/ 8728484 w 9144000"/>
              <a:gd name="connsiteY327" fmla="*/ 1636519 h 6858000"/>
              <a:gd name="connsiteX328" fmla="*/ 8732206 w 9144000"/>
              <a:gd name="connsiteY328" fmla="*/ 1636081 h 6858000"/>
              <a:gd name="connsiteX329" fmla="*/ 8735929 w 9144000"/>
              <a:gd name="connsiteY329" fmla="*/ 1635644 h 6858000"/>
              <a:gd name="connsiteX330" fmla="*/ 8739870 w 9144000"/>
              <a:gd name="connsiteY330" fmla="*/ 1635206 h 6858000"/>
              <a:gd name="connsiteX331" fmla="*/ 8743593 w 9144000"/>
              <a:gd name="connsiteY331" fmla="*/ 1635206 h 6858000"/>
              <a:gd name="connsiteX332" fmla="*/ 8747316 w 9144000"/>
              <a:gd name="connsiteY332" fmla="*/ 1635206 h 6858000"/>
              <a:gd name="connsiteX333" fmla="*/ 8751039 w 9144000"/>
              <a:gd name="connsiteY333" fmla="*/ 1635644 h 6858000"/>
              <a:gd name="connsiteX334" fmla="*/ 8754980 w 9144000"/>
              <a:gd name="connsiteY334" fmla="*/ 1636081 h 6858000"/>
              <a:gd name="connsiteX335" fmla="*/ 8758484 w 9144000"/>
              <a:gd name="connsiteY335" fmla="*/ 1636519 h 6858000"/>
              <a:gd name="connsiteX336" fmla="*/ 8762426 w 9144000"/>
              <a:gd name="connsiteY336" fmla="*/ 1637613 h 6858000"/>
              <a:gd name="connsiteX337" fmla="*/ 8765930 w 9144000"/>
              <a:gd name="connsiteY337" fmla="*/ 1638488 h 6858000"/>
              <a:gd name="connsiteX338" fmla="*/ 8769872 w 9144000"/>
              <a:gd name="connsiteY338" fmla="*/ 1639582 h 6858000"/>
              <a:gd name="connsiteX339" fmla="*/ 8773594 w 9144000"/>
              <a:gd name="connsiteY339" fmla="*/ 1640894 h 6858000"/>
              <a:gd name="connsiteX340" fmla="*/ 8777098 w 9144000"/>
              <a:gd name="connsiteY340" fmla="*/ 1642426 h 6858000"/>
              <a:gd name="connsiteX341" fmla="*/ 8780383 w 9144000"/>
              <a:gd name="connsiteY341" fmla="*/ 1644395 h 6858000"/>
              <a:gd name="connsiteX342" fmla="*/ 8783668 w 9144000"/>
              <a:gd name="connsiteY342" fmla="*/ 1646145 h 6858000"/>
              <a:gd name="connsiteX343" fmla="*/ 8787172 w 9144000"/>
              <a:gd name="connsiteY343" fmla="*/ 1648332 h 6858000"/>
              <a:gd name="connsiteX344" fmla="*/ 8790456 w 9144000"/>
              <a:gd name="connsiteY344" fmla="*/ 1650519 h 6858000"/>
              <a:gd name="connsiteX345" fmla="*/ 8793522 w 9144000"/>
              <a:gd name="connsiteY345" fmla="*/ 1652926 h 6858000"/>
              <a:gd name="connsiteX346" fmla="*/ 8796588 w 9144000"/>
              <a:gd name="connsiteY346" fmla="*/ 1655551 h 6858000"/>
              <a:gd name="connsiteX347" fmla="*/ 8799654 w 9144000"/>
              <a:gd name="connsiteY347" fmla="*/ 1658395 h 6858000"/>
              <a:gd name="connsiteX348" fmla="*/ 8802500 w 9144000"/>
              <a:gd name="connsiteY348" fmla="*/ 1661458 h 6858000"/>
              <a:gd name="connsiteX349" fmla="*/ 8805128 w 9144000"/>
              <a:gd name="connsiteY349" fmla="*/ 1664520 h 6858000"/>
              <a:gd name="connsiteX350" fmla="*/ 8807756 w 9144000"/>
              <a:gd name="connsiteY350" fmla="*/ 1667583 h 6858000"/>
              <a:gd name="connsiteX351" fmla="*/ 8809726 w 9144000"/>
              <a:gd name="connsiteY351" fmla="*/ 1671082 h 6858000"/>
              <a:gd name="connsiteX352" fmla="*/ 8812136 w 9144000"/>
              <a:gd name="connsiteY352" fmla="*/ 1674364 h 6858000"/>
              <a:gd name="connsiteX353" fmla="*/ 8813888 w 9144000"/>
              <a:gd name="connsiteY353" fmla="*/ 1677645 h 6858000"/>
              <a:gd name="connsiteX354" fmla="*/ 8815640 w 9144000"/>
              <a:gd name="connsiteY354" fmla="*/ 1680927 h 6858000"/>
              <a:gd name="connsiteX355" fmla="*/ 8817172 w 9144000"/>
              <a:gd name="connsiteY355" fmla="*/ 1684645 h 6858000"/>
              <a:gd name="connsiteX356" fmla="*/ 8818486 w 9144000"/>
              <a:gd name="connsiteY356" fmla="*/ 1688146 h 6858000"/>
              <a:gd name="connsiteX357" fmla="*/ 8819800 w 9144000"/>
              <a:gd name="connsiteY357" fmla="*/ 1692083 h 6858000"/>
              <a:gd name="connsiteX358" fmla="*/ 8820457 w 9144000"/>
              <a:gd name="connsiteY358" fmla="*/ 1695584 h 6858000"/>
              <a:gd name="connsiteX359" fmla="*/ 8821552 w 9144000"/>
              <a:gd name="connsiteY359" fmla="*/ 1699302 h 6858000"/>
              <a:gd name="connsiteX360" fmla="*/ 8821990 w 9144000"/>
              <a:gd name="connsiteY360" fmla="*/ 1703022 h 6858000"/>
              <a:gd name="connsiteX361" fmla="*/ 8822646 w 9144000"/>
              <a:gd name="connsiteY361" fmla="*/ 1706958 h 6858000"/>
              <a:gd name="connsiteX362" fmla="*/ 8822866 w 9144000"/>
              <a:gd name="connsiteY362" fmla="*/ 1710897 h 6858000"/>
              <a:gd name="connsiteX363" fmla="*/ 8822866 w 9144000"/>
              <a:gd name="connsiteY363" fmla="*/ 1714396 h 6858000"/>
              <a:gd name="connsiteX364" fmla="*/ 8822866 w 9144000"/>
              <a:gd name="connsiteY364" fmla="*/ 1718334 h 6858000"/>
              <a:gd name="connsiteX365" fmla="*/ 8822646 w 9144000"/>
              <a:gd name="connsiteY365" fmla="*/ 1722053 h 6858000"/>
              <a:gd name="connsiteX366" fmla="*/ 8821990 w 9144000"/>
              <a:gd name="connsiteY366" fmla="*/ 1725991 h 6858000"/>
              <a:gd name="connsiteX367" fmla="*/ 8821552 w 9144000"/>
              <a:gd name="connsiteY367" fmla="*/ 1729491 h 6858000"/>
              <a:gd name="connsiteX368" fmla="*/ 8820457 w 9144000"/>
              <a:gd name="connsiteY368" fmla="*/ 1733428 h 6858000"/>
              <a:gd name="connsiteX369" fmla="*/ 8819800 w 9144000"/>
              <a:gd name="connsiteY369" fmla="*/ 1736928 h 6858000"/>
              <a:gd name="connsiteX370" fmla="*/ 8818486 w 9144000"/>
              <a:gd name="connsiteY370" fmla="*/ 1740866 h 6858000"/>
              <a:gd name="connsiteX371" fmla="*/ 8817172 w 9144000"/>
              <a:gd name="connsiteY371" fmla="*/ 1744366 h 6858000"/>
              <a:gd name="connsiteX372" fmla="*/ 8815640 w 9144000"/>
              <a:gd name="connsiteY372" fmla="*/ 1747866 h 6858000"/>
              <a:gd name="connsiteX373" fmla="*/ 8813888 w 9144000"/>
              <a:gd name="connsiteY373" fmla="*/ 1751366 h 6858000"/>
              <a:gd name="connsiteX374" fmla="*/ 8812136 w 9144000"/>
              <a:gd name="connsiteY374" fmla="*/ 1754647 h 6858000"/>
              <a:gd name="connsiteX375" fmla="*/ 8809726 w 9144000"/>
              <a:gd name="connsiteY375" fmla="*/ 1757929 h 6858000"/>
              <a:gd name="connsiteX376" fmla="*/ 8807756 w 9144000"/>
              <a:gd name="connsiteY376" fmla="*/ 1761429 h 6858000"/>
              <a:gd name="connsiteX377" fmla="*/ 8805128 w 9144000"/>
              <a:gd name="connsiteY377" fmla="*/ 1764492 h 6858000"/>
              <a:gd name="connsiteX378" fmla="*/ 8802500 w 9144000"/>
              <a:gd name="connsiteY378" fmla="*/ 1767554 h 6858000"/>
              <a:gd name="connsiteX379" fmla="*/ 8799654 w 9144000"/>
              <a:gd name="connsiteY379" fmla="*/ 1770617 h 6858000"/>
              <a:gd name="connsiteX380" fmla="*/ 7935102 w 9144000"/>
              <a:gd name="connsiteY380" fmla="*/ 2633831 h 6858000"/>
              <a:gd name="connsiteX381" fmla="*/ 7932255 w 9144000"/>
              <a:gd name="connsiteY381" fmla="*/ 2636893 h 6858000"/>
              <a:gd name="connsiteX382" fmla="*/ 7929846 w 9144000"/>
              <a:gd name="connsiteY382" fmla="*/ 2639956 h 6858000"/>
              <a:gd name="connsiteX383" fmla="*/ 7927437 w 9144000"/>
              <a:gd name="connsiteY383" fmla="*/ 2643019 h 6858000"/>
              <a:gd name="connsiteX384" fmla="*/ 7925248 w 9144000"/>
              <a:gd name="connsiteY384" fmla="*/ 2646519 h 6858000"/>
              <a:gd name="connsiteX385" fmla="*/ 7923057 w 9144000"/>
              <a:gd name="connsiteY385" fmla="*/ 2649800 h 6858000"/>
              <a:gd name="connsiteX386" fmla="*/ 7921087 w 9144000"/>
              <a:gd name="connsiteY386" fmla="*/ 2653081 h 6858000"/>
              <a:gd name="connsiteX387" fmla="*/ 7919335 w 9144000"/>
              <a:gd name="connsiteY387" fmla="*/ 2656581 h 6858000"/>
              <a:gd name="connsiteX388" fmla="*/ 7917802 w 9144000"/>
              <a:gd name="connsiteY388" fmla="*/ 2660082 h 6858000"/>
              <a:gd name="connsiteX389" fmla="*/ 7916488 w 9144000"/>
              <a:gd name="connsiteY389" fmla="*/ 2663582 h 6858000"/>
              <a:gd name="connsiteX390" fmla="*/ 7915393 w 9144000"/>
              <a:gd name="connsiteY390" fmla="*/ 2667520 h 6858000"/>
              <a:gd name="connsiteX391" fmla="*/ 7914298 w 9144000"/>
              <a:gd name="connsiteY391" fmla="*/ 2671019 h 6858000"/>
              <a:gd name="connsiteX392" fmla="*/ 7913642 w 9144000"/>
              <a:gd name="connsiteY392" fmla="*/ 2674957 h 6858000"/>
              <a:gd name="connsiteX393" fmla="*/ 7912765 w 9144000"/>
              <a:gd name="connsiteY393" fmla="*/ 2678457 h 6858000"/>
              <a:gd name="connsiteX394" fmla="*/ 7912328 w 9144000"/>
              <a:gd name="connsiteY394" fmla="*/ 2682395 h 6858000"/>
              <a:gd name="connsiteX395" fmla="*/ 7912108 w 9144000"/>
              <a:gd name="connsiteY395" fmla="*/ 2686113 h 6858000"/>
              <a:gd name="connsiteX396" fmla="*/ 7912108 w 9144000"/>
              <a:gd name="connsiteY396" fmla="*/ 2690051 h 6858000"/>
              <a:gd name="connsiteX397" fmla="*/ 7912108 w 9144000"/>
              <a:gd name="connsiteY397" fmla="*/ 2693770 h 6858000"/>
              <a:gd name="connsiteX398" fmla="*/ 7912328 w 9144000"/>
              <a:gd name="connsiteY398" fmla="*/ 2697489 h 6858000"/>
              <a:gd name="connsiteX399" fmla="*/ 7912765 w 9144000"/>
              <a:gd name="connsiteY399" fmla="*/ 2701426 h 6858000"/>
              <a:gd name="connsiteX400" fmla="*/ 7913642 w 9144000"/>
              <a:gd name="connsiteY400" fmla="*/ 2705145 h 6858000"/>
              <a:gd name="connsiteX401" fmla="*/ 7914298 w 9144000"/>
              <a:gd name="connsiteY401" fmla="*/ 2708864 h 6858000"/>
              <a:gd name="connsiteX402" fmla="*/ 7915393 w 9144000"/>
              <a:gd name="connsiteY402" fmla="*/ 2712364 h 6858000"/>
              <a:gd name="connsiteX403" fmla="*/ 7916488 w 9144000"/>
              <a:gd name="connsiteY403" fmla="*/ 2716302 h 6858000"/>
              <a:gd name="connsiteX404" fmla="*/ 7917802 w 9144000"/>
              <a:gd name="connsiteY404" fmla="*/ 2719802 h 6858000"/>
              <a:gd name="connsiteX405" fmla="*/ 7919335 w 9144000"/>
              <a:gd name="connsiteY405" fmla="*/ 2723521 h 6858000"/>
              <a:gd name="connsiteX406" fmla="*/ 7921087 w 9144000"/>
              <a:gd name="connsiteY406" fmla="*/ 2726802 h 6858000"/>
              <a:gd name="connsiteX407" fmla="*/ 7923057 w 9144000"/>
              <a:gd name="connsiteY407" fmla="*/ 2730084 h 6858000"/>
              <a:gd name="connsiteX408" fmla="*/ 7925248 w 9144000"/>
              <a:gd name="connsiteY408" fmla="*/ 2733365 h 6858000"/>
              <a:gd name="connsiteX409" fmla="*/ 7927437 w 9144000"/>
              <a:gd name="connsiteY409" fmla="*/ 2736865 h 6858000"/>
              <a:gd name="connsiteX410" fmla="*/ 7929846 w 9144000"/>
              <a:gd name="connsiteY410" fmla="*/ 2739927 h 6858000"/>
              <a:gd name="connsiteX411" fmla="*/ 7932255 w 9144000"/>
              <a:gd name="connsiteY411" fmla="*/ 2742990 h 6858000"/>
              <a:gd name="connsiteX412" fmla="*/ 7935102 w 9144000"/>
              <a:gd name="connsiteY412" fmla="*/ 2746053 h 6858000"/>
              <a:gd name="connsiteX413" fmla="*/ 7938168 w 9144000"/>
              <a:gd name="connsiteY413" fmla="*/ 2748897 h 6858000"/>
              <a:gd name="connsiteX414" fmla="*/ 7941452 w 9144000"/>
              <a:gd name="connsiteY414" fmla="*/ 2751522 h 6858000"/>
              <a:gd name="connsiteX415" fmla="*/ 7944518 w 9144000"/>
              <a:gd name="connsiteY415" fmla="*/ 2753928 h 6858000"/>
              <a:gd name="connsiteX416" fmla="*/ 7947803 w 9144000"/>
              <a:gd name="connsiteY416" fmla="*/ 2756116 h 6858000"/>
              <a:gd name="connsiteX417" fmla="*/ 7951088 w 9144000"/>
              <a:gd name="connsiteY417" fmla="*/ 2758303 h 6858000"/>
              <a:gd name="connsiteX418" fmla="*/ 7954372 w 9144000"/>
              <a:gd name="connsiteY418" fmla="*/ 2760272 h 6858000"/>
              <a:gd name="connsiteX419" fmla="*/ 7958095 w 9144000"/>
              <a:gd name="connsiteY419" fmla="*/ 2762022 h 6858000"/>
              <a:gd name="connsiteX420" fmla="*/ 7961380 w 9144000"/>
              <a:gd name="connsiteY420" fmla="*/ 2763553 h 6858000"/>
              <a:gd name="connsiteX421" fmla="*/ 7965103 w 9144000"/>
              <a:gd name="connsiteY421" fmla="*/ 2764866 h 6858000"/>
              <a:gd name="connsiteX422" fmla="*/ 7968825 w 9144000"/>
              <a:gd name="connsiteY422" fmla="*/ 2766178 h 6858000"/>
              <a:gd name="connsiteX423" fmla="*/ 7972548 w 9144000"/>
              <a:gd name="connsiteY423" fmla="*/ 2766835 h 6858000"/>
              <a:gd name="connsiteX424" fmla="*/ 7976271 w 9144000"/>
              <a:gd name="connsiteY424" fmla="*/ 2767929 h 6858000"/>
              <a:gd name="connsiteX425" fmla="*/ 7979993 w 9144000"/>
              <a:gd name="connsiteY425" fmla="*/ 2768366 h 6858000"/>
              <a:gd name="connsiteX426" fmla="*/ 7983717 w 9144000"/>
              <a:gd name="connsiteY426" fmla="*/ 2768803 h 6858000"/>
              <a:gd name="connsiteX427" fmla="*/ 7987658 w 9144000"/>
              <a:gd name="connsiteY427" fmla="*/ 2769241 h 6858000"/>
              <a:gd name="connsiteX428" fmla="*/ 7991381 w 9144000"/>
              <a:gd name="connsiteY428" fmla="*/ 2769241 h 6858000"/>
              <a:gd name="connsiteX429" fmla="*/ 7995104 w 9144000"/>
              <a:gd name="connsiteY429" fmla="*/ 2769241 h 6858000"/>
              <a:gd name="connsiteX430" fmla="*/ 7999046 w 9144000"/>
              <a:gd name="connsiteY430" fmla="*/ 2768803 h 6858000"/>
              <a:gd name="connsiteX431" fmla="*/ 8002768 w 9144000"/>
              <a:gd name="connsiteY431" fmla="*/ 2768366 h 6858000"/>
              <a:gd name="connsiteX432" fmla="*/ 8006710 w 9144000"/>
              <a:gd name="connsiteY432" fmla="*/ 2767929 h 6858000"/>
              <a:gd name="connsiteX433" fmla="*/ 8010213 w 9144000"/>
              <a:gd name="connsiteY433" fmla="*/ 2766835 h 6858000"/>
              <a:gd name="connsiteX434" fmla="*/ 8013936 w 9144000"/>
              <a:gd name="connsiteY434" fmla="*/ 2766178 h 6858000"/>
              <a:gd name="connsiteX435" fmla="*/ 8017659 w 9144000"/>
              <a:gd name="connsiteY435" fmla="*/ 2764866 h 6858000"/>
              <a:gd name="connsiteX436" fmla="*/ 8021381 w 9144000"/>
              <a:gd name="connsiteY436" fmla="*/ 2763553 h 6858000"/>
              <a:gd name="connsiteX437" fmla="*/ 8024886 w 9144000"/>
              <a:gd name="connsiteY437" fmla="*/ 2762022 h 6858000"/>
              <a:gd name="connsiteX438" fmla="*/ 8028170 w 9144000"/>
              <a:gd name="connsiteY438" fmla="*/ 2760272 h 6858000"/>
              <a:gd name="connsiteX439" fmla="*/ 8031674 w 9144000"/>
              <a:gd name="connsiteY439" fmla="*/ 2758303 h 6858000"/>
              <a:gd name="connsiteX440" fmla="*/ 8034959 w 9144000"/>
              <a:gd name="connsiteY440" fmla="*/ 2756116 h 6858000"/>
              <a:gd name="connsiteX441" fmla="*/ 8038243 w 9144000"/>
              <a:gd name="connsiteY441" fmla="*/ 2753928 h 6858000"/>
              <a:gd name="connsiteX442" fmla="*/ 8041309 w 9144000"/>
              <a:gd name="connsiteY442" fmla="*/ 2751522 h 6858000"/>
              <a:gd name="connsiteX443" fmla="*/ 8044375 w 9144000"/>
              <a:gd name="connsiteY443" fmla="*/ 2748897 h 6858000"/>
              <a:gd name="connsiteX444" fmla="*/ 8047441 w 9144000"/>
              <a:gd name="connsiteY444" fmla="*/ 2746053 h 6858000"/>
              <a:gd name="connsiteX445" fmla="*/ 8848050 w 9144000"/>
              <a:gd name="connsiteY445" fmla="*/ 1946497 h 6858000"/>
              <a:gd name="connsiteX446" fmla="*/ 8850896 w 9144000"/>
              <a:gd name="connsiteY446" fmla="*/ 1943653 h 6858000"/>
              <a:gd name="connsiteX447" fmla="*/ 8853962 w 9144000"/>
              <a:gd name="connsiteY447" fmla="*/ 1941028 h 6858000"/>
              <a:gd name="connsiteX448" fmla="*/ 8857247 w 9144000"/>
              <a:gd name="connsiteY448" fmla="*/ 1938622 h 6858000"/>
              <a:gd name="connsiteX449" fmla="*/ 8860312 w 9144000"/>
              <a:gd name="connsiteY449" fmla="*/ 1936216 h 6858000"/>
              <a:gd name="connsiteX450" fmla="*/ 8863816 w 9144000"/>
              <a:gd name="connsiteY450" fmla="*/ 1934247 h 6858000"/>
              <a:gd name="connsiteX451" fmla="*/ 8867320 w 9144000"/>
              <a:gd name="connsiteY451" fmla="*/ 1932278 h 6858000"/>
              <a:gd name="connsiteX452" fmla="*/ 8870604 w 9144000"/>
              <a:gd name="connsiteY452" fmla="*/ 1930528 h 6858000"/>
              <a:gd name="connsiteX453" fmla="*/ 8874327 w 9144000"/>
              <a:gd name="connsiteY453" fmla="*/ 1928997 h 6858000"/>
              <a:gd name="connsiteX454" fmla="*/ 8877832 w 9144000"/>
              <a:gd name="connsiteY454" fmla="*/ 1927684 h 6858000"/>
              <a:gd name="connsiteX455" fmla="*/ 8881554 w 9144000"/>
              <a:gd name="connsiteY455" fmla="*/ 1926372 h 6858000"/>
              <a:gd name="connsiteX456" fmla="*/ 8885276 w 9144000"/>
              <a:gd name="connsiteY456" fmla="*/ 1925497 h 6858000"/>
              <a:gd name="connsiteX457" fmla="*/ 8889000 w 9144000"/>
              <a:gd name="connsiteY457" fmla="*/ 1924622 h 6858000"/>
              <a:gd name="connsiteX458" fmla="*/ 8892722 w 9144000"/>
              <a:gd name="connsiteY458" fmla="*/ 1924184 h 6858000"/>
              <a:gd name="connsiteX459" fmla="*/ 8896664 w 9144000"/>
              <a:gd name="connsiteY459" fmla="*/ 1923747 h 6858000"/>
              <a:gd name="connsiteX460" fmla="*/ 8900167 w 9144000"/>
              <a:gd name="connsiteY460" fmla="*/ 1923309 h 6858000"/>
              <a:gd name="connsiteX461" fmla="*/ 8904109 w 9144000"/>
              <a:gd name="connsiteY461" fmla="*/ 1923309 h 6858000"/>
              <a:gd name="connsiteX462" fmla="*/ 8907832 w 9144000"/>
              <a:gd name="connsiteY462" fmla="*/ 1923309 h 6858000"/>
              <a:gd name="connsiteX463" fmla="*/ 8911774 w 9144000"/>
              <a:gd name="connsiteY463" fmla="*/ 1923747 h 6858000"/>
              <a:gd name="connsiteX464" fmla="*/ 8915496 w 9144000"/>
              <a:gd name="connsiteY464" fmla="*/ 1924184 h 6858000"/>
              <a:gd name="connsiteX465" fmla="*/ 8919220 w 9144000"/>
              <a:gd name="connsiteY465" fmla="*/ 1924622 h 6858000"/>
              <a:gd name="connsiteX466" fmla="*/ 8923161 w 9144000"/>
              <a:gd name="connsiteY466" fmla="*/ 1925497 h 6858000"/>
              <a:gd name="connsiteX467" fmla="*/ 8926664 w 9144000"/>
              <a:gd name="connsiteY467" fmla="*/ 1926372 h 6858000"/>
              <a:gd name="connsiteX468" fmla="*/ 8930388 w 9144000"/>
              <a:gd name="connsiteY468" fmla="*/ 1927684 h 6858000"/>
              <a:gd name="connsiteX469" fmla="*/ 8933891 w 9144000"/>
              <a:gd name="connsiteY469" fmla="*/ 1928997 h 6858000"/>
              <a:gd name="connsiteX470" fmla="*/ 8937395 w 9144000"/>
              <a:gd name="connsiteY470" fmla="*/ 1930528 h 6858000"/>
              <a:gd name="connsiteX471" fmla="*/ 8941118 w 9144000"/>
              <a:gd name="connsiteY471" fmla="*/ 1932278 h 6858000"/>
              <a:gd name="connsiteX472" fmla="*/ 8944402 w 9144000"/>
              <a:gd name="connsiteY472" fmla="*/ 1934247 h 6858000"/>
              <a:gd name="connsiteX473" fmla="*/ 8947688 w 9144000"/>
              <a:gd name="connsiteY473" fmla="*/ 1936216 h 6858000"/>
              <a:gd name="connsiteX474" fmla="*/ 8951191 w 9144000"/>
              <a:gd name="connsiteY474" fmla="*/ 1938622 h 6858000"/>
              <a:gd name="connsiteX475" fmla="*/ 8954257 w 9144000"/>
              <a:gd name="connsiteY475" fmla="*/ 1941028 h 6858000"/>
              <a:gd name="connsiteX476" fmla="*/ 8957322 w 9144000"/>
              <a:gd name="connsiteY476" fmla="*/ 1943653 h 6858000"/>
              <a:gd name="connsiteX477" fmla="*/ 8960170 w 9144000"/>
              <a:gd name="connsiteY477" fmla="*/ 1946497 h 6858000"/>
              <a:gd name="connsiteX478" fmla="*/ 8963016 w 9144000"/>
              <a:gd name="connsiteY478" fmla="*/ 1949341 h 6858000"/>
              <a:gd name="connsiteX479" fmla="*/ 8965863 w 9144000"/>
              <a:gd name="connsiteY479" fmla="*/ 1952404 h 6858000"/>
              <a:gd name="connsiteX480" fmla="*/ 8968053 w 9144000"/>
              <a:gd name="connsiteY480" fmla="*/ 1955685 h 6858000"/>
              <a:gd name="connsiteX481" fmla="*/ 8970462 w 9144000"/>
              <a:gd name="connsiteY481" fmla="*/ 1958748 h 6858000"/>
              <a:gd name="connsiteX482" fmla="*/ 8972432 w 9144000"/>
              <a:gd name="connsiteY482" fmla="*/ 1962248 h 6858000"/>
              <a:gd name="connsiteX483" fmla="*/ 8974622 w 9144000"/>
              <a:gd name="connsiteY483" fmla="*/ 1965748 h 6858000"/>
              <a:gd name="connsiteX484" fmla="*/ 8976156 w 9144000"/>
              <a:gd name="connsiteY484" fmla="*/ 1969029 h 6858000"/>
              <a:gd name="connsiteX485" fmla="*/ 8977688 w 9144000"/>
              <a:gd name="connsiteY485" fmla="*/ 1972748 h 6858000"/>
              <a:gd name="connsiteX486" fmla="*/ 8979220 w 9144000"/>
              <a:gd name="connsiteY486" fmla="*/ 1976248 h 6858000"/>
              <a:gd name="connsiteX487" fmla="*/ 8980097 w 9144000"/>
              <a:gd name="connsiteY487" fmla="*/ 1979967 h 6858000"/>
              <a:gd name="connsiteX488" fmla="*/ 8981192 w 9144000"/>
              <a:gd name="connsiteY488" fmla="*/ 1983686 h 6858000"/>
              <a:gd name="connsiteX489" fmla="*/ 8982068 w 9144000"/>
              <a:gd name="connsiteY489" fmla="*/ 1987405 h 6858000"/>
              <a:gd name="connsiteX490" fmla="*/ 8982725 w 9144000"/>
              <a:gd name="connsiteY490" fmla="*/ 1991124 h 6858000"/>
              <a:gd name="connsiteX491" fmla="*/ 8982944 w 9144000"/>
              <a:gd name="connsiteY491" fmla="*/ 1995061 h 6858000"/>
              <a:gd name="connsiteX492" fmla="*/ 8983162 w 9144000"/>
              <a:gd name="connsiteY492" fmla="*/ 1998561 h 6858000"/>
              <a:gd name="connsiteX493" fmla="*/ 8983600 w 9144000"/>
              <a:gd name="connsiteY493" fmla="*/ 2002499 h 6858000"/>
              <a:gd name="connsiteX494" fmla="*/ 8983162 w 9144000"/>
              <a:gd name="connsiteY494" fmla="*/ 2006218 h 6858000"/>
              <a:gd name="connsiteX495" fmla="*/ 8982944 w 9144000"/>
              <a:gd name="connsiteY495" fmla="*/ 2010155 h 6858000"/>
              <a:gd name="connsiteX496" fmla="*/ 8982725 w 9144000"/>
              <a:gd name="connsiteY496" fmla="*/ 2014093 h 6858000"/>
              <a:gd name="connsiteX497" fmla="*/ 8982068 w 9144000"/>
              <a:gd name="connsiteY497" fmla="*/ 2017593 h 6858000"/>
              <a:gd name="connsiteX498" fmla="*/ 8981192 w 9144000"/>
              <a:gd name="connsiteY498" fmla="*/ 2021530 h 6858000"/>
              <a:gd name="connsiteX499" fmla="*/ 8980097 w 9144000"/>
              <a:gd name="connsiteY499" fmla="*/ 2025031 h 6858000"/>
              <a:gd name="connsiteX500" fmla="*/ 8979220 w 9144000"/>
              <a:gd name="connsiteY500" fmla="*/ 2028750 h 6858000"/>
              <a:gd name="connsiteX501" fmla="*/ 8977688 w 9144000"/>
              <a:gd name="connsiteY501" fmla="*/ 2032250 h 6858000"/>
              <a:gd name="connsiteX502" fmla="*/ 8976156 w 9144000"/>
              <a:gd name="connsiteY502" fmla="*/ 2035750 h 6858000"/>
              <a:gd name="connsiteX503" fmla="*/ 8974622 w 9144000"/>
              <a:gd name="connsiteY503" fmla="*/ 2039469 h 6858000"/>
              <a:gd name="connsiteX504" fmla="*/ 8972432 w 9144000"/>
              <a:gd name="connsiteY504" fmla="*/ 2042750 h 6858000"/>
              <a:gd name="connsiteX505" fmla="*/ 8970462 w 9144000"/>
              <a:gd name="connsiteY505" fmla="*/ 2046031 h 6858000"/>
              <a:gd name="connsiteX506" fmla="*/ 8968053 w 9144000"/>
              <a:gd name="connsiteY506" fmla="*/ 2049531 h 6858000"/>
              <a:gd name="connsiteX507" fmla="*/ 8965863 w 9144000"/>
              <a:gd name="connsiteY507" fmla="*/ 2052594 h 6858000"/>
              <a:gd name="connsiteX508" fmla="*/ 8963016 w 9144000"/>
              <a:gd name="connsiteY508" fmla="*/ 2055657 h 6858000"/>
              <a:gd name="connsiteX509" fmla="*/ 8960170 w 9144000"/>
              <a:gd name="connsiteY509" fmla="*/ 2058719 h 6858000"/>
              <a:gd name="connsiteX510" fmla="*/ 8551982 w 9144000"/>
              <a:gd name="connsiteY510" fmla="*/ 2466482 h 6858000"/>
              <a:gd name="connsiteX511" fmla="*/ 8549134 w 9144000"/>
              <a:gd name="connsiteY511" fmla="*/ 2469544 h 6858000"/>
              <a:gd name="connsiteX512" fmla="*/ 8546507 w 9144000"/>
              <a:gd name="connsiteY512" fmla="*/ 2472607 h 6858000"/>
              <a:gd name="connsiteX513" fmla="*/ 8543879 w 9144000"/>
              <a:gd name="connsiteY513" fmla="*/ 2475669 h 6858000"/>
              <a:gd name="connsiteX514" fmla="*/ 8541690 w 9144000"/>
              <a:gd name="connsiteY514" fmla="*/ 2478951 h 6858000"/>
              <a:gd name="connsiteX515" fmla="*/ 8539500 w 9144000"/>
              <a:gd name="connsiteY515" fmla="*/ 2482451 h 6858000"/>
              <a:gd name="connsiteX516" fmla="*/ 8537748 w 9144000"/>
              <a:gd name="connsiteY516" fmla="*/ 2485732 h 6858000"/>
              <a:gd name="connsiteX517" fmla="*/ 8535996 w 9144000"/>
              <a:gd name="connsiteY517" fmla="*/ 2489014 h 6858000"/>
              <a:gd name="connsiteX518" fmla="*/ 8534463 w 9144000"/>
              <a:gd name="connsiteY518" fmla="*/ 2492514 h 6858000"/>
              <a:gd name="connsiteX519" fmla="*/ 8533150 w 9144000"/>
              <a:gd name="connsiteY519" fmla="*/ 2496232 h 6858000"/>
              <a:gd name="connsiteX520" fmla="*/ 8531836 w 9144000"/>
              <a:gd name="connsiteY520" fmla="*/ 2500170 h 6858000"/>
              <a:gd name="connsiteX521" fmla="*/ 8530740 w 9144000"/>
              <a:gd name="connsiteY521" fmla="*/ 2503670 h 6858000"/>
              <a:gd name="connsiteX522" fmla="*/ 8530083 w 9144000"/>
              <a:gd name="connsiteY522" fmla="*/ 2507171 h 6858000"/>
              <a:gd name="connsiteX523" fmla="*/ 8529426 w 9144000"/>
              <a:gd name="connsiteY523" fmla="*/ 2511108 h 6858000"/>
              <a:gd name="connsiteX524" fmla="*/ 8528988 w 9144000"/>
              <a:gd name="connsiteY524" fmla="*/ 2515046 h 6858000"/>
              <a:gd name="connsiteX525" fmla="*/ 8528770 w 9144000"/>
              <a:gd name="connsiteY525" fmla="*/ 2518765 h 6858000"/>
              <a:gd name="connsiteX526" fmla="*/ 8528550 w 9144000"/>
              <a:gd name="connsiteY526" fmla="*/ 2522483 h 6858000"/>
              <a:gd name="connsiteX527" fmla="*/ 8528770 w 9144000"/>
              <a:gd name="connsiteY527" fmla="*/ 2526202 h 6858000"/>
              <a:gd name="connsiteX528" fmla="*/ 8528988 w 9144000"/>
              <a:gd name="connsiteY528" fmla="*/ 2530140 h 6858000"/>
              <a:gd name="connsiteX529" fmla="*/ 8529426 w 9144000"/>
              <a:gd name="connsiteY529" fmla="*/ 2533859 h 6858000"/>
              <a:gd name="connsiteX530" fmla="*/ 8530083 w 9144000"/>
              <a:gd name="connsiteY530" fmla="*/ 2537578 h 6858000"/>
              <a:gd name="connsiteX531" fmla="*/ 8530740 w 9144000"/>
              <a:gd name="connsiteY531" fmla="*/ 2541296 h 6858000"/>
              <a:gd name="connsiteX532" fmla="*/ 8531836 w 9144000"/>
              <a:gd name="connsiteY532" fmla="*/ 2545016 h 6858000"/>
              <a:gd name="connsiteX533" fmla="*/ 8533150 w 9144000"/>
              <a:gd name="connsiteY533" fmla="*/ 2548953 h 6858000"/>
              <a:gd name="connsiteX534" fmla="*/ 8534463 w 9144000"/>
              <a:gd name="connsiteY534" fmla="*/ 2552453 h 6858000"/>
              <a:gd name="connsiteX535" fmla="*/ 8535996 w 9144000"/>
              <a:gd name="connsiteY535" fmla="*/ 2555734 h 6858000"/>
              <a:gd name="connsiteX536" fmla="*/ 8537748 w 9144000"/>
              <a:gd name="connsiteY536" fmla="*/ 2559453 h 6858000"/>
              <a:gd name="connsiteX537" fmla="*/ 8539500 w 9144000"/>
              <a:gd name="connsiteY537" fmla="*/ 2562735 h 6858000"/>
              <a:gd name="connsiteX538" fmla="*/ 8541690 w 9144000"/>
              <a:gd name="connsiteY538" fmla="*/ 2566016 h 6858000"/>
              <a:gd name="connsiteX539" fmla="*/ 8543879 w 9144000"/>
              <a:gd name="connsiteY539" fmla="*/ 2569297 h 6858000"/>
              <a:gd name="connsiteX540" fmla="*/ 8546507 w 9144000"/>
              <a:gd name="connsiteY540" fmla="*/ 2572579 h 6858000"/>
              <a:gd name="connsiteX541" fmla="*/ 8549134 w 9144000"/>
              <a:gd name="connsiteY541" fmla="*/ 2575642 h 6858000"/>
              <a:gd name="connsiteX542" fmla="*/ 8551982 w 9144000"/>
              <a:gd name="connsiteY542" fmla="*/ 2578704 h 6858000"/>
              <a:gd name="connsiteX543" fmla="*/ 8554390 w 9144000"/>
              <a:gd name="connsiteY543" fmla="*/ 2580892 h 6858000"/>
              <a:gd name="connsiteX544" fmla="*/ 8557018 w 9144000"/>
              <a:gd name="connsiteY544" fmla="*/ 2583298 h 6858000"/>
              <a:gd name="connsiteX545" fmla="*/ 8562712 w 9144000"/>
              <a:gd name="connsiteY545" fmla="*/ 2587673 h 6858000"/>
              <a:gd name="connsiteX546" fmla="*/ 8568406 w 9144000"/>
              <a:gd name="connsiteY546" fmla="*/ 2591173 h 6858000"/>
              <a:gd name="connsiteX547" fmla="*/ 8574318 w 9144000"/>
              <a:gd name="connsiteY547" fmla="*/ 2594235 h 6858000"/>
              <a:gd name="connsiteX548" fmla="*/ 8580668 w 9144000"/>
              <a:gd name="connsiteY548" fmla="*/ 2596861 h 6858000"/>
              <a:gd name="connsiteX549" fmla="*/ 8586800 w 9144000"/>
              <a:gd name="connsiteY549" fmla="*/ 2598830 h 6858000"/>
              <a:gd name="connsiteX550" fmla="*/ 8593589 w 9144000"/>
              <a:gd name="connsiteY550" fmla="*/ 2600361 h 6858000"/>
              <a:gd name="connsiteX551" fmla="*/ 8599940 w 9144000"/>
              <a:gd name="connsiteY551" fmla="*/ 2601236 h 6858000"/>
              <a:gd name="connsiteX552" fmla="*/ 8606728 w 9144000"/>
              <a:gd name="connsiteY552" fmla="*/ 2601673 h 6858000"/>
              <a:gd name="connsiteX553" fmla="*/ 8613078 w 9144000"/>
              <a:gd name="connsiteY553" fmla="*/ 2601455 h 6858000"/>
              <a:gd name="connsiteX554" fmla="*/ 8619867 w 9144000"/>
              <a:gd name="connsiteY554" fmla="*/ 2601017 h 6858000"/>
              <a:gd name="connsiteX555" fmla="*/ 8626218 w 9144000"/>
              <a:gd name="connsiteY555" fmla="*/ 2599705 h 6858000"/>
              <a:gd name="connsiteX556" fmla="*/ 8632568 w 9144000"/>
              <a:gd name="connsiteY556" fmla="*/ 2597955 h 6858000"/>
              <a:gd name="connsiteX557" fmla="*/ 8639138 w 9144000"/>
              <a:gd name="connsiteY557" fmla="*/ 2595330 h 6858000"/>
              <a:gd name="connsiteX558" fmla="*/ 8645269 w 9144000"/>
              <a:gd name="connsiteY558" fmla="*/ 2592486 h 6858000"/>
              <a:gd name="connsiteX559" fmla="*/ 8650963 w 9144000"/>
              <a:gd name="connsiteY559" fmla="*/ 2589204 h 6858000"/>
              <a:gd name="connsiteX560" fmla="*/ 9144000 w 9144000"/>
              <a:gd name="connsiteY560" fmla="*/ 2092831 h 6858000"/>
              <a:gd name="connsiteX561" fmla="*/ 9144000 w 9144000"/>
              <a:gd name="connsiteY561" fmla="*/ 3447241 h 6858000"/>
              <a:gd name="connsiteX562" fmla="*/ 9144000 w 9144000"/>
              <a:gd name="connsiteY562" fmla="*/ 4725144 h 6858000"/>
              <a:gd name="connsiteX563" fmla="*/ 9144000 w 9144000"/>
              <a:gd name="connsiteY563" fmla="*/ 6858000 h 6858000"/>
              <a:gd name="connsiteX564" fmla="*/ 6302485 w 9144000"/>
              <a:gd name="connsiteY564" fmla="*/ 6858000 h 6858000"/>
              <a:gd name="connsiteX565" fmla="*/ 2770788 w 9144000"/>
              <a:gd name="connsiteY565" fmla="*/ 6858000 h 6858000"/>
              <a:gd name="connsiteX566" fmla="*/ 317091 w 9144000"/>
              <a:gd name="connsiteY566" fmla="*/ 6858000 h 6858000"/>
              <a:gd name="connsiteX567" fmla="*/ 1397561 w 9144000"/>
              <a:gd name="connsiteY567" fmla="*/ 5778874 h 6858000"/>
              <a:gd name="connsiteX568" fmla="*/ 1400408 w 9144000"/>
              <a:gd name="connsiteY568" fmla="*/ 5776029 h 6858000"/>
              <a:gd name="connsiteX569" fmla="*/ 1402817 w 9144000"/>
              <a:gd name="connsiteY569" fmla="*/ 5772967 h 6858000"/>
              <a:gd name="connsiteX570" fmla="*/ 1405445 w 9144000"/>
              <a:gd name="connsiteY570" fmla="*/ 5769686 h 6858000"/>
              <a:gd name="connsiteX571" fmla="*/ 1407854 w 9144000"/>
              <a:gd name="connsiteY571" fmla="*/ 5766623 h 6858000"/>
              <a:gd name="connsiteX572" fmla="*/ 1409824 w 9144000"/>
              <a:gd name="connsiteY572" fmla="*/ 5763123 h 6858000"/>
              <a:gd name="connsiteX573" fmla="*/ 1411576 w 9144000"/>
              <a:gd name="connsiteY573" fmla="*/ 5759623 h 6858000"/>
              <a:gd name="connsiteX574" fmla="*/ 1413548 w 9144000"/>
              <a:gd name="connsiteY574" fmla="*/ 5756341 h 6858000"/>
              <a:gd name="connsiteX575" fmla="*/ 1415080 w 9144000"/>
              <a:gd name="connsiteY575" fmla="*/ 5752623 h 6858000"/>
              <a:gd name="connsiteX576" fmla="*/ 1416394 w 9144000"/>
              <a:gd name="connsiteY576" fmla="*/ 5749123 h 6858000"/>
              <a:gd name="connsiteX577" fmla="*/ 1417489 w 9144000"/>
              <a:gd name="connsiteY577" fmla="*/ 5745404 h 6858000"/>
              <a:gd name="connsiteX578" fmla="*/ 1418584 w 9144000"/>
              <a:gd name="connsiteY578" fmla="*/ 5741685 h 6858000"/>
              <a:gd name="connsiteX579" fmla="*/ 1419460 w 9144000"/>
              <a:gd name="connsiteY579" fmla="*/ 5737966 h 6858000"/>
              <a:gd name="connsiteX580" fmla="*/ 1419898 w 9144000"/>
              <a:gd name="connsiteY580" fmla="*/ 5734247 h 6858000"/>
              <a:gd name="connsiteX581" fmla="*/ 1420336 w 9144000"/>
              <a:gd name="connsiteY581" fmla="*/ 5730310 h 6858000"/>
              <a:gd name="connsiteX582" fmla="*/ 1420555 w 9144000"/>
              <a:gd name="connsiteY582" fmla="*/ 5726810 h 6858000"/>
              <a:gd name="connsiteX583" fmla="*/ 1420993 w 9144000"/>
              <a:gd name="connsiteY583" fmla="*/ 5722872 h 6858000"/>
              <a:gd name="connsiteX584" fmla="*/ 1420555 w 9144000"/>
              <a:gd name="connsiteY584" fmla="*/ 5718934 h 6858000"/>
              <a:gd name="connsiteX585" fmla="*/ 1420336 w 9144000"/>
              <a:gd name="connsiteY585" fmla="*/ 5715215 h 6858000"/>
              <a:gd name="connsiteX586" fmla="*/ 1419898 w 9144000"/>
              <a:gd name="connsiteY586" fmla="*/ 5711278 h 6858000"/>
              <a:gd name="connsiteX587" fmla="*/ 1419460 w 9144000"/>
              <a:gd name="connsiteY587" fmla="*/ 5707777 h 6858000"/>
              <a:gd name="connsiteX588" fmla="*/ 1418584 w 9144000"/>
              <a:gd name="connsiteY588" fmla="*/ 5703840 h 6858000"/>
              <a:gd name="connsiteX589" fmla="*/ 1417489 w 9144000"/>
              <a:gd name="connsiteY589" fmla="*/ 5700340 h 6858000"/>
              <a:gd name="connsiteX590" fmla="*/ 1416394 w 9144000"/>
              <a:gd name="connsiteY590" fmla="*/ 5696621 h 6858000"/>
              <a:gd name="connsiteX591" fmla="*/ 1415080 w 9144000"/>
              <a:gd name="connsiteY591" fmla="*/ 5693121 h 6858000"/>
              <a:gd name="connsiteX592" fmla="*/ 1413548 w 9144000"/>
              <a:gd name="connsiteY592" fmla="*/ 5689402 h 6858000"/>
              <a:gd name="connsiteX593" fmla="*/ 1411576 w 9144000"/>
              <a:gd name="connsiteY593" fmla="*/ 5685902 h 6858000"/>
              <a:gd name="connsiteX594" fmla="*/ 1409824 w 9144000"/>
              <a:gd name="connsiteY594" fmla="*/ 5682621 h 6858000"/>
              <a:gd name="connsiteX595" fmla="*/ 1407854 w 9144000"/>
              <a:gd name="connsiteY595" fmla="*/ 5679121 h 6858000"/>
              <a:gd name="connsiteX596" fmla="*/ 1405445 w 9144000"/>
              <a:gd name="connsiteY596" fmla="*/ 5675840 h 6858000"/>
              <a:gd name="connsiteX597" fmla="*/ 1402817 w 9144000"/>
              <a:gd name="connsiteY597" fmla="*/ 5672777 h 6858000"/>
              <a:gd name="connsiteX598" fmla="*/ 1400408 w 9144000"/>
              <a:gd name="connsiteY598" fmla="*/ 5669714 h 6858000"/>
              <a:gd name="connsiteX599" fmla="*/ 1397561 w 9144000"/>
              <a:gd name="connsiteY599" fmla="*/ 5666870 h 6858000"/>
              <a:gd name="connsiteX600" fmla="*/ 1394714 w 9144000"/>
              <a:gd name="connsiteY600" fmla="*/ 5664027 h 6858000"/>
              <a:gd name="connsiteX601" fmla="*/ 1391648 w 9144000"/>
              <a:gd name="connsiteY601" fmla="*/ 5661183 h 6858000"/>
              <a:gd name="connsiteX602" fmla="*/ 1388364 w 9144000"/>
              <a:gd name="connsiteY602" fmla="*/ 5658995 h 6858000"/>
              <a:gd name="connsiteX603" fmla="*/ 1385079 w 9144000"/>
              <a:gd name="connsiteY603" fmla="*/ 5656589 h 6858000"/>
              <a:gd name="connsiteX604" fmla="*/ 1381794 w 9144000"/>
              <a:gd name="connsiteY604" fmla="*/ 5654620 h 6858000"/>
              <a:gd name="connsiteX605" fmla="*/ 1378291 w 9144000"/>
              <a:gd name="connsiteY605" fmla="*/ 5652432 h 6858000"/>
              <a:gd name="connsiteX606" fmla="*/ 1375006 w 9144000"/>
              <a:gd name="connsiteY606" fmla="*/ 5650901 h 6858000"/>
              <a:gd name="connsiteX607" fmla="*/ 1371283 w 9144000"/>
              <a:gd name="connsiteY607" fmla="*/ 5649370 h 6858000"/>
              <a:gd name="connsiteX608" fmla="*/ 1367780 w 9144000"/>
              <a:gd name="connsiteY608" fmla="*/ 5647839 h 6858000"/>
              <a:gd name="connsiteX609" fmla="*/ 1364057 w 9144000"/>
              <a:gd name="connsiteY609" fmla="*/ 5646964 h 6858000"/>
              <a:gd name="connsiteX610" fmla="*/ 1360334 w 9144000"/>
              <a:gd name="connsiteY610" fmla="*/ 5645870 h 6858000"/>
              <a:gd name="connsiteX611" fmla="*/ 1356612 w 9144000"/>
              <a:gd name="connsiteY611" fmla="*/ 5644995 h 6858000"/>
              <a:gd name="connsiteX612" fmla="*/ 1352888 w 9144000"/>
              <a:gd name="connsiteY612" fmla="*/ 5644339 h 6858000"/>
              <a:gd name="connsiteX613" fmla="*/ 1349166 w 9144000"/>
              <a:gd name="connsiteY613" fmla="*/ 5643682 h 6858000"/>
              <a:gd name="connsiteX614" fmla="*/ 1345443 w 9144000"/>
              <a:gd name="connsiteY614" fmla="*/ 5643464 h 6858000"/>
              <a:gd name="connsiteX615" fmla="*/ 1341501 w 9144000"/>
              <a:gd name="connsiteY615" fmla="*/ 5643464 h 6858000"/>
              <a:gd name="connsiteX616" fmla="*/ 1337559 w 9144000"/>
              <a:gd name="connsiteY616" fmla="*/ 5643464 h 6858000"/>
              <a:gd name="connsiteX617" fmla="*/ 1333837 w 9144000"/>
              <a:gd name="connsiteY617" fmla="*/ 5643682 h 6858000"/>
              <a:gd name="connsiteX618" fmla="*/ 1330114 w 9144000"/>
              <a:gd name="connsiteY618" fmla="*/ 5644339 h 6858000"/>
              <a:gd name="connsiteX619" fmla="*/ 1326391 w 9144000"/>
              <a:gd name="connsiteY619" fmla="*/ 5644995 h 6858000"/>
              <a:gd name="connsiteX620" fmla="*/ 1322450 w 9144000"/>
              <a:gd name="connsiteY620" fmla="*/ 5645870 h 6858000"/>
              <a:gd name="connsiteX621" fmla="*/ 1318946 w 9144000"/>
              <a:gd name="connsiteY621" fmla="*/ 5646964 h 6858000"/>
              <a:gd name="connsiteX622" fmla="*/ 1315223 w 9144000"/>
              <a:gd name="connsiteY622" fmla="*/ 5647839 h 6858000"/>
              <a:gd name="connsiteX623" fmla="*/ 1311719 w 9144000"/>
              <a:gd name="connsiteY623" fmla="*/ 5649370 h 6858000"/>
              <a:gd name="connsiteX624" fmla="*/ 1307997 w 9144000"/>
              <a:gd name="connsiteY624" fmla="*/ 5650901 h 6858000"/>
              <a:gd name="connsiteX625" fmla="*/ 1304493 w 9144000"/>
              <a:gd name="connsiteY625" fmla="*/ 5652432 h 6858000"/>
              <a:gd name="connsiteX626" fmla="*/ 1301208 w 9144000"/>
              <a:gd name="connsiteY626" fmla="*/ 5654620 h 6858000"/>
              <a:gd name="connsiteX627" fmla="*/ 1297704 w 9144000"/>
              <a:gd name="connsiteY627" fmla="*/ 5656589 h 6858000"/>
              <a:gd name="connsiteX628" fmla="*/ 1294420 w 9144000"/>
              <a:gd name="connsiteY628" fmla="*/ 5658995 h 6858000"/>
              <a:gd name="connsiteX629" fmla="*/ 1291354 w 9144000"/>
              <a:gd name="connsiteY629" fmla="*/ 5661183 h 6858000"/>
              <a:gd name="connsiteX630" fmla="*/ 1288288 w 9144000"/>
              <a:gd name="connsiteY630" fmla="*/ 5664027 h 6858000"/>
              <a:gd name="connsiteX631" fmla="*/ 1285441 w 9144000"/>
              <a:gd name="connsiteY631" fmla="*/ 5666870 h 6858000"/>
              <a:gd name="connsiteX632" fmla="*/ 1212738 w 9144000"/>
              <a:gd name="connsiteY632" fmla="*/ 5739278 h 6858000"/>
              <a:gd name="connsiteX633" fmla="*/ 1209672 w 9144000"/>
              <a:gd name="connsiteY633" fmla="*/ 5742123 h 6858000"/>
              <a:gd name="connsiteX634" fmla="*/ 1206607 w 9144000"/>
              <a:gd name="connsiteY634" fmla="*/ 5744966 h 6858000"/>
              <a:gd name="connsiteX635" fmla="*/ 1203540 w 9144000"/>
              <a:gd name="connsiteY635" fmla="*/ 5747154 h 6858000"/>
              <a:gd name="connsiteX636" fmla="*/ 1200037 w 9144000"/>
              <a:gd name="connsiteY636" fmla="*/ 5749560 h 6858000"/>
              <a:gd name="connsiteX637" fmla="*/ 1196752 w 9144000"/>
              <a:gd name="connsiteY637" fmla="*/ 5751529 h 6858000"/>
              <a:gd name="connsiteX638" fmla="*/ 1193467 w 9144000"/>
              <a:gd name="connsiteY638" fmla="*/ 5753716 h 6858000"/>
              <a:gd name="connsiteX639" fmla="*/ 1189745 w 9144000"/>
              <a:gd name="connsiteY639" fmla="*/ 5755248 h 6858000"/>
              <a:gd name="connsiteX640" fmla="*/ 1186460 w 9144000"/>
              <a:gd name="connsiteY640" fmla="*/ 5756779 h 6858000"/>
              <a:gd name="connsiteX641" fmla="*/ 1182518 w 9144000"/>
              <a:gd name="connsiteY641" fmla="*/ 5758311 h 6858000"/>
              <a:gd name="connsiteX642" fmla="*/ 1179014 w 9144000"/>
              <a:gd name="connsiteY642" fmla="*/ 5759404 h 6858000"/>
              <a:gd name="connsiteX643" fmla="*/ 1175511 w 9144000"/>
              <a:gd name="connsiteY643" fmla="*/ 5760279 h 6858000"/>
              <a:gd name="connsiteX644" fmla="*/ 1171569 w 9144000"/>
              <a:gd name="connsiteY644" fmla="*/ 5761154 h 6858000"/>
              <a:gd name="connsiteX645" fmla="*/ 1168065 w 9144000"/>
              <a:gd name="connsiteY645" fmla="*/ 5761811 h 6858000"/>
              <a:gd name="connsiteX646" fmla="*/ 1164124 w 9144000"/>
              <a:gd name="connsiteY646" fmla="*/ 5762248 h 6858000"/>
              <a:gd name="connsiteX647" fmla="*/ 1160182 w 9144000"/>
              <a:gd name="connsiteY647" fmla="*/ 5762686 h 6858000"/>
              <a:gd name="connsiteX648" fmla="*/ 1156459 w 9144000"/>
              <a:gd name="connsiteY648" fmla="*/ 5762686 h 6858000"/>
              <a:gd name="connsiteX649" fmla="*/ 1152736 w 9144000"/>
              <a:gd name="connsiteY649" fmla="*/ 5762686 h 6858000"/>
              <a:gd name="connsiteX650" fmla="*/ 1149014 w 9144000"/>
              <a:gd name="connsiteY650" fmla="*/ 5762248 h 6858000"/>
              <a:gd name="connsiteX651" fmla="*/ 1145072 w 9144000"/>
              <a:gd name="connsiteY651" fmla="*/ 5761811 h 6858000"/>
              <a:gd name="connsiteX652" fmla="*/ 1141130 w 9144000"/>
              <a:gd name="connsiteY652" fmla="*/ 5761154 h 6858000"/>
              <a:gd name="connsiteX653" fmla="*/ 1137626 w 9144000"/>
              <a:gd name="connsiteY653" fmla="*/ 5760279 h 6858000"/>
              <a:gd name="connsiteX654" fmla="*/ 1133685 w 9144000"/>
              <a:gd name="connsiteY654" fmla="*/ 5759404 h 6858000"/>
              <a:gd name="connsiteX655" fmla="*/ 1130181 w 9144000"/>
              <a:gd name="connsiteY655" fmla="*/ 5758311 h 6858000"/>
              <a:gd name="connsiteX656" fmla="*/ 1126677 w 9144000"/>
              <a:gd name="connsiteY656" fmla="*/ 5756779 h 6858000"/>
              <a:gd name="connsiteX657" fmla="*/ 1122955 w 9144000"/>
              <a:gd name="connsiteY657" fmla="*/ 5755248 h 6858000"/>
              <a:gd name="connsiteX658" fmla="*/ 1119669 w 9144000"/>
              <a:gd name="connsiteY658" fmla="*/ 5753716 h 6858000"/>
              <a:gd name="connsiteX659" fmla="*/ 1115947 w 9144000"/>
              <a:gd name="connsiteY659" fmla="*/ 5751529 h 6858000"/>
              <a:gd name="connsiteX660" fmla="*/ 1112662 w 9144000"/>
              <a:gd name="connsiteY660" fmla="*/ 5749560 h 6858000"/>
              <a:gd name="connsiteX661" fmla="*/ 1109596 w 9144000"/>
              <a:gd name="connsiteY661" fmla="*/ 5747154 h 6858000"/>
              <a:gd name="connsiteX662" fmla="*/ 1106312 w 9144000"/>
              <a:gd name="connsiteY662" fmla="*/ 5744966 h 6858000"/>
              <a:gd name="connsiteX663" fmla="*/ 1103465 w 9144000"/>
              <a:gd name="connsiteY663" fmla="*/ 5742123 h 6858000"/>
              <a:gd name="connsiteX664" fmla="*/ 1100399 w 9144000"/>
              <a:gd name="connsiteY664" fmla="*/ 5739278 h 6858000"/>
              <a:gd name="connsiteX665" fmla="*/ 1097552 w 9144000"/>
              <a:gd name="connsiteY665" fmla="*/ 5736435 h 6858000"/>
              <a:gd name="connsiteX666" fmla="*/ 1094924 w 9144000"/>
              <a:gd name="connsiteY666" fmla="*/ 5733372 h 6858000"/>
              <a:gd name="connsiteX667" fmla="*/ 1092297 w 9144000"/>
              <a:gd name="connsiteY667" fmla="*/ 5730310 h 6858000"/>
              <a:gd name="connsiteX668" fmla="*/ 1090107 w 9144000"/>
              <a:gd name="connsiteY668" fmla="*/ 5727028 h 6858000"/>
              <a:gd name="connsiteX669" fmla="*/ 1087917 w 9144000"/>
              <a:gd name="connsiteY669" fmla="*/ 5723528 h 6858000"/>
              <a:gd name="connsiteX670" fmla="*/ 1086165 w 9144000"/>
              <a:gd name="connsiteY670" fmla="*/ 5720247 h 6858000"/>
              <a:gd name="connsiteX671" fmla="*/ 1084413 w 9144000"/>
              <a:gd name="connsiteY671" fmla="*/ 5716747 h 6858000"/>
              <a:gd name="connsiteX672" fmla="*/ 1082880 w 9144000"/>
              <a:gd name="connsiteY672" fmla="*/ 5713028 h 6858000"/>
              <a:gd name="connsiteX673" fmla="*/ 1081567 w 9144000"/>
              <a:gd name="connsiteY673" fmla="*/ 5709527 h 6858000"/>
              <a:gd name="connsiteX674" fmla="*/ 1080253 w 9144000"/>
              <a:gd name="connsiteY674" fmla="*/ 5706027 h 6858000"/>
              <a:gd name="connsiteX675" fmla="*/ 1079376 w 9144000"/>
              <a:gd name="connsiteY675" fmla="*/ 5702309 h 6858000"/>
              <a:gd name="connsiteX676" fmla="*/ 1078500 w 9144000"/>
              <a:gd name="connsiteY676" fmla="*/ 5698371 h 6858000"/>
              <a:gd name="connsiteX677" fmla="*/ 1078062 w 9144000"/>
              <a:gd name="connsiteY677" fmla="*/ 5694652 h 6858000"/>
              <a:gd name="connsiteX678" fmla="*/ 1077406 w 9144000"/>
              <a:gd name="connsiteY678" fmla="*/ 5690933 h 6858000"/>
              <a:gd name="connsiteX679" fmla="*/ 1077187 w 9144000"/>
              <a:gd name="connsiteY679" fmla="*/ 5687214 h 6858000"/>
              <a:gd name="connsiteX680" fmla="*/ 1077187 w 9144000"/>
              <a:gd name="connsiteY680" fmla="*/ 5683277 h 6858000"/>
              <a:gd name="connsiteX681" fmla="*/ 1077187 w 9144000"/>
              <a:gd name="connsiteY681" fmla="*/ 5679558 h 6858000"/>
              <a:gd name="connsiteX682" fmla="*/ 1077406 w 9144000"/>
              <a:gd name="connsiteY682" fmla="*/ 5675840 h 6858000"/>
              <a:gd name="connsiteX683" fmla="*/ 1078062 w 9144000"/>
              <a:gd name="connsiteY683" fmla="*/ 5672120 h 6858000"/>
              <a:gd name="connsiteX684" fmla="*/ 1078500 w 9144000"/>
              <a:gd name="connsiteY684" fmla="*/ 5668183 h 6858000"/>
              <a:gd name="connsiteX685" fmla="*/ 1079376 w 9144000"/>
              <a:gd name="connsiteY685" fmla="*/ 5664683 h 6858000"/>
              <a:gd name="connsiteX686" fmla="*/ 1080253 w 9144000"/>
              <a:gd name="connsiteY686" fmla="*/ 5660745 h 6858000"/>
              <a:gd name="connsiteX687" fmla="*/ 1081567 w 9144000"/>
              <a:gd name="connsiteY687" fmla="*/ 5657245 h 6858000"/>
              <a:gd name="connsiteX688" fmla="*/ 1082880 w 9144000"/>
              <a:gd name="connsiteY688" fmla="*/ 5653526 h 6858000"/>
              <a:gd name="connsiteX689" fmla="*/ 1084413 w 9144000"/>
              <a:gd name="connsiteY689" fmla="*/ 5650026 h 6858000"/>
              <a:gd name="connsiteX690" fmla="*/ 1086165 w 9144000"/>
              <a:gd name="connsiteY690" fmla="*/ 5646526 h 6858000"/>
              <a:gd name="connsiteX691" fmla="*/ 1087917 w 9144000"/>
              <a:gd name="connsiteY691" fmla="*/ 5643026 h 6858000"/>
              <a:gd name="connsiteX692" fmla="*/ 1090107 w 9144000"/>
              <a:gd name="connsiteY692" fmla="*/ 5639744 h 6858000"/>
              <a:gd name="connsiteX693" fmla="*/ 1092297 w 9144000"/>
              <a:gd name="connsiteY693" fmla="*/ 5636682 h 6858000"/>
              <a:gd name="connsiteX694" fmla="*/ 1094924 w 9144000"/>
              <a:gd name="connsiteY694" fmla="*/ 5633182 h 6858000"/>
              <a:gd name="connsiteX695" fmla="*/ 1097552 w 9144000"/>
              <a:gd name="connsiteY695" fmla="*/ 5630119 h 6858000"/>
              <a:gd name="connsiteX696" fmla="*/ 1100399 w 9144000"/>
              <a:gd name="connsiteY696" fmla="*/ 5627276 h 6858000"/>
              <a:gd name="connsiteX697" fmla="*/ 1561362 w 9144000"/>
              <a:gd name="connsiteY697" fmla="*/ 5167012 h 6858000"/>
              <a:gd name="connsiteX698" fmla="*/ 1564209 w 9144000"/>
              <a:gd name="connsiteY698" fmla="*/ 5163949 h 6858000"/>
              <a:gd name="connsiteX699" fmla="*/ 1566618 w 9144000"/>
              <a:gd name="connsiteY699" fmla="*/ 5160886 h 6858000"/>
              <a:gd name="connsiteX700" fmla="*/ 1569246 w 9144000"/>
              <a:gd name="connsiteY700" fmla="*/ 5157824 h 6858000"/>
              <a:gd name="connsiteX701" fmla="*/ 1571655 w 9144000"/>
              <a:gd name="connsiteY701" fmla="*/ 5154324 h 6858000"/>
              <a:gd name="connsiteX702" fmla="*/ 1573625 w 9144000"/>
              <a:gd name="connsiteY702" fmla="*/ 5151042 h 6858000"/>
              <a:gd name="connsiteX703" fmla="*/ 1575377 w 9144000"/>
              <a:gd name="connsiteY703" fmla="*/ 5147761 h 6858000"/>
              <a:gd name="connsiteX704" fmla="*/ 1577129 w 9144000"/>
              <a:gd name="connsiteY704" fmla="*/ 5144479 h 6858000"/>
              <a:gd name="connsiteX705" fmla="*/ 1578662 w 9144000"/>
              <a:gd name="connsiteY705" fmla="*/ 5140761 h 6858000"/>
              <a:gd name="connsiteX706" fmla="*/ 1579976 w 9144000"/>
              <a:gd name="connsiteY706" fmla="*/ 5137261 h 6858000"/>
              <a:gd name="connsiteX707" fmla="*/ 1581289 w 9144000"/>
              <a:gd name="connsiteY707" fmla="*/ 5133323 h 6858000"/>
              <a:gd name="connsiteX708" fmla="*/ 1582384 w 9144000"/>
              <a:gd name="connsiteY708" fmla="*/ 5129823 h 6858000"/>
              <a:gd name="connsiteX709" fmla="*/ 1583042 w 9144000"/>
              <a:gd name="connsiteY709" fmla="*/ 5126104 h 6858000"/>
              <a:gd name="connsiteX710" fmla="*/ 1583698 w 9144000"/>
              <a:gd name="connsiteY710" fmla="*/ 5122385 h 6858000"/>
              <a:gd name="connsiteX711" fmla="*/ 1584136 w 9144000"/>
              <a:gd name="connsiteY711" fmla="*/ 5118448 h 6858000"/>
              <a:gd name="connsiteX712" fmla="*/ 1584356 w 9144000"/>
              <a:gd name="connsiteY712" fmla="*/ 5114510 h 6858000"/>
              <a:gd name="connsiteX713" fmla="*/ 1584356 w 9144000"/>
              <a:gd name="connsiteY713" fmla="*/ 5111010 h 6858000"/>
              <a:gd name="connsiteX714" fmla="*/ 1584356 w 9144000"/>
              <a:gd name="connsiteY714" fmla="*/ 5107072 h 6858000"/>
              <a:gd name="connsiteX715" fmla="*/ 1584136 w 9144000"/>
              <a:gd name="connsiteY715" fmla="*/ 5103353 h 6858000"/>
              <a:gd name="connsiteX716" fmla="*/ 1583698 w 9144000"/>
              <a:gd name="connsiteY716" fmla="*/ 5099415 h 6858000"/>
              <a:gd name="connsiteX717" fmla="*/ 1583042 w 9144000"/>
              <a:gd name="connsiteY717" fmla="*/ 5095915 h 6858000"/>
              <a:gd name="connsiteX718" fmla="*/ 1582384 w 9144000"/>
              <a:gd name="connsiteY718" fmla="*/ 5091978 h 6858000"/>
              <a:gd name="connsiteX719" fmla="*/ 1581289 w 9144000"/>
              <a:gd name="connsiteY719" fmla="*/ 5088478 h 6858000"/>
              <a:gd name="connsiteX720" fmla="*/ 1579976 w 9144000"/>
              <a:gd name="connsiteY720" fmla="*/ 5084540 h 6858000"/>
              <a:gd name="connsiteX721" fmla="*/ 1578662 w 9144000"/>
              <a:gd name="connsiteY721" fmla="*/ 5081040 h 6858000"/>
              <a:gd name="connsiteX722" fmla="*/ 1577129 w 9144000"/>
              <a:gd name="connsiteY722" fmla="*/ 5077540 h 6858000"/>
              <a:gd name="connsiteX723" fmla="*/ 1575377 w 9144000"/>
              <a:gd name="connsiteY723" fmla="*/ 5074040 h 6858000"/>
              <a:gd name="connsiteX724" fmla="*/ 1573625 w 9144000"/>
              <a:gd name="connsiteY724" fmla="*/ 5070759 h 6858000"/>
              <a:gd name="connsiteX725" fmla="*/ 1571655 w 9144000"/>
              <a:gd name="connsiteY725" fmla="*/ 5067258 h 6858000"/>
              <a:gd name="connsiteX726" fmla="*/ 1569246 w 9144000"/>
              <a:gd name="connsiteY726" fmla="*/ 5063977 h 6858000"/>
              <a:gd name="connsiteX727" fmla="*/ 1566618 w 9144000"/>
              <a:gd name="connsiteY727" fmla="*/ 5060914 h 6858000"/>
              <a:gd name="connsiteX728" fmla="*/ 1564209 w 9144000"/>
              <a:gd name="connsiteY728" fmla="*/ 5057852 h 6858000"/>
              <a:gd name="connsiteX729" fmla="*/ 1561362 w 9144000"/>
              <a:gd name="connsiteY729" fmla="*/ 5054789 h 6858000"/>
              <a:gd name="connsiteX730" fmla="*/ 1558515 w 9144000"/>
              <a:gd name="connsiteY730" fmla="*/ 5051946 h 6858000"/>
              <a:gd name="connsiteX731" fmla="*/ 1555449 w 9144000"/>
              <a:gd name="connsiteY731" fmla="*/ 5049320 h 6858000"/>
              <a:gd name="connsiteX732" fmla="*/ 1551946 w 9144000"/>
              <a:gd name="connsiteY732" fmla="*/ 5047133 h 6858000"/>
              <a:gd name="connsiteX733" fmla="*/ 1548880 w 9144000"/>
              <a:gd name="connsiteY733" fmla="*/ 5044726 h 6858000"/>
              <a:gd name="connsiteX734" fmla="*/ 1545595 w 9144000"/>
              <a:gd name="connsiteY734" fmla="*/ 5042758 h 6858000"/>
              <a:gd name="connsiteX735" fmla="*/ 1542091 w 9144000"/>
              <a:gd name="connsiteY735" fmla="*/ 5040570 h 6858000"/>
              <a:gd name="connsiteX736" fmla="*/ 1538587 w 9144000"/>
              <a:gd name="connsiteY736" fmla="*/ 5038820 h 6858000"/>
              <a:gd name="connsiteX737" fmla="*/ 1535084 w 9144000"/>
              <a:gd name="connsiteY737" fmla="*/ 5037288 h 6858000"/>
              <a:gd name="connsiteX738" fmla="*/ 1531361 w 9144000"/>
              <a:gd name="connsiteY738" fmla="*/ 5035976 h 6858000"/>
              <a:gd name="connsiteX739" fmla="*/ 1527857 w 9144000"/>
              <a:gd name="connsiteY739" fmla="*/ 5035101 h 6858000"/>
              <a:gd name="connsiteX740" fmla="*/ 1523916 w 9144000"/>
              <a:gd name="connsiteY740" fmla="*/ 5034007 h 6858000"/>
              <a:gd name="connsiteX741" fmla="*/ 1520412 w 9144000"/>
              <a:gd name="connsiteY741" fmla="*/ 5032913 h 6858000"/>
              <a:gd name="connsiteX742" fmla="*/ 1516470 w 9144000"/>
              <a:gd name="connsiteY742" fmla="*/ 5032476 h 6858000"/>
              <a:gd name="connsiteX743" fmla="*/ 1512747 w 9144000"/>
              <a:gd name="connsiteY743" fmla="*/ 5031820 h 6858000"/>
              <a:gd name="connsiteX744" fmla="*/ 1509025 w 9144000"/>
              <a:gd name="connsiteY744" fmla="*/ 5031601 h 6858000"/>
              <a:gd name="connsiteX745" fmla="*/ 1505302 w 9144000"/>
              <a:gd name="connsiteY745" fmla="*/ 5031601 h 6858000"/>
              <a:gd name="connsiteX746" fmla="*/ 1501360 w 9144000"/>
              <a:gd name="connsiteY746" fmla="*/ 5031601 h 6858000"/>
              <a:gd name="connsiteX747" fmla="*/ 1497418 w 9144000"/>
              <a:gd name="connsiteY747" fmla="*/ 5031820 h 6858000"/>
              <a:gd name="connsiteX748" fmla="*/ 1493696 w 9144000"/>
              <a:gd name="connsiteY748" fmla="*/ 5032476 h 6858000"/>
              <a:gd name="connsiteX749" fmla="*/ 1489973 w 9144000"/>
              <a:gd name="connsiteY749" fmla="*/ 5032913 h 6858000"/>
              <a:gd name="connsiteX750" fmla="*/ 1486251 w 9144000"/>
              <a:gd name="connsiteY750" fmla="*/ 5034007 h 6858000"/>
              <a:gd name="connsiteX751" fmla="*/ 1482527 w 9144000"/>
              <a:gd name="connsiteY751" fmla="*/ 5035101 h 6858000"/>
              <a:gd name="connsiteX752" fmla="*/ 1479024 w 9144000"/>
              <a:gd name="connsiteY752" fmla="*/ 5035976 h 6858000"/>
              <a:gd name="connsiteX753" fmla="*/ 1475520 w 9144000"/>
              <a:gd name="connsiteY753" fmla="*/ 5037288 h 6858000"/>
              <a:gd name="connsiteX754" fmla="*/ 1471798 w 9144000"/>
              <a:gd name="connsiteY754" fmla="*/ 5038820 h 6858000"/>
              <a:gd name="connsiteX755" fmla="*/ 1468293 w 9144000"/>
              <a:gd name="connsiteY755" fmla="*/ 5040570 h 6858000"/>
              <a:gd name="connsiteX756" fmla="*/ 1464790 w 9144000"/>
              <a:gd name="connsiteY756" fmla="*/ 5042758 h 6858000"/>
              <a:gd name="connsiteX757" fmla="*/ 1461505 w 9144000"/>
              <a:gd name="connsiteY757" fmla="*/ 5044726 h 6858000"/>
              <a:gd name="connsiteX758" fmla="*/ 1458220 w 9144000"/>
              <a:gd name="connsiteY758" fmla="*/ 5047133 h 6858000"/>
              <a:gd name="connsiteX759" fmla="*/ 1455155 w 9144000"/>
              <a:gd name="connsiteY759" fmla="*/ 5049320 h 6858000"/>
              <a:gd name="connsiteX760" fmla="*/ 1452089 w 9144000"/>
              <a:gd name="connsiteY760" fmla="*/ 5051946 h 6858000"/>
              <a:gd name="connsiteX761" fmla="*/ 1449023 w 9144000"/>
              <a:gd name="connsiteY761" fmla="*/ 5054789 h 6858000"/>
              <a:gd name="connsiteX762" fmla="*/ 1388364 w 9144000"/>
              <a:gd name="connsiteY762" fmla="*/ 5115603 h 6858000"/>
              <a:gd name="connsiteX763" fmla="*/ 1319603 w 9144000"/>
              <a:gd name="connsiteY763" fmla="*/ 5183855 h 6858000"/>
              <a:gd name="connsiteX764" fmla="*/ 1316756 w 9144000"/>
              <a:gd name="connsiteY764" fmla="*/ 5186700 h 6858000"/>
              <a:gd name="connsiteX765" fmla="*/ 1313690 w 9144000"/>
              <a:gd name="connsiteY765" fmla="*/ 5189325 h 6858000"/>
              <a:gd name="connsiteX766" fmla="*/ 1310625 w 9144000"/>
              <a:gd name="connsiteY766" fmla="*/ 5191950 h 6858000"/>
              <a:gd name="connsiteX767" fmla="*/ 1307340 w 9144000"/>
              <a:gd name="connsiteY767" fmla="*/ 5194137 h 6858000"/>
              <a:gd name="connsiteX768" fmla="*/ 1304055 w 9144000"/>
              <a:gd name="connsiteY768" fmla="*/ 5196325 h 6858000"/>
              <a:gd name="connsiteX769" fmla="*/ 1300551 w 9144000"/>
              <a:gd name="connsiteY769" fmla="*/ 5198075 h 6858000"/>
              <a:gd name="connsiteX770" fmla="*/ 1297048 w 9144000"/>
              <a:gd name="connsiteY770" fmla="*/ 5199825 h 6858000"/>
              <a:gd name="connsiteX771" fmla="*/ 1293324 w 9144000"/>
              <a:gd name="connsiteY771" fmla="*/ 5201356 h 6858000"/>
              <a:gd name="connsiteX772" fmla="*/ 1289821 w 9144000"/>
              <a:gd name="connsiteY772" fmla="*/ 5202669 h 6858000"/>
              <a:gd name="connsiteX773" fmla="*/ 1286317 w 9144000"/>
              <a:gd name="connsiteY773" fmla="*/ 5203981 h 6858000"/>
              <a:gd name="connsiteX774" fmla="*/ 1282594 w 9144000"/>
              <a:gd name="connsiteY774" fmla="*/ 5205075 h 6858000"/>
              <a:gd name="connsiteX775" fmla="*/ 1278652 w 9144000"/>
              <a:gd name="connsiteY775" fmla="*/ 5205731 h 6858000"/>
              <a:gd name="connsiteX776" fmla="*/ 1274929 w 9144000"/>
              <a:gd name="connsiteY776" fmla="*/ 5206169 h 6858000"/>
              <a:gd name="connsiteX777" fmla="*/ 1271207 w 9144000"/>
              <a:gd name="connsiteY777" fmla="*/ 5206825 h 6858000"/>
              <a:gd name="connsiteX778" fmla="*/ 1267484 w 9144000"/>
              <a:gd name="connsiteY778" fmla="*/ 5207044 h 6858000"/>
              <a:gd name="connsiteX779" fmla="*/ 1263542 w 9144000"/>
              <a:gd name="connsiteY779" fmla="*/ 5207263 h 6858000"/>
              <a:gd name="connsiteX780" fmla="*/ 1259820 w 9144000"/>
              <a:gd name="connsiteY780" fmla="*/ 5207044 h 6858000"/>
              <a:gd name="connsiteX781" fmla="*/ 1256097 w 9144000"/>
              <a:gd name="connsiteY781" fmla="*/ 5206825 h 6858000"/>
              <a:gd name="connsiteX782" fmla="*/ 1252374 w 9144000"/>
              <a:gd name="connsiteY782" fmla="*/ 5206169 h 6858000"/>
              <a:gd name="connsiteX783" fmla="*/ 1248433 w 9144000"/>
              <a:gd name="connsiteY783" fmla="*/ 5205731 h 6858000"/>
              <a:gd name="connsiteX784" fmla="*/ 1244929 w 9144000"/>
              <a:gd name="connsiteY784" fmla="*/ 5205075 h 6858000"/>
              <a:gd name="connsiteX785" fmla="*/ 1240988 w 9144000"/>
              <a:gd name="connsiteY785" fmla="*/ 5203981 h 6858000"/>
              <a:gd name="connsiteX786" fmla="*/ 1237264 w 9144000"/>
              <a:gd name="connsiteY786" fmla="*/ 5202669 h 6858000"/>
              <a:gd name="connsiteX787" fmla="*/ 1233761 w 9144000"/>
              <a:gd name="connsiteY787" fmla="*/ 5201356 h 6858000"/>
              <a:gd name="connsiteX788" fmla="*/ 1230257 w 9144000"/>
              <a:gd name="connsiteY788" fmla="*/ 5199825 h 6858000"/>
              <a:gd name="connsiteX789" fmla="*/ 1226754 w 9144000"/>
              <a:gd name="connsiteY789" fmla="*/ 5198075 h 6858000"/>
              <a:gd name="connsiteX790" fmla="*/ 1223249 w 9144000"/>
              <a:gd name="connsiteY790" fmla="*/ 5196325 h 6858000"/>
              <a:gd name="connsiteX791" fmla="*/ 1219965 w 9144000"/>
              <a:gd name="connsiteY791" fmla="*/ 5194137 h 6858000"/>
              <a:gd name="connsiteX792" fmla="*/ 1216899 w 9144000"/>
              <a:gd name="connsiteY792" fmla="*/ 5191950 h 6858000"/>
              <a:gd name="connsiteX793" fmla="*/ 1213395 w 9144000"/>
              <a:gd name="connsiteY793" fmla="*/ 5189325 h 6858000"/>
              <a:gd name="connsiteX794" fmla="*/ 1210329 w 9144000"/>
              <a:gd name="connsiteY794" fmla="*/ 5186700 h 6858000"/>
              <a:gd name="connsiteX795" fmla="*/ 1207482 w 9144000"/>
              <a:gd name="connsiteY795" fmla="*/ 5183855 h 6858000"/>
              <a:gd name="connsiteX796" fmla="*/ 1203103 w 9144000"/>
              <a:gd name="connsiteY796" fmla="*/ 5179043 h 6858000"/>
              <a:gd name="connsiteX797" fmla="*/ 1199161 w 9144000"/>
              <a:gd name="connsiteY797" fmla="*/ 5174230 h 6858000"/>
              <a:gd name="connsiteX798" fmla="*/ 1195658 w 9144000"/>
              <a:gd name="connsiteY798" fmla="*/ 5168762 h 6858000"/>
              <a:gd name="connsiteX799" fmla="*/ 1192592 w 9144000"/>
              <a:gd name="connsiteY799" fmla="*/ 5163292 h 6858000"/>
              <a:gd name="connsiteX800" fmla="*/ 1189964 w 9144000"/>
              <a:gd name="connsiteY800" fmla="*/ 5157386 h 6858000"/>
              <a:gd name="connsiteX801" fmla="*/ 1187993 w 9144000"/>
              <a:gd name="connsiteY801" fmla="*/ 5151917 h 6858000"/>
              <a:gd name="connsiteX802" fmla="*/ 1186460 w 9144000"/>
              <a:gd name="connsiteY802" fmla="*/ 5146011 h 6858000"/>
              <a:gd name="connsiteX803" fmla="*/ 1185365 w 9144000"/>
              <a:gd name="connsiteY803" fmla="*/ 5139667 h 6858000"/>
              <a:gd name="connsiteX804" fmla="*/ 1184708 w 9144000"/>
              <a:gd name="connsiteY804" fmla="*/ 5133541 h 6858000"/>
              <a:gd name="connsiteX805" fmla="*/ 1184489 w 9144000"/>
              <a:gd name="connsiteY805" fmla="*/ 5127635 h 6858000"/>
              <a:gd name="connsiteX806" fmla="*/ 1184927 w 9144000"/>
              <a:gd name="connsiteY806" fmla="*/ 5121510 h 6858000"/>
              <a:gd name="connsiteX807" fmla="*/ 1185803 w 9144000"/>
              <a:gd name="connsiteY807" fmla="*/ 5115385 h 6858000"/>
              <a:gd name="connsiteX808" fmla="*/ 1186679 w 9144000"/>
              <a:gd name="connsiteY808" fmla="*/ 5109478 h 6858000"/>
              <a:gd name="connsiteX809" fmla="*/ 1188431 w 9144000"/>
              <a:gd name="connsiteY809" fmla="*/ 5103353 h 6858000"/>
              <a:gd name="connsiteX810" fmla="*/ 1190621 w 9144000"/>
              <a:gd name="connsiteY810" fmla="*/ 5097665 h 6858000"/>
              <a:gd name="connsiteX811" fmla="*/ 1193467 w 9144000"/>
              <a:gd name="connsiteY811" fmla="*/ 5091978 h 6858000"/>
              <a:gd name="connsiteX812" fmla="*/ 1378947 w 9144000"/>
              <a:gd name="connsiteY812" fmla="*/ 4906691 h 6858000"/>
              <a:gd name="connsiteX813" fmla="*/ 1381575 w 9144000"/>
              <a:gd name="connsiteY813" fmla="*/ 4903628 h 6858000"/>
              <a:gd name="connsiteX814" fmla="*/ 1384422 w 9144000"/>
              <a:gd name="connsiteY814" fmla="*/ 4900566 h 6858000"/>
              <a:gd name="connsiteX815" fmla="*/ 1386831 w 9144000"/>
              <a:gd name="connsiteY815" fmla="*/ 4897284 h 6858000"/>
              <a:gd name="connsiteX816" fmla="*/ 1389021 w 9144000"/>
              <a:gd name="connsiteY816" fmla="*/ 4894003 h 6858000"/>
              <a:gd name="connsiteX817" fmla="*/ 1390992 w 9144000"/>
              <a:gd name="connsiteY817" fmla="*/ 4890721 h 6858000"/>
              <a:gd name="connsiteX818" fmla="*/ 1393181 w 9144000"/>
              <a:gd name="connsiteY818" fmla="*/ 4887440 h 6858000"/>
              <a:gd name="connsiteX819" fmla="*/ 1394714 w 9144000"/>
              <a:gd name="connsiteY819" fmla="*/ 4883940 h 6858000"/>
              <a:gd name="connsiteX820" fmla="*/ 1396248 w 9144000"/>
              <a:gd name="connsiteY820" fmla="*/ 4880440 h 6858000"/>
              <a:gd name="connsiteX821" fmla="*/ 1397780 w 9144000"/>
              <a:gd name="connsiteY821" fmla="*/ 4876940 h 6858000"/>
              <a:gd name="connsiteX822" fmla="*/ 1398875 w 9144000"/>
              <a:gd name="connsiteY822" fmla="*/ 4873003 h 6858000"/>
              <a:gd name="connsiteX823" fmla="*/ 1399751 w 9144000"/>
              <a:gd name="connsiteY823" fmla="*/ 4869502 h 6858000"/>
              <a:gd name="connsiteX824" fmla="*/ 1400627 w 9144000"/>
              <a:gd name="connsiteY824" fmla="*/ 4865783 h 6858000"/>
              <a:gd name="connsiteX825" fmla="*/ 1401284 w 9144000"/>
              <a:gd name="connsiteY825" fmla="*/ 4861846 h 6858000"/>
              <a:gd name="connsiteX826" fmla="*/ 1401941 w 9144000"/>
              <a:gd name="connsiteY826" fmla="*/ 4858127 h 6858000"/>
              <a:gd name="connsiteX827" fmla="*/ 1402160 w 9144000"/>
              <a:gd name="connsiteY827" fmla="*/ 4854189 h 6858000"/>
              <a:gd name="connsiteX828" fmla="*/ 1402160 w 9144000"/>
              <a:gd name="connsiteY828" fmla="*/ 4850689 h 6858000"/>
              <a:gd name="connsiteX829" fmla="*/ 1402160 w 9144000"/>
              <a:gd name="connsiteY829" fmla="*/ 4846752 h 6858000"/>
              <a:gd name="connsiteX830" fmla="*/ 1401941 w 9144000"/>
              <a:gd name="connsiteY830" fmla="*/ 4843033 h 6858000"/>
              <a:gd name="connsiteX831" fmla="*/ 1401284 w 9144000"/>
              <a:gd name="connsiteY831" fmla="*/ 4839095 h 6858000"/>
              <a:gd name="connsiteX832" fmla="*/ 1400627 w 9144000"/>
              <a:gd name="connsiteY832" fmla="*/ 4835595 h 6858000"/>
              <a:gd name="connsiteX833" fmla="*/ 1399751 w 9144000"/>
              <a:gd name="connsiteY833" fmla="*/ 4831657 h 6858000"/>
              <a:gd name="connsiteX834" fmla="*/ 1398875 w 9144000"/>
              <a:gd name="connsiteY834" fmla="*/ 4828157 h 6858000"/>
              <a:gd name="connsiteX835" fmla="*/ 1397780 w 9144000"/>
              <a:gd name="connsiteY835" fmla="*/ 4824219 h 6858000"/>
              <a:gd name="connsiteX836" fmla="*/ 1396248 w 9144000"/>
              <a:gd name="connsiteY836" fmla="*/ 4820719 h 6858000"/>
              <a:gd name="connsiteX837" fmla="*/ 1394714 w 9144000"/>
              <a:gd name="connsiteY837" fmla="*/ 4817219 h 6858000"/>
              <a:gd name="connsiteX838" fmla="*/ 1393181 w 9144000"/>
              <a:gd name="connsiteY838" fmla="*/ 4813719 h 6858000"/>
              <a:gd name="connsiteX839" fmla="*/ 1390992 w 9144000"/>
              <a:gd name="connsiteY839" fmla="*/ 4810438 h 6858000"/>
              <a:gd name="connsiteX840" fmla="*/ 1389021 w 9144000"/>
              <a:gd name="connsiteY840" fmla="*/ 4806938 h 6858000"/>
              <a:gd name="connsiteX841" fmla="*/ 1386831 w 9144000"/>
              <a:gd name="connsiteY841" fmla="*/ 4803656 h 6858000"/>
              <a:gd name="connsiteX842" fmla="*/ 1384422 w 9144000"/>
              <a:gd name="connsiteY842" fmla="*/ 4800594 h 6858000"/>
              <a:gd name="connsiteX843" fmla="*/ 1381575 w 9144000"/>
              <a:gd name="connsiteY843" fmla="*/ 4797531 h 6858000"/>
              <a:gd name="connsiteX844" fmla="*/ 1378947 w 9144000"/>
              <a:gd name="connsiteY844" fmla="*/ 4794469 h 6858000"/>
              <a:gd name="connsiteX845" fmla="*/ 1375882 w 9144000"/>
              <a:gd name="connsiteY845" fmla="*/ 4791625 h 6858000"/>
              <a:gd name="connsiteX846" fmla="*/ 1372816 w 9144000"/>
              <a:gd name="connsiteY846" fmla="*/ 4789000 h 6858000"/>
              <a:gd name="connsiteX847" fmla="*/ 1369750 w 9144000"/>
              <a:gd name="connsiteY847" fmla="*/ 4786812 h 6858000"/>
              <a:gd name="connsiteX848" fmla="*/ 1366466 w 9144000"/>
              <a:gd name="connsiteY848" fmla="*/ 4784406 h 6858000"/>
              <a:gd name="connsiteX849" fmla="*/ 1363181 w 9144000"/>
              <a:gd name="connsiteY849" fmla="*/ 4782437 h 6858000"/>
              <a:gd name="connsiteX850" fmla="*/ 1359677 w 9144000"/>
              <a:gd name="connsiteY850" fmla="*/ 4780250 h 6858000"/>
              <a:gd name="connsiteX851" fmla="*/ 1356173 w 9144000"/>
              <a:gd name="connsiteY851" fmla="*/ 4778500 h 6858000"/>
              <a:gd name="connsiteX852" fmla="*/ 1352451 w 9144000"/>
              <a:gd name="connsiteY852" fmla="*/ 4776968 h 6858000"/>
              <a:gd name="connsiteX853" fmla="*/ 1348947 w 9144000"/>
              <a:gd name="connsiteY853" fmla="*/ 4775655 h 6858000"/>
              <a:gd name="connsiteX854" fmla="*/ 1345443 w 9144000"/>
              <a:gd name="connsiteY854" fmla="*/ 4774562 h 6858000"/>
              <a:gd name="connsiteX855" fmla="*/ 1341720 w 9144000"/>
              <a:gd name="connsiteY855" fmla="*/ 4773687 h 6858000"/>
              <a:gd name="connsiteX856" fmla="*/ 1337778 w 9144000"/>
              <a:gd name="connsiteY856" fmla="*/ 4772593 h 6858000"/>
              <a:gd name="connsiteX857" fmla="*/ 1334275 w 9144000"/>
              <a:gd name="connsiteY857" fmla="*/ 4772155 h 6858000"/>
              <a:gd name="connsiteX858" fmla="*/ 1330333 w 9144000"/>
              <a:gd name="connsiteY858" fmla="*/ 4771499 h 6858000"/>
              <a:gd name="connsiteX859" fmla="*/ 1326610 w 9144000"/>
              <a:gd name="connsiteY859" fmla="*/ 4771280 h 6858000"/>
              <a:gd name="connsiteX860" fmla="*/ 1322669 w 9144000"/>
              <a:gd name="connsiteY860" fmla="*/ 4771280 h 6858000"/>
              <a:gd name="connsiteX861" fmla="*/ 1318946 w 9144000"/>
              <a:gd name="connsiteY861" fmla="*/ 4771280 h 6858000"/>
              <a:gd name="connsiteX862" fmla="*/ 1315223 w 9144000"/>
              <a:gd name="connsiteY862" fmla="*/ 4771499 h 6858000"/>
              <a:gd name="connsiteX863" fmla="*/ 1311500 w 9144000"/>
              <a:gd name="connsiteY863" fmla="*/ 4772155 h 6858000"/>
              <a:gd name="connsiteX864" fmla="*/ 1307558 w 9144000"/>
              <a:gd name="connsiteY864" fmla="*/ 4772593 h 6858000"/>
              <a:gd name="connsiteX865" fmla="*/ 1304055 w 9144000"/>
              <a:gd name="connsiteY865" fmla="*/ 4773687 h 6858000"/>
              <a:gd name="connsiteX866" fmla="*/ 1300113 w 9144000"/>
              <a:gd name="connsiteY866" fmla="*/ 4774562 h 6858000"/>
              <a:gd name="connsiteX867" fmla="*/ 1296391 w 9144000"/>
              <a:gd name="connsiteY867" fmla="*/ 4775655 h 6858000"/>
              <a:gd name="connsiteX868" fmla="*/ 1292887 w 9144000"/>
              <a:gd name="connsiteY868" fmla="*/ 4776968 h 6858000"/>
              <a:gd name="connsiteX869" fmla="*/ 1289383 w 9144000"/>
              <a:gd name="connsiteY869" fmla="*/ 4778500 h 6858000"/>
              <a:gd name="connsiteX870" fmla="*/ 1285879 w 9144000"/>
              <a:gd name="connsiteY870" fmla="*/ 4780250 h 6858000"/>
              <a:gd name="connsiteX871" fmla="*/ 1282375 w 9144000"/>
              <a:gd name="connsiteY871" fmla="*/ 4782437 h 6858000"/>
              <a:gd name="connsiteX872" fmla="*/ 1279090 w 9144000"/>
              <a:gd name="connsiteY872" fmla="*/ 4784406 h 6858000"/>
              <a:gd name="connsiteX873" fmla="*/ 1276025 w 9144000"/>
              <a:gd name="connsiteY873" fmla="*/ 4786812 h 6858000"/>
              <a:gd name="connsiteX874" fmla="*/ 1272521 w 9144000"/>
              <a:gd name="connsiteY874" fmla="*/ 4789000 h 6858000"/>
              <a:gd name="connsiteX875" fmla="*/ 1269456 w 9144000"/>
              <a:gd name="connsiteY875" fmla="*/ 4791625 h 6858000"/>
              <a:gd name="connsiteX876" fmla="*/ 1266608 w 9144000"/>
              <a:gd name="connsiteY876" fmla="*/ 4794469 h 6858000"/>
              <a:gd name="connsiteX877" fmla="*/ 876378 w 9144000"/>
              <a:gd name="connsiteY877" fmla="*/ 5184293 h 6858000"/>
              <a:gd name="connsiteX878" fmla="*/ 873531 w 9144000"/>
              <a:gd name="connsiteY878" fmla="*/ 5186918 h 6858000"/>
              <a:gd name="connsiteX879" fmla="*/ 870465 w 9144000"/>
              <a:gd name="connsiteY879" fmla="*/ 5189543 h 6858000"/>
              <a:gd name="connsiteX880" fmla="*/ 867399 w 9144000"/>
              <a:gd name="connsiteY880" fmla="*/ 5192168 h 6858000"/>
              <a:gd name="connsiteX881" fmla="*/ 864114 w 9144000"/>
              <a:gd name="connsiteY881" fmla="*/ 5194137 h 6858000"/>
              <a:gd name="connsiteX882" fmla="*/ 860830 w 9144000"/>
              <a:gd name="connsiteY882" fmla="*/ 5196543 h 6858000"/>
              <a:gd name="connsiteX883" fmla="*/ 857326 w 9144000"/>
              <a:gd name="connsiteY883" fmla="*/ 5198293 h 6858000"/>
              <a:gd name="connsiteX884" fmla="*/ 853822 w 9144000"/>
              <a:gd name="connsiteY884" fmla="*/ 5200043 h 6858000"/>
              <a:gd name="connsiteX885" fmla="*/ 850318 w 9144000"/>
              <a:gd name="connsiteY885" fmla="*/ 5201575 h 6858000"/>
              <a:gd name="connsiteX886" fmla="*/ 846596 w 9144000"/>
              <a:gd name="connsiteY886" fmla="*/ 5202888 h 6858000"/>
              <a:gd name="connsiteX887" fmla="*/ 843092 w 9144000"/>
              <a:gd name="connsiteY887" fmla="*/ 5204200 h 6858000"/>
              <a:gd name="connsiteX888" fmla="*/ 839369 w 9144000"/>
              <a:gd name="connsiteY888" fmla="*/ 5205075 h 6858000"/>
              <a:gd name="connsiteX889" fmla="*/ 835647 w 9144000"/>
              <a:gd name="connsiteY889" fmla="*/ 5205950 h 6858000"/>
              <a:gd name="connsiteX890" fmla="*/ 831705 w 9144000"/>
              <a:gd name="connsiteY890" fmla="*/ 5206606 h 6858000"/>
              <a:gd name="connsiteX891" fmla="*/ 828201 w 9144000"/>
              <a:gd name="connsiteY891" fmla="*/ 5207044 h 6858000"/>
              <a:gd name="connsiteX892" fmla="*/ 824259 w 9144000"/>
              <a:gd name="connsiteY892" fmla="*/ 5207263 h 6858000"/>
              <a:gd name="connsiteX893" fmla="*/ 820317 w 9144000"/>
              <a:gd name="connsiteY893" fmla="*/ 5207263 h 6858000"/>
              <a:gd name="connsiteX894" fmla="*/ 816595 w 9144000"/>
              <a:gd name="connsiteY894" fmla="*/ 5207263 h 6858000"/>
              <a:gd name="connsiteX895" fmla="*/ 812653 w 9144000"/>
              <a:gd name="connsiteY895" fmla="*/ 5207044 h 6858000"/>
              <a:gd name="connsiteX896" fmla="*/ 809149 w 9144000"/>
              <a:gd name="connsiteY896" fmla="*/ 5206606 h 6858000"/>
              <a:gd name="connsiteX897" fmla="*/ 805208 w 9144000"/>
              <a:gd name="connsiteY897" fmla="*/ 5205950 h 6858000"/>
              <a:gd name="connsiteX898" fmla="*/ 801703 w 9144000"/>
              <a:gd name="connsiteY898" fmla="*/ 5205075 h 6858000"/>
              <a:gd name="connsiteX899" fmla="*/ 797762 w 9144000"/>
              <a:gd name="connsiteY899" fmla="*/ 5204200 h 6858000"/>
              <a:gd name="connsiteX900" fmla="*/ 794258 w 9144000"/>
              <a:gd name="connsiteY900" fmla="*/ 5202888 h 6858000"/>
              <a:gd name="connsiteX901" fmla="*/ 790535 w 9144000"/>
              <a:gd name="connsiteY901" fmla="*/ 5201575 h 6858000"/>
              <a:gd name="connsiteX902" fmla="*/ 787032 w 9144000"/>
              <a:gd name="connsiteY902" fmla="*/ 5200043 h 6858000"/>
              <a:gd name="connsiteX903" fmla="*/ 783309 w 9144000"/>
              <a:gd name="connsiteY903" fmla="*/ 5198293 h 6858000"/>
              <a:gd name="connsiteX904" fmla="*/ 780024 w 9144000"/>
              <a:gd name="connsiteY904" fmla="*/ 5196543 h 6858000"/>
              <a:gd name="connsiteX905" fmla="*/ 776740 w 9144000"/>
              <a:gd name="connsiteY905" fmla="*/ 5194137 h 6858000"/>
              <a:gd name="connsiteX906" fmla="*/ 773455 w 9144000"/>
              <a:gd name="connsiteY906" fmla="*/ 5192168 h 6858000"/>
              <a:gd name="connsiteX907" fmla="*/ 770170 w 9144000"/>
              <a:gd name="connsiteY907" fmla="*/ 5189543 h 6858000"/>
              <a:gd name="connsiteX908" fmla="*/ 767104 w 9144000"/>
              <a:gd name="connsiteY908" fmla="*/ 5186918 h 6858000"/>
              <a:gd name="connsiteX909" fmla="*/ 764257 w 9144000"/>
              <a:gd name="connsiteY909" fmla="*/ 5184293 h 6858000"/>
              <a:gd name="connsiteX910" fmla="*/ 761629 w 9144000"/>
              <a:gd name="connsiteY910" fmla="*/ 5181012 h 6858000"/>
              <a:gd name="connsiteX911" fmla="*/ 759002 w 9144000"/>
              <a:gd name="connsiteY911" fmla="*/ 5177949 h 6858000"/>
              <a:gd name="connsiteX912" fmla="*/ 756374 w 9144000"/>
              <a:gd name="connsiteY912" fmla="*/ 5174887 h 6858000"/>
              <a:gd name="connsiteX913" fmla="*/ 754184 w 9144000"/>
              <a:gd name="connsiteY913" fmla="*/ 5171605 h 6858000"/>
              <a:gd name="connsiteX914" fmla="*/ 751994 w 9144000"/>
              <a:gd name="connsiteY914" fmla="*/ 5168324 h 6858000"/>
              <a:gd name="connsiteX915" fmla="*/ 750242 w 9144000"/>
              <a:gd name="connsiteY915" fmla="*/ 5164824 h 6858000"/>
              <a:gd name="connsiteX916" fmla="*/ 748491 w 9144000"/>
              <a:gd name="connsiteY916" fmla="*/ 5161542 h 6858000"/>
              <a:gd name="connsiteX917" fmla="*/ 746958 w 9144000"/>
              <a:gd name="connsiteY917" fmla="*/ 5158042 h 6858000"/>
              <a:gd name="connsiteX918" fmla="*/ 745644 w 9144000"/>
              <a:gd name="connsiteY918" fmla="*/ 5154324 h 6858000"/>
              <a:gd name="connsiteX919" fmla="*/ 744330 w 9144000"/>
              <a:gd name="connsiteY919" fmla="*/ 5150604 h 6858000"/>
              <a:gd name="connsiteX920" fmla="*/ 743235 w 9144000"/>
              <a:gd name="connsiteY920" fmla="*/ 5146886 h 6858000"/>
              <a:gd name="connsiteX921" fmla="*/ 742578 w 9144000"/>
              <a:gd name="connsiteY921" fmla="*/ 5143386 h 6858000"/>
              <a:gd name="connsiteX922" fmla="*/ 741702 w 9144000"/>
              <a:gd name="connsiteY922" fmla="*/ 5139448 h 6858000"/>
              <a:gd name="connsiteX923" fmla="*/ 741483 w 9144000"/>
              <a:gd name="connsiteY923" fmla="*/ 5135729 h 6858000"/>
              <a:gd name="connsiteX924" fmla="*/ 741264 w 9144000"/>
              <a:gd name="connsiteY924" fmla="*/ 5131791 h 6858000"/>
              <a:gd name="connsiteX925" fmla="*/ 741045 w 9144000"/>
              <a:gd name="connsiteY925" fmla="*/ 5128291 h 6858000"/>
              <a:gd name="connsiteX926" fmla="*/ 741264 w 9144000"/>
              <a:gd name="connsiteY926" fmla="*/ 5124354 h 6858000"/>
              <a:gd name="connsiteX927" fmla="*/ 741483 w 9144000"/>
              <a:gd name="connsiteY927" fmla="*/ 5120416 h 6858000"/>
              <a:gd name="connsiteX928" fmla="*/ 741702 w 9144000"/>
              <a:gd name="connsiteY928" fmla="*/ 5116697 h 6858000"/>
              <a:gd name="connsiteX929" fmla="*/ 742578 w 9144000"/>
              <a:gd name="connsiteY929" fmla="*/ 5112978 h 6858000"/>
              <a:gd name="connsiteX930" fmla="*/ 743235 w 9144000"/>
              <a:gd name="connsiteY930" fmla="*/ 5109260 h 6858000"/>
              <a:gd name="connsiteX931" fmla="*/ 744330 w 9144000"/>
              <a:gd name="connsiteY931" fmla="*/ 5105541 h 6858000"/>
              <a:gd name="connsiteX932" fmla="*/ 745644 w 9144000"/>
              <a:gd name="connsiteY932" fmla="*/ 5101822 h 6858000"/>
              <a:gd name="connsiteX933" fmla="*/ 746958 w 9144000"/>
              <a:gd name="connsiteY933" fmla="*/ 5098103 h 6858000"/>
              <a:gd name="connsiteX934" fmla="*/ 748491 w 9144000"/>
              <a:gd name="connsiteY934" fmla="*/ 5094822 h 6858000"/>
              <a:gd name="connsiteX935" fmla="*/ 750242 w 9144000"/>
              <a:gd name="connsiteY935" fmla="*/ 5091322 h 6858000"/>
              <a:gd name="connsiteX936" fmla="*/ 751994 w 9144000"/>
              <a:gd name="connsiteY936" fmla="*/ 5087822 h 6858000"/>
              <a:gd name="connsiteX937" fmla="*/ 754184 w 9144000"/>
              <a:gd name="connsiteY937" fmla="*/ 5084540 h 6858000"/>
              <a:gd name="connsiteX938" fmla="*/ 756374 w 9144000"/>
              <a:gd name="connsiteY938" fmla="*/ 5081259 h 6858000"/>
              <a:gd name="connsiteX939" fmla="*/ 759002 w 9144000"/>
              <a:gd name="connsiteY939" fmla="*/ 5078196 h 6858000"/>
              <a:gd name="connsiteX940" fmla="*/ 761629 w 9144000"/>
              <a:gd name="connsiteY940" fmla="*/ 5075134 h 6858000"/>
              <a:gd name="connsiteX941" fmla="*/ 764257 w 9144000"/>
              <a:gd name="connsiteY941" fmla="*/ 5072071 h 6858000"/>
              <a:gd name="connsiteX942" fmla="*/ 1628591 w 9144000"/>
              <a:gd name="connsiteY942" fmla="*/ 4208857 h 6858000"/>
              <a:gd name="connsiteX943" fmla="*/ 1631437 w 9144000"/>
              <a:gd name="connsiteY943" fmla="*/ 4205576 h 6858000"/>
              <a:gd name="connsiteX944" fmla="*/ 1634065 w 9144000"/>
              <a:gd name="connsiteY944" fmla="*/ 4202513 h 6858000"/>
              <a:gd name="connsiteX945" fmla="*/ 1636693 w 9144000"/>
              <a:gd name="connsiteY945" fmla="*/ 4199450 h 6858000"/>
              <a:gd name="connsiteX946" fmla="*/ 1638883 w 9144000"/>
              <a:gd name="connsiteY946" fmla="*/ 4196169 h 6858000"/>
              <a:gd name="connsiteX947" fmla="*/ 1641072 w 9144000"/>
              <a:gd name="connsiteY947" fmla="*/ 4192888 h 6858000"/>
              <a:gd name="connsiteX948" fmla="*/ 1642825 w 9144000"/>
              <a:gd name="connsiteY948" fmla="*/ 4189607 h 6858000"/>
              <a:gd name="connsiteX949" fmla="*/ 1644576 w 9144000"/>
              <a:gd name="connsiteY949" fmla="*/ 4185887 h 6858000"/>
              <a:gd name="connsiteX950" fmla="*/ 1646109 w 9144000"/>
              <a:gd name="connsiteY950" fmla="*/ 4182606 h 6858000"/>
              <a:gd name="connsiteX951" fmla="*/ 1647423 w 9144000"/>
              <a:gd name="connsiteY951" fmla="*/ 4178887 h 6858000"/>
              <a:gd name="connsiteX952" fmla="*/ 1648737 w 9144000"/>
              <a:gd name="connsiteY952" fmla="*/ 4175169 h 6858000"/>
              <a:gd name="connsiteX953" fmla="*/ 1649613 w 9144000"/>
              <a:gd name="connsiteY953" fmla="*/ 4171450 h 6858000"/>
              <a:gd name="connsiteX954" fmla="*/ 1650489 w 9144000"/>
              <a:gd name="connsiteY954" fmla="*/ 4167731 h 6858000"/>
              <a:gd name="connsiteX955" fmla="*/ 1650927 w 9144000"/>
              <a:gd name="connsiteY955" fmla="*/ 4164012 h 6858000"/>
              <a:gd name="connsiteX956" fmla="*/ 1651584 w 9144000"/>
              <a:gd name="connsiteY956" fmla="*/ 4160293 h 6858000"/>
              <a:gd name="connsiteX957" fmla="*/ 1651803 w 9144000"/>
              <a:gd name="connsiteY957" fmla="*/ 4156356 h 6858000"/>
              <a:gd name="connsiteX958" fmla="*/ 1652021 w 9144000"/>
              <a:gd name="connsiteY958" fmla="*/ 4152418 h 6858000"/>
              <a:gd name="connsiteX959" fmla="*/ 1651803 w 9144000"/>
              <a:gd name="connsiteY959" fmla="*/ 4148918 h 6858000"/>
              <a:gd name="connsiteX960" fmla="*/ 1651584 w 9144000"/>
              <a:gd name="connsiteY960" fmla="*/ 4144980 h 6858000"/>
              <a:gd name="connsiteX961" fmla="*/ 1650927 w 9144000"/>
              <a:gd name="connsiteY961" fmla="*/ 4141261 h 6858000"/>
              <a:gd name="connsiteX962" fmla="*/ 1650489 w 9144000"/>
              <a:gd name="connsiteY962" fmla="*/ 4137323 h 6858000"/>
              <a:gd name="connsiteX963" fmla="*/ 1649613 w 9144000"/>
              <a:gd name="connsiteY963" fmla="*/ 4133823 h 6858000"/>
              <a:gd name="connsiteX964" fmla="*/ 1648737 w 9144000"/>
              <a:gd name="connsiteY964" fmla="*/ 4130105 h 6858000"/>
              <a:gd name="connsiteX965" fmla="*/ 1647423 w 9144000"/>
              <a:gd name="connsiteY965" fmla="*/ 4126386 h 6858000"/>
              <a:gd name="connsiteX966" fmla="*/ 1646109 w 9144000"/>
              <a:gd name="connsiteY966" fmla="*/ 4122667 h 6858000"/>
              <a:gd name="connsiteX967" fmla="*/ 1644576 w 9144000"/>
              <a:gd name="connsiteY967" fmla="*/ 4119167 h 6858000"/>
              <a:gd name="connsiteX968" fmla="*/ 1642825 w 9144000"/>
              <a:gd name="connsiteY968" fmla="*/ 4115885 h 6858000"/>
              <a:gd name="connsiteX969" fmla="*/ 1641072 w 9144000"/>
              <a:gd name="connsiteY969" fmla="*/ 4112385 h 6858000"/>
              <a:gd name="connsiteX970" fmla="*/ 1638883 w 9144000"/>
              <a:gd name="connsiteY970" fmla="*/ 4109104 h 6858000"/>
              <a:gd name="connsiteX971" fmla="*/ 1636693 w 9144000"/>
              <a:gd name="connsiteY971" fmla="*/ 4105823 h 6858000"/>
              <a:gd name="connsiteX972" fmla="*/ 1634065 w 9144000"/>
              <a:gd name="connsiteY972" fmla="*/ 4102760 h 6858000"/>
              <a:gd name="connsiteX973" fmla="*/ 1631437 w 9144000"/>
              <a:gd name="connsiteY973" fmla="*/ 4099697 h 6858000"/>
              <a:gd name="connsiteX974" fmla="*/ 1628591 w 9144000"/>
              <a:gd name="connsiteY974" fmla="*/ 4096635 h 6858000"/>
              <a:gd name="connsiteX975" fmla="*/ 1625744 w 9144000"/>
              <a:gd name="connsiteY975" fmla="*/ 4093791 h 6858000"/>
              <a:gd name="connsiteX976" fmla="*/ 1622678 w 9144000"/>
              <a:gd name="connsiteY976" fmla="*/ 4091166 h 6858000"/>
              <a:gd name="connsiteX977" fmla="*/ 1619393 w 9144000"/>
              <a:gd name="connsiteY977" fmla="*/ 4088541 h 6858000"/>
              <a:gd name="connsiteX978" fmla="*/ 1616327 w 9144000"/>
              <a:gd name="connsiteY978" fmla="*/ 4086572 h 6858000"/>
              <a:gd name="connsiteX979" fmla="*/ 1613043 w 9144000"/>
              <a:gd name="connsiteY979" fmla="*/ 4084166 h 6858000"/>
              <a:gd name="connsiteX980" fmla="*/ 1609538 w 9144000"/>
              <a:gd name="connsiteY980" fmla="*/ 4082416 h 6858000"/>
              <a:gd name="connsiteX981" fmla="*/ 1606035 w 9144000"/>
              <a:gd name="connsiteY981" fmla="*/ 4080666 h 6858000"/>
              <a:gd name="connsiteX982" fmla="*/ 1602312 w 9144000"/>
              <a:gd name="connsiteY982" fmla="*/ 4079134 h 6858000"/>
              <a:gd name="connsiteX983" fmla="*/ 1598809 w 9144000"/>
              <a:gd name="connsiteY983" fmla="*/ 4077822 h 6858000"/>
              <a:gd name="connsiteX984" fmla="*/ 1595304 w 9144000"/>
              <a:gd name="connsiteY984" fmla="*/ 4076509 h 6858000"/>
              <a:gd name="connsiteX985" fmla="*/ 1591363 w 9144000"/>
              <a:gd name="connsiteY985" fmla="*/ 4075853 h 6858000"/>
              <a:gd name="connsiteX986" fmla="*/ 1587859 w 9144000"/>
              <a:gd name="connsiteY986" fmla="*/ 4074759 h 6858000"/>
              <a:gd name="connsiteX987" fmla="*/ 1583917 w 9144000"/>
              <a:gd name="connsiteY987" fmla="*/ 4074322 h 6858000"/>
              <a:gd name="connsiteX988" fmla="*/ 1580195 w 9144000"/>
              <a:gd name="connsiteY988" fmla="*/ 4073666 h 6858000"/>
              <a:gd name="connsiteX989" fmla="*/ 1576472 w 9144000"/>
              <a:gd name="connsiteY989" fmla="*/ 4073447 h 6858000"/>
              <a:gd name="connsiteX990" fmla="*/ 1572530 w 9144000"/>
              <a:gd name="connsiteY990" fmla="*/ 4073447 h 6858000"/>
              <a:gd name="connsiteX991" fmla="*/ 1568808 w 9144000"/>
              <a:gd name="connsiteY991" fmla="*/ 4073447 h 6858000"/>
              <a:gd name="connsiteX992" fmla="*/ 1564866 w 9144000"/>
              <a:gd name="connsiteY992" fmla="*/ 4073666 h 6858000"/>
              <a:gd name="connsiteX993" fmla="*/ 1561362 w 9144000"/>
              <a:gd name="connsiteY993" fmla="*/ 4074322 h 6858000"/>
              <a:gd name="connsiteX994" fmla="*/ 1557421 w 9144000"/>
              <a:gd name="connsiteY994" fmla="*/ 4074759 h 6858000"/>
              <a:gd name="connsiteX995" fmla="*/ 1553479 w 9144000"/>
              <a:gd name="connsiteY995" fmla="*/ 4075853 h 6858000"/>
              <a:gd name="connsiteX996" fmla="*/ 1549975 w 9144000"/>
              <a:gd name="connsiteY996" fmla="*/ 4076509 h 6858000"/>
              <a:gd name="connsiteX997" fmla="*/ 1546471 w 9144000"/>
              <a:gd name="connsiteY997" fmla="*/ 4077822 h 6858000"/>
              <a:gd name="connsiteX998" fmla="*/ 1542748 w 9144000"/>
              <a:gd name="connsiteY998" fmla="*/ 4079134 h 6858000"/>
              <a:gd name="connsiteX999" fmla="*/ 1539245 w 9144000"/>
              <a:gd name="connsiteY999" fmla="*/ 4080666 h 6858000"/>
              <a:gd name="connsiteX1000" fmla="*/ 1535521 w 9144000"/>
              <a:gd name="connsiteY1000" fmla="*/ 4082416 h 6858000"/>
              <a:gd name="connsiteX1001" fmla="*/ 1532237 w 9144000"/>
              <a:gd name="connsiteY1001" fmla="*/ 4084166 h 6858000"/>
              <a:gd name="connsiteX1002" fmla="*/ 1528953 w 9144000"/>
              <a:gd name="connsiteY1002" fmla="*/ 4086572 h 6858000"/>
              <a:gd name="connsiteX1003" fmla="*/ 1525448 w 9144000"/>
              <a:gd name="connsiteY1003" fmla="*/ 4088541 h 6858000"/>
              <a:gd name="connsiteX1004" fmla="*/ 1522383 w 9144000"/>
              <a:gd name="connsiteY1004" fmla="*/ 4091166 h 6858000"/>
              <a:gd name="connsiteX1005" fmla="*/ 1519317 w 9144000"/>
              <a:gd name="connsiteY1005" fmla="*/ 4093791 h 6858000"/>
              <a:gd name="connsiteX1006" fmla="*/ 1516470 w 9144000"/>
              <a:gd name="connsiteY1006" fmla="*/ 4096635 h 6858000"/>
              <a:gd name="connsiteX1007" fmla="*/ 716081 w 9144000"/>
              <a:gd name="connsiteY1007" fmla="*/ 4896191 h 6858000"/>
              <a:gd name="connsiteX1008" fmla="*/ 713015 w 9144000"/>
              <a:gd name="connsiteY1008" fmla="*/ 4899034 h 6858000"/>
              <a:gd name="connsiteX1009" fmla="*/ 709949 w 9144000"/>
              <a:gd name="connsiteY1009" fmla="*/ 4901441 h 6858000"/>
              <a:gd name="connsiteX1010" fmla="*/ 706883 w 9144000"/>
              <a:gd name="connsiteY1010" fmla="*/ 4904066 h 6858000"/>
              <a:gd name="connsiteX1011" fmla="*/ 703379 w 9144000"/>
              <a:gd name="connsiteY1011" fmla="*/ 4906472 h 6858000"/>
              <a:gd name="connsiteX1012" fmla="*/ 700095 w 9144000"/>
              <a:gd name="connsiteY1012" fmla="*/ 4908441 h 6858000"/>
              <a:gd name="connsiteX1013" fmla="*/ 696810 w 9144000"/>
              <a:gd name="connsiteY1013" fmla="*/ 4910191 h 6858000"/>
              <a:gd name="connsiteX1014" fmla="*/ 693087 w 9144000"/>
              <a:gd name="connsiteY1014" fmla="*/ 4911941 h 6858000"/>
              <a:gd name="connsiteX1015" fmla="*/ 689803 w 9144000"/>
              <a:gd name="connsiteY1015" fmla="*/ 4913472 h 6858000"/>
              <a:gd name="connsiteX1016" fmla="*/ 686299 w 9144000"/>
              <a:gd name="connsiteY1016" fmla="*/ 4914785 h 6858000"/>
              <a:gd name="connsiteX1017" fmla="*/ 682357 w 9144000"/>
              <a:gd name="connsiteY1017" fmla="*/ 4916097 h 6858000"/>
              <a:gd name="connsiteX1018" fmla="*/ 678853 w 9144000"/>
              <a:gd name="connsiteY1018" fmla="*/ 4917191 h 6858000"/>
              <a:gd name="connsiteX1019" fmla="*/ 674911 w 9144000"/>
              <a:gd name="connsiteY1019" fmla="*/ 4917847 h 6858000"/>
              <a:gd name="connsiteX1020" fmla="*/ 671408 w 9144000"/>
              <a:gd name="connsiteY1020" fmla="*/ 4918504 h 6858000"/>
              <a:gd name="connsiteX1021" fmla="*/ 667466 w 9144000"/>
              <a:gd name="connsiteY1021" fmla="*/ 4918941 h 6858000"/>
              <a:gd name="connsiteX1022" fmla="*/ 663524 w 9144000"/>
              <a:gd name="connsiteY1022" fmla="*/ 4919160 h 6858000"/>
              <a:gd name="connsiteX1023" fmla="*/ 659801 w 9144000"/>
              <a:gd name="connsiteY1023" fmla="*/ 4919160 h 6858000"/>
              <a:gd name="connsiteX1024" fmla="*/ 656079 w 9144000"/>
              <a:gd name="connsiteY1024" fmla="*/ 4919160 h 6858000"/>
              <a:gd name="connsiteX1025" fmla="*/ 652356 w 9144000"/>
              <a:gd name="connsiteY1025" fmla="*/ 4918941 h 6858000"/>
              <a:gd name="connsiteX1026" fmla="*/ 648414 w 9144000"/>
              <a:gd name="connsiteY1026" fmla="*/ 4918504 h 6858000"/>
              <a:gd name="connsiteX1027" fmla="*/ 644473 w 9144000"/>
              <a:gd name="connsiteY1027" fmla="*/ 4917847 h 6858000"/>
              <a:gd name="connsiteX1028" fmla="*/ 640968 w 9144000"/>
              <a:gd name="connsiteY1028" fmla="*/ 4917191 h 6858000"/>
              <a:gd name="connsiteX1029" fmla="*/ 637465 w 9144000"/>
              <a:gd name="connsiteY1029" fmla="*/ 4916097 h 6858000"/>
              <a:gd name="connsiteX1030" fmla="*/ 633523 w 9144000"/>
              <a:gd name="connsiteY1030" fmla="*/ 4914785 h 6858000"/>
              <a:gd name="connsiteX1031" fmla="*/ 630020 w 9144000"/>
              <a:gd name="connsiteY1031" fmla="*/ 4913472 h 6858000"/>
              <a:gd name="connsiteX1032" fmla="*/ 626297 w 9144000"/>
              <a:gd name="connsiteY1032" fmla="*/ 4911941 h 6858000"/>
              <a:gd name="connsiteX1033" fmla="*/ 623012 w 9144000"/>
              <a:gd name="connsiteY1033" fmla="*/ 4910191 h 6858000"/>
              <a:gd name="connsiteX1034" fmla="*/ 619727 w 9144000"/>
              <a:gd name="connsiteY1034" fmla="*/ 4908441 h 6858000"/>
              <a:gd name="connsiteX1035" fmla="*/ 616224 w 9144000"/>
              <a:gd name="connsiteY1035" fmla="*/ 4906472 h 6858000"/>
              <a:gd name="connsiteX1036" fmla="*/ 612939 w 9144000"/>
              <a:gd name="connsiteY1036" fmla="*/ 4904066 h 6858000"/>
              <a:gd name="connsiteX1037" fmla="*/ 609873 w 9144000"/>
              <a:gd name="connsiteY1037" fmla="*/ 4901441 h 6858000"/>
              <a:gd name="connsiteX1038" fmla="*/ 606807 w 9144000"/>
              <a:gd name="connsiteY1038" fmla="*/ 4899034 h 6858000"/>
              <a:gd name="connsiteX1039" fmla="*/ 603741 w 9144000"/>
              <a:gd name="connsiteY1039" fmla="*/ 4896191 h 6858000"/>
              <a:gd name="connsiteX1040" fmla="*/ 600894 w 9144000"/>
              <a:gd name="connsiteY1040" fmla="*/ 4893128 h 6858000"/>
              <a:gd name="connsiteX1041" fmla="*/ 598267 w 9144000"/>
              <a:gd name="connsiteY1041" fmla="*/ 4890284 h 6858000"/>
              <a:gd name="connsiteX1042" fmla="*/ 595639 w 9144000"/>
              <a:gd name="connsiteY1042" fmla="*/ 4886784 h 6858000"/>
              <a:gd name="connsiteX1043" fmla="*/ 593668 w 9144000"/>
              <a:gd name="connsiteY1043" fmla="*/ 4883721 h 6858000"/>
              <a:gd name="connsiteX1044" fmla="*/ 591259 w 9144000"/>
              <a:gd name="connsiteY1044" fmla="*/ 4880440 h 6858000"/>
              <a:gd name="connsiteX1045" fmla="*/ 589507 w 9144000"/>
              <a:gd name="connsiteY1045" fmla="*/ 4876940 h 6858000"/>
              <a:gd name="connsiteX1046" fmla="*/ 587756 w 9144000"/>
              <a:gd name="connsiteY1046" fmla="*/ 4873440 h 6858000"/>
              <a:gd name="connsiteX1047" fmla="*/ 586223 w 9144000"/>
              <a:gd name="connsiteY1047" fmla="*/ 4869940 h 6858000"/>
              <a:gd name="connsiteX1048" fmla="*/ 584909 w 9144000"/>
              <a:gd name="connsiteY1048" fmla="*/ 4866221 h 6858000"/>
              <a:gd name="connsiteX1049" fmla="*/ 583595 w 9144000"/>
              <a:gd name="connsiteY1049" fmla="*/ 4862721 h 6858000"/>
              <a:gd name="connsiteX1050" fmla="*/ 582938 w 9144000"/>
              <a:gd name="connsiteY1050" fmla="*/ 4858783 h 6858000"/>
              <a:gd name="connsiteX1051" fmla="*/ 581843 w 9144000"/>
              <a:gd name="connsiteY1051" fmla="*/ 4855283 h 6858000"/>
              <a:gd name="connsiteX1052" fmla="*/ 581405 w 9144000"/>
              <a:gd name="connsiteY1052" fmla="*/ 4851345 h 6858000"/>
              <a:gd name="connsiteX1053" fmla="*/ 580748 w 9144000"/>
              <a:gd name="connsiteY1053" fmla="*/ 4847627 h 6858000"/>
              <a:gd name="connsiteX1054" fmla="*/ 580529 w 9144000"/>
              <a:gd name="connsiteY1054" fmla="*/ 4843908 h 6858000"/>
              <a:gd name="connsiteX1055" fmla="*/ 580529 w 9144000"/>
              <a:gd name="connsiteY1055" fmla="*/ 4840189 h 6858000"/>
              <a:gd name="connsiteX1056" fmla="*/ 580529 w 9144000"/>
              <a:gd name="connsiteY1056" fmla="*/ 4836251 h 6858000"/>
              <a:gd name="connsiteX1057" fmla="*/ 580748 w 9144000"/>
              <a:gd name="connsiteY1057" fmla="*/ 4832532 h 6858000"/>
              <a:gd name="connsiteX1058" fmla="*/ 581405 w 9144000"/>
              <a:gd name="connsiteY1058" fmla="*/ 4828595 h 6858000"/>
              <a:gd name="connsiteX1059" fmla="*/ 581843 w 9144000"/>
              <a:gd name="connsiteY1059" fmla="*/ 4824876 h 6858000"/>
              <a:gd name="connsiteX1060" fmla="*/ 582938 w 9144000"/>
              <a:gd name="connsiteY1060" fmla="*/ 4821157 h 6858000"/>
              <a:gd name="connsiteX1061" fmla="*/ 583595 w 9144000"/>
              <a:gd name="connsiteY1061" fmla="*/ 4817438 h 6858000"/>
              <a:gd name="connsiteX1062" fmla="*/ 584909 w 9144000"/>
              <a:gd name="connsiteY1062" fmla="*/ 4813938 h 6858000"/>
              <a:gd name="connsiteX1063" fmla="*/ 586223 w 9144000"/>
              <a:gd name="connsiteY1063" fmla="*/ 4810438 h 6858000"/>
              <a:gd name="connsiteX1064" fmla="*/ 587756 w 9144000"/>
              <a:gd name="connsiteY1064" fmla="*/ 4806719 h 6858000"/>
              <a:gd name="connsiteX1065" fmla="*/ 589507 w 9144000"/>
              <a:gd name="connsiteY1065" fmla="*/ 4803219 h 6858000"/>
              <a:gd name="connsiteX1066" fmla="*/ 591259 w 9144000"/>
              <a:gd name="connsiteY1066" fmla="*/ 4799719 h 6858000"/>
              <a:gd name="connsiteX1067" fmla="*/ 593668 w 9144000"/>
              <a:gd name="connsiteY1067" fmla="*/ 4796438 h 6858000"/>
              <a:gd name="connsiteX1068" fmla="*/ 595639 w 9144000"/>
              <a:gd name="connsiteY1068" fmla="*/ 4793156 h 6858000"/>
              <a:gd name="connsiteX1069" fmla="*/ 598267 w 9144000"/>
              <a:gd name="connsiteY1069" fmla="*/ 4790093 h 6858000"/>
              <a:gd name="connsiteX1070" fmla="*/ 600894 w 9144000"/>
              <a:gd name="connsiteY1070" fmla="*/ 4787031 h 6858000"/>
              <a:gd name="connsiteX1071" fmla="*/ 603741 w 9144000"/>
              <a:gd name="connsiteY1071" fmla="*/ 4783968 h 6858000"/>
              <a:gd name="connsiteX1072" fmla="*/ 1012148 w 9144000"/>
              <a:gd name="connsiteY1072" fmla="*/ 4376206 h 6858000"/>
              <a:gd name="connsiteX1073" fmla="*/ 1014995 w 9144000"/>
              <a:gd name="connsiteY1073" fmla="*/ 4373143 h 6858000"/>
              <a:gd name="connsiteX1074" fmla="*/ 1017623 w 9144000"/>
              <a:gd name="connsiteY1074" fmla="*/ 4370081 h 6858000"/>
              <a:gd name="connsiteX1075" fmla="*/ 1019812 w 9144000"/>
              <a:gd name="connsiteY1075" fmla="*/ 4367018 h 6858000"/>
              <a:gd name="connsiteX1076" fmla="*/ 1022221 w 9144000"/>
              <a:gd name="connsiteY1076" fmla="*/ 4363518 h 6858000"/>
              <a:gd name="connsiteX1077" fmla="*/ 1024192 w 9144000"/>
              <a:gd name="connsiteY1077" fmla="*/ 4360237 h 6858000"/>
              <a:gd name="connsiteX1078" fmla="*/ 1026382 w 9144000"/>
              <a:gd name="connsiteY1078" fmla="*/ 4356955 h 6858000"/>
              <a:gd name="connsiteX1079" fmla="*/ 1027915 w 9144000"/>
              <a:gd name="connsiteY1079" fmla="*/ 4353674 h 6858000"/>
              <a:gd name="connsiteX1080" fmla="*/ 1029448 w 9144000"/>
              <a:gd name="connsiteY1080" fmla="*/ 4349955 h 6858000"/>
              <a:gd name="connsiteX1081" fmla="*/ 1030981 w 9144000"/>
              <a:gd name="connsiteY1081" fmla="*/ 4346455 h 6858000"/>
              <a:gd name="connsiteX1082" fmla="*/ 1032076 w 9144000"/>
              <a:gd name="connsiteY1082" fmla="*/ 4342517 h 6858000"/>
              <a:gd name="connsiteX1083" fmla="*/ 1032952 w 9144000"/>
              <a:gd name="connsiteY1083" fmla="*/ 4339017 h 6858000"/>
              <a:gd name="connsiteX1084" fmla="*/ 1033828 w 9144000"/>
              <a:gd name="connsiteY1084" fmla="*/ 4335299 h 6858000"/>
              <a:gd name="connsiteX1085" fmla="*/ 1034485 w 9144000"/>
              <a:gd name="connsiteY1085" fmla="*/ 4331579 h 6858000"/>
              <a:gd name="connsiteX1086" fmla="*/ 1035141 w 9144000"/>
              <a:gd name="connsiteY1086" fmla="*/ 4327642 h 6858000"/>
              <a:gd name="connsiteX1087" fmla="*/ 1035360 w 9144000"/>
              <a:gd name="connsiteY1087" fmla="*/ 4323704 h 6858000"/>
              <a:gd name="connsiteX1088" fmla="*/ 1035360 w 9144000"/>
              <a:gd name="connsiteY1088" fmla="*/ 4320204 h 6858000"/>
              <a:gd name="connsiteX1089" fmla="*/ 1035360 w 9144000"/>
              <a:gd name="connsiteY1089" fmla="*/ 4316266 h 6858000"/>
              <a:gd name="connsiteX1090" fmla="*/ 1035141 w 9144000"/>
              <a:gd name="connsiteY1090" fmla="*/ 4312548 h 6858000"/>
              <a:gd name="connsiteX1091" fmla="*/ 1034485 w 9144000"/>
              <a:gd name="connsiteY1091" fmla="*/ 4308610 h 6858000"/>
              <a:gd name="connsiteX1092" fmla="*/ 1033828 w 9144000"/>
              <a:gd name="connsiteY1092" fmla="*/ 4305110 h 6858000"/>
              <a:gd name="connsiteX1093" fmla="*/ 1032952 w 9144000"/>
              <a:gd name="connsiteY1093" fmla="*/ 4301173 h 6858000"/>
              <a:gd name="connsiteX1094" fmla="*/ 1032076 w 9144000"/>
              <a:gd name="connsiteY1094" fmla="*/ 4297672 h 6858000"/>
              <a:gd name="connsiteX1095" fmla="*/ 1030981 w 9144000"/>
              <a:gd name="connsiteY1095" fmla="*/ 4293735 h 6858000"/>
              <a:gd name="connsiteX1096" fmla="*/ 1029448 w 9144000"/>
              <a:gd name="connsiteY1096" fmla="*/ 4290235 h 6858000"/>
              <a:gd name="connsiteX1097" fmla="*/ 1027915 w 9144000"/>
              <a:gd name="connsiteY1097" fmla="*/ 4286735 h 6858000"/>
              <a:gd name="connsiteX1098" fmla="*/ 1026382 w 9144000"/>
              <a:gd name="connsiteY1098" fmla="*/ 4283234 h 6858000"/>
              <a:gd name="connsiteX1099" fmla="*/ 1024192 w 9144000"/>
              <a:gd name="connsiteY1099" fmla="*/ 4279953 h 6858000"/>
              <a:gd name="connsiteX1100" fmla="*/ 1022221 w 9144000"/>
              <a:gd name="connsiteY1100" fmla="*/ 4276453 h 6858000"/>
              <a:gd name="connsiteX1101" fmla="*/ 1019812 w 9144000"/>
              <a:gd name="connsiteY1101" fmla="*/ 4273172 h 6858000"/>
              <a:gd name="connsiteX1102" fmla="*/ 1017623 w 9144000"/>
              <a:gd name="connsiteY1102" fmla="*/ 4270109 h 6858000"/>
              <a:gd name="connsiteX1103" fmla="*/ 1014995 w 9144000"/>
              <a:gd name="connsiteY1103" fmla="*/ 4267046 h 6858000"/>
              <a:gd name="connsiteX1104" fmla="*/ 1012148 w 9144000"/>
              <a:gd name="connsiteY1104" fmla="*/ 4263984 h 6858000"/>
              <a:gd name="connsiteX1105" fmla="*/ 1009520 w 9144000"/>
              <a:gd name="connsiteY1105" fmla="*/ 4261577 h 6858000"/>
              <a:gd name="connsiteX1106" fmla="*/ 1006674 w 9144000"/>
              <a:gd name="connsiteY1106" fmla="*/ 4259390 h 6858000"/>
              <a:gd name="connsiteX1107" fmla="*/ 1001417 w 9144000"/>
              <a:gd name="connsiteY1107" fmla="*/ 4255015 h 6858000"/>
              <a:gd name="connsiteX1108" fmla="*/ 995505 w 9144000"/>
              <a:gd name="connsiteY1108" fmla="*/ 4251296 h 6858000"/>
              <a:gd name="connsiteX1109" fmla="*/ 989593 w 9144000"/>
              <a:gd name="connsiteY1109" fmla="*/ 4248233 h 6858000"/>
              <a:gd name="connsiteX1110" fmla="*/ 983461 w 9144000"/>
              <a:gd name="connsiteY1110" fmla="*/ 4245827 h 6858000"/>
              <a:gd name="connsiteX1111" fmla="*/ 976891 w 9144000"/>
              <a:gd name="connsiteY1111" fmla="*/ 4243639 h 6858000"/>
              <a:gd name="connsiteX1112" fmla="*/ 970541 w 9144000"/>
              <a:gd name="connsiteY1112" fmla="*/ 4242108 h 6858000"/>
              <a:gd name="connsiteX1113" fmla="*/ 963752 w 9144000"/>
              <a:gd name="connsiteY1113" fmla="*/ 4241452 h 6858000"/>
              <a:gd name="connsiteX1114" fmla="*/ 957402 w 9144000"/>
              <a:gd name="connsiteY1114" fmla="*/ 4240796 h 6858000"/>
              <a:gd name="connsiteX1115" fmla="*/ 950833 w 9144000"/>
              <a:gd name="connsiteY1115" fmla="*/ 4241014 h 6858000"/>
              <a:gd name="connsiteX1116" fmla="*/ 944044 w 9144000"/>
              <a:gd name="connsiteY1116" fmla="*/ 4241671 h 6858000"/>
              <a:gd name="connsiteX1117" fmla="*/ 937693 w 9144000"/>
              <a:gd name="connsiteY1117" fmla="*/ 4242983 h 6858000"/>
              <a:gd name="connsiteX1118" fmla="*/ 931124 w 9144000"/>
              <a:gd name="connsiteY1118" fmla="*/ 4244733 h 6858000"/>
              <a:gd name="connsiteX1119" fmla="*/ 924992 w 9144000"/>
              <a:gd name="connsiteY1119" fmla="*/ 4247358 h 6858000"/>
              <a:gd name="connsiteX1120" fmla="*/ 918860 w 9144000"/>
              <a:gd name="connsiteY1120" fmla="*/ 4250202 h 6858000"/>
              <a:gd name="connsiteX1121" fmla="*/ 912948 w 9144000"/>
              <a:gd name="connsiteY1121" fmla="*/ 4253484 h 6858000"/>
              <a:gd name="connsiteX1122" fmla="*/ 0 w 9144000"/>
              <a:gd name="connsiteY1122" fmla="*/ 5172601 h 6858000"/>
              <a:gd name="connsiteX1123" fmla="*/ 0 w 9144000"/>
              <a:gd name="connsiteY1123" fmla="*/ 3717032 h 6858000"/>
              <a:gd name="connsiteX1124" fmla="*/ 0 w 9144000"/>
              <a:gd name="connsiteY1124" fmla="*/ 37170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6660232" y="0"/>
                </a:lnTo>
                <a:lnTo>
                  <a:pt x="6660232" y="0"/>
                </a:lnTo>
                <a:lnTo>
                  <a:pt x="9144000" y="0"/>
                </a:lnTo>
                <a:lnTo>
                  <a:pt x="9144000" y="87182"/>
                </a:lnTo>
                <a:lnTo>
                  <a:pt x="8166350" y="1063814"/>
                </a:lnTo>
                <a:lnTo>
                  <a:pt x="8163503" y="1066658"/>
                </a:lnTo>
                <a:lnTo>
                  <a:pt x="8160875" y="1069721"/>
                </a:lnTo>
                <a:lnTo>
                  <a:pt x="8158686" y="1073002"/>
                </a:lnTo>
                <a:lnTo>
                  <a:pt x="8156276" y="1076064"/>
                </a:lnTo>
                <a:lnTo>
                  <a:pt x="8154306" y="1079346"/>
                </a:lnTo>
                <a:lnTo>
                  <a:pt x="8152116" y="1083064"/>
                </a:lnTo>
                <a:lnTo>
                  <a:pt x="8150583" y="1086346"/>
                </a:lnTo>
                <a:lnTo>
                  <a:pt x="8148831" y="1089846"/>
                </a:lnTo>
                <a:lnTo>
                  <a:pt x="8147517" y="1093565"/>
                </a:lnTo>
                <a:lnTo>
                  <a:pt x="8146422" y="1097065"/>
                </a:lnTo>
                <a:lnTo>
                  <a:pt x="8145546" y="1101002"/>
                </a:lnTo>
                <a:lnTo>
                  <a:pt x="8144670" y="1104502"/>
                </a:lnTo>
                <a:lnTo>
                  <a:pt x="8144013" y="1108440"/>
                </a:lnTo>
                <a:lnTo>
                  <a:pt x="8143356" y="1112378"/>
                </a:lnTo>
                <a:lnTo>
                  <a:pt x="8143138" y="1115878"/>
                </a:lnTo>
                <a:lnTo>
                  <a:pt x="8143138" y="1119816"/>
                </a:lnTo>
                <a:lnTo>
                  <a:pt x="8143138" y="1123535"/>
                </a:lnTo>
                <a:lnTo>
                  <a:pt x="8143356" y="1127472"/>
                </a:lnTo>
                <a:lnTo>
                  <a:pt x="8144013" y="1131191"/>
                </a:lnTo>
                <a:lnTo>
                  <a:pt x="8144670" y="1134910"/>
                </a:lnTo>
                <a:lnTo>
                  <a:pt x="8145546" y="1138629"/>
                </a:lnTo>
                <a:lnTo>
                  <a:pt x="8146422" y="1142348"/>
                </a:lnTo>
                <a:lnTo>
                  <a:pt x="8147517" y="1145848"/>
                </a:lnTo>
                <a:lnTo>
                  <a:pt x="8148831" y="1149566"/>
                </a:lnTo>
                <a:lnTo>
                  <a:pt x="8150364" y="1153067"/>
                </a:lnTo>
                <a:lnTo>
                  <a:pt x="8152116" y="1156786"/>
                </a:lnTo>
                <a:lnTo>
                  <a:pt x="8154306" y="1160066"/>
                </a:lnTo>
                <a:lnTo>
                  <a:pt x="8156276" y="1163348"/>
                </a:lnTo>
                <a:lnTo>
                  <a:pt x="8158686" y="1166629"/>
                </a:lnTo>
                <a:lnTo>
                  <a:pt x="8160875" y="1169692"/>
                </a:lnTo>
                <a:lnTo>
                  <a:pt x="8163503" y="1172974"/>
                </a:lnTo>
                <a:lnTo>
                  <a:pt x="8166350" y="1175599"/>
                </a:lnTo>
                <a:lnTo>
                  <a:pt x="8169415" y="1178442"/>
                </a:lnTo>
                <a:lnTo>
                  <a:pt x="8172481" y="1181286"/>
                </a:lnTo>
                <a:lnTo>
                  <a:pt x="8175547" y="1183692"/>
                </a:lnTo>
                <a:lnTo>
                  <a:pt x="8178832" y="1185880"/>
                </a:lnTo>
                <a:lnTo>
                  <a:pt x="8182335" y="1188068"/>
                </a:lnTo>
                <a:lnTo>
                  <a:pt x="8185621" y="1190037"/>
                </a:lnTo>
                <a:lnTo>
                  <a:pt x="8189124" y="1191568"/>
                </a:lnTo>
                <a:lnTo>
                  <a:pt x="8192409" y="1193099"/>
                </a:lnTo>
                <a:lnTo>
                  <a:pt x="8196132" y="1194630"/>
                </a:lnTo>
                <a:lnTo>
                  <a:pt x="8200074" y="1195724"/>
                </a:lnTo>
                <a:lnTo>
                  <a:pt x="8203577" y="1196818"/>
                </a:lnTo>
                <a:lnTo>
                  <a:pt x="8207519" y="1197474"/>
                </a:lnTo>
                <a:lnTo>
                  <a:pt x="8211022" y="1198350"/>
                </a:lnTo>
                <a:lnTo>
                  <a:pt x="8214964" y="1198787"/>
                </a:lnTo>
                <a:lnTo>
                  <a:pt x="8218687" y="1199005"/>
                </a:lnTo>
                <a:lnTo>
                  <a:pt x="8222629" y="1199005"/>
                </a:lnTo>
                <a:lnTo>
                  <a:pt x="8226133" y="1199005"/>
                </a:lnTo>
                <a:lnTo>
                  <a:pt x="8230074" y="1198787"/>
                </a:lnTo>
                <a:lnTo>
                  <a:pt x="8233797" y="1198350"/>
                </a:lnTo>
                <a:lnTo>
                  <a:pt x="8237739" y="1197474"/>
                </a:lnTo>
                <a:lnTo>
                  <a:pt x="8241462" y="1196818"/>
                </a:lnTo>
                <a:lnTo>
                  <a:pt x="8245184" y="1195724"/>
                </a:lnTo>
                <a:lnTo>
                  <a:pt x="8248907" y="1194630"/>
                </a:lnTo>
                <a:lnTo>
                  <a:pt x="8252411" y="1193099"/>
                </a:lnTo>
                <a:lnTo>
                  <a:pt x="8255915" y="1191568"/>
                </a:lnTo>
                <a:lnTo>
                  <a:pt x="8259418" y="1190037"/>
                </a:lnTo>
                <a:lnTo>
                  <a:pt x="8262703" y="1188068"/>
                </a:lnTo>
                <a:lnTo>
                  <a:pt x="8265988" y="1185880"/>
                </a:lnTo>
                <a:lnTo>
                  <a:pt x="8269272" y="1183692"/>
                </a:lnTo>
                <a:lnTo>
                  <a:pt x="8272558" y="1181286"/>
                </a:lnTo>
                <a:lnTo>
                  <a:pt x="8275623" y="1178442"/>
                </a:lnTo>
                <a:lnTo>
                  <a:pt x="8278689" y="1175599"/>
                </a:lnTo>
                <a:lnTo>
                  <a:pt x="8351392" y="1103190"/>
                </a:lnTo>
                <a:lnTo>
                  <a:pt x="8354239" y="1100565"/>
                </a:lnTo>
                <a:lnTo>
                  <a:pt x="8357304" y="1097721"/>
                </a:lnTo>
                <a:lnTo>
                  <a:pt x="8360589" y="1095315"/>
                </a:lnTo>
                <a:lnTo>
                  <a:pt x="8363655" y="1093127"/>
                </a:lnTo>
                <a:lnTo>
                  <a:pt x="8367159" y="1090940"/>
                </a:lnTo>
                <a:lnTo>
                  <a:pt x="8370663" y="1088971"/>
                </a:lnTo>
                <a:lnTo>
                  <a:pt x="8373947" y="1087440"/>
                </a:lnTo>
                <a:lnTo>
                  <a:pt x="8377670" y="1085909"/>
                </a:lnTo>
                <a:lnTo>
                  <a:pt x="8381174" y="1084377"/>
                </a:lnTo>
                <a:lnTo>
                  <a:pt x="8384897" y="1083283"/>
                </a:lnTo>
                <a:lnTo>
                  <a:pt x="8388619" y="1082189"/>
                </a:lnTo>
                <a:lnTo>
                  <a:pt x="8392342" y="1081533"/>
                </a:lnTo>
                <a:lnTo>
                  <a:pt x="8396064" y="1080658"/>
                </a:lnTo>
                <a:lnTo>
                  <a:pt x="8400006" y="1080439"/>
                </a:lnTo>
                <a:lnTo>
                  <a:pt x="8403510" y="1080002"/>
                </a:lnTo>
                <a:lnTo>
                  <a:pt x="8407452" y="1080002"/>
                </a:lnTo>
                <a:lnTo>
                  <a:pt x="8411174" y="1080002"/>
                </a:lnTo>
                <a:lnTo>
                  <a:pt x="8415116" y="1080439"/>
                </a:lnTo>
                <a:lnTo>
                  <a:pt x="8419058" y="1080658"/>
                </a:lnTo>
                <a:lnTo>
                  <a:pt x="8422562" y="1081533"/>
                </a:lnTo>
                <a:lnTo>
                  <a:pt x="8426504" y="1082189"/>
                </a:lnTo>
                <a:lnTo>
                  <a:pt x="8430007" y="1083283"/>
                </a:lnTo>
                <a:lnTo>
                  <a:pt x="8433730" y="1084377"/>
                </a:lnTo>
                <a:lnTo>
                  <a:pt x="8437234" y="1085909"/>
                </a:lnTo>
                <a:lnTo>
                  <a:pt x="8440738" y="1087440"/>
                </a:lnTo>
                <a:lnTo>
                  <a:pt x="8444460" y="1088971"/>
                </a:lnTo>
                <a:lnTo>
                  <a:pt x="8447746" y="1090940"/>
                </a:lnTo>
                <a:lnTo>
                  <a:pt x="8451030" y="1093127"/>
                </a:lnTo>
                <a:lnTo>
                  <a:pt x="8454534" y="1095315"/>
                </a:lnTo>
                <a:lnTo>
                  <a:pt x="8457600" y="1097721"/>
                </a:lnTo>
                <a:lnTo>
                  <a:pt x="8460666" y="1100565"/>
                </a:lnTo>
                <a:lnTo>
                  <a:pt x="8463512" y="1103190"/>
                </a:lnTo>
                <a:lnTo>
                  <a:pt x="8466358" y="1106034"/>
                </a:lnTo>
                <a:lnTo>
                  <a:pt x="8469206" y="1109097"/>
                </a:lnTo>
                <a:lnTo>
                  <a:pt x="8471395" y="1112378"/>
                </a:lnTo>
                <a:lnTo>
                  <a:pt x="8473804" y="1115659"/>
                </a:lnTo>
                <a:lnTo>
                  <a:pt x="8475775" y="1118940"/>
                </a:lnTo>
                <a:lnTo>
                  <a:pt x="8477964" y="1122222"/>
                </a:lnTo>
                <a:lnTo>
                  <a:pt x="8479498" y="1125941"/>
                </a:lnTo>
                <a:lnTo>
                  <a:pt x="8481030" y="1129441"/>
                </a:lnTo>
                <a:lnTo>
                  <a:pt x="8482564" y="1133160"/>
                </a:lnTo>
                <a:lnTo>
                  <a:pt x="8483440" y="1136660"/>
                </a:lnTo>
                <a:lnTo>
                  <a:pt x="8484534" y="1140160"/>
                </a:lnTo>
                <a:lnTo>
                  <a:pt x="8485410" y="1144098"/>
                </a:lnTo>
                <a:lnTo>
                  <a:pt x="8486068" y="1148035"/>
                </a:lnTo>
                <a:lnTo>
                  <a:pt x="8486286" y="1151535"/>
                </a:lnTo>
                <a:lnTo>
                  <a:pt x="8486943" y="1155473"/>
                </a:lnTo>
                <a:lnTo>
                  <a:pt x="8486943" y="1159192"/>
                </a:lnTo>
                <a:lnTo>
                  <a:pt x="8486943" y="1163129"/>
                </a:lnTo>
                <a:lnTo>
                  <a:pt x="8486286" y="1166629"/>
                </a:lnTo>
                <a:lnTo>
                  <a:pt x="8486068" y="1170567"/>
                </a:lnTo>
                <a:lnTo>
                  <a:pt x="8485410" y="1174505"/>
                </a:lnTo>
                <a:lnTo>
                  <a:pt x="8484534" y="1178005"/>
                </a:lnTo>
                <a:lnTo>
                  <a:pt x="8483440" y="1181942"/>
                </a:lnTo>
                <a:lnTo>
                  <a:pt x="8482564" y="1185443"/>
                </a:lnTo>
                <a:lnTo>
                  <a:pt x="8481030" y="1189162"/>
                </a:lnTo>
                <a:lnTo>
                  <a:pt x="8479498" y="1192662"/>
                </a:lnTo>
                <a:lnTo>
                  <a:pt x="8477964" y="1195943"/>
                </a:lnTo>
                <a:lnTo>
                  <a:pt x="8475775" y="1199662"/>
                </a:lnTo>
                <a:lnTo>
                  <a:pt x="8473804" y="1202943"/>
                </a:lnTo>
                <a:lnTo>
                  <a:pt x="8471395" y="1206006"/>
                </a:lnTo>
                <a:lnTo>
                  <a:pt x="8469206" y="1209287"/>
                </a:lnTo>
                <a:lnTo>
                  <a:pt x="8466358" y="1212350"/>
                </a:lnTo>
                <a:lnTo>
                  <a:pt x="8463512" y="1215193"/>
                </a:lnTo>
                <a:lnTo>
                  <a:pt x="8002768" y="1675677"/>
                </a:lnTo>
                <a:lnTo>
                  <a:pt x="7999921" y="1678739"/>
                </a:lnTo>
                <a:lnTo>
                  <a:pt x="7997074" y="1681802"/>
                </a:lnTo>
                <a:lnTo>
                  <a:pt x="7994885" y="1684864"/>
                </a:lnTo>
                <a:lnTo>
                  <a:pt x="7992476" y="1688146"/>
                </a:lnTo>
                <a:lnTo>
                  <a:pt x="7990505" y="1691427"/>
                </a:lnTo>
                <a:lnTo>
                  <a:pt x="7988315" y="1694927"/>
                </a:lnTo>
                <a:lnTo>
                  <a:pt x="7986782" y="1698208"/>
                </a:lnTo>
                <a:lnTo>
                  <a:pt x="7985249" y="1701709"/>
                </a:lnTo>
                <a:lnTo>
                  <a:pt x="7983717" y="1705428"/>
                </a:lnTo>
                <a:lnTo>
                  <a:pt x="7982840" y="1709147"/>
                </a:lnTo>
                <a:lnTo>
                  <a:pt x="7981745" y="1712865"/>
                </a:lnTo>
                <a:lnTo>
                  <a:pt x="7980870" y="1716365"/>
                </a:lnTo>
                <a:lnTo>
                  <a:pt x="7980212" y="1720303"/>
                </a:lnTo>
                <a:lnTo>
                  <a:pt x="7979556" y="1724241"/>
                </a:lnTo>
                <a:lnTo>
                  <a:pt x="7979337" y="1727959"/>
                </a:lnTo>
                <a:lnTo>
                  <a:pt x="7979337" y="1731678"/>
                </a:lnTo>
                <a:lnTo>
                  <a:pt x="7979337" y="1735397"/>
                </a:lnTo>
                <a:lnTo>
                  <a:pt x="7979556" y="1739334"/>
                </a:lnTo>
                <a:lnTo>
                  <a:pt x="7980212" y="1743054"/>
                </a:lnTo>
                <a:lnTo>
                  <a:pt x="7980870" y="1746772"/>
                </a:lnTo>
                <a:lnTo>
                  <a:pt x="7981745" y="1750491"/>
                </a:lnTo>
                <a:lnTo>
                  <a:pt x="7982840" y="1754210"/>
                </a:lnTo>
                <a:lnTo>
                  <a:pt x="7983717" y="1757929"/>
                </a:lnTo>
                <a:lnTo>
                  <a:pt x="7985249" y="1761648"/>
                </a:lnTo>
                <a:lnTo>
                  <a:pt x="7986782" y="1764929"/>
                </a:lnTo>
                <a:lnTo>
                  <a:pt x="7988315" y="1768648"/>
                </a:lnTo>
                <a:lnTo>
                  <a:pt x="7990505" y="1771930"/>
                </a:lnTo>
                <a:lnTo>
                  <a:pt x="7992476" y="1775211"/>
                </a:lnTo>
                <a:lnTo>
                  <a:pt x="7994885" y="1778492"/>
                </a:lnTo>
                <a:lnTo>
                  <a:pt x="7997074" y="1781555"/>
                </a:lnTo>
                <a:lnTo>
                  <a:pt x="7999921" y="1784836"/>
                </a:lnTo>
                <a:lnTo>
                  <a:pt x="8002768" y="1787898"/>
                </a:lnTo>
                <a:lnTo>
                  <a:pt x="8005615" y="1790743"/>
                </a:lnTo>
                <a:lnTo>
                  <a:pt x="8008680" y="1793149"/>
                </a:lnTo>
                <a:lnTo>
                  <a:pt x="8011746" y="1795555"/>
                </a:lnTo>
                <a:lnTo>
                  <a:pt x="8015031" y="1797743"/>
                </a:lnTo>
                <a:lnTo>
                  <a:pt x="8018535" y="1799930"/>
                </a:lnTo>
                <a:lnTo>
                  <a:pt x="8021820" y="1801899"/>
                </a:lnTo>
                <a:lnTo>
                  <a:pt x="8025323" y="1803649"/>
                </a:lnTo>
                <a:lnTo>
                  <a:pt x="8029047" y="1805181"/>
                </a:lnTo>
                <a:lnTo>
                  <a:pt x="8032550" y="1806493"/>
                </a:lnTo>
                <a:lnTo>
                  <a:pt x="8036273" y="1807586"/>
                </a:lnTo>
                <a:lnTo>
                  <a:pt x="8039776" y="1808681"/>
                </a:lnTo>
                <a:lnTo>
                  <a:pt x="8043718" y="1809556"/>
                </a:lnTo>
                <a:lnTo>
                  <a:pt x="8047441" y="1810212"/>
                </a:lnTo>
                <a:lnTo>
                  <a:pt x="8051164" y="1810649"/>
                </a:lnTo>
                <a:lnTo>
                  <a:pt x="8054887" y="1810868"/>
                </a:lnTo>
                <a:lnTo>
                  <a:pt x="8058828" y="1810868"/>
                </a:lnTo>
                <a:lnTo>
                  <a:pt x="8062770" y="1810868"/>
                </a:lnTo>
                <a:lnTo>
                  <a:pt x="8066274" y="1810649"/>
                </a:lnTo>
                <a:lnTo>
                  <a:pt x="8070216" y="1810212"/>
                </a:lnTo>
                <a:lnTo>
                  <a:pt x="8073938" y="1809556"/>
                </a:lnTo>
                <a:lnTo>
                  <a:pt x="8077661" y="1808681"/>
                </a:lnTo>
                <a:lnTo>
                  <a:pt x="8081383" y="1807586"/>
                </a:lnTo>
                <a:lnTo>
                  <a:pt x="8085106" y="1806493"/>
                </a:lnTo>
                <a:lnTo>
                  <a:pt x="8088610" y="1805181"/>
                </a:lnTo>
                <a:lnTo>
                  <a:pt x="8092333" y="1803649"/>
                </a:lnTo>
                <a:lnTo>
                  <a:pt x="8095617" y="1801899"/>
                </a:lnTo>
                <a:lnTo>
                  <a:pt x="8099122" y="1799930"/>
                </a:lnTo>
                <a:lnTo>
                  <a:pt x="8102625" y="1797743"/>
                </a:lnTo>
                <a:lnTo>
                  <a:pt x="8105691" y="1795555"/>
                </a:lnTo>
                <a:lnTo>
                  <a:pt x="8108976" y="1793149"/>
                </a:lnTo>
                <a:lnTo>
                  <a:pt x="8112042" y="1790743"/>
                </a:lnTo>
                <a:lnTo>
                  <a:pt x="8114888" y="1787898"/>
                </a:lnTo>
                <a:lnTo>
                  <a:pt x="8175766" y="1726866"/>
                </a:lnTo>
                <a:lnTo>
                  <a:pt x="8244090" y="1658614"/>
                </a:lnTo>
                <a:lnTo>
                  <a:pt x="8247374" y="1655769"/>
                </a:lnTo>
                <a:lnTo>
                  <a:pt x="8250440" y="1653363"/>
                </a:lnTo>
                <a:lnTo>
                  <a:pt x="8253505" y="1650738"/>
                </a:lnTo>
                <a:lnTo>
                  <a:pt x="8256571" y="1648332"/>
                </a:lnTo>
                <a:lnTo>
                  <a:pt x="8259856" y="1646363"/>
                </a:lnTo>
                <a:lnTo>
                  <a:pt x="8263360" y="1644613"/>
                </a:lnTo>
                <a:lnTo>
                  <a:pt x="8266864" y="1642644"/>
                </a:lnTo>
                <a:lnTo>
                  <a:pt x="8270367" y="1641113"/>
                </a:lnTo>
                <a:lnTo>
                  <a:pt x="8274091" y="1640020"/>
                </a:lnTo>
                <a:lnTo>
                  <a:pt x="8277594" y="1638707"/>
                </a:lnTo>
                <a:lnTo>
                  <a:pt x="8281536" y="1637613"/>
                </a:lnTo>
                <a:lnTo>
                  <a:pt x="8285039" y="1636738"/>
                </a:lnTo>
                <a:lnTo>
                  <a:pt x="8288981" y="1636300"/>
                </a:lnTo>
                <a:lnTo>
                  <a:pt x="8292704" y="1635863"/>
                </a:lnTo>
                <a:lnTo>
                  <a:pt x="8296646" y="1635644"/>
                </a:lnTo>
                <a:lnTo>
                  <a:pt x="8300149" y="1635206"/>
                </a:lnTo>
                <a:lnTo>
                  <a:pt x="8304091" y="1635644"/>
                </a:lnTo>
                <a:lnTo>
                  <a:pt x="8308033" y="1635863"/>
                </a:lnTo>
                <a:lnTo>
                  <a:pt x="8311755" y="1636300"/>
                </a:lnTo>
                <a:lnTo>
                  <a:pt x="8315479" y="1636738"/>
                </a:lnTo>
                <a:lnTo>
                  <a:pt x="8319201" y="1637613"/>
                </a:lnTo>
                <a:lnTo>
                  <a:pt x="8322924" y="1638707"/>
                </a:lnTo>
                <a:lnTo>
                  <a:pt x="8326428" y="1640020"/>
                </a:lnTo>
                <a:lnTo>
                  <a:pt x="8330369" y="1641113"/>
                </a:lnTo>
                <a:lnTo>
                  <a:pt x="8333654" y="1642644"/>
                </a:lnTo>
                <a:lnTo>
                  <a:pt x="8337158" y="1644613"/>
                </a:lnTo>
                <a:lnTo>
                  <a:pt x="8340662" y="1646363"/>
                </a:lnTo>
                <a:lnTo>
                  <a:pt x="8343947" y="1648332"/>
                </a:lnTo>
                <a:lnTo>
                  <a:pt x="8347231" y="1650738"/>
                </a:lnTo>
                <a:lnTo>
                  <a:pt x="8350297" y="1653363"/>
                </a:lnTo>
                <a:lnTo>
                  <a:pt x="8353362" y="1655769"/>
                </a:lnTo>
                <a:lnTo>
                  <a:pt x="8356429" y="1658614"/>
                </a:lnTo>
                <a:lnTo>
                  <a:pt x="8360808" y="1663645"/>
                </a:lnTo>
                <a:lnTo>
                  <a:pt x="8364750" y="1668458"/>
                </a:lnTo>
                <a:lnTo>
                  <a:pt x="8368254" y="1673708"/>
                </a:lnTo>
                <a:lnTo>
                  <a:pt x="8371538" y="1679177"/>
                </a:lnTo>
                <a:lnTo>
                  <a:pt x="8373729" y="1685083"/>
                </a:lnTo>
                <a:lnTo>
                  <a:pt x="8375699" y="1690770"/>
                </a:lnTo>
                <a:lnTo>
                  <a:pt x="8377670" y="1696677"/>
                </a:lnTo>
                <a:lnTo>
                  <a:pt x="8378546" y="1702802"/>
                </a:lnTo>
                <a:lnTo>
                  <a:pt x="8379203" y="1708928"/>
                </a:lnTo>
                <a:lnTo>
                  <a:pt x="8379422" y="1714834"/>
                </a:lnTo>
                <a:lnTo>
                  <a:pt x="8379203" y="1720959"/>
                </a:lnTo>
                <a:lnTo>
                  <a:pt x="8378327" y="1727303"/>
                </a:lnTo>
                <a:lnTo>
                  <a:pt x="8377013" y="1733209"/>
                </a:lnTo>
                <a:lnTo>
                  <a:pt x="8375480" y="1739334"/>
                </a:lnTo>
                <a:lnTo>
                  <a:pt x="8373290" y="1745023"/>
                </a:lnTo>
                <a:lnTo>
                  <a:pt x="8370663" y="1750491"/>
                </a:lnTo>
                <a:lnTo>
                  <a:pt x="8184963" y="1935997"/>
                </a:lnTo>
                <a:lnTo>
                  <a:pt x="8182335" y="1939060"/>
                </a:lnTo>
                <a:lnTo>
                  <a:pt x="8179708" y="1942122"/>
                </a:lnTo>
                <a:lnTo>
                  <a:pt x="8177080" y="1945185"/>
                </a:lnTo>
                <a:lnTo>
                  <a:pt x="8174671" y="1948466"/>
                </a:lnTo>
                <a:lnTo>
                  <a:pt x="8172700" y="1951966"/>
                </a:lnTo>
                <a:lnTo>
                  <a:pt x="8170948" y="1955248"/>
                </a:lnTo>
                <a:lnTo>
                  <a:pt x="8169196" y="1958529"/>
                </a:lnTo>
                <a:lnTo>
                  <a:pt x="8167664" y="1962248"/>
                </a:lnTo>
                <a:lnTo>
                  <a:pt x="8166350" y="1965748"/>
                </a:lnTo>
                <a:lnTo>
                  <a:pt x="8165036" y="1969686"/>
                </a:lnTo>
                <a:lnTo>
                  <a:pt x="8163941" y="1973186"/>
                </a:lnTo>
                <a:lnTo>
                  <a:pt x="8163284" y="1976686"/>
                </a:lnTo>
                <a:lnTo>
                  <a:pt x="8162627" y="1980623"/>
                </a:lnTo>
                <a:lnTo>
                  <a:pt x="8162189" y="1984561"/>
                </a:lnTo>
                <a:lnTo>
                  <a:pt x="8161970" y="1988280"/>
                </a:lnTo>
                <a:lnTo>
                  <a:pt x="8161970" y="1991999"/>
                </a:lnTo>
                <a:lnTo>
                  <a:pt x="8161970" y="1995717"/>
                </a:lnTo>
                <a:lnTo>
                  <a:pt x="8162189" y="1999655"/>
                </a:lnTo>
                <a:lnTo>
                  <a:pt x="8162627" y="2003592"/>
                </a:lnTo>
                <a:lnTo>
                  <a:pt x="8163284" y="2007093"/>
                </a:lnTo>
                <a:lnTo>
                  <a:pt x="8163941" y="2011030"/>
                </a:lnTo>
                <a:lnTo>
                  <a:pt x="8165036" y="2014530"/>
                </a:lnTo>
                <a:lnTo>
                  <a:pt x="8166350" y="2018468"/>
                </a:lnTo>
                <a:lnTo>
                  <a:pt x="8167664" y="2021968"/>
                </a:lnTo>
                <a:lnTo>
                  <a:pt x="8169196" y="2025250"/>
                </a:lnTo>
                <a:lnTo>
                  <a:pt x="8170948" y="2028968"/>
                </a:lnTo>
                <a:lnTo>
                  <a:pt x="8172700" y="2032250"/>
                </a:lnTo>
                <a:lnTo>
                  <a:pt x="8174671" y="2035531"/>
                </a:lnTo>
                <a:lnTo>
                  <a:pt x="8177080" y="2039031"/>
                </a:lnTo>
                <a:lnTo>
                  <a:pt x="8179708" y="2042093"/>
                </a:lnTo>
                <a:lnTo>
                  <a:pt x="8182335" y="2045156"/>
                </a:lnTo>
                <a:lnTo>
                  <a:pt x="8184963" y="2048219"/>
                </a:lnTo>
                <a:lnTo>
                  <a:pt x="8188248" y="2051063"/>
                </a:lnTo>
                <a:lnTo>
                  <a:pt x="8190876" y="2053469"/>
                </a:lnTo>
                <a:lnTo>
                  <a:pt x="8194380" y="2055876"/>
                </a:lnTo>
                <a:lnTo>
                  <a:pt x="8197446" y="2058282"/>
                </a:lnTo>
                <a:lnTo>
                  <a:pt x="8200730" y="2060251"/>
                </a:lnTo>
                <a:lnTo>
                  <a:pt x="8204234" y="2062219"/>
                </a:lnTo>
                <a:lnTo>
                  <a:pt x="8207738" y="2064189"/>
                </a:lnTo>
                <a:lnTo>
                  <a:pt x="8211242" y="2065719"/>
                </a:lnTo>
                <a:lnTo>
                  <a:pt x="8214964" y="2066813"/>
                </a:lnTo>
                <a:lnTo>
                  <a:pt x="8218468" y="2067907"/>
                </a:lnTo>
                <a:lnTo>
                  <a:pt x="8222410" y="2069001"/>
                </a:lnTo>
                <a:lnTo>
                  <a:pt x="8225914" y="2070095"/>
                </a:lnTo>
                <a:lnTo>
                  <a:pt x="8229856" y="2070532"/>
                </a:lnTo>
                <a:lnTo>
                  <a:pt x="8233578" y="2070970"/>
                </a:lnTo>
                <a:lnTo>
                  <a:pt x="8237301" y="2071189"/>
                </a:lnTo>
                <a:lnTo>
                  <a:pt x="8241024" y="2071189"/>
                </a:lnTo>
                <a:lnTo>
                  <a:pt x="8244965" y="2071189"/>
                </a:lnTo>
                <a:lnTo>
                  <a:pt x="8248907" y="2070970"/>
                </a:lnTo>
                <a:lnTo>
                  <a:pt x="8252630" y="2070532"/>
                </a:lnTo>
                <a:lnTo>
                  <a:pt x="8256352" y="2069657"/>
                </a:lnTo>
                <a:lnTo>
                  <a:pt x="8260075" y="2069001"/>
                </a:lnTo>
                <a:lnTo>
                  <a:pt x="8263798" y="2067907"/>
                </a:lnTo>
                <a:lnTo>
                  <a:pt x="8267302" y="2066813"/>
                </a:lnTo>
                <a:lnTo>
                  <a:pt x="8271025" y="2065719"/>
                </a:lnTo>
                <a:lnTo>
                  <a:pt x="8274528" y="2064189"/>
                </a:lnTo>
                <a:lnTo>
                  <a:pt x="8278032" y="2062219"/>
                </a:lnTo>
                <a:lnTo>
                  <a:pt x="8281536" y="2060251"/>
                </a:lnTo>
                <a:lnTo>
                  <a:pt x="8284820" y="2058282"/>
                </a:lnTo>
                <a:lnTo>
                  <a:pt x="8288105" y="2055876"/>
                </a:lnTo>
                <a:lnTo>
                  <a:pt x="8291171" y="2053469"/>
                </a:lnTo>
                <a:lnTo>
                  <a:pt x="8294237" y="2051063"/>
                </a:lnTo>
                <a:lnTo>
                  <a:pt x="8297303" y="2048219"/>
                </a:lnTo>
                <a:lnTo>
                  <a:pt x="8687314" y="1658395"/>
                </a:lnTo>
                <a:lnTo>
                  <a:pt x="8690380" y="1655551"/>
                </a:lnTo>
                <a:lnTo>
                  <a:pt x="8693446" y="1652926"/>
                </a:lnTo>
                <a:lnTo>
                  <a:pt x="8696730" y="1650519"/>
                </a:lnTo>
                <a:lnTo>
                  <a:pt x="8700016" y="1648332"/>
                </a:lnTo>
                <a:lnTo>
                  <a:pt x="8703300" y="1646145"/>
                </a:lnTo>
                <a:lnTo>
                  <a:pt x="8706585" y="1644395"/>
                </a:lnTo>
                <a:lnTo>
                  <a:pt x="8710308" y="1642426"/>
                </a:lnTo>
                <a:lnTo>
                  <a:pt x="8713592" y="1640894"/>
                </a:lnTo>
                <a:lnTo>
                  <a:pt x="8717096" y="1639582"/>
                </a:lnTo>
                <a:lnTo>
                  <a:pt x="8721038" y="1638488"/>
                </a:lnTo>
                <a:lnTo>
                  <a:pt x="8724542" y="1637613"/>
                </a:lnTo>
                <a:lnTo>
                  <a:pt x="8728484" y="1636519"/>
                </a:lnTo>
                <a:lnTo>
                  <a:pt x="8732206" y="1636081"/>
                </a:lnTo>
                <a:lnTo>
                  <a:pt x="8735929" y="1635644"/>
                </a:lnTo>
                <a:lnTo>
                  <a:pt x="8739870" y="1635206"/>
                </a:lnTo>
                <a:lnTo>
                  <a:pt x="8743593" y="1635206"/>
                </a:lnTo>
                <a:lnTo>
                  <a:pt x="8747316" y="1635206"/>
                </a:lnTo>
                <a:lnTo>
                  <a:pt x="8751039" y="1635644"/>
                </a:lnTo>
                <a:lnTo>
                  <a:pt x="8754980" y="1636081"/>
                </a:lnTo>
                <a:lnTo>
                  <a:pt x="8758484" y="1636519"/>
                </a:lnTo>
                <a:lnTo>
                  <a:pt x="8762426" y="1637613"/>
                </a:lnTo>
                <a:lnTo>
                  <a:pt x="8765930" y="1638488"/>
                </a:lnTo>
                <a:lnTo>
                  <a:pt x="8769872" y="1639582"/>
                </a:lnTo>
                <a:lnTo>
                  <a:pt x="8773594" y="1640894"/>
                </a:lnTo>
                <a:lnTo>
                  <a:pt x="8777098" y="1642426"/>
                </a:lnTo>
                <a:lnTo>
                  <a:pt x="8780383" y="1644395"/>
                </a:lnTo>
                <a:lnTo>
                  <a:pt x="8783668" y="1646145"/>
                </a:lnTo>
                <a:lnTo>
                  <a:pt x="8787172" y="1648332"/>
                </a:lnTo>
                <a:lnTo>
                  <a:pt x="8790456" y="1650519"/>
                </a:lnTo>
                <a:lnTo>
                  <a:pt x="8793522" y="1652926"/>
                </a:lnTo>
                <a:lnTo>
                  <a:pt x="8796588" y="1655551"/>
                </a:lnTo>
                <a:lnTo>
                  <a:pt x="8799654" y="1658395"/>
                </a:lnTo>
                <a:lnTo>
                  <a:pt x="8802500" y="1661458"/>
                </a:lnTo>
                <a:lnTo>
                  <a:pt x="8805128" y="1664520"/>
                </a:lnTo>
                <a:lnTo>
                  <a:pt x="8807756" y="1667583"/>
                </a:lnTo>
                <a:lnTo>
                  <a:pt x="8809726" y="1671082"/>
                </a:lnTo>
                <a:lnTo>
                  <a:pt x="8812136" y="1674364"/>
                </a:lnTo>
                <a:lnTo>
                  <a:pt x="8813888" y="1677645"/>
                </a:lnTo>
                <a:lnTo>
                  <a:pt x="8815640" y="1680927"/>
                </a:lnTo>
                <a:lnTo>
                  <a:pt x="8817172" y="1684645"/>
                </a:lnTo>
                <a:lnTo>
                  <a:pt x="8818486" y="1688146"/>
                </a:lnTo>
                <a:lnTo>
                  <a:pt x="8819800" y="1692083"/>
                </a:lnTo>
                <a:lnTo>
                  <a:pt x="8820457" y="1695584"/>
                </a:lnTo>
                <a:lnTo>
                  <a:pt x="8821552" y="1699302"/>
                </a:lnTo>
                <a:lnTo>
                  <a:pt x="8821990" y="1703022"/>
                </a:lnTo>
                <a:lnTo>
                  <a:pt x="8822646" y="1706958"/>
                </a:lnTo>
                <a:lnTo>
                  <a:pt x="8822866" y="1710897"/>
                </a:lnTo>
                <a:lnTo>
                  <a:pt x="8822866" y="1714396"/>
                </a:lnTo>
                <a:lnTo>
                  <a:pt x="8822866" y="1718334"/>
                </a:lnTo>
                <a:lnTo>
                  <a:pt x="8822646" y="1722053"/>
                </a:lnTo>
                <a:lnTo>
                  <a:pt x="8821990" y="1725991"/>
                </a:lnTo>
                <a:lnTo>
                  <a:pt x="8821552" y="1729491"/>
                </a:lnTo>
                <a:lnTo>
                  <a:pt x="8820457" y="1733428"/>
                </a:lnTo>
                <a:lnTo>
                  <a:pt x="8819800" y="1736928"/>
                </a:lnTo>
                <a:lnTo>
                  <a:pt x="8818486" y="1740866"/>
                </a:lnTo>
                <a:lnTo>
                  <a:pt x="8817172" y="1744366"/>
                </a:lnTo>
                <a:lnTo>
                  <a:pt x="8815640" y="1747866"/>
                </a:lnTo>
                <a:lnTo>
                  <a:pt x="8813888" y="1751366"/>
                </a:lnTo>
                <a:lnTo>
                  <a:pt x="8812136" y="1754647"/>
                </a:lnTo>
                <a:lnTo>
                  <a:pt x="8809726" y="1757929"/>
                </a:lnTo>
                <a:lnTo>
                  <a:pt x="8807756" y="1761429"/>
                </a:lnTo>
                <a:lnTo>
                  <a:pt x="8805128" y="1764492"/>
                </a:lnTo>
                <a:lnTo>
                  <a:pt x="8802500" y="1767554"/>
                </a:lnTo>
                <a:lnTo>
                  <a:pt x="8799654" y="1770617"/>
                </a:lnTo>
                <a:lnTo>
                  <a:pt x="7935102" y="2633831"/>
                </a:lnTo>
                <a:lnTo>
                  <a:pt x="7932255" y="2636893"/>
                </a:lnTo>
                <a:lnTo>
                  <a:pt x="7929846" y="2639956"/>
                </a:lnTo>
                <a:lnTo>
                  <a:pt x="7927437" y="2643019"/>
                </a:lnTo>
                <a:lnTo>
                  <a:pt x="7925248" y="2646519"/>
                </a:lnTo>
                <a:lnTo>
                  <a:pt x="7923057" y="2649800"/>
                </a:lnTo>
                <a:lnTo>
                  <a:pt x="7921087" y="2653081"/>
                </a:lnTo>
                <a:lnTo>
                  <a:pt x="7919335" y="2656581"/>
                </a:lnTo>
                <a:lnTo>
                  <a:pt x="7917802" y="2660082"/>
                </a:lnTo>
                <a:lnTo>
                  <a:pt x="7916488" y="2663582"/>
                </a:lnTo>
                <a:lnTo>
                  <a:pt x="7915393" y="2667520"/>
                </a:lnTo>
                <a:lnTo>
                  <a:pt x="7914298" y="2671019"/>
                </a:lnTo>
                <a:lnTo>
                  <a:pt x="7913642" y="2674957"/>
                </a:lnTo>
                <a:lnTo>
                  <a:pt x="7912765" y="2678457"/>
                </a:lnTo>
                <a:lnTo>
                  <a:pt x="7912328" y="2682395"/>
                </a:lnTo>
                <a:lnTo>
                  <a:pt x="7912108" y="2686113"/>
                </a:lnTo>
                <a:lnTo>
                  <a:pt x="7912108" y="2690051"/>
                </a:lnTo>
                <a:lnTo>
                  <a:pt x="7912108" y="2693770"/>
                </a:lnTo>
                <a:lnTo>
                  <a:pt x="7912328" y="2697489"/>
                </a:lnTo>
                <a:lnTo>
                  <a:pt x="7912765" y="2701426"/>
                </a:lnTo>
                <a:lnTo>
                  <a:pt x="7913642" y="2705145"/>
                </a:lnTo>
                <a:lnTo>
                  <a:pt x="7914298" y="2708864"/>
                </a:lnTo>
                <a:lnTo>
                  <a:pt x="7915393" y="2712364"/>
                </a:lnTo>
                <a:lnTo>
                  <a:pt x="7916488" y="2716302"/>
                </a:lnTo>
                <a:lnTo>
                  <a:pt x="7917802" y="2719802"/>
                </a:lnTo>
                <a:lnTo>
                  <a:pt x="7919335" y="2723521"/>
                </a:lnTo>
                <a:lnTo>
                  <a:pt x="7921087" y="2726802"/>
                </a:lnTo>
                <a:lnTo>
                  <a:pt x="7923057" y="2730084"/>
                </a:lnTo>
                <a:lnTo>
                  <a:pt x="7925248" y="2733365"/>
                </a:lnTo>
                <a:lnTo>
                  <a:pt x="7927437" y="2736865"/>
                </a:lnTo>
                <a:lnTo>
                  <a:pt x="7929846" y="2739927"/>
                </a:lnTo>
                <a:lnTo>
                  <a:pt x="7932255" y="2742990"/>
                </a:lnTo>
                <a:lnTo>
                  <a:pt x="7935102" y="2746053"/>
                </a:lnTo>
                <a:lnTo>
                  <a:pt x="7938168" y="2748897"/>
                </a:lnTo>
                <a:lnTo>
                  <a:pt x="7941452" y="2751522"/>
                </a:lnTo>
                <a:lnTo>
                  <a:pt x="7944518" y="2753928"/>
                </a:lnTo>
                <a:lnTo>
                  <a:pt x="7947803" y="2756116"/>
                </a:lnTo>
                <a:lnTo>
                  <a:pt x="7951088" y="2758303"/>
                </a:lnTo>
                <a:lnTo>
                  <a:pt x="7954372" y="2760272"/>
                </a:lnTo>
                <a:lnTo>
                  <a:pt x="7958095" y="2762022"/>
                </a:lnTo>
                <a:lnTo>
                  <a:pt x="7961380" y="2763553"/>
                </a:lnTo>
                <a:lnTo>
                  <a:pt x="7965103" y="2764866"/>
                </a:lnTo>
                <a:lnTo>
                  <a:pt x="7968825" y="2766178"/>
                </a:lnTo>
                <a:lnTo>
                  <a:pt x="7972548" y="2766835"/>
                </a:lnTo>
                <a:lnTo>
                  <a:pt x="7976271" y="2767929"/>
                </a:lnTo>
                <a:lnTo>
                  <a:pt x="7979993" y="2768366"/>
                </a:lnTo>
                <a:lnTo>
                  <a:pt x="7983717" y="2768803"/>
                </a:lnTo>
                <a:lnTo>
                  <a:pt x="7987658" y="2769241"/>
                </a:lnTo>
                <a:lnTo>
                  <a:pt x="7991381" y="2769241"/>
                </a:lnTo>
                <a:lnTo>
                  <a:pt x="7995104" y="2769241"/>
                </a:lnTo>
                <a:lnTo>
                  <a:pt x="7999046" y="2768803"/>
                </a:lnTo>
                <a:lnTo>
                  <a:pt x="8002768" y="2768366"/>
                </a:lnTo>
                <a:lnTo>
                  <a:pt x="8006710" y="2767929"/>
                </a:lnTo>
                <a:lnTo>
                  <a:pt x="8010213" y="2766835"/>
                </a:lnTo>
                <a:lnTo>
                  <a:pt x="8013936" y="2766178"/>
                </a:lnTo>
                <a:lnTo>
                  <a:pt x="8017659" y="2764866"/>
                </a:lnTo>
                <a:lnTo>
                  <a:pt x="8021381" y="2763553"/>
                </a:lnTo>
                <a:lnTo>
                  <a:pt x="8024886" y="2762022"/>
                </a:lnTo>
                <a:lnTo>
                  <a:pt x="8028170" y="2760272"/>
                </a:lnTo>
                <a:lnTo>
                  <a:pt x="8031674" y="2758303"/>
                </a:lnTo>
                <a:lnTo>
                  <a:pt x="8034959" y="2756116"/>
                </a:lnTo>
                <a:lnTo>
                  <a:pt x="8038243" y="2753928"/>
                </a:lnTo>
                <a:lnTo>
                  <a:pt x="8041309" y="2751522"/>
                </a:lnTo>
                <a:lnTo>
                  <a:pt x="8044375" y="2748897"/>
                </a:lnTo>
                <a:lnTo>
                  <a:pt x="8047441" y="2746053"/>
                </a:lnTo>
                <a:lnTo>
                  <a:pt x="8848050" y="1946497"/>
                </a:lnTo>
                <a:lnTo>
                  <a:pt x="8850896" y="1943653"/>
                </a:lnTo>
                <a:lnTo>
                  <a:pt x="8853962" y="1941028"/>
                </a:lnTo>
                <a:lnTo>
                  <a:pt x="8857247" y="1938622"/>
                </a:lnTo>
                <a:lnTo>
                  <a:pt x="8860312" y="1936216"/>
                </a:lnTo>
                <a:lnTo>
                  <a:pt x="8863816" y="1934247"/>
                </a:lnTo>
                <a:lnTo>
                  <a:pt x="8867320" y="1932278"/>
                </a:lnTo>
                <a:lnTo>
                  <a:pt x="8870604" y="1930528"/>
                </a:lnTo>
                <a:lnTo>
                  <a:pt x="8874327" y="1928997"/>
                </a:lnTo>
                <a:lnTo>
                  <a:pt x="8877832" y="1927684"/>
                </a:lnTo>
                <a:lnTo>
                  <a:pt x="8881554" y="1926372"/>
                </a:lnTo>
                <a:lnTo>
                  <a:pt x="8885276" y="1925497"/>
                </a:lnTo>
                <a:lnTo>
                  <a:pt x="8889000" y="1924622"/>
                </a:lnTo>
                <a:lnTo>
                  <a:pt x="8892722" y="1924184"/>
                </a:lnTo>
                <a:lnTo>
                  <a:pt x="8896664" y="1923747"/>
                </a:lnTo>
                <a:lnTo>
                  <a:pt x="8900167" y="1923309"/>
                </a:lnTo>
                <a:lnTo>
                  <a:pt x="8904109" y="1923309"/>
                </a:lnTo>
                <a:lnTo>
                  <a:pt x="8907832" y="1923309"/>
                </a:lnTo>
                <a:lnTo>
                  <a:pt x="8911774" y="1923747"/>
                </a:lnTo>
                <a:lnTo>
                  <a:pt x="8915496" y="1924184"/>
                </a:lnTo>
                <a:lnTo>
                  <a:pt x="8919220" y="1924622"/>
                </a:lnTo>
                <a:lnTo>
                  <a:pt x="8923161" y="1925497"/>
                </a:lnTo>
                <a:lnTo>
                  <a:pt x="8926664" y="1926372"/>
                </a:lnTo>
                <a:lnTo>
                  <a:pt x="8930388" y="1927684"/>
                </a:lnTo>
                <a:lnTo>
                  <a:pt x="8933891" y="1928997"/>
                </a:lnTo>
                <a:lnTo>
                  <a:pt x="8937395" y="1930528"/>
                </a:lnTo>
                <a:lnTo>
                  <a:pt x="8941118" y="1932278"/>
                </a:lnTo>
                <a:lnTo>
                  <a:pt x="8944402" y="1934247"/>
                </a:lnTo>
                <a:lnTo>
                  <a:pt x="8947688" y="1936216"/>
                </a:lnTo>
                <a:lnTo>
                  <a:pt x="8951191" y="1938622"/>
                </a:lnTo>
                <a:lnTo>
                  <a:pt x="8954257" y="1941028"/>
                </a:lnTo>
                <a:lnTo>
                  <a:pt x="8957322" y="1943653"/>
                </a:lnTo>
                <a:lnTo>
                  <a:pt x="8960170" y="1946497"/>
                </a:lnTo>
                <a:lnTo>
                  <a:pt x="8963016" y="1949341"/>
                </a:lnTo>
                <a:lnTo>
                  <a:pt x="8965863" y="1952404"/>
                </a:lnTo>
                <a:lnTo>
                  <a:pt x="8968053" y="1955685"/>
                </a:lnTo>
                <a:lnTo>
                  <a:pt x="8970462" y="1958748"/>
                </a:lnTo>
                <a:lnTo>
                  <a:pt x="8972432" y="1962248"/>
                </a:lnTo>
                <a:lnTo>
                  <a:pt x="8974622" y="1965748"/>
                </a:lnTo>
                <a:lnTo>
                  <a:pt x="8976156" y="1969029"/>
                </a:lnTo>
                <a:lnTo>
                  <a:pt x="8977688" y="1972748"/>
                </a:lnTo>
                <a:lnTo>
                  <a:pt x="8979220" y="1976248"/>
                </a:lnTo>
                <a:lnTo>
                  <a:pt x="8980097" y="1979967"/>
                </a:lnTo>
                <a:lnTo>
                  <a:pt x="8981192" y="1983686"/>
                </a:lnTo>
                <a:lnTo>
                  <a:pt x="8982068" y="1987405"/>
                </a:lnTo>
                <a:lnTo>
                  <a:pt x="8982725" y="1991124"/>
                </a:lnTo>
                <a:lnTo>
                  <a:pt x="8982944" y="1995061"/>
                </a:lnTo>
                <a:lnTo>
                  <a:pt x="8983162" y="1998561"/>
                </a:lnTo>
                <a:lnTo>
                  <a:pt x="8983600" y="2002499"/>
                </a:lnTo>
                <a:lnTo>
                  <a:pt x="8983162" y="2006218"/>
                </a:lnTo>
                <a:lnTo>
                  <a:pt x="8982944" y="2010155"/>
                </a:lnTo>
                <a:lnTo>
                  <a:pt x="8982725" y="2014093"/>
                </a:lnTo>
                <a:lnTo>
                  <a:pt x="8982068" y="2017593"/>
                </a:lnTo>
                <a:lnTo>
                  <a:pt x="8981192" y="2021530"/>
                </a:lnTo>
                <a:lnTo>
                  <a:pt x="8980097" y="2025031"/>
                </a:lnTo>
                <a:lnTo>
                  <a:pt x="8979220" y="2028750"/>
                </a:lnTo>
                <a:lnTo>
                  <a:pt x="8977688" y="2032250"/>
                </a:lnTo>
                <a:lnTo>
                  <a:pt x="8976156" y="2035750"/>
                </a:lnTo>
                <a:lnTo>
                  <a:pt x="8974622" y="2039469"/>
                </a:lnTo>
                <a:lnTo>
                  <a:pt x="8972432" y="2042750"/>
                </a:lnTo>
                <a:lnTo>
                  <a:pt x="8970462" y="2046031"/>
                </a:lnTo>
                <a:lnTo>
                  <a:pt x="8968053" y="2049531"/>
                </a:lnTo>
                <a:lnTo>
                  <a:pt x="8965863" y="2052594"/>
                </a:lnTo>
                <a:lnTo>
                  <a:pt x="8963016" y="2055657"/>
                </a:lnTo>
                <a:lnTo>
                  <a:pt x="8960170" y="2058719"/>
                </a:lnTo>
                <a:lnTo>
                  <a:pt x="8551982" y="2466482"/>
                </a:lnTo>
                <a:lnTo>
                  <a:pt x="8549134" y="2469544"/>
                </a:lnTo>
                <a:lnTo>
                  <a:pt x="8546507" y="2472607"/>
                </a:lnTo>
                <a:lnTo>
                  <a:pt x="8543879" y="2475669"/>
                </a:lnTo>
                <a:lnTo>
                  <a:pt x="8541690" y="2478951"/>
                </a:lnTo>
                <a:lnTo>
                  <a:pt x="8539500" y="2482451"/>
                </a:lnTo>
                <a:lnTo>
                  <a:pt x="8537748" y="2485732"/>
                </a:lnTo>
                <a:lnTo>
                  <a:pt x="8535996" y="2489014"/>
                </a:lnTo>
                <a:lnTo>
                  <a:pt x="8534463" y="2492514"/>
                </a:lnTo>
                <a:lnTo>
                  <a:pt x="8533150" y="2496232"/>
                </a:lnTo>
                <a:lnTo>
                  <a:pt x="8531836" y="2500170"/>
                </a:lnTo>
                <a:lnTo>
                  <a:pt x="8530740" y="2503670"/>
                </a:lnTo>
                <a:lnTo>
                  <a:pt x="8530083" y="2507171"/>
                </a:lnTo>
                <a:lnTo>
                  <a:pt x="8529426" y="2511108"/>
                </a:lnTo>
                <a:lnTo>
                  <a:pt x="8528988" y="2515046"/>
                </a:lnTo>
                <a:lnTo>
                  <a:pt x="8528770" y="2518765"/>
                </a:lnTo>
                <a:lnTo>
                  <a:pt x="8528550" y="2522483"/>
                </a:lnTo>
                <a:lnTo>
                  <a:pt x="8528770" y="2526202"/>
                </a:lnTo>
                <a:lnTo>
                  <a:pt x="8528988" y="2530140"/>
                </a:lnTo>
                <a:lnTo>
                  <a:pt x="8529426" y="2533859"/>
                </a:lnTo>
                <a:lnTo>
                  <a:pt x="8530083" y="2537578"/>
                </a:lnTo>
                <a:lnTo>
                  <a:pt x="8530740" y="2541296"/>
                </a:lnTo>
                <a:lnTo>
                  <a:pt x="8531836" y="2545016"/>
                </a:lnTo>
                <a:lnTo>
                  <a:pt x="8533150" y="2548953"/>
                </a:lnTo>
                <a:lnTo>
                  <a:pt x="8534463" y="2552453"/>
                </a:lnTo>
                <a:lnTo>
                  <a:pt x="8535996" y="2555734"/>
                </a:lnTo>
                <a:lnTo>
                  <a:pt x="8537748" y="2559453"/>
                </a:lnTo>
                <a:lnTo>
                  <a:pt x="8539500" y="2562735"/>
                </a:lnTo>
                <a:lnTo>
                  <a:pt x="8541690" y="2566016"/>
                </a:lnTo>
                <a:lnTo>
                  <a:pt x="8543879" y="2569297"/>
                </a:lnTo>
                <a:lnTo>
                  <a:pt x="8546507" y="2572579"/>
                </a:lnTo>
                <a:lnTo>
                  <a:pt x="8549134" y="2575642"/>
                </a:lnTo>
                <a:lnTo>
                  <a:pt x="8551982" y="2578704"/>
                </a:lnTo>
                <a:lnTo>
                  <a:pt x="8554390" y="2580892"/>
                </a:lnTo>
                <a:lnTo>
                  <a:pt x="8557018" y="2583298"/>
                </a:lnTo>
                <a:lnTo>
                  <a:pt x="8562712" y="2587673"/>
                </a:lnTo>
                <a:lnTo>
                  <a:pt x="8568406" y="2591173"/>
                </a:lnTo>
                <a:lnTo>
                  <a:pt x="8574318" y="2594235"/>
                </a:lnTo>
                <a:lnTo>
                  <a:pt x="8580668" y="2596861"/>
                </a:lnTo>
                <a:lnTo>
                  <a:pt x="8586800" y="2598830"/>
                </a:lnTo>
                <a:lnTo>
                  <a:pt x="8593589" y="2600361"/>
                </a:lnTo>
                <a:lnTo>
                  <a:pt x="8599940" y="2601236"/>
                </a:lnTo>
                <a:lnTo>
                  <a:pt x="8606728" y="2601673"/>
                </a:lnTo>
                <a:lnTo>
                  <a:pt x="8613078" y="2601455"/>
                </a:lnTo>
                <a:lnTo>
                  <a:pt x="8619867" y="2601017"/>
                </a:lnTo>
                <a:lnTo>
                  <a:pt x="8626218" y="2599705"/>
                </a:lnTo>
                <a:lnTo>
                  <a:pt x="8632568" y="2597955"/>
                </a:lnTo>
                <a:lnTo>
                  <a:pt x="8639138" y="2595330"/>
                </a:lnTo>
                <a:lnTo>
                  <a:pt x="8645269" y="2592486"/>
                </a:lnTo>
                <a:lnTo>
                  <a:pt x="8650963" y="2589204"/>
                </a:lnTo>
                <a:lnTo>
                  <a:pt x="9144000" y="2092831"/>
                </a:lnTo>
                <a:lnTo>
                  <a:pt x="9144000" y="3447241"/>
                </a:lnTo>
                <a:lnTo>
                  <a:pt x="9144000" y="4725144"/>
                </a:lnTo>
                <a:lnTo>
                  <a:pt x="9144000" y="6858000"/>
                </a:lnTo>
                <a:lnTo>
                  <a:pt x="6302485" y="6858000"/>
                </a:lnTo>
                <a:lnTo>
                  <a:pt x="2770788" y="6858000"/>
                </a:lnTo>
                <a:lnTo>
                  <a:pt x="317091" y="6858000"/>
                </a:lnTo>
                <a:lnTo>
                  <a:pt x="1397561" y="5778874"/>
                </a:lnTo>
                <a:lnTo>
                  <a:pt x="1400408" y="5776029"/>
                </a:lnTo>
                <a:lnTo>
                  <a:pt x="1402817" y="5772967"/>
                </a:lnTo>
                <a:lnTo>
                  <a:pt x="1405445" y="5769686"/>
                </a:lnTo>
                <a:lnTo>
                  <a:pt x="1407854" y="5766623"/>
                </a:lnTo>
                <a:lnTo>
                  <a:pt x="1409824" y="5763123"/>
                </a:lnTo>
                <a:lnTo>
                  <a:pt x="1411576" y="5759623"/>
                </a:lnTo>
                <a:lnTo>
                  <a:pt x="1413548" y="5756341"/>
                </a:lnTo>
                <a:lnTo>
                  <a:pt x="1415080" y="5752623"/>
                </a:lnTo>
                <a:lnTo>
                  <a:pt x="1416394" y="5749123"/>
                </a:lnTo>
                <a:lnTo>
                  <a:pt x="1417489" y="5745404"/>
                </a:lnTo>
                <a:lnTo>
                  <a:pt x="1418584" y="5741685"/>
                </a:lnTo>
                <a:lnTo>
                  <a:pt x="1419460" y="5737966"/>
                </a:lnTo>
                <a:lnTo>
                  <a:pt x="1419898" y="5734247"/>
                </a:lnTo>
                <a:lnTo>
                  <a:pt x="1420336" y="5730310"/>
                </a:lnTo>
                <a:lnTo>
                  <a:pt x="1420555" y="5726810"/>
                </a:lnTo>
                <a:lnTo>
                  <a:pt x="1420993" y="5722872"/>
                </a:lnTo>
                <a:lnTo>
                  <a:pt x="1420555" y="5718934"/>
                </a:lnTo>
                <a:lnTo>
                  <a:pt x="1420336" y="5715215"/>
                </a:lnTo>
                <a:lnTo>
                  <a:pt x="1419898" y="5711278"/>
                </a:lnTo>
                <a:lnTo>
                  <a:pt x="1419460" y="5707777"/>
                </a:lnTo>
                <a:lnTo>
                  <a:pt x="1418584" y="5703840"/>
                </a:lnTo>
                <a:lnTo>
                  <a:pt x="1417489" y="5700340"/>
                </a:lnTo>
                <a:lnTo>
                  <a:pt x="1416394" y="5696621"/>
                </a:lnTo>
                <a:lnTo>
                  <a:pt x="1415080" y="5693121"/>
                </a:lnTo>
                <a:lnTo>
                  <a:pt x="1413548" y="5689402"/>
                </a:lnTo>
                <a:lnTo>
                  <a:pt x="1411576" y="5685902"/>
                </a:lnTo>
                <a:lnTo>
                  <a:pt x="1409824" y="5682621"/>
                </a:lnTo>
                <a:lnTo>
                  <a:pt x="1407854" y="5679121"/>
                </a:lnTo>
                <a:lnTo>
                  <a:pt x="1405445" y="5675840"/>
                </a:lnTo>
                <a:lnTo>
                  <a:pt x="1402817" y="5672777"/>
                </a:lnTo>
                <a:lnTo>
                  <a:pt x="1400408" y="5669714"/>
                </a:lnTo>
                <a:lnTo>
                  <a:pt x="1397561" y="5666870"/>
                </a:lnTo>
                <a:lnTo>
                  <a:pt x="1394714" y="5664027"/>
                </a:lnTo>
                <a:lnTo>
                  <a:pt x="1391648" y="5661183"/>
                </a:lnTo>
                <a:lnTo>
                  <a:pt x="1388364" y="5658995"/>
                </a:lnTo>
                <a:lnTo>
                  <a:pt x="1385079" y="5656589"/>
                </a:lnTo>
                <a:lnTo>
                  <a:pt x="1381794" y="5654620"/>
                </a:lnTo>
                <a:lnTo>
                  <a:pt x="1378291" y="5652432"/>
                </a:lnTo>
                <a:lnTo>
                  <a:pt x="1375006" y="5650901"/>
                </a:lnTo>
                <a:lnTo>
                  <a:pt x="1371283" y="5649370"/>
                </a:lnTo>
                <a:lnTo>
                  <a:pt x="1367780" y="5647839"/>
                </a:lnTo>
                <a:lnTo>
                  <a:pt x="1364057" y="5646964"/>
                </a:lnTo>
                <a:lnTo>
                  <a:pt x="1360334" y="5645870"/>
                </a:lnTo>
                <a:lnTo>
                  <a:pt x="1356612" y="5644995"/>
                </a:lnTo>
                <a:lnTo>
                  <a:pt x="1352888" y="5644339"/>
                </a:lnTo>
                <a:lnTo>
                  <a:pt x="1349166" y="5643682"/>
                </a:lnTo>
                <a:lnTo>
                  <a:pt x="1345443" y="5643464"/>
                </a:lnTo>
                <a:lnTo>
                  <a:pt x="1341501" y="5643464"/>
                </a:lnTo>
                <a:lnTo>
                  <a:pt x="1337559" y="5643464"/>
                </a:lnTo>
                <a:lnTo>
                  <a:pt x="1333837" y="5643682"/>
                </a:lnTo>
                <a:lnTo>
                  <a:pt x="1330114" y="5644339"/>
                </a:lnTo>
                <a:lnTo>
                  <a:pt x="1326391" y="5644995"/>
                </a:lnTo>
                <a:lnTo>
                  <a:pt x="1322450" y="5645870"/>
                </a:lnTo>
                <a:lnTo>
                  <a:pt x="1318946" y="5646964"/>
                </a:lnTo>
                <a:lnTo>
                  <a:pt x="1315223" y="5647839"/>
                </a:lnTo>
                <a:lnTo>
                  <a:pt x="1311719" y="5649370"/>
                </a:lnTo>
                <a:lnTo>
                  <a:pt x="1307997" y="5650901"/>
                </a:lnTo>
                <a:lnTo>
                  <a:pt x="1304493" y="5652432"/>
                </a:lnTo>
                <a:lnTo>
                  <a:pt x="1301208" y="5654620"/>
                </a:lnTo>
                <a:lnTo>
                  <a:pt x="1297704" y="5656589"/>
                </a:lnTo>
                <a:lnTo>
                  <a:pt x="1294420" y="5658995"/>
                </a:lnTo>
                <a:lnTo>
                  <a:pt x="1291354" y="5661183"/>
                </a:lnTo>
                <a:lnTo>
                  <a:pt x="1288288" y="5664027"/>
                </a:lnTo>
                <a:lnTo>
                  <a:pt x="1285441" y="5666870"/>
                </a:lnTo>
                <a:lnTo>
                  <a:pt x="1212738" y="5739278"/>
                </a:lnTo>
                <a:lnTo>
                  <a:pt x="1209672" y="5742123"/>
                </a:lnTo>
                <a:lnTo>
                  <a:pt x="1206607" y="5744966"/>
                </a:lnTo>
                <a:lnTo>
                  <a:pt x="1203540" y="5747154"/>
                </a:lnTo>
                <a:lnTo>
                  <a:pt x="1200037" y="5749560"/>
                </a:lnTo>
                <a:lnTo>
                  <a:pt x="1196752" y="5751529"/>
                </a:lnTo>
                <a:lnTo>
                  <a:pt x="1193467" y="5753716"/>
                </a:lnTo>
                <a:lnTo>
                  <a:pt x="1189745" y="5755248"/>
                </a:lnTo>
                <a:lnTo>
                  <a:pt x="1186460" y="5756779"/>
                </a:lnTo>
                <a:lnTo>
                  <a:pt x="1182518" y="5758311"/>
                </a:lnTo>
                <a:lnTo>
                  <a:pt x="1179014" y="5759404"/>
                </a:lnTo>
                <a:lnTo>
                  <a:pt x="1175511" y="5760279"/>
                </a:lnTo>
                <a:lnTo>
                  <a:pt x="1171569" y="5761154"/>
                </a:lnTo>
                <a:lnTo>
                  <a:pt x="1168065" y="5761811"/>
                </a:lnTo>
                <a:lnTo>
                  <a:pt x="1164124" y="5762248"/>
                </a:lnTo>
                <a:lnTo>
                  <a:pt x="1160182" y="5762686"/>
                </a:lnTo>
                <a:lnTo>
                  <a:pt x="1156459" y="5762686"/>
                </a:lnTo>
                <a:lnTo>
                  <a:pt x="1152736" y="5762686"/>
                </a:lnTo>
                <a:lnTo>
                  <a:pt x="1149014" y="5762248"/>
                </a:lnTo>
                <a:lnTo>
                  <a:pt x="1145072" y="5761811"/>
                </a:lnTo>
                <a:lnTo>
                  <a:pt x="1141130" y="5761154"/>
                </a:lnTo>
                <a:lnTo>
                  <a:pt x="1137626" y="5760279"/>
                </a:lnTo>
                <a:lnTo>
                  <a:pt x="1133685" y="5759404"/>
                </a:lnTo>
                <a:lnTo>
                  <a:pt x="1130181" y="5758311"/>
                </a:lnTo>
                <a:lnTo>
                  <a:pt x="1126677" y="5756779"/>
                </a:lnTo>
                <a:lnTo>
                  <a:pt x="1122955" y="5755248"/>
                </a:lnTo>
                <a:lnTo>
                  <a:pt x="1119669" y="5753716"/>
                </a:lnTo>
                <a:lnTo>
                  <a:pt x="1115947" y="5751529"/>
                </a:lnTo>
                <a:lnTo>
                  <a:pt x="1112662" y="5749560"/>
                </a:lnTo>
                <a:lnTo>
                  <a:pt x="1109596" y="5747154"/>
                </a:lnTo>
                <a:lnTo>
                  <a:pt x="1106312" y="5744966"/>
                </a:lnTo>
                <a:lnTo>
                  <a:pt x="1103465" y="5742123"/>
                </a:lnTo>
                <a:lnTo>
                  <a:pt x="1100399" y="5739278"/>
                </a:lnTo>
                <a:lnTo>
                  <a:pt x="1097552" y="5736435"/>
                </a:lnTo>
                <a:lnTo>
                  <a:pt x="1094924" y="5733372"/>
                </a:lnTo>
                <a:lnTo>
                  <a:pt x="1092297" y="5730310"/>
                </a:lnTo>
                <a:lnTo>
                  <a:pt x="1090107" y="5727028"/>
                </a:lnTo>
                <a:lnTo>
                  <a:pt x="1087917" y="5723528"/>
                </a:lnTo>
                <a:lnTo>
                  <a:pt x="1086165" y="5720247"/>
                </a:lnTo>
                <a:lnTo>
                  <a:pt x="1084413" y="5716747"/>
                </a:lnTo>
                <a:lnTo>
                  <a:pt x="1082880" y="5713028"/>
                </a:lnTo>
                <a:lnTo>
                  <a:pt x="1081567" y="5709527"/>
                </a:lnTo>
                <a:lnTo>
                  <a:pt x="1080253" y="5706027"/>
                </a:lnTo>
                <a:lnTo>
                  <a:pt x="1079376" y="5702309"/>
                </a:lnTo>
                <a:lnTo>
                  <a:pt x="1078500" y="5698371"/>
                </a:lnTo>
                <a:lnTo>
                  <a:pt x="1078062" y="5694652"/>
                </a:lnTo>
                <a:lnTo>
                  <a:pt x="1077406" y="5690933"/>
                </a:lnTo>
                <a:lnTo>
                  <a:pt x="1077187" y="5687214"/>
                </a:lnTo>
                <a:lnTo>
                  <a:pt x="1077187" y="5683277"/>
                </a:lnTo>
                <a:lnTo>
                  <a:pt x="1077187" y="5679558"/>
                </a:lnTo>
                <a:lnTo>
                  <a:pt x="1077406" y="5675840"/>
                </a:lnTo>
                <a:lnTo>
                  <a:pt x="1078062" y="5672120"/>
                </a:lnTo>
                <a:lnTo>
                  <a:pt x="1078500" y="5668183"/>
                </a:lnTo>
                <a:lnTo>
                  <a:pt x="1079376" y="5664683"/>
                </a:lnTo>
                <a:lnTo>
                  <a:pt x="1080253" y="5660745"/>
                </a:lnTo>
                <a:lnTo>
                  <a:pt x="1081567" y="5657245"/>
                </a:lnTo>
                <a:lnTo>
                  <a:pt x="1082880" y="5653526"/>
                </a:lnTo>
                <a:lnTo>
                  <a:pt x="1084413" y="5650026"/>
                </a:lnTo>
                <a:lnTo>
                  <a:pt x="1086165" y="5646526"/>
                </a:lnTo>
                <a:lnTo>
                  <a:pt x="1087917" y="5643026"/>
                </a:lnTo>
                <a:lnTo>
                  <a:pt x="1090107" y="5639744"/>
                </a:lnTo>
                <a:lnTo>
                  <a:pt x="1092297" y="5636682"/>
                </a:lnTo>
                <a:lnTo>
                  <a:pt x="1094924" y="5633182"/>
                </a:lnTo>
                <a:lnTo>
                  <a:pt x="1097552" y="5630119"/>
                </a:lnTo>
                <a:lnTo>
                  <a:pt x="1100399" y="5627276"/>
                </a:lnTo>
                <a:lnTo>
                  <a:pt x="1561362" y="5167012"/>
                </a:lnTo>
                <a:lnTo>
                  <a:pt x="1564209" y="5163949"/>
                </a:lnTo>
                <a:lnTo>
                  <a:pt x="1566618" y="5160886"/>
                </a:lnTo>
                <a:lnTo>
                  <a:pt x="1569246" y="5157824"/>
                </a:lnTo>
                <a:lnTo>
                  <a:pt x="1571655" y="5154324"/>
                </a:lnTo>
                <a:lnTo>
                  <a:pt x="1573625" y="5151042"/>
                </a:lnTo>
                <a:lnTo>
                  <a:pt x="1575377" y="5147761"/>
                </a:lnTo>
                <a:lnTo>
                  <a:pt x="1577129" y="5144479"/>
                </a:lnTo>
                <a:lnTo>
                  <a:pt x="1578662" y="5140761"/>
                </a:lnTo>
                <a:lnTo>
                  <a:pt x="1579976" y="5137261"/>
                </a:lnTo>
                <a:lnTo>
                  <a:pt x="1581289" y="5133323"/>
                </a:lnTo>
                <a:lnTo>
                  <a:pt x="1582384" y="5129823"/>
                </a:lnTo>
                <a:lnTo>
                  <a:pt x="1583042" y="5126104"/>
                </a:lnTo>
                <a:lnTo>
                  <a:pt x="1583698" y="5122385"/>
                </a:lnTo>
                <a:lnTo>
                  <a:pt x="1584136" y="5118448"/>
                </a:lnTo>
                <a:lnTo>
                  <a:pt x="1584356" y="5114510"/>
                </a:lnTo>
                <a:lnTo>
                  <a:pt x="1584356" y="5111010"/>
                </a:lnTo>
                <a:lnTo>
                  <a:pt x="1584356" y="5107072"/>
                </a:lnTo>
                <a:lnTo>
                  <a:pt x="1584136" y="5103353"/>
                </a:lnTo>
                <a:lnTo>
                  <a:pt x="1583698" y="5099415"/>
                </a:lnTo>
                <a:lnTo>
                  <a:pt x="1583042" y="5095915"/>
                </a:lnTo>
                <a:lnTo>
                  <a:pt x="1582384" y="5091978"/>
                </a:lnTo>
                <a:lnTo>
                  <a:pt x="1581289" y="5088478"/>
                </a:lnTo>
                <a:lnTo>
                  <a:pt x="1579976" y="5084540"/>
                </a:lnTo>
                <a:lnTo>
                  <a:pt x="1578662" y="5081040"/>
                </a:lnTo>
                <a:lnTo>
                  <a:pt x="1577129" y="5077540"/>
                </a:lnTo>
                <a:lnTo>
                  <a:pt x="1575377" y="5074040"/>
                </a:lnTo>
                <a:lnTo>
                  <a:pt x="1573625" y="5070759"/>
                </a:lnTo>
                <a:lnTo>
                  <a:pt x="1571655" y="5067258"/>
                </a:lnTo>
                <a:lnTo>
                  <a:pt x="1569246" y="5063977"/>
                </a:lnTo>
                <a:lnTo>
                  <a:pt x="1566618" y="5060914"/>
                </a:lnTo>
                <a:lnTo>
                  <a:pt x="1564209" y="5057852"/>
                </a:lnTo>
                <a:lnTo>
                  <a:pt x="1561362" y="5054789"/>
                </a:lnTo>
                <a:lnTo>
                  <a:pt x="1558515" y="5051946"/>
                </a:lnTo>
                <a:lnTo>
                  <a:pt x="1555449" y="5049320"/>
                </a:lnTo>
                <a:lnTo>
                  <a:pt x="1551946" y="5047133"/>
                </a:lnTo>
                <a:lnTo>
                  <a:pt x="1548880" y="5044726"/>
                </a:lnTo>
                <a:lnTo>
                  <a:pt x="1545595" y="5042758"/>
                </a:lnTo>
                <a:lnTo>
                  <a:pt x="1542091" y="5040570"/>
                </a:lnTo>
                <a:lnTo>
                  <a:pt x="1538587" y="5038820"/>
                </a:lnTo>
                <a:lnTo>
                  <a:pt x="1535084" y="5037288"/>
                </a:lnTo>
                <a:lnTo>
                  <a:pt x="1531361" y="5035976"/>
                </a:lnTo>
                <a:lnTo>
                  <a:pt x="1527857" y="5035101"/>
                </a:lnTo>
                <a:lnTo>
                  <a:pt x="1523916" y="5034007"/>
                </a:lnTo>
                <a:lnTo>
                  <a:pt x="1520412" y="5032913"/>
                </a:lnTo>
                <a:lnTo>
                  <a:pt x="1516470" y="5032476"/>
                </a:lnTo>
                <a:lnTo>
                  <a:pt x="1512747" y="5031820"/>
                </a:lnTo>
                <a:lnTo>
                  <a:pt x="1509025" y="5031601"/>
                </a:lnTo>
                <a:lnTo>
                  <a:pt x="1505302" y="5031601"/>
                </a:lnTo>
                <a:lnTo>
                  <a:pt x="1501360" y="5031601"/>
                </a:lnTo>
                <a:lnTo>
                  <a:pt x="1497418" y="5031820"/>
                </a:lnTo>
                <a:lnTo>
                  <a:pt x="1493696" y="5032476"/>
                </a:lnTo>
                <a:lnTo>
                  <a:pt x="1489973" y="5032913"/>
                </a:lnTo>
                <a:lnTo>
                  <a:pt x="1486251" y="5034007"/>
                </a:lnTo>
                <a:lnTo>
                  <a:pt x="1482527" y="5035101"/>
                </a:lnTo>
                <a:lnTo>
                  <a:pt x="1479024" y="5035976"/>
                </a:lnTo>
                <a:lnTo>
                  <a:pt x="1475520" y="5037288"/>
                </a:lnTo>
                <a:lnTo>
                  <a:pt x="1471798" y="5038820"/>
                </a:lnTo>
                <a:lnTo>
                  <a:pt x="1468293" y="5040570"/>
                </a:lnTo>
                <a:lnTo>
                  <a:pt x="1464790" y="5042758"/>
                </a:lnTo>
                <a:lnTo>
                  <a:pt x="1461505" y="5044726"/>
                </a:lnTo>
                <a:lnTo>
                  <a:pt x="1458220" y="5047133"/>
                </a:lnTo>
                <a:lnTo>
                  <a:pt x="1455155" y="5049320"/>
                </a:lnTo>
                <a:lnTo>
                  <a:pt x="1452089" y="5051946"/>
                </a:lnTo>
                <a:lnTo>
                  <a:pt x="1449023" y="5054789"/>
                </a:lnTo>
                <a:lnTo>
                  <a:pt x="1388364" y="5115603"/>
                </a:lnTo>
                <a:lnTo>
                  <a:pt x="1319603" y="5183855"/>
                </a:lnTo>
                <a:lnTo>
                  <a:pt x="1316756" y="5186700"/>
                </a:lnTo>
                <a:lnTo>
                  <a:pt x="1313690" y="5189325"/>
                </a:lnTo>
                <a:lnTo>
                  <a:pt x="1310625" y="5191950"/>
                </a:lnTo>
                <a:lnTo>
                  <a:pt x="1307340" y="5194137"/>
                </a:lnTo>
                <a:lnTo>
                  <a:pt x="1304055" y="5196325"/>
                </a:lnTo>
                <a:lnTo>
                  <a:pt x="1300551" y="5198075"/>
                </a:lnTo>
                <a:lnTo>
                  <a:pt x="1297048" y="5199825"/>
                </a:lnTo>
                <a:lnTo>
                  <a:pt x="1293324" y="5201356"/>
                </a:lnTo>
                <a:lnTo>
                  <a:pt x="1289821" y="5202669"/>
                </a:lnTo>
                <a:lnTo>
                  <a:pt x="1286317" y="5203981"/>
                </a:lnTo>
                <a:lnTo>
                  <a:pt x="1282594" y="5205075"/>
                </a:lnTo>
                <a:lnTo>
                  <a:pt x="1278652" y="5205731"/>
                </a:lnTo>
                <a:lnTo>
                  <a:pt x="1274929" y="5206169"/>
                </a:lnTo>
                <a:lnTo>
                  <a:pt x="1271207" y="5206825"/>
                </a:lnTo>
                <a:lnTo>
                  <a:pt x="1267484" y="5207044"/>
                </a:lnTo>
                <a:lnTo>
                  <a:pt x="1263542" y="5207263"/>
                </a:lnTo>
                <a:lnTo>
                  <a:pt x="1259820" y="5207044"/>
                </a:lnTo>
                <a:lnTo>
                  <a:pt x="1256097" y="5206825"/>
                </a:lnTo>
                <a:lnTo>
                  <a:pt x="1252374" y="5206169"/>
                </a:lnTo>
                <a:lnTo>
                  <a:pt x="1248433" y="5205731"/>
                </a:lnTo>
                <a:lnTo>
                  <a:pt x="1244929" y="5205075"/>
                </a:lnTo>
                <a:lnTo>
                  <a:pt x="1240988" y="5203981"/>
                </a:lnTo>
                <a:lnTo>
                  <a:pt x="1237264" y="5202669"/>
                </a:lnTo>
                <a:lnTo>
                  <a:pt x="1233761" y="5201356"/>
                </a:lnTo>
                <a:lnTo>
                  <a:pt x="1230257" y="5199825"/>
                </a:lnTo>
                <a:lnTo>
                  <a:pt x="1226754" y="5198075"/>
                </a:lnTo>
                <a:lnTo>
                  <a:pt x="1223249" y="5196325"/>
                </a:lnTo>
                <a:lnTo>
                  <a:pt x="1219965" y="5194137"/>
                </a:lnTo>
                <a:lnTo>
                  <a:pt x="1216899" y="5191950"/>
                </a:lnTo>
                <a:lnTo>
                  <a:pt x="1213395" y="5189325"/>
                </a:lnTo>
                <a:lnTo>
                  <a:pt x="1210329" y="5186700"/>
                </a:lnTo>
                <a:lnTo>
                  <a:pt x="1207482" y="5183855"/>
                </a:lnTo>
                <a:lnTo>
                  <a:pt x="1203103" y="5179043"/>
                </a:lnTo>
                <a:lnTo>
                  <a:pt x="1199161" y="5174230"/>
                </a:lnTo>
                <a:lnTo>
                  <a:pt x="1195658" y="5168762"/>
                </a:lnTo>
                <a:lnTo>
                  <a:pt x="1192592" y="5163292"/>
                </a:lnTo>
                <a:lnTo>
                  <a:pt x="1189964" y="5157386"/>
                </a:lnTo>
                <a:lnTo>
                  <a:pt x="1187993" y="5151917"/>
                </a:lnTo>
                <a:lnTo>
                  <a:pt x="1186460" y="5146011"/>
                </a:lnTo>
                <a:lnTo>
                  <a:pt x="1185365" y="5139667"/>
                </a:lnTo>
                <a:lnTo>
                  <a:pt x="1184708" y="5133541"/>
                </a:lnTo>
                <a:lnTo>
                  <a:pt x="1184489" y="5127635"/>
                </a:lnTo>
                <a:lnTo>
                  <a:pt x="1184927" y="5121510"/>
                </a:lnTo>
                <a:lnTo>
                  <a:pt x="1185803" y="5115385"/>
                </a:lnTo>
                <a:lnTo>
                  <a:pt x="1186679" y="5109478"/>
                </a:lnTo>
                <a:lnTo>
                  <a:pt x="1188431" y="5103353"/>
                </a:lnTo>
                <a:lnTo>
                  <a:pt x="1190621" y="5097665"/>
                </a:lnTo>
                <a:lnTo>
                  <a:pt x="1193467" y="5091978"/>
                </a:lnTo>
                <a:lnTo>
                  <a:pt x="1378947" y="4906691"/>
                </a:lnTo>
                <a:lnTo>
                  <a:pt x="1381575" y="4903628"/>
                </a:lnTo>
                <a:lnTo>
                  <a:pt x="1384422" y="4900566"/>
                </a:lnTo>
                <a:lnTo>
                  <a:pt x="1386831" y="4897284"/>
                </a:lnTo>
                <a:lnTo>
                  <a:pt x="1389021" y="4894003"/>
                </a:lnTo>
                <a:lnTo>
                  <a:pt x="1390992" y="4890721"/>
                </a:lnTo>
                <a:lnTo>
                  <a:pt x="1393181" y="4887440"/>
                </a:lnTo>
                <a:lnTo>
                  <a:pt x="1394714" y="4883940"/>
                </a:lnTo>
                <a:lnTo>
                  <a:pt x="1396248" y="4880440"/>
                </a:lnTo>
                <a:lnTo>
                  <a:pt x="1397780" y="4876940"/>
                </a:lnTo>
                <a:lnTo>
                  <a:pt x="1398875" y="4873003"/>
                </a:lnTo>
                <a:lnTo>
                  <a:pt x="1399751" y="4869502"/>
                </a:lnTo>
                <a:lnTo>
                  <a:pt x="1400627" y="4865783"/>
                </a:lnTo>
                <a:lnTo>
                  <a:pt x="1401284" y="4861846"/>
                </a:lnTo>
                <a:lnTo>
                  <a:pt x="1401941" y="4858127"/>
                </a:lnTo>
                <a:lnTo>
                  <a:pt x="1402160" y="4854189"/>
                </a:lnTo>
                <a:lnTo>
                  <a:pt x="1402160" y="4850689"/>
                </a:lnTo>
                <a:lnTo>
                  <a:pt x="1402160" y="4846752"/>
                </a:lnTo>
                <a:lnTo>
                  <a:pt x="1401941" y="4843033"/>
                </a:lnTo>
                <a:lnTo>
                  <a:pt x="1401284" y="4839095"/>
                </a:lnTo>
                <a:lnTo>
                  <a:pt x="1400627" y="4835595"/>
                </a:lnTo>
                <a:lnTo>
                  <a:pt x="1399751" y="4831657"/>
                </a:lnTo>
                <a:lnTo>
                  <a:pt x="1398875" y="4828157"/>
                </a:lnTo>
                <a:lnTo>
                  <a:pt x="1397780" y="4824219"/>
                </a:lnTo>
                <a:lnTo>
                  <a:pt x="1396248" y="4820719"/>
                </a:lnTo>
                <a:lnTo>
                  <a:pt x="1394714" y="4817219"/>
                </a:lnTo>
                <a:lnTo>
                  <a:pt x="1393181" y="4813719"/>
                </a:lnTo>
                <a:lnTo>
                  <a:pt x="1390992" y="4810438"/>
                </a:lnTo>
                <a:lnTo>
                  <a:pt x="1389021" y="4806938"/>
                </a:lnTo>
                <a:lnTo>
                  <a:pt x="1386831" y="4803656"/>
                </a:lnTo>
                <a:lnTo>
                  <a:pt x="1384422" y="4800594"/>
                </a:lnTo>
                <a:lnTo>
                  <a:pt x="1381575" y="4797531"/>
                </a:lnTo>
                <a:lnTo>
                  <a:pt x="1378947" y="4794469"/>
                </a:lnTo>
                <a:lnTo>
                  <a:pt x="1375882" y="4791625"/>
                </a:lnTo>
                <a:lnTo>
                  <a:pt x="1372816" y="4789000"/>
                </a:lnTo>
                <a:lnTo>
                  <a:pt x="1369750" y="4786812"/>
                </a:lnTo>
                <a:lnTo>
                  <a:pt x="1366466" y="4784406"/>
                </a:lnTo>
                <a:lnTo>
                  <a:pt x="1363181" y="4782437"/>
                </a:lnTo>
                <a:lnTo>
                  <a:pt x="1359677" y="4780250"/>
                </a:lnTo>
                <a:lnTo>
                  <a:pt x="1356173" y="4778500"/>
                </a:lnTo>
                <a:lnTo>
                  <a:pt x="1352451" y="4776968"/>
                </a:lnTo>
                <a:lnTo>
                  <a:pt x="1348947" y="4775655"/>
                </a:lnTo>
                <a:lnTo>
                  <a:pt x="1345443" y="4774562"/>
                </a:lnTo>
                <a:lnTo>
                  <a:pt x="1341720" y="4773687"/>
                </a:lnTo>
                <a:lnTo>
                  <a:pt x="1337778" y="4772593"/>
                </a:lnTo>
                <a:lnTo>
                  <a:pt x="1334275" y="4772155"/>
                </a:lnTo>
                <a:lnTo>
                  <a:pt x="1330333" y="4771499"/>
                </a:lnTo>
                <a:lnTo>
                  <a:pt x="1326610" y="4771280"/>
                </a:lnTo>
                <a:lnTo>
                  <a:pt x="1322669" y="4771280"/>
                </a:lnTo>
                <a:lnTo>
                  <a:pt x="1318946" y="4771280"/>
                </a:lnTo>
                <a:lnTo>
                  <a:pt x="1315223" y="4771499"/>
                </a:lnTo>
                <a:lnTo>
                  <a:pt x="1311500" y="4772155"/>
                </a:lnTo>
                <a:lnTo>
                  <a:pt x="1307558" y="4772593"/>
                </a:lnTo>
                <a:lnTo>
                  <a:pt x="1304055" y="4773687"/>
                </a:lnTo>
                <a:lnTo>
                  <a:pt x="1300113" y="4774562"/>
                </a:lnTo>
                <a:lnTo>
                  <a:pt x="1296391" y="4775655"/>
                </a:lnTo>
                <a:lnTo>
                  <a:pt x="1292887" y="4776968"/>
                </a:lnTo>
                <a:lnTo>
                  <a:pt x="1289383" y="4778500"/>
                </a:lnTo>
                <a:lnTo>
                  <a:pt x="1285879" y="4780250"/>
                </a:lnTo>
                <a:lnTo>
                  <a:pt x="1282375" y="4782437"/>
                </a:lnTo>
                <a:lnTo>
                  <a:pt x="1279090" y="4784406"/>
                </a:lnTo>
                <a:lnTo>
                  <a:pt x="1276025" y="4786812"/>
                </a:lnTo>
                <a:lnTo>
                  <a:pt x="1272521" y="4789000"/>
                </a:lnTo>
                <a:lnTo>
                  <a:pt x="1269456" y="4791625"/>
                </a:lnTo>
                <a:lnTo>
                  <a:pt x="1266608" y="4794469"/>
                </a:lnTo>
                <a:lnTo>
                  <a:pt x="876378" y="5184293"/>
                </a:lnTo>
                <a:lnTo>
                  <a:pt x="873531" y="5186918"/>
                </a:lnTo>
                <a:lnTo>
                  <a:pt x="870465" y="5189543"/>
                </a:lnTo>
                <a:lnTo>
                  <a:pt x="867399" y="5192168"/>
                </a:lnTo>
                <a:lnTo>
                  <a:pt x="864114" y="5194137"/>
                </a:lnTo>
                <a:lnTo>
                  <a:pt x="860830" y="5196543"/>
                </a:lnTo>
                <a:lnTo>
                  <a:pt x="857326" y="5198293"/>
                </a:lnTo>
                <a:lnTo>
                  <a:pt x="853822" y="5200043"/>
                </a:lnTo>
                <a:lnTo>
                  <a:pt x="850318" y="5201575"/>
                </a:lnTo>
                <a:lnTo>
                  <a:pt x="846596" y="5202888"/>
                </a:lnTo>
                <a:lnTo>
                  <a:pt x="843092" y="5204200"/>
                </a:lnTo>
                <a:lnTo>
                  <a:pt x="839369" y="5205075"/>
                </a:lnTo>
                <a:lnTo>
                  <a:pt x="835647" y="5205950"/>
                </a:lnTo>
                <a:lnTo>
                  <a:pt x="831705" y="5206606"/>
                </a:lnTo>
                <a:lnTo>
                  <a:pt x="828201" y="5207044"/>
                </a:lnTo>
                <a:lnTo>
                  <a:pt x="824259" y="5207263"/>
                </a:lnTo>
                <a:lnTo>
                  <a:pt x="820317" y="5207263"/>
                </a:lnTo>
                <a:lnTo>
                  <a:pt x="816595" y="5207263"/>
                </a:lnTo>
                <a:lnTo>
                  <a:pt x="812653" y="5207044"/>
                </a:lnTo>
                <a:lnTo>
                  <a:pt x="809149" y="5206606"/>
                </a:lnTo>
                <a:lnTo>
                  <a:pt x="805208" y="5205950"/>
                </a:lnTo>
                <a:lnTo>
                  <a:pt x="801703" y="5205075"/>
                </a:lnTo>
                <a:lnTo>
                  <a:pt x="797762" y="5204200"/>
                </a:lnTo>
                <a:lnTo>
                  <a:pt x="794258" y="5202888"/>
                </a:lnTo>
                <a:lnTo>
                  <a:pt x="790535" y="5201575"/>
                </a:lnTo>
                <a:lnTo>
                  <a:pt x="787032" y="5200043"/>
                </a:lnTo>
                <a:lnTo>
                  <a:pt x="783309" y="5198293"/>
                </a:lnTo>
                <a:lnTo>
                  <a:pt x="780024" y="5196543"/>
                </a:lnTo>
                <a:lnTo>
                  <a:pt x="776740" y="5194137"/>
                </a:lnTo>
                <a:lnTo>
                  <a:pt x="773455" y="5192168"/>
                </a:lnTo>
                <a:lnTo>
                  <a:pt x="770170" y="5189543"/>
                </a:lnTo>
                <a:lnTo>
                  <a:pt x="767104" y="5186918"/>
                </a:lnTo>
                <a:lnTo>
                  <a:pt x="764257" y="5184293"/>
                </a:lnTo>
                <a:lnTo>
                  <a:pt x="761629" y="5181012"/>
                </a:lnTo>
                <a:lnTo>
                  <a:pt x="759002" y="5177949"/>
                </a:lnTo>
                <a:lnTo>
                  <a:pt x="756374" y="5174887"/>
                </a:lnTo>
                <a:lnTo>
                  <a:pt x="754184" y="5171605"/>
                </a:lnTo>
                <a:lnTo>
                  <a:pt x="751994" y="5168324"/>
                </a:lnTo>
                <a:lnTo>
                  <a:pt x="750242" y="5164824"/>
                </a:lnTo>
                <a:lnTo>
                  <a:pt x="748491" y="5161542"/>
                </a:lnTo>
                <a:lnTo>
                  <a:pt x="746958" y="5158042"/>
                </a:lnTo>
                <a:lnTo>
                  <a:pt x="745644" y="5154324"/>
                </a:lnTo>
                <a:lnTo>
                  <a:pt x="744330" y="5150604"/>
                </a:lnTo>
                <a:lnTo>
                  <a:pt x="743235" y="5146886"/>
                </a:lnTo>
                <a:lnTo>
                  <a:pt x="742578" y="5143386"/>
                </a:lnTo>
                <a:lnTo>
                  <a:pt x="741702" y="5139448"/>
                </a:lnTo>
                <a:lnTo>
                  <a:pt x="741483" y="5135729"/>
                </a:lnTo>
                <a:lnTo>
                  <a:pt x="741264" y="5131791"/>
                </a:lnTo>
                <a:lnTo>
                  <a:pt x="741045" y="5128291"/>
                </a:lnTo>
                <a:lnTo>
                  <a:pt x="741264" y="5124354"/>
                </a:lnTo>
                <a:lnTo>
                  <a:pt x="741483" y="5120416"/>
                </a:lnTo>
                <a:lnTo>
                  <a:pt x="741702" y="5116697"/>
                </a:lnTo>
                <a:lnTo>
                  <a:pt x="742578" y="5112978"/>
                </a:lnTo>
                <a:lnTo>
                  <a:pt x="743235" y="5109260"/>
                </a:lnTo>
                <a:lnTo>
                  <a:pt x="744330" y="5105541"/>
                </a:lnTo>
                <a:lnTo>
                  <a:pt x="745644" y="5101822"/>
                </a:lnTo>
                <a:lnTo>
                  <a:pt x="746958" y="5098103"/>
                </a:lnTo>
                <a:lnTo>
                  <a:pt x="748491" y="5094822"/>
                </a:lnTo>
                <a:lnTo>
                  <a:pt x="750242" y="5091322"/>
                </a:lnTo>
                <a:lnTo>
                  <a:pt x="751994" y="5087822"/>
                </a:lnTo>
                <a:lnTo>
                  <a:pt x="754184" y="5084540"/>
                </a:lnTo>
                <a:lnTo>
                  <a:pt x="756374" y="5081259"/>
                </a:lnTo>
                <a:lnTo>
                  <a:pt x="759002" y="5078196"/>
                </a:lnTo>
                <a:lnTo>
                  <a:pt x="761629" y="5075134"/>
                </a:lnTo>
                <a:lnTo>
                  <a:pt x="764257" y="5072071"/>
                </a:lnTo>
                <a:lnTo>
                  <a:pt x="1628591" y="4208857"/>
                </a:lnTo>
                <a:lnTo>
                  <a:pt x="1631437" y="4205576"/>
                </a:lnTo>
                <a:lnTo>
                  <a:pt x="1634065" y="4202513"/>
                </a:lnTo>
                <a:lnTo>
                  <a:pt x="1636693" y="4199450"/>
                </a:lnTo>
                <a:lnTo>
                  <a:pt x="1638883" y="4196169"/>
                </a:lnTo>
                <a:lnTo>
                  <a:pt x="1641072" y="4192888"/>
                </a:lnTo>
                <a:lnTo>
                  <a:pt x="1642825" y="4189607"/>
                </a:lnTo>
                <a:lnTo>
                  <a:pt x="1644576" y="4185887"/>
                </a:lnTo>
                <a:lnTo>
                  <a:pt x="1646109" y="4182606"/>
                </a:lnTo>
                <a:lnTo>
                  <a:pt x="1647423" y="4178887"/>
                </a:lnTo>
                <a:lnTo>
                  <a:pt x="1648737" y="4175169"/>
                </a:lnTo>
                <a:lnTo>
                  <a:pt x="1649613" y="4171450"/>
                </a:lnTo>
                <a:lnTo>
                  <a:pt x="1650489" y="4167731"/>
                </a:lnTo>
                <a:lnTo>
                  <a:pt x="1650927" y="4164012"/>
                </a:lnTo>
                <a:lnTo>
                  <a:pt x="1651584" y="4160293"/>
                </a:lnTo>
                <a:lnTo>
                  <a:pt x="1651803" y="4156356"/>
                </a:lnTo>
                <a:lnTo>
                  <a:pt x="1652021" y="4152418"/>
                </a:lnTo>
                <a:lnTo>
                  <a:pt x="1651803" y="4148918"/>
                </a:lnTo>
                <a:lnTo>
                  <a:pt x="1651584" y="4144980"/>
                </a:lnTo>
                <a:lnTo>
                  <a:pt x="1650927" y="4141261"/>
                </a:lnTo>
                <a:lnTo>
                  <a:pt x="1650489" y="4137323"/>
                </a:lnTo>
                <a:lnTo>
                  <a:pt x="1649613" y="4133823"/>
                </a:lnTo>
                <a:lnTo>
                  <a:pt x="1648737" y="4130105"/>
                </a:lnTo>
                <a:lnTo>
                  <a:pt x="1647423" y="4126386"/>
                </a:lnTo>
                <a:lnTo>
                  <a:pt x="1646109" y="4122667"/>
                </a:lnTo>
                <a:lnTo>
                  <a:pt x="1644576" y="4119167"/>
                </a:lnTo>
                <a:lnTo>
                  <a:pt x="1642825" y="4115885"/>
                </a:lnTo>
                <a:lnTo>
                  <a:pt x="1641072" y="4112385"/>
                </a:lnTo>
                <a:lnTo>
                  <a:pt x="1638883" y="4109104"/>
                </a:lnTo>
                <a:lnTo>
                  <a:pt x="1636693" y="4105823"/>
                </a:lnTo>
                <a:lnTo>
                  <a:pt x="1634065" y="4102760"/>
                </a:lnTo>
                <a:lnTo>
                  <a:pt x="1631437" y="4099697"/>
                </a:lnTo>
                <a:lnTo>
                  <a:pt x="1628591" y="4096635"/>
                </a:lnTo>
                <a:lnTo>
                  <a:pt x="1625744" y="4093791"/>
                </a:lnTo>
                <a:lnTo>
                  <a:pt x="1622678" y="4091166"/>
                </a:lnTo>
                <a:lnTo>
                  <a:pt x="1619393" y="4088541"/>
                </a:lnTo>
                <a:lnTo>
                  <a:pt x="1616327" y="4086572"/>
                </a:lnTo>
                <a:lnTo>
                  <a:pt x="1613043" y="4084166"/>
                </a:lnTo>
                <a:lnTo>
                  <a:pt x="1609538" y="4082416"/>
                </a:lnTo>
                <a:lnTo>
                  <a:pt x="1606035" y="4080666"/>
                </a:lnTo>
                <a:lnTo>
                  <a:pt x="1602312" y="4079134"/>
                </a:lnTo>
                <a:lnTo>
                  <a:pt x="1598809" y="4077822"/>
                </a:lnTo>
                <a:lnTo>
                  <a:pt x="1595304" y="4076509"/>
                </a:lnTo>
                <a:lnTo>
                  <a:pt x="1591363" y="4075853"/>
                </a:lnTo>
                <a:lnTo>
                  <a:pt x="1587859" y="4074759"/>
                </a:lnTo>
                <a:lnTo>
                  <a:pt x="1583917" y="4074322"/>
                </a:lnTo>
                <a:lnTo>
                  <a:pt x="1580195" y="4073666"/>
                </a:lnTo>
                <a:lnTo>
                  <a:pt x="1576472" y="4073447"/>
                </a:lnTo>
                <a:lnTo>
                  <a:pt x="1572530" y="4073447"/>
                </a:lnTo>
                <a:lnTo>
                  <a:pt x="1568808" y="4073447"/>
                </a:lnTo>
                <a:lnTo>
                  <a:pt x="1564866" y="4073666"/>
                </a:lnTo>
                <a:lnTo>
                  <a:pt x="1561362" y="4074322"/>
                </a:lnTo>
                <a:lnTo>
                  <a:pt x="1557421" y="4074759"/>
                </a:lnTo>
                <a:lnTo>
                  <a:pt x="1553479" y="4075853"/>
                </a:lnTo>
                <a:lnTo>
                  <a:pt x="1549975" y="4076509"/>
                </a:lnTo>
                <a:lnTo>
                  <a:pt x="1546471" y="4077822"/>
                </a:lnTo>
                <a:lnTo>
                  <a:pt x="1542748" y="4079134"/>
                </a:lnTo>
                <a:lnTo>
                  <a:pt x="1539245" y="4080666"/>
                </a:lnTo>
                <a:lnTo>
                  <a:pt x="1535521" y="4082416"/>
                </a:lnTo>
                <a:lnTo>
                  <a:pt x="1532237" y="4084166"/>
                </a:lnTo>
                <a:lnTo>
                  <a:pt x="1528953" y="4086572"/>
                </a:lnTo>
                <a:lnTo>
                  <a:pt x="1525448" y="4088541"/>
                </a:lnTo>
                <a:lnTo>
                  <a:pt x="1522383" y="4091166"/>
                </a:lnTo>
                <a:lnTo>
                  <a:pt x="1519317" y="4093791"/>
                </a:lnTo>
                <a:lnTo>
                  <a:pt x="1516470" y="4096635"/>
                </a:lnTo>
                <a:lnTo>
                  <a:pt x="716081" y="4896191"/>
                </a:lnTo>
                <a:lnTo>
                  <a:pt x="713015" y="4899034"/>
                </a:lnTo>
                <a:lnTo>
                  <a:pt x="709949" y="4901441"/>
                </a:lnTo>
                <a:lnTo>
                  <a:pt x="706883" y="4904066"/>
                </a:lnTo>
                <a:lnTo>
                  <a:pt x="703379" y="4906472"/>
                </a:lnTo>
                <a:lnTo>
                  <a:pt x="700095" y="4908441"/>
                </a:lnTo>
                <a:lnTo>
                  <a:pt x="696810" y="4910191"/>
                </a:lnTo>
                <a:lnTo>
                  <a:pt x="693087" y="4911941"/>
                </a:lnTo>
                <a:lnTo>
                  <a:pt x="689803" y="4913472"/>
                </a:lnTo>
                <a:lnTo>
                  <a:pt x="686299" y="4914785"/>
                </a:lnTo>
                <a:lnTo>
                  <a:pt x="682357" y="4916097"/>
                </a:lnTo>
                <a:lnTo>
                  <a:pt x="678853" y="4917191"/>
                </a:lnTo>
                <a:lnTo>
                  <a:pt x="674911" y="4917847"/>
                </a:lnTo>
                <a:lnTo>
                  <a:pt x="671408" y="4918504"/>
                </a:lnTo>
                <a:lnTo>
                  <a:pt x="667466" y="4918941"/>
                </a:lnTo>
                <a:lnTo>
                  <a:pt x="663524" y="4919160"/>
                </a:lnTo>
                <a:lnTo>
                  <a:pt x="659801" y="4919160"/>
                </a:lnTo>
                <a:lnTo>
                  <a:pt x="656079" y="4919160"/>
                </a:lnTo>
                <a:lnTo>
                  <a:pt x="652356" y="4918941"/>
                </a:lnTo>
                <a:lnTo>
                  <a:pt x="648414" y="4918504"/>
                </a:lnTo>
                <a:lnTo>
                  <a:pt x="644473" y="4917847"/>
                </a:lnTo>
                <a:lnTo>
                  <a:pt x="640968" y="4917191"/>
                </a:lnTo>
                <a:lnTo>
                  <a:pt x="637465" y="4916097"/>
                </a:lnTo>
                <a:lnTo>
                  <a:pt x="633523" y="4914785"/>
                </a:lnTo>
                <a:lnTo>
                  <a:pt x="630020" y="4913472"/>
                </a:lnTo>
                <a:lnTo>
                  <a:pt x="626297" y="4911941"/>
                </a:lnTo>
                <a:lnTo>
                  <a:pt x="623012" y="4910191"/>
                </a:lnTo>
                <a:lnTo>
                  <a:pt x="619727" y="4908441"/>
                </a:lnTo>
                <a:lnTo>
                  <a:pt x="616224" y="4906472"/>
                </a:lnTo>
                <a:lnTo>
                  <a:pt x="612939" y="4904066"/>
                </a:lnTo>
                <a:lnTo>
                  <a:pt x="609873" y="4901441"/>
                </a:lnTo>
                <a:lnTo>
                  <a:pt x="606807" y="4899034"/>
                </a:lnTo>
                <a:lnTo>
                  <a:pt x="603741" y="4896191"/>
                </a:lnTo>
                <a:lnTo>
                  <a:pt x="600894" y="4893128"/>
                </a:lnTo>
                <a:lnTo>
                  <a:pt x="598267" y="4890284"/>
                </a:lnTo>
                <a:lnTo>
                  <a:pt x="595639" y="4886784"/>
                </a:lnTo>
                <a:lnTo>
                  <a:pt x="593668" y="4883721"/>
                </a:lnTo>
                <a:lnTo>
                  <a:pt x="591259" y="4880440"/>
                </a:lnTo>
                <a:lnTo>
                  <a:pt x="589507" y="4876940"/>
                </a:lnTo>
                <a:lnTo>
                  <a:pt x="587756" y="4873440"/>
                </a:lnTo>
                <a:lnTo>
                  <a:pt x="586223" y="4869940"/>
                </a:lnTo>
                <a:lnTo>
                  <a:pt x="584909" y="4866221"/>
                </a:lnTo>
                <a:lnTo>
                  <a:pt x="583595" y="4862721"/>
                </a:lnTo>
                <a:lnTo>
                  <a:pt x="582938" y="4858783"/>
                </a:lnTo>
                <a:lnTo>
                  <a:pt x="581843" y="4855283"/>
                </a:lnTo>
                <a:lnTo>
                  <a:pt x="581405" y="4851345"/>
                </a:lnTo>
                <a:lnTo>
                  <a:pt x="580748" y="4847627"/>
                </a:lnTo>
                <a:lnTo>
                  <a:pt x="580529" y="4843908"/>
                </a:lnTo>
                <a:lnTo>
                  <a:pt x="580529" y="4840189"/>
                </a:lnTo>
                <a:lnTo>
                  <a:pt x="580529" y="4836251"/>
                </a:lnTo>
                <a:lnTo>
                  <a:pt x="580748" y="4832532"/>
                </a:lnTo>
                <a:lnTo>
                  <a:pt x="581405" y="4828595"/>
                </a:lnTo>
                <a:lnTo>
                  <a:pt x="581843" y="4824876"/>
                </a:lnTo>
                <a:lnTo>
                  <a:pt x="582938" y="4821157"/>
                </a:lnTo>
                <a:lnTo>
                  <a:pt x="583595" y="4817438"/>
                </a:lnTo>
                <a:lnTo>
                  <a:pt x="584909" y="4813938"/>
                </a:lnTo>
                <a:lnTo>
                  <a:pt x="586223" y="4810438"/>
                </a:lnTo>
                <a:lnTo>
                  <a:pt x="587756" y="4806719"/>
                </a:lnTo>
                <a:lnTo>
                  <a:pt x="589507" y="4803219"/>
                </a:lnTo>
                <a:lnTo>
                  <a:pt x="591259" y="4799719"/>
                </a:lnTo>
                <a:lnTo>
                  <a:pt x="593668" y="4796438"/>
                </a:lnTo>
                <a:lnTo>
                  <a:pt x="595639" y="4793156"/>
                </a:lnTo>
                <a:lnTo>
                  <a:pt x="598267" y="4790093"/>
                </a:lnTo>
                <a:lnTo>
                  <a:pt x="600894" y="4787031"/>
                </a:lnTo>
                <a:lnTo>
                  <a:pt x="603741" y="4783968"/>
                </a:lnTo>
                <a:lnTo>
                  <a:pt x="1012148" y="4376206"/>
                </a:lnTo>
                <a:lnTo>
                  <a:pt x="1014995" y="4373143"/>
                </a:lnTo>
                <a:lnTo>
                  <a:pt x="1017623" y="4370081"/>
                </a:lnTo>
                <a:lnTo>
                  <a:pt x="1019812" y="4367018"/>
                </a:lnTo>
                <a:lnTo>
                  <a:pt x="1022221" y="4363518"/>
                </a:lnTo>
                <a:lnTo>
                  <a:pt x="1024192" y="4360237"/>
                </a:lnTo>
                <a:lnTo>
                  <a:pt x="1026382" y="4356955"/>
                </a:lnTo>
                <a:lnTo>
                  <a:pt x="1027915" y="4353674"/>
                </a:lnTo>
                <a:lnTo>
                  <a:pt x="1029448" y="4349955"/>
                </a:lnTo>
                <a:lnTo>
                  <a:pt x="1030981" y="4346455"/>
                </a:lnTo>
                <a:lnTo>
                  <a:pt x="1032076" y="4342517"/>
                </a:lnTo>
                <a:lnTo>
                  <a:pt x="1032952" y="4339017"/>
                </a:lnTo>
                <a:lnTo>
                  <a:pt x="1033828" y="4335299"/>
                </a:lnTo>
                <a:lnTo>
                  <a:pt x="1034485" y="4331579"/>
                </a:lnTo>
                <a:lnTo>
                  <a:pt x="1035141" y="4327642"/>
                </a:lnTo>
                <a:lnTo>
                  <a:pt x="1035360" y="4323704"/>
                </a:lnTo>
                <a:lnTo>
                  <a:pt x="1035360" y="4320204"/>
                </a:lnTo>
                <a:lnTo>
                  <a:pt x="1035360" y="4316266"/>
                </a:lnTo>
                <a:lnTo>
                  <a:pt x="1035141" y="4312548"/>
                </a:lnTo>
                <a:lnTo>
                  <a:pt x="1034485" y="4308610"/>
                </a:lnTo>
                <a:lnTo>
                  <a:pt x="1033828" y="4305110"/>
                </a:lnTo>
                <a:lnTo>
                  <a:pt x="1032952" y="4301173"/>
                </a:lnTo>
                <a:lnTo>
                  <a:pt x="1032076" y="4297672"/>
                </a:lnTo>
                <a:lnTo>
                  <a:pt x="1030981" y="4293735"/>
                </a:lnTo>
                <a:lnTo>
                  <a:pt x="1029448" y="4290235"/>
                </a:lnTo>
                <a:lnTo>
                  <a:pt x="1027915" y="4286735"/>
                </a:lnTo>
                <a:lnTo>
                  <a:pt x="1026382" y="4283234"/>
                </a:lnTo>
                <a:lnTo>
                  <a:pt x="1024192" y="4279953"/>
                </a:lnTo>
                <a:lnTo>
                  <a:pt x="1022221" y="4276453"/>
                </a:lnTo>
                <a:lnTo>
                  <a:pt x="1019812" y="4273172"/>
                </a:lnTo>
                <a:lnTo>
                  <a:pt x="1017623" y="4270109"/>
                </a:lnTo>
                <a:lnTo>
                  <a:pt x="1014995" y="4267046"/>
                </a:lnTo>
                <a:lnTo>
                  <a:pt x="1012148" y="4263984"/>
                </a:lnTo>
                <a:lnTo>
                  <a:pt x="1009520" y="4261577"/>
                </a:lnTo>
                <a:lnTo>
                  <a:pt x="1006674" y="4259390"/>
                </a:lnTo>
                <a:lnTo>
                  <a:pt x="1001417" y="4255015"/>
                </a:lnTo>
                <a:lnTo>
                  <a:pt x="995505" y="4251296"/>
                </a:lnTo>
                <a:lnTo>
                  <a:pt x="989593" y="4248233"/>
                </a:lnTo>
                <a:lnTo>
                  <a:pt x="983461" y="4245827"/>
                </a:lnTo>
                <a:lnTo>
                  <a:pt x="976891" y="4243639"/>
                </a:lnTo>
                <a:lnTo>
                  <a:pt x="970541" y="4242108"/>
                </a:lnTo>
                <a:lnTo>
                  <a:pt x="963752" y="4241452"/>
                </a:lnTo>
                <a:lnTo>
                  <a:pt x="957402" y="4240796"/>
                </a:lnTo>
                <a:lnTo>
                  <a:pt x="950833" y="4241014"/>
                </a:lnTo>
                <a:lnTo>
                  <a:pt x="944044" y="4241671"/>
                </a:lnTo>
                <a:lnTo>
                  <a:pt x="937693" y="4242983"/>
                </a:lnTo>
                <a:lnTo>
                  <a:pt x="931124" y="4244733"/>
                </a:lnTo>
                <a:lnTo>
                  <a:pt x="924992" y="4247358"/>
                </a:lnTo>
                <a:lnTo>
                  <a:pt x="918860" y="4250202"/>
                </a:lnTo>
                <a:lnTo>
                  <a:pt x="912948" y="4253484"/>
                </a:lnTo>
                <a:lnTo>
                  <a:pt x="0" y="5172601"/>
                </a:lnTo>
                <a:lnTo>
                  <a:pt x="0" y="3717032"/>
                </a:lnTo>
                <a:lnTo>
                  <a:pt x="0" y="371703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rgbClr val="E6E6E6"/>
              </a:gs>
              <a:gs pos="100000">
                <a:srgbClr val="DBDBDB"/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="" xmlns:a16="http://schemas.microsoft.com/office/drawing/2014/main" id="{7E14294D-8848-421B-9415-962D532BABB6}"/>
              </a:ext>
            </a:extLst>
          </p:cNvPr>
          <p:cNvSpPr>
            <a:spLocks/>
          </p:cNvSpPr>
          <p:nvPr userDrawn="1"/>
        </p:nvSpPr>
        <p:spPr bwMode="auto">
          <a:xfrm>
            <a:off x="0" y="6544085"/>
            <a:ext cx="425926" cy="313916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="" xmlns:a16="http://schemas.microsoft.com/office/drawing/2014/main" id="{61C07455-09D2-4325-9DB0-DEE60B0A0D27}"/>
              </a:ext>
            </a:extLst>
          </p:cNvPr>
          <p:cNvSpPr>
            <a:spLocks/>
          </p:cNvSpPr>
          <p:nvPr/>
        </p:nvSpPr>
        <p:spPr bwMode="auto">
          <a:xfrm>
            <a:off x="8474950" y="1"/>
            <a:ext cx="587024" cy="47789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0000">
                <a:srgbClr val="8F201D"/>
              </a:gs>
              <a:gs pos="100000">
                <a:srgbClr val="7D1B19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="" xmlns:a16="http://schemas.microsoft.com/office/drawing/2014/main" id="{038C1AE9-1CD2-4474-B31B-0870D53550CB}"/>
              </a:ext>
            </a:extLst>
          </p:cNvPr>
          <p:cNvSpPr>
            <a:spLocks/>
          </p:cNvSpPr>
          <p:nvPr/>
        </p:nvSpPr>
        <p:spPr bwMode="auto">
          <a:xfrm>
            <a:off x="8811960" y="2854087"/>
            <a:ext cx="332039" cy="442978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 10">
            <a:extLst>
              <a:ext uri="{FF2B5EF4-FFF2-40B4-BE49-F238E27FC236}">
                <a16:creationId xmlns="" xmlns:a16="http://schemas.microsoft.com/office/drawing/2014/main" id="{BA94BC0B-A203-4465-B49C-97FB232210FC}"/>
              </a:ext>
            </a:extLst>
          </p:cNvPr>
          <p:cNvSpPr>
            <a:spLocks/>
          </p:cNvSpPr>
          <p:nvPr/>
        </p:nvSpPr>
        <p:spPr bwMode="auto">
          <a:xfrm>
            <a:off x="932835" y="6341734"/>
            <a:ext cx="631772" cy="516266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="" xmlns:a16="http://schemas.microsoft.com/office/drawing/2014/main" id="{D7ADF25A-7051-4AB0-B034-B6FCD4FFD81D}"/>
              </a:ext>
            </a:extLst>
          </p:cNvPr>
          <p:cNvSpPr>
            <a:spLocks/>
          </p:cNvSpPr>
          <p:nvPr userDrawn="1"/>
        </p:nvSpPr>
        <p:spPr bwMode="auto">
          <a:xfrm>
            <a:off x="1" y="4071794"/>
            <a:ext cx="758782" cy="872839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0" name="Forma libre 39">
            <a:extLst>
              <a:ext uri="{FF2B5EF4-FFF2-40B4-BE49-F238E27FC236}">
                <a16:creationId xmlns="" xmlns:a16="http://schemas.microsoft.com/office/drawing/2014/main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474950" y="2345707"/>
            <a:ext cx="669050" cy="788976"/>
          </a:xfrm>
          <a:custGeom>
            <a:avLst/>
            <a:gdLst>
              <a:gd name="connsiteX0" fmla="*/ 0 w 983046"/>
              <a:gd name="connsiteY0" fmla="*/ 0 h 1159255"/>
              <a:gd name="connsiteX1" fmla="*/ 0 w 983046"/>
              <a:gd name="connsiteY1" fmla="*/ 353350 h 1159255"/>
              <a:gd name="connsiteX2" fmla="*/ 769649 w 983046"/>
              <a:gd name="connsiteY2" fmla="*/ 1122446 h 1159255"/>
              <a:gd name="connsiteX3" fmla="*/ 774378 w 983046"/>
              <a:gd name="connsiteY3" fmla="*/ 1126888 h 1159255"/>
              <a:gd name="connsiteX4" fmla="*/ 779107 w 983046"/>
              <a:gd name="connsiteY4" fmla="*/ 1131014 h 1159255"/>
              <a:gd name="connsiteX5" fmla="*/ 784132 w 983046"/>
              <a:gd name="connsiteY5" fmla="*/ 1135139 h 1159255"/>
              <a:gd name="connsiteX6" fmla="*/ 789156 w 983046"/>
              <a:gd name="connsiteY6" fmla="*/ 1138629 h 1159255"/>
              <a:gd name="connsiteX7" fmla="*/ 794477 w 983046"/>
              <a:gd name="connsiteY7" fmla="*/ 1141802 h 1159255"/>
              <a:gd name="connsiteX8" fmla="*/ 799797 w 983046"/>
              <a:gd name="connsiteY8" fmla="*/ 1144658 h 1159255"/>
              <a:gd name="connsiteX9" fmla="*/ 805117 w 983046"/>
              <a:gd name="connsiteY9" fmla="*/ 1147514 h 1159255"/>
              <a:gd name="connsiteX10" fmla="*/ 811028 w 983046"/>
              <a:gd name="connsiteY10" fmla="*/ 1150053 h 1159255"/>
              <a:gd name="connsiteX11" fmla="*/ 816644 w 983046"/>
              <a:gd name="connsiteY11" fmla="*/ 1152274 h 1159255"/>
              <a:gd name="connsiteX12" fmla="*/ 822555 w 983046"/>
              <a:gd name="connsiteY12" fmla="*/ 1154178 h 1159255"/>
              <a:gd name="connsiteX13" fmla="*/ 828171 w 983046"/>
              <a:gd name="connsiteY13" fmla="*/ 1155447 h 1159255"/>
              <a:gd name="connsiteX14" fmla="*/ 834082 w 983046"/>
              <a:gd name="connsiteY14" fmla="*/ 1157034 h 1159255"/>
              <a:gd name="connsiteX15" fmla="*/ 839993 w 983046"/>
              <a:gd name="connsiteY15" fmla="*/ 1157986 h 1159255"/>
              <a:gd name="connsiteX16" fmla="*/ 845905 w 983046"/>
              <a:gd name="connsiteY16" fmla="*/ 1158303 h 1159255"/>
              <a:gd name="connsiteX17" fmla="*/ 851816 w 983046"/>
              <a:gd name="connsiteY17" fmla="*/ 1159255 h 1159255"/>
              <a:gd name="connsiteX18" fmla="*/ 858023 w 983046"/>
              <a:gd name="connsiteY18" fmla="*/ 1159255 h 1159255"/>
              <a:gd name="connsiteX19" fmla="*/ 863934 w 983046"/>
              <a:gd name="connsiteY19" fmla="*/ 1159255 h 1159255"/>
              <a:gd name="connsiteX20" fmla="*/ 869845 w 983046"/>
              <a:gd name="connsiteY20" fmla="*/ 1158303 h 1159255"/>
              <a:gd name="connsiteX21" fmla="*/ 876052 w 983046"/>
              <a:gd name="connsiteY21" fmla="*/ 1157986 h 1159255"/>
              <a:gd name="connsiteX22" fmla="*/ 881668 w 983046"/>
              <a:gd name="connsiteY22" fmla="*/ 1157034 h 1159255"/>
              <a:gd name="connsiteX23" fmla="*/ 887875 w 983046"/>
              <a:gd name="connsiteY23" fmla="*/ 1155447 h 1159255"/>
              <a:gd name="connsiteX24" fmla="*/ 893490 w 983046"/>
              <a:gd name="connsiteY24" fmla="*/ 1154178 h 1159255"/>
              <a:gd name="connsiteX25" fmla="*/ 899402 w 983046"/>
              <a:gd name="connsiteY25" fmla="*/ 1152274 h 1159255"/>
              <a:gd name="connsiteX26" fmla="*/ 905017 w 983046"/>
              <a:gd name="connsiteY26" fmla="*/ 1150053 h 1159255"/>
              <a:gd name="connsiteX27" fmla="*/ 910633 w 983046"/>
              <a:gd name="connsiteY27" fmla="*/ 1147514 h 1159255"/>
              <a:gd name="connsiteX28" fmla="*/ 916249 w 983046"/>
              <a:gd name="connsiteY28" fmla="*/ 1144658 h 1159255"/>
              <a:gd name="connsiteX29" fmla="*/ 921569 w 983046"/>
              <a:gd name="connsiteY29" fmla="*/ 1141802 h 1159255"/>
              <a:gd name="connsiteX30" fmla="*/ 926593 w 983046"/>
              <a:gd name="connsiteY30" fmla="*/ 1138629 h 1159255"/>
              <a:gd name="connsiteX31" fmla="*/ 931914 w 983046"/>
              <a:gd name="connsiteY31" fmla="*/ 1135139 h 1159255"/>
              <a:gd name="connsiteX32" fmla="*/ 936643 w 983046"/>
              <a:gd name="connsiteY32" fmla="*/ 1131014 h 1159255"/>
              <a:gd name="connsiteX33" fmla="*/ 941667 w 983046"/>
              <a:gd name="connsiteY33" fmla="*/ 1126888 h 1159255"/>
              <a:gd name="connsiteX34" fmla="*/ 946396 w 983046"/>
              <a:gd name="connsiteY34" fmla="*/ 1122446 h 1159255"/>
              <a:gd name="connsiteX35" fmla="*/ 950830 w 983046"/>
              <a:gd name="connsiteY35" fmla="*/ 1118003 h 1159255"/>
              <a:gd name="connsiteX36" fmla="*/ 954968 w 983046"/>
              <a:gd name="connsiteY36" fmla="*/ 1113244 h 1159255"/>
              <a:gd name="connsiteX37" fmla="*/ 958514 w 983046"/>
              <a:gd name="connsiteY37" fmla="*/ 1108166 h 1159255"/>
              <a:gd name="connsiteX38" fmla="*/ 962357 w 983046"/>
              <a:gd name="connsiteY38" fmla="*/ 1103089 h 1159255"/>
              <a:gd name="connsiteX39" fmla="*/ 965903 w 983046"/>
              <a:gd name="connsiteY39" fmla="*/ 1097695 h 1159255"/>
              <a:gd name="connsiteX40" fmla="*/ 968564 w 983046"/>
              <a:gd name="connsiteY40" fmla="*/ 1092300 h 1159255"/>
              <a:gd name="connsiteX41" fmla="*/ 971519 w 983046"/>
              <a:gd name="connsiteY41" fmla="*/ 1086906 h 1159255"/>
              <a:gd name="connsiteX42" fmla="*/ 973588 w 983046"/>
              <a:gd name="connsiteY42" fmla="*/ 1081194 h 1159255"/>
              <a:gd name="connsiteX43" fmla="*/ 975953 w 983046"/>
              <a:gd name="connsiteY43" fmla="*/ 1075482 h 1159255"/>
              <a:gd name="connsiteX44" fmla="*/ 977726 w 983046"/>
              <a:gd name="connsiteY44" fmla="*/ 1069771 h 1159255"/>
              <a:gd name="connsiteX45" fmla="*/ 979499 w 983046"/>
              <a:gd name="connsiteY45" fmla="*/ 1064059 h 1159255"/>
              <a:gd name="connsiteX46" fmla="*/ 980682 w 983046"/>
              <a:gd name="connsiteY46" fmla="*/ 1058347 h 1159255"/>
              <a:gd name="connsiteX47" fmla="*/ 981568 w 983046"/>
              <a:gd name="connsiteY47" fmla="*/ 1052001 h 1159255"/>
              <a:gd name="connsiteX48" fmla="*/ 982455 w 983046"/>
              <a:gd name="connsiteY48" fmla="*/ 1045972 h 1159255"/>
              <a:gd name="connsiteX49" fmla="*/ 982751 w 983046"/>
              <a:gd name="connsiteY49" fmla="*/ 1040260 h 1159255"/>
              <a:gd name="connsiteX50" fmla="*/ 983046 w 983046"/>
              <a:gd name="connsiteY50" fmla="*/ 1034231 h 1159255"/>
              <a:gd name="connsiteX51" fmla="*/ 982751 w 983046"/>
              <a:gd name="connsiteY51" fmla="*/ 1028202 h 1159255"/>
              <a:gd name="connsiteX52" fmla="*/ 982455 w 983046"/>
              <a:gd name="connsiteY52" fmla="*/ 1022490 h 1159255"/>
              <a:gd name="connsiteX53" fmla="*/ 981568 w 983046"/>
              <a:gd name="connsiteY53" fmla="*/ 1016143 h 1159255"/>
              <a:gd name="connsiteX54" fmla="*/ 980682 w 983046"/>
              <a:gd name="connsiteY54" fmla="*/ 1010432 h 1159255"/>
              <a:gd name="connsiteX55" fmla="*/ 979499 w 983046"/>
              <a:gd name="connsiteY55" fmla="*/ 1004403 h 1159255"/>
              <a:gd name="connsiteX56" fmla="*/ 977726 w 983046"/>
              <a:gd name="connsiteY56" fmla="*/ 998691 h 1159255"/>
              <a:gd name="connsiteX57" fmla="*/ 975953 w 983046"/>
              <a:gd name="connsiteY57" fmla="*/ 992979 h 1159255"/>
              <a:gd name="connsiteX58" fmla="*/ 973588 w 983046"/>
              <a:gd name="connsiteY58" fmla="*/ 987267 h 1159255"/>
              <a:gd name="connsiteX59" fmla="*/ 971519 w 983046"/>
              <a:gd name="connsiteY59" fmla="*/ 981555 h 1159255"/>
              <a:gd name="connsiteX60" fmla="*/ 968564 w 983046"/>
              <a:gd name="connsiteY60" fmla="*/ 976161 h 1159255"/>
              <a:gd name="connsiteX61" fmla="*/ 965903 w 983046"/>
              <a:gd name="connsiteY61" fmla="*/ 970767 h 1159255"/>
              <a:gd name="connsiteX62" fmla="*/ 962357 w 983046"/>
              <a:gd name="connsiteY62" fmla="*/ 965689 h 1159255"/>
              <a:gd name="connsiteX63" fmla="*/ 958514 w 983046"/>
              <a:gd name="connsiteY63" fmla="*/ 960295 h 1159255"/>
              <a:gd name="connsiteX64" fmla="*/ 954968 w 983046"/>
              <a:gd name="connsiteY64" fmla="*/ 955218 h 1159255"/>
              <a:gd name="connsiteX65" fmla="*/ 950830 w 983046"/>
              <a:gd name="connsiteY65" fmla="*/ 950458 h 1159255"/>
              <a:gd name="connsiteX66" fmla="*/ 946396 w 983046"/>
              <a:gd name="connsiteY66" fmla="*/ 946015 h 1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3046" h="1159255">
                <a:moveTo>
                  <a:pt x="0" y="0"/>
                </a:moveTo>
                <a:lnTo>
                  <a:pt x="0" y="353350"/>
                </a:lnTo>
                <a:lnTo>
                  <a:pt x="769649" y="1122446"/>
                </a:lnTo>
                <a:lnTo>
                  <a:pt x="774378" y="1126888"/>
                </a:lnTo>
                <a:lnTo>
                  <a:pt x="779107" y="1131014"/>
                </a:lnTo>
                <a:lnTo>
                  <a:pt x="784132" y="1135139"/>
                </a:lnTo>
                <a:lnTo>
                  <a:pt x="789156" y="1138629"/>
                </a:lnTo>
                <a:lnTo>
                  <a:pt x="794477" y="1141802"/>
                </a:lnTo>
                <a:lnTo>
                  <a:pt x="799797" y="1144658"/>
                </a:lnTo>
                <a:lnTo>
                  <a:pt x="805117" y="1147514"/>
                </a:lnTo>
                <a:lnTo>
                  <a:pt x="811028" y="1150053"/>
                </a:lnTo>
                <a:lnTo>
                  <a:pt x="816644" y="1152274"/>
                </a:lnTo>
                <a:lnTo>
                  <a:pt x="822555" y="1154178"/>
                </a:lnTo>
                <a:lnTo>
                  <a:pt x="828171" y="1155447"/>
                </a:lnTo>
                <a:lnTo>
                  <a:pt x="834082" y="1157034"/>
                </a:lnTo>
                <a:lnTo>
                  <a:pt x="839993" y="1157986"/>
                </a:lnTo>
                <a:lnTo>
                  <a:pt x="845905" y="1158303"/>
                </a:lnTo>
                <a:lnTo>
                  <a:pt x="851816" y="1159255"/>
                </a:lnTo>
                <a:lnTo>
                  <a:pt x="858023" y="1159255"/>
                </a:lnTo>
                <a:lnTo>
                  <a:pt x="863934" y="1159255"/>
                </a:lnTo>
                <a:lnTo>
                  <a:pt x="869845" y="1158303"/>
                </a:lnTo>
                <a:lnTo>
                  <a:pt x="876052" y="1157986"/>
                </a:lnTo>
                <a:lnTo>
                  <a:pt x="881668" y="1157034"/>
                </a:lnTo>
                <a:lnTo>
                  <a:pt x="887875" y="1155447"/>
                </a:lnTo>
                <a:lnTo>
                  <a:pt x="893490" y="1154178"/>
                </a:lnTo>
                <a:lnTo>
                  <a:pt x="899402" y="1152274"/>
                </a:lnTo>
                <a:lnTo>
                  <a:pt x="905017" y="1150053"/>
                </a:lnTo>
                <a:lnTo>
                  <a:pt x="910633" y="1147514"/>
                </a:lnTo>
                <a:lnTo>
                  <a:pt x="916249" y="1144658"/>
                </a:lnTo>
                <a:lnTo>
                  <a:pt x="921569" y="1141802"/>
                </a:lnTo>
                <a:lnTo>
                  <a:pt x="926593" y="1138629"/>
                </a:lnTo>
                <a:lnTo>
                  <a:pt x="931914" y="1135139"/>
                </a:lnTo>
                <a:lnTo>
                  <a:pt x="936643" y="1131014"/>
                </a:lnTo>
                <a:lnTo>
                  <a:pt x="941667" y="1126888"/>
                </a:lnTo>
                <a:lnTo>
                  <a:pt x="946396" y="1122446"/>
                </a:lnTo>
                <a:lnTo>
                  <a:pt x="950830" y="1118003"/>
                </a:lnTo>
                <a:lnTo>
                  <a:pt x="954968" y="1113244"/>
                </a:lnTo>
                <a:lnTo>
                  <a:pt x="958514" y="1108166"/>
                </a:lnTo>
                <a:lnTo>
                  <a:pt x="962357" y="1103089"/>
                </a:lnTo>
                <a:lnTo>
                  <a:pt x="965903" y="1097695"/>
                </a:lnTo>
                <a:lnTo>
                  <a:pt x="968564" y="1092300"/>
                </a:lnTo>
                <a:lnTo>
                  <a:pt x="971519" y="1086906"/>
                </a:lnTo>
                <a:lnTo>
                  <a:pt x="973588" y="1081194"/>
                </a:lnTo>
                <a:lnTo>
                  <a:pt x="975953" y="1075482"/>
                </a:lnTo>
                <a:lnTo>
                  <a:pt x="977726" y="1069771"/>
                </a:lnTo>
                <a:lnTo>
                  <a:pt x="979499" y="1064059"/>
                </a:lnTo>
                <a:lnTo>
                  <a:pt x="980682" y="1058347"/>
                </a:lnTo>
                <a:lnTo>
                  <a:pt x="981568" y="1052001"/>
                </a:lnTo>
                <a:lnTo>
                  <a:pt x="982455" y="1045972"/>
                </a:lnTo>
                <a:lnTo>
                  <a:pt x="982751" y="1040260"/>
                </a:lnTo>
                <a:lnTo>
                  <a:pt x="983046" y="1034231"/>
                </a:lnTo>
                <a:lnTo>
                  <a:pt x="982751" y="1028202"/>
                </a:lnTo>
                <a:lnTo>
                  <a:pt x="982455" y="1022490"/>
                </a:lnTo>
                <a:lnTo>
                  <a:pt x="981568" y="1016143"/>
                </a:lnTo>
                <a:lnTo>
                  <a:pt x="980682" y="1010432"/>
                </a:lnTo>
                <a:lnTo>
                  <a:pt x="979499" y="1004403"/>
                </a:lnTo>
                <a:lnTo>
                  <a:pt x="977726" y="998691"/>
                </a:lnTo>
                <a:lnTo>
                  <a:pt x="975953" y="992979"/>
                </a:lnTo>
                <a:lnTo>
                  <a:pt x="973588" y="987267"/>
                </a:lnTo>
                <a:lnTo>
                  <a:pt x="971519" y="981555"/>
                </a:lnTo>
                <a:lnTo>
                  <a:pt x="968564" y="976161"/>
                </a:lnTo>
                <a:lnTo>
                  <a:pt x="965903" y="970767"/>
                </a:lnTo>
                <a:lnTo>
                  <a:pt x="962357" y="965689"/>
                </a:lnTo>
                <a:lnTo>
                  <a:pt x="958514" y="960295"/>
                </a:lnTo>
                <a:lnTo>
                  <a:pt x="954968" y="955218"/>
                </a:lnTo>
                <a:lnTo>
                  <a:pt x="950830" y="950458"/>
                </a:lnTo>
                <a:lnTo>
                  <a:pt x="946396" y="946015"/>
                </a:lnTo>
                <a:close/>
              </a:path>
            </a:pathLst>
          </a:custGeom>
          <a:gradFill>
            <a:gsLst>
              <a:gs pos="71000">
                <a:srgbClr val="00629E"/>
              </a:gs>
              <a:gs pos="49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345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22881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 t="16863" r="23024"/>
          <a:stretch>
            <a:fillRect/>
          </a:stretch>
        </p:blipFill>
        <p:spPr>
          <a:xfrm>
            <a:off x="6382451" y="1"/>
            <a:ext cx="2761549" cy="2829097"/>
          </a:xfrm>
          <a:custGeom>
            <a:avLst/>
            <a:gdLst>
              <a:gd name="connsiteX0" fmla="*/ 0 w 2761549"/>
              <a:gd name="connsiteY0" fmla="*/ 0 h 2829097"/>
              <a:gd name="connsiteX1" fmla="*/ 2761549 w 2761549"/>
              <a:gd name="connsiteY1" fmla="*/ 0 h 2829097"/>
              <a:gd name="connsiteX2" fmla="*/ 2761549 w 2761549"/>
              <a:gd name="connsiteY2" fmla="*/ 2829097 h 2829097"/>
              <a:gd name="connsiteX3" fmla="*/ 0 w 2761549"/>
              <a:gd name="connsiteY3" fmla="*/ 2829097 h 282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549" h="2829097">
                <a:moveTo>
                  <a:pt x="0" y="0"/>
                </a:moveTo>
                <a:lnTo>
                  <a:pt x="2761549" y="0"/>
                </a:lnTo>
                <a:lnTo>
                  <a:pt x="2761549" y="2829097"/>
                </a:lnTo>
                <a:lnTo>
                  <a:pt x="0" y="2829097"/>
                </a:lnTo>
                <a:close/>
              </a:path>
            </a:pathLst>
          </a:custGeom>
        </p:spPr>
      </p:pic>
      <p:sp>
        <p:nvSpPr>
          <p:cNvPr id="24" name="Forma libre 23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4860032 w 9144000"/>
              <a:gd name="connsiteY1" fmla="*/ 0 h 6858000"/>
              <a:gd name="connsiteX2" fmla="*/ 4860032 w 9144000"/>
              <a:gd name="connsiteY2" fmla="*/ 1 h 6858000"/>
              <a:gd name="connsiteX3" fmla="*/ 8826910 w 9144000"/>
              <a:gd name="connsiteY3" fmla="*/ 1 h 6858000"/>
              <a:gd name="connsiteX4" fmla="*/ 7746439 w 9144000"/>
              <a:gd name="connsiteY4" fmla="*/ 1079128 h 6858000"/>
              <a:gd name="connsiteX5" fmla="*/ 7743592 w 9144000"/>
              <a:gd name="connsiteY5" fmla="*/ 1081972 h 6858000"/>
              <a:gd name="connsiteX6" fmla="*/ 7741183 w 9144000"/>
              <a:gd name="connsiteY6" fmla="*/ 1085034 h 6858000"/>
              <a:gd name="connsiteX7" fmla="*/ 7738555 w 9144000"/>
              <a:gd name="connsiteY7" fmla="*/ 1088315 h 6858000"/>
              <a:gd name="connsiteX8" fmla="*/ 7736147 w 9144000"/>
              <a:gd name="connsiteY8" fmla="*/ 1091378 h 6858000"/>
              <a:gd name="connsiteX9" fmla="*/ 7734176 w 9144000"/>
              <a:gd name="connsiteY9" fmla="*/ 1094878 h 6858000"/>
              <a:gd name="connsiteX10" fmla="*/ 7732424 w 9144000"/>
              <a:gd name="connsiteY10" fmla="*/ 1098378 h 6858000"/>
              <a:gd name="connsiteX11" fmla="*/ 7730453 w 9144000"/>
              <a:gd name="connsiteY11" fmla="*/ 1101660 h 6858000"/>
              <a:gd name="connsiteX12" fmla="*/ 7728921 w 9144000"/>
              <a:gd name="connsiteY12" fmla="*/ 1105378 h 6858000"/>
              <a:gd name="connsiteX13" fmla="*/ 7727607 w 9144000"/>
              <a:gd name="connsiteY13" fmla="*/ 1108878 h 6858000"/>
              <a:gd name="connsiteX14" fmla="*/ 7726511 w 9144000"/>
              <a:gd name="connsiteY14" fmla="*/ 1112598 h 6858000"/>
              <a:gd name="connsiteX15" fmla="*/ 7725416 w 9144000"/>
              <a:gd name="connsiteY15" fmla="*/ 1116316 h 6858000"/>
              <a:gd name="connsiteX16" fmla="*/ 7724541 w 9144000"/>
              <a:gd name="connsiteY16" fmla="*/ 1120035 h 6858000"/>
              <a:gd name="connsiteX17" fmla="*/ 7724102 w 9144000"/>
              <a:gd name="connsiteY17" fmla="*/ 1123754 h 6858000"/>
              <a:gd name="connsiteX18" fmla="*/ 7723665 w 9144000"/>
              <a:gd name="connsiteY18" fmla="*/ 1127692 h 6858000"/>
              <a:gd name="connsiteX19" fmla="*/ 7723446 w 9144000"/>
              <a:gd name="connsiteY19" fmla="*/ 1131192 h 6858000"/>
              <a:gd name="connsiteX20" fmla="*/ 7723008 w 9144000"/>
              <a:gd name="connsiteY20" fmla="*/ 1135129 h 6858000"/>
              <a:gd name="connsiteX21" fmla="*/ 7723446 w 9144000"/>
              <a:gd name="connsiteY21" fmla="*/ 1139067 h 6858000"/>
              <a:gd name="connsiteX22" fmla="*/ 7723665 w 9144000"/>
              <a:gd name="connsiteY22" fmla="*/ 1142786 h 6858000"/>
              <a:gd name="connsiteX23" fmla="*/ 7724102 w 9144000"/>
              <a:gd name="connsiteY23" fmla="*/ 1146724 h 6858000"/>
              <a:gd name="connsiteX24" fmla="*/ 7724541 w 9144000"/>
              <a:gd name="connsiteY24" fmla="*/ 1150224 h 6858000"/>
              <a:gd name="connsiteX25" fmla="*/ 7725416 w 9144000"/>
              <a:gd name="connsiteY25" fmla="*/ 1154161 h 6858000"/>
              <a:gd name="connsiteX26" fmla="*/ 7726511 w 9144000"/>
              <a:gd name="connsiteY26" fmla="*/ 1157662 h 6858000"/>
              <a:gd name="connsiteX27" fmla="*/ 7727607 w 9144000"/>
              <a:gd name="connsiteY27" fmla="*/ 1161380 h 6858000"/>
              <a:gd name="connsiteX28" fmla="*/ 7728921 w 9144000"/>
              <a:gd name="connsiteY28" fmla="*/ 1164880 h 6858000"/>
              <a:gd name="connsiteX29" fmla="*/ 7730453 w 9144000"/>
              <a:gd name="connsiteY29" fmla="*/ 1168599 h 6858000"/>
              <a:gd name="connsiteX30" fmla="*/ 7732424 w 9144000"/>
              <a:gd name="connsiteY30" fmla="*/ 1172100 h 6858000"/>
              <a:gd name="connsiteX31" fmla="*/ 7734176 w 9144000"/>
              <a:gd name="connsiteY31" fmla="*/ 1175381 h 6858000"/>
              <a:gd name="connsiteX32" fmla="*/ 7736147 w 9144000"/>
              <a:gd name="connsiteY32" fmla="*/ 1178881 h 6858000"/>
              <a:gd name="connsiteX33" fmla="*/ 7738555 w 9144000"/>
              <a:gd name="connsiteY33" fmla="*/ 1182162 h 6858000"/>
              <a:gd name="connsiteX34" fmla="*/ 7741183 w 9144000"/>
              <a:gd name="connsiteY34" fmla="*/ 1185224 h 6858000"/>
              <a:gd name="connsiteX35" fmla="*/ 7743592 w 9144000"/>
              <a:gd name="connsiteY35" fmla="*/ 1188287 h 6858000"/>
              <a:gd name="connsiteX36" fmla="*/ 7746439 w 9144000"/>
              <a:gd name="connsiteY36" fmla="*/ 1191131 h 6858000"/>
              <a:gd name="connsiteX37" fmla="*/ 7749286 w 9144000"/>
              <a:gd name="connsiteY37" fmla="*/ 1193974 h 6858000"/>
              <a:gd name="connsiteX38" fmla="*/ 7752352 w 9144000"/>
              <a:gd name="connsiteY38" fmla="*/ 1196819 h 6858000"/>
              <a:gd name="connsiteX39" fmla="*/ 7755636 w 9144000"/>
              <a:gd name="connsiteY39" fmla="*/ 1199006 h 6858000"/>
              <a:gd name="connsiteX40" fmla="*/ 7758922 w 9144000"/>
              <a:gd name="connsiteY40" fmla="*/ 1201412 h 6858000"/>
              <a:gd name="connsiteX41" fmla="*/ 7762206 w 9144000"/>
              <a:gd name="connsiteY41" fmla="*/ 1203381 h 6858000"/>
              <a:gd name="connsiteX42" fmla="*/ 7765710 w 9144000"/>
              <a:gd name="connsiteY42" fmla="*/ 1205569 h 6858000"/>
              <a:gd name="connsiteX43" fmla="*/ 7768995 w 9144000"/>
              <a:gd name="connsiteY43" fmla="*/ 1207100 h 6858000"/>
              <a:gd name="connsiteX44" fmla="*/ 7772717 w 9144000"/>
              <a:gd name="connsiteY44" fmla="*/ 1208632 h 6858000"/>
              <a:gd name="connsiteX45" fmla="*/ 7776221 w 9144000"/>
              <a:gd name="connsiteY45" fmla="*/ 1210162 h 6858000"/>
              <a:gd name="connsiteX46" fmla="*/ 7779944 w 9144000"/>
              <a:gd name="connsiteY46" fmla="*/ 1211038 h 6858000"/>
              <a:gd name="connsiteX47" fmla="*/ 7783666 w 9144000"/>
              <a:gd name="connsiteY47" fmla="*/ 1212132 h 6858000"/>
              <a:gd name="connsiteX48" fmla="*/ 7787389 w 9144000"/>
              <a:gd name="connsiteY48" fmla="*/ 1213007 h 6858000"/>
              <a:gd name="connsiteX49" fmla="*/ 7791112 w 9144000"/>
              <a:gd name="connsiteY49" fmla="*/ 1213663 h 6858000"/>
              <a:gd name="connsiteX50" fmla="*/ 7794835 w 9144000"/>
              <a:gd name="connsiteY50" fmla="*/ 1214319 h 6858000"/>
              <a:gd name="connsiteX51" fmla="*/ 7798558 w 9144000"/>
              <a:gd name="connsiteY51" fmla="*/ 1214538 h 6858000"/>
              <a:gd name="connsiteX52" fmla="*/ 7802499 w 9144000"/>
              <a:gd name="connsiteY52" fmla="*/ 1214538 h 6858000"/>
              <a:gd name="connsiteX53" fmla="*/ 7806441 w 9144000"/>
              <a:gd name="connsiteY53" fmla="*/ 1214538 h 6858000"/>
              <a:gd name="connsiteX54" fmla="*/ 7810164 w 9144000"/>
              <a:gd name="connsiteY54" fmla="*/ 1214319 h 6858000"/>
              <a:gd name="connsiteX55" fmla="*/ 7813886 w 9144000"/>
              <a:gd name="connsiteY55" fmla="*/ 1213663 h 6858000"/>
              <a:gd name="connsiteX56" fmla="*/ 7817609 w 9144000"/>
              <a:gd name="connsiteY56" fmla="*/ 1213007 h 6858000"/>
              <a:gd name="connsiteX57" fmla="*/ 7821551 w 9144000"/>
              <a:gd name="connsiteY57" fmla="*/ 1212132 h 6858000"/>
              <a:gd name="connsiteX58" fmla="*/ 7825054 w 9144000"/>
              <a:gd name="connsiteY58" fmla="*/ 1211038 h 6858000"/>
              <a:gd name="connsiteX59" fmla="*/ 7828777 w 9144000"/>
              <a:gd name="connsiteY59" fmla="*/ 1210162 h 6858000"/>
              <a:gd name="connsiteX60" fmla="*/ 7832281 w 9144000"/>
              <a:gd name="connsiteY60" fmla="*/ 1208632 h 6858000"/>
              <a:gd name="connsiteX61" fmla="*/ 7836004 w 9144000"/>
              <a:gd name="connsiteY61" fmla="*/ 1207100 h 6858000"/>
              <a:gd name="connsiteX62" fmla="*/ 7839507 w 9144000"/>
              <a:gd name="connsiteY62" fmla="*/ 1205569 h 6858000"/>
              <a:gd name="connsiteX63" fmla="*/ 7842793 w 9144000"/>
              <a:gd name="connsiteY63" fmla="*/ 1203381 h 6858000"/>
              <a:gd name="connsiteX64" fmla="*/ 7846296 w 9144000"/>
              <a:gd name="connsiteY64" fmla="*/ 1201412 h 6858000"/>
              <a:gd name="connsiteX65" fmla="*/ 7849581 w 9144000"/>
              <a:gd name="connsiteY65" fmla="*/ 1199006 h 6858000"/>
              <a:gd name="connsiteX66" fmla="*/ 7852647 w 9144000"/>
              <a:gd name="connsiteY66" fmla="*/ 1196819 h 6858000"/>
              <a:gd name="connsiteX67" fmla="*/ 7855713 w 9144000"/>
              <a:gd name="connsiteY67" fmla="*/ 1193974 h 6858000"/>
              <a:gd name="connsiteX68" fmla="*/ 7858560 w 9144000"/>
              <a:gd name="connsiteY68" fmla="*/ 1191131 h 6858000"/>
              <a:gd name="connsiteX69" fmla="*/ 7931262 w 9144000"/>
              <a:gd name="connsiteY69" fmla="*/ 1118723 h 6858000"/>
              <a:gd name="connsiteX70" fmla="*/ 7934328 w 9144000"/>
              <a:gd name="connsiteY70" fmla="*/ 1115879 h 6858000"/>
              <a:gd name="connsiteX71" fmla="*/ 7937394 w 9144000"/>
              <a:gd name="connsiteY71" fmla="*/ 1113035 h 6858000"/>
              <a:gd name="connsiteX72" fmla="*/ 7940460 w 9144000"/>
              <a:gd name="connsiteY72" fmla="*/ 1110848 h 6858000"/>
              <a:gd name="connsiteX73" fmla="*/ 7943964 w 9144000"/>
              <a:gd name="connsiteY73" fmla="*/ 1108441 h 6858000"/>
              <a:gd name="connsiteX74" fmla="*/ 7947248 w 9144000"/>
              <a:gd name="connsiteY74" fmla="*/ 1106473 h 6858000"/>
              <a:gd name="connsiteX75" fmla="*/ 7950533 w 9144000"/>
              <a:gd name="connsiteY75" fmla="*/ 1104285 h 6858000"/>
              <a:gd name="connsiteX76" fmla="*/ 7954256 w 9144000"/>
              <a:gd name="connsiteY76" fmla="*/ 1102753 h 6858000"/>
              <a:gd name="connsiteX77" fmla="*/ 7957540 w 9144000"/>
              <a:gd name="connsiteY77" fmla="*/ 1101222 h 6858000"/>
              <a:gd name="connsiteX78" fmla="*/ 7961482 w 9144000"/>
              <a:gd name="connsiteY78" fmla="*/ 1099691 h 6858000"/>
              <a:gd name="connsiteX79" fmla="*/ 7964986 w 9144000"/>
              <a:gd name="connsiteY79" fmla="*/ 1098597 h 6858000"/>
              <a:gd name="connsiteX80" fmla="*/ 7968490 w 9144000"/>
              <a:gd name="connsiteY80" fmla="*/ 1097722 h 6858000"/>
              <a:gd name="connsiteX81" fmla="*/ 7972432 w 9144000"/>
              <a:gd name="connsiteY81" fmla="*/ 1096847 h 6858000"/>
              <a:gd name="connsiteX82" fmla="*/ 7975935 w 9144000"/>
              <a:gd name="connsiteY82" fmla="*/ 1096191 h 6858000"/>
              <a:gd name="connsiteX83" fmla="*/ 7979877 w 9144000"/>
              <a:gd name="connsiteY83" fmla="*/ 1095753 h 6858000"/>
              <a:gd name="connsiteX84" fmla="*/ 7983819 w 9144000"/>
              <a:gd name="connsiteY84" fmla="*/ 1095316 h 6858000"/>
              <a:gd name="connsiteX85" fmla="*/ 7987541 w 9144000"/>
              <a:gd name="connsiteY85" fmla="*/ 1095316 h 6858000"/>
              <a:gd name="connsiteX86" fmla="*/ 7991264 w 9144000"/>
              <a:gd name="connsiteY86" fmla="*/ 1095316 h 6858000"/>
              <a:gd name="connsiteX87" fmla="*/ 7994987 w 9144000"/>
              <a:gd name="connsiteY87" fmla="*/ 1095753 h 6858000"/>
              <a:gd name="connsiteX88" fmla="*/ 7998928 w 9144000"/>
              <a:gd name="connsiteY88" fmla="*/ 1096191 h 6858000"/>
              <a:gd name="connsiteX89" fmla="*/ 8002870 w 9144000"/>
              <a:gd name="connsiteY89" fmla="*/ 1096847 h 6858000"/>
              <a:gd name="connsiteX90" fmla="*/ 8006374 w 9144000"/>
              <a:gd name="connsiteY90" fmla="*/ 1097722 h 6858000"/>
              <a:gd name="connsiteX91" fmla="*/ 8010315 w 9144000"/>
              <a:gd name="connsiteY91" fmla="*/ 1098597 h 6858000"/>
              <a:gd name="connsiteX92" fmla="*/ 8013820 w 9144000"/>
              <a:gd name="connsiteY92" fmla="*/ 1099691 h 6858000"/>
              <a:gd name="connsiteX93" fmla="*/ 8017323 w 9144000"/>
              <a:gd name="connsiteY93" fmla="*/ 1101222 h 6858000"/>
              <a:gd name="connsiteX94" fmla="*/ 8021046 w 9144000"/>
              <a:gd name="connsiteY94" fmla="*/ 1102753 h 6858000"/>
              <a:gd name="connsiteX95" fmla="*/ 8024331 w 9144000"/>
              <a:gd name="connsiteY95" fmla="*/ 1104285 h 6858000"/>
              <a:gd name="connsiteX96" fmla="*/ 8028054 w 9144000"/>
              <a:gd name="connsiteY96" fmla="*/ 1106473 h 6858000"/>
              <a:gd name="connsiteX97" fmla="*/ 8031338 w 9144000"/>
              <a:gd name="connsiteY97" fmla="*/ 1108441 h 6858000"/>
              <a:gd name="connsiteX98" fmla="*/ 8034404 w 9144000"/>
              <a:gd name="connsiteY98" fmla="*/ 1110848 h 6858000"/>
              <a:gd name="connsiteX99" fmla="*/ 8037689 w 9144000"/>
              <a:gd name="connsiteY99" fmla="*/ 1113035 h 6858000"/>
              <a:gd name="connsiteX100" fmla="*/ 8040536 w 9144000"/>
              <a:gd name="connsiteY100" fmla="*/ 1115879 h 6858000"/>
              <a:gd name="connsiteX101" fmla="*/ 8043602 w 9144000"/>
              <a:gd name="connsiteY101" fmla="*/ 1118723 h 6858000"/>
              <a:gd name="connsiteX102" fmla="*/ 8046448 w 9144000"/>
              <a:gd name="connsiteY102" fmla="*/ 1121566 h 6858000"/>
              <a:gd name="connsiteX103" fmla="*/ 8049076 w 9144000"/>
              <a:gd name="connsiteY103" fmla="*/ 1124629 h 6858000"/>
              <a:gd name="connsiteX104" fmla="*/ 8051703 w 9144000"/>
              <a:gd name="connsiteY104" fmla="*/ 1127692 h 6858000"/>
              <a:gd name="connsiteX105" fmla="*/ 8053894 w 9144000"/>
              <a:gd name="connsiteY105" fmla="*/ 1130973 h 6858000"/>
              <a:gd name="connsiteX106" fmla="*/ 8056083 w 9144000"/>
              <a:gd name="connsiteY106" fmla="*/ 1134473 h 6858000"/>
              <a:gd name="connsiteX107" fmla="*/ 8057836 w 9144000"/>
              <a:gd name="connsiteY107" fmla="*/ 1137754 h 6858000"/>
              <a:gd name="connsiteX108" fmla="*/ 8059587 w 9144000"/>
              <a:gd name="connsiteY108" fmla="*/ 1141254 h 6858000"/>
              <a:gd name="connsiteX109" fmla="*/ 8061120 w 9144000"/>
              <a:gd name="connsiteY109" fmla="*/ 1144974 h 6858000"/>
              <a:gd name="connsiteX110" fmla="*/ 8062434 w 9144000"/>
              <a:gd name="connsiteY110" fmla="*/ 1148474 h 6858000"/>
              <a:gd name="connsiteX111" fmla="*/ 8063748 w 9144000"/>
              <a:gd name="connsiteY111" fmla="*/ 1151974 h 6858000"/>
              <a:gd name="connsiteX112" fmla="*/ 8064624 w 9144000"/>
              <a:gd name="connsiteY112" fmla="*/ 1155692 h 6858000"/>
              <a:gd name="connsiteX113" fmla="*/ 8065500 w 9144000"/>
              <a:gd name="connsiteY113" fmla="*/ 1159630 h 6858000"/>
              <a:gd name="connsiteX114" fmla="*/ 8065938 w 9144000"/>
              <a:gd name="connsiteY114" fmla="*/ 1163349 h 6858000"/>
              <a:gd name="connsiteX115" fmla="*/ 8066595 w 9144000"/>
              <a:gd name="connsiteY115" fmla="*/ 1167068 h 6858000"/>
              <a:gd name="connsiteX116" fmla="*/ 8066814 w 9144000"/>
              <a:gd name="connsiteY116" fmla="*/ 1170787 h 6858000"/>
              <a:gd name="connsiteX117" fmla="*/ 8066814 w 9144000"/>
              <a:gd name="connsiteY117" fmla="*/ 1174725 h 6858000"/>
              <a:gd name="connsiteX118" fmla="*/ 8066814 w 9144000"/>
              <a:gd name="connsiteY118" fmla="*/ 1178443 h 6858000"/>
              <a:gd name="connsiteX119" fmla="*/ 8066595 w 9144000"/>
              <a:gd name="connsiteY119" fmla="*/ 1182162 h 6858000"/>
              <a:gd name="connsiteX120" fmla="*/ 8065938 w 9144000"/>
              <a:gd name="connsiteY120" fmla="*/ 1185881 h 6858000"/>
              <a:gd name="connsiteX121" fmla="*/ 8065500 w 9144000"/>
              <a:gd name="connsiteY121" fmla="*/ 1189818 h 6858000"/>
              <a:gd name="connsiteX122" fmla="*/ 8064624 w 9144000"/>
              <a:gd name="connsiteY122" fmla="*/ 1193319 h 6858000"/>
              <a:gd name="connsiteX123" fmla="*/ 8063748 w 9144000"/>
              <a:gd name="connsiteY123" fmla="*/ 1197256 h 6858000"/>
              <a:gd name="connsiteX124" fmla="*/ 8062434 w 9144000"/>
              <a:gd name="connsiteY124" fmla="*/ 1200756 h 6858000"/>
              <a:gd name="connsiteX125" fmla="*/ 8061120 w 9144000"/>
              <a:gd name="connsiteY125" fmla="*/ 1204475 h 6858000"/>
              <a:gd name="connsiteX126" fmla="*/ 8059587 w 9144000"/>
              <a:gd name="connsiteY126" fmla="*/ 1207975 h 6858000"/>
              <a:gd name="connsiteX127" fmla="*/ 8057836 w 9144000"/>
              <a:gd name="connsiteY127" fmla="*/ 1211475 h 6858000"/>
              <a:gd name="connsiteX128" fmla="*/ 8056083 w 9144000"/>
              <a:gd name="connsiteY128" fmla="*/ 1214975 h 6858000"/>
              <a:gd name="connsiteX129" fmla="*/ 8053894 w 9144000"/>
              <a:gd name="connsiteY129" fmla="*/ 1218257 h 6858000"/>
              <a:gd name="connsiteX130" fmla="*/ 8051703 w 9144000"/>
              <a:gd name="connsiteY130" fmla="*/ 1221319 h 6858000"/>
              <a:gd name="connsiteX131" fmla="*/ 8049076 w 9144000"/>
              <a:gd name="connsiteY131" fmla="*/ 1224820 h 6858000"/>
              <a:gd name="connsiteX132" fmla="*/ 8046448 w 9144000"/>
              <a:gd name="connsiteY132" fmla="*/ 1227882 h 6858000"/>
              <a:gd name="connsiteX133" fmla="*/ 8043602 w 9144000"/>
              <a:gd name="connsiteY133" fmla="*/ 1230726 h 6858000"/>
              <a:gd name="connsiteX134" fmla="*/ 7582638 w 9144000"/>
              <a:gd name="connsiteY134" fmla="*/ 1690990 h 6858000"/>
              <a:gd name="connsiteX135" fmla="*/ 7579792 w 9144000"/>
              <a:gd name="connsiteY135" fmla="*/ 1694052 h 6858000"/>
              <a:gd name="connsiteX136" fmla="*/ 7577382 w 9144000"/>
              <a:gd name="connsiteY136" fmla="*/ 1697115 h 6858000"/>
              <a:gd name="connsiteX137" fmla="*/ 7574755 w 9144000"/>
              <a:gd name="connsiteY137" fmla="*/ 1700177 h 6858000"/>
              <a:gd name="connsiteX138" fmla="*/ 7572346 w 9144000"/>
              <a:gd name="connsiteY138" fmla="*/ 1703678 h 6858000"/>
              <a:gd name="connsiteX139" fmla="*/ 7570375 w 9144000"/>
              <a:gd name="connsiteY139" fmla="*/ 1706959 h 6858000"/>
              <a:gd name="connsiteX140" fmla="*/ 7568623 w 9144000"/>
              <a:gd name="connsiteY140" fmla="*/ 1710240 h 6858000"/>
              <a:gd name="connsiteX141" fmla="*/ 7566872 w 9144000"/>
              <a:gd name="connsiteY141" fmla="*/ 1713522 h 6858000"/>
              <a:gd name="connsiteX142" fmla="*/ 7565339 w 9144000"/>
              <a:gd name="connsiteY142" fmla="*/ 1717241 h 6858000"/>
              <a:gd name="connsiteX143" fmla="*/ 7564025 w 9144000"/>
              <a:gd name="connsiteY143" fmla="*/ 1720741 h 6858000"/>
              <a:gd name="connsiteX144" fmla="*/ 7562711 w 9144000"/>
              <a:gd name="connsiteY144" fmla="*/ 1724678 h 6858000"/>
              <a:gd name="connsiteX145" fmla="*/ 7561616 w 9144000"/>
              <a:gd name="connsiteY145" fmla="*/ 1728178 h 6858000"/>
              <a:gd name="connsiteX146" fmla="*/ 7560959 w 9144000"/>
              <a:gd name="connsiteY146" fmla="*/ 1731898 h 6858000"/>
              <a:gd name="connsiteX147" fmla="*/ 7560302 w 9144000"/>
              <a:gd name="connsiteY147" fmla="*/ 1735616 h 6858000"/>
              <a:gd name="connsiteX148" fmla="*/ 7559864 w 9144000"/>
              <a:gd name="connsiteY148" fmla="*/ 1739554 h 6858000"/>
              <a:gd name="connsiteX149" fmla="*/ 7559645 w 9144000"/>
              <a:gd name="connsiteY149" fmla="*/ 1743491 h 6858000"/>
              <a:gd name="connsiteX150" fmla="*/ 7559645 w 9144000"/>
              <a:gd name="connsiteY150" fmla="*/ 1746991 h 6858000"/>
              <a:gd name="connsiteX151" fmla="*/ 7559645 w 9144000"/>
              <a:gd name="connsiteY151" fmla="*/ 1750929 h 6858000"/>
              <a:gd name="connsiteX152" fmla="*/ 7559864 w 9144000"/>
              <a:gd name="connsiteY152" fmla="*/ 1754648 h 6858000"/>
              <a:gd name="connsiteX153" fmla="*/ 7560302 w 9144000"/>
              <a:gd name="connsiteY153" fmla="*/ 1758586 h 6858000"/>
              <a:gd name="connsiteX154" fmla="*/ 7560959 w 9144000"/>
              <a:gd name="connsiteY154" fmla="*/ 1762086 h 6858000"/>
              <a:gd name="connsiteX155" fmla="*/ 7561616 w 9144000"/>
              <a:gd name="connsiteY155" fmla="*/ 1766024 h 6858000"/>
              <a:gd name="connsiteX156" fmla="*/ 7562711 w 9144000"/>
              <a:gd name="connsiteY156" fmla="*/ 1769524 h 6858000"/>
              <a:gd name="connsiteX157" fmla="*/ 7564025 w 9144000"/>
              <a:gd name="connsiteY157" fmla="*/ 1773461 h 6858000"/>
              <a:gd name="connsiteX158" fmla="*/ 7565339 w 9144000"/>
              <a:gd name="connsiteY158" fmla="*/ 1776961 h 6858000"/>
              <a:gd name="connsiteX159" fmla="*/ 7566872 w 9144000"/>
              <a:gd name="connsiteY159" fmla="*/ 1780462 h 6858000"/>
              <a:gd name="connsiteX160" fmla="*/ 7568623 w 9144000"/>
              <a:gd name="connsiteY160" fmla="*/ 1783962 h 6858000"/>
              <a:gd name="connsiteX161" fmla="*/ 7570375 w 9144000"/>
              <a:gd name="connsiteY161" fmla="*/ 1787243 h 6858000"/>
              <a:gd name="connsiteX162" fmla="*/ 7572346 w 9144000"/>
              <a:gd name="connsiteY162" fmla="*/ 1790743 h 6858000"/>
              <a:gd name="connsiteX163" fmla="*/ 7574755 w 9144000"/>
              <a:gd name="connsiteY163" fmla="*/ 1794024 h 6858000"/>
              <a:gd name="connsiteX164" fmla="*/ 7577382 w 9144000"/>
              <a:gd name="connsiteY164" fmla="*/ 1797087 h 6858000"/>
              <a:gd name="connsiteX165" fmla="*/ 7579792 w 9144000"/>
              <a:gd name="connsiteY165" fmla="*/ 1800150 h 6858000"/>
              <a:gd name="connsiteX166" fmla="*/ 7582638 w 9144000"/>
              <a:gd name="connsiteY166" fmla="*/ 1803212 h 6858000"/>
              <a:gd name="connsiteX167" fmla="*/ 7585485 w 9144000"/>
              <a:gd name="connsiteY167" fmla="*/ 1806056 h 6858000"/>
              <a:gd name="connsiteX168" fmla="*/ 7588551 w 9144000"/>
              <a:gd name="connsiteY168" fmla="*/ 1808681 h 6858000"/>
              <a:gd name="connsiteX169" fmla="*/ 7592055 w 9144000"/>
              <a:gd name="connsiteY169" fmla="*/ 1810868 h 6858000"/>
              <a:gd name="connsiteX170" fmla="*/ 7595121 w 9144000"/>
              <a:gd name="connsiteY170" fmla="*/ 1813275 h 6858000"/>
              <a:gd name="connsiteX171" fmla="*/ 7598405 w 9144000"/>
              <a:gd name="connsiteY171" fmla="*/ 1815244 h 6858000"/>
              <a:gd name="connsiteX172" fmla="*/ 7601909 w 9144000"/>
              <a:gd name="connsiteY172" fmla="*/ 1817431 h 6858000"/>
              <a:gd name="connsiteX173" fmla="*/ 7605413 w 9144000"/>
              <a:gd name="connsiteY173" fmla="*/ 1819181 h 6858000"/>
              <a:gd name="connsiteX174" fmla="*/ 7608916 w 9144000"/>
              <a:gd name="connsiteY174" fmla="*/ 1820713 h 6858000"/>
              <a:gd name="connsiteX175" fmla="*/ 7612639 w 9144000"/>
              <a:gd name="connsiteY175" fmla="*/ 1822025 h 6858000"/>
              <a:gd name="connsiteX176" fmla="*/ 7616143 w 9144000"/>
              <a:gd name="connsiteY176" fmla="*/ 1822900 h 6858000"/>
              <a:gd name="connsiteX177" fmla="*/ 7620084 w 9144000"/>
              <a:gd name="connsiteY177" fmla="*/ 1823994 h 6858000"/>
              <a:gd name="connsiteX178" fmla="*/ 7623589 w 9144000"/>
              <a:gd name="connsiteY178" fmla="*/ 1825088 h 6858000"/>
              <a:gd name="connsiteX179" fmla="*/ 7627530 w 9144000"/>
              <a:gd name="connsiteY179" fmla="*/ 1825525 h 6858000"/>
              <a:gd name="connsiteX180" fmla="*/ 7631253 w 9144000"/>
              <a:gd name="connsiteY180" fmla="*/ 1826181 h 6858000"/>
              <a:gd name="connsiteX181" fmla="*/ 7634976 w 9144000"/>
              <a:gd name="connsiteY181" fmla="*/ 1826400 h 6858000"/>
              <a:gd name="connsiteX182" fmla="*/ 7638698 w 9144000"/>
              <a:gd name="connsiteY182" fmla="*/ 1826400 h 6858000"/>
              <a:gd name="connsiteX183" fmla="*/ 7642640 w 9144000"/>
              <a:gd name="connsiteY183" fmla="*/ 1826400 h 6858000"/>
              <a:gd name="connsiteX184" fmla="*/ 7646582 w 9144000"/>
              <a:gd name="connsiteY184" fmla="*/ 1826181 h 6858000"/>
              <a:gd name="connsiteX185" fmla="*/ 7650305 w 9144000"/>
              <a:gd name="connsiteY185" fmla="*/ 1825525 h 6858000"/>
              <a:gd name="connsiteX186" fmla="*/ 7654027 w 9144000"/>
              <a:gd name="connsiteY186" fmla="*/ 1825088 h 6858000"/>
              <a:gd name="connsiteX187" fmla="*/ 7657750 w 9144000"/>
              <a:gd name="connsiteY187" fmla="*/ 1823994 h 6858000"/>
              <a:gd name="connsiteX188" fmla="*/ 7661473 w 9144000"/>
              <a:gd name="connsiteY188" fmla="*/ 1822900 h 6858000"/>
              <a:gd name="connsiteX189" fmla="*/ 7664977 w 9144000"/>
              <a:gd name="connsiteY189" fmla="*/ 1822025 h 6858000"/>
              <a:gd name="connsiteX190" fmla="*/ 7668480 w 9144000"/>
              <a:gd name="connsiteY190" fmla="*/ 1820713 h 6858000"/>
              <a:gd name="connsiteX191" fmla="*/ 7672203 w 9144000"/>
              <a:gd name="connsiteY191" fmla="*/ 1819181 h 6858000"/>
              <a:gd name="connsiteX192" fmla="*/ 7675707 w 9144000"/>
              <a:gd name="connsiteY192" fmla="*/ 1817431 h 6858000"/>
              <a:gd name="connsiteX193" fmla="*/ 7679211 w 9144000"/>
              <a:gd name="connsiteY193" fmla="*/ 1815244 h 6858000"/>
              <a:gd name="connsiteX194" fmla="*/ 7682495 w 9144000"/>
              <a:gd name="connsiteY194" fmla="*/ 1813275 h 6858000"/>
              <a:gd name="connsiteX195" fmla="*/ 7685780 w 9144000"/>
              <a:gd name="connsiteY195" fmla="*/ 1810868 h 6858000"/>
              <a:gd name="connsiteX196" fmla="*/ 7688846 w 9144000"/>
              <a:gd name="connsiteY196" fmla="*/ 1808681 h 6858000"/>
              <a:gd name="connsiteX197" fmla="*/ 7691912 w 9144000"/>
              <a:gd name="connsiteY197" fmla="*/ 1806056 h 6858000"/>
              <a:gd name="connsiteX198" fmla="*/ 7694978 w 9144000"/>
              <a:gd name="connsiteY198" fmla="*/ 1803212 h 6858000"/>
              <a:gd name="connsiteX199" fmla="*/ 7755636 w 9144000"/>
              <a:gd name="connsiteY199" fmla="*/ 1742398 h 6858000"/>
              <a:gd name="connsiteX200" fmla="*/ 7824398 w 9144000"/>
              <a:gd name="connsiteY200" fmla="*/ 1674146 h 6858000"/>
              <a:gd name="connsiteX201" fmla="*/ 7827245 w 9144000"/>
              <a:gd name="connsiteY201" fmla="*/ 1671302 h 6858000"/>
              <a:gd name="connsiteX202" fmla="*/ 7830311 w 9144000"/>
              <a:gd name="connsiteY202" fmla="*/ 1668677 h 6858000"/>
              <a:gd name="connsiteX203" fmla="*/ 7833376 w 9144000"/>
              <a:gd name="connsiteY203" fmla="*/ 1666051 h 6858000"/>
              <a:gd name="connsiteX204" fmla="*/ 7836660 w 9144000"/>
              <a:gd name="connsiteY204" fmla="*/ 1663864 h 6858000"/>
              <a:gd name="connsiteX205" fmla="*/ 7839946 w 9144000"/>
              <a:gd name="connsiteY205" fmla="*/ 1661676 h 6858000"/>
              <a:gd name="connsiteX206" fmla="*/ 7843449 w 9144000"/>
              <a:gd name="connsiteY206" fmla="*/ 1659926 h 6858000"/>
              <a:gd name="connsiteX207" fmla="*/ 7846953 w 9144000"/>
              <a:gd name="connsiteY207" fmla="*/ 1658176 h 6858000"/>
              <a:gd name="connsiteX208" fmla="*/ 7850676 w 9144000"/>
              <a:gd name="connsiteY208" fmla="*/ 1656645 h 6858000"/>
              <a:gd name="connsiteX209" fmla="*/ 7854180 w 9144000"/>
              <a:gd name="connsiteY209" fmla="*/ 1655333 h 6858000"/>
              <a:gd name="connsiteX210" fmla="*/ 7857683 w 9144000"/>
              <a:gd name="connsiteY210" fmla="*/ 1654020 h 6858000"/>
              <a:gd name="connsiteX211" fmla="*/ 7861406 w 9144000"/>
              <a:gd name="connsiteY211" fmla="*/ 1652926 h 6858000"/>
              <a:gd name="connsiteX212" fmla="*/ 7865348 w 9144000"/>
              <a:gd name="connsiteY212" fmla="*/ 1652270 h 6858000"/>
              <a:gd name="connsiteX213" fmla="*/ 7869071 w 9144000"/>
              <a:gd name="connsiteY213" fmla="*/ 1651833 h 6858000"/>
              <a:gd name="connsiteX214" fmla="*/ 7872794 w 9144000"/>
              <a:gd name="connsiteY214" fmla="*/ 1651176 h 6858000"/>
              <a:gd name="connsiteX215" fmla="*/ 7876516 w 9144000"/>
              <a:gd name="connsiteY215" fmla="*/ 1650958 h 6858000"/>
              <a:gd name="connsiteX216" fmla="*/ 7880458 w 9144000"/>
              <a:gd name="connsiteY216" fmla="*/ 1650738 h 6858000"/>
              <a:gd name="connsiteX217" fmla="*/ 7884181 w 9144000"/>
              <a:gd name="connsiteY217" fmla="*/ 1650958 h 6858000"/>
              <a:gd name="connsiteX218" fmla="*/ 7887903 w 9144000"/>
              <a:gd name="connsiteY218" fmla="*/ 1651176 h 6858000"/>
              <a:gd name="connsiteX219" fmla="*/ 7891626 w 9144000"/>
              <a:gd name="connsiteY219" fmla="*/ 1651833 h 6858000"/>
              <a:gd name="connsiteX220" fmla="*/ 7895568 w 9144000"/>
              <a:gd name="connsiteY220" fmla="*/ 1652270 h 6858000"/>
              <a:gd name="connsiteX221" fmla="*/ 7899071 w 9144000"/>
              <a:gd name="connsiteY221" fmla="*/ 1652926 h 6858000"/>
              <a:gd name="connsiteX222" fmla="*/ 7903013 w 9144000"/>
              <a:gd name="connsiteY222" fmla="*/ 1654020 h 6858000"/>
              <a:gd name="connsiteX223" fmla="*/ 7906736 w 9144000"/>
              <a:gd name="connsiteY223" fmla="*/ 1655333 h 6858000"/>
              <a:gd name="connsiteX224" fmla="*/ 7910240 w 9144000"/>
              <a:gd name="connsiteY224" fmla="*/ 1656645 h 6858000"/>
              <a:gd name="connsiteX225" fmla="*/ 7913743 w 9144000"/>
              <a:gd name="connsiteY225" fmla="*/ 1658176 h 6858000"/>
              <a:gd name="connsiteX226" fmla="*/ 7917247 w 9144000"/>
              <a:gd name="connsiteY226" fmla="*/ 1659926 h 6858000"/>
              <a:gd name="connsiteX227" fmla="*/ 7920751 w 9144000"/>
              <a:gd name="connsiteY227" fmla="*/ 1661676 h 6858000"/>
              <a:gd name="connsiteX228" fmla="*/ 7924036 w 9144000"/>
              <a:gd name="connsiteY228" fmla="*/ 1663864 h 6858000"/>
              <a:gd name="connsiteX229" fmla="*/ 7927102 w 9144000"/>
              <a:gd name="connsiteY229" fmla="*/ 1666051 h 6858000"/>
              <a:gd name="connsiteX230" fmla="*/ 7930605 w 9144000"/>
              <a:gd name="connsiteY230" fmla="*/ 1668677 h 6858000"/>
              <a:gd name="connsiteX231" fmla="*/ 7933671 w 9144000"/>
              <a:gd name="connsiteY231" fmla="*/ 1671302 h 6858000"/>
              <a:gd name="connsiteX232" fmla="*/ 7936518 w 9144000"/>
              <a:gd name="connsiteY232" fmla="*/ 1674146 h 6858000"/>
              <a:gd name="connsiteX233" fmla="*/ 7940898 w 9144000"/>
              <a:gd name="connsiteY233" fmla="*/ 1678958 h 6858000"/>
              <a:gd name="connsiteX234" fmla="*/ 7944839 w 9144000"/>
              <a:gd name="connsiteY234" fmla="*/ 1683771 h 6858000"/>
              <a:gd name="connsiteX235" fmla="*/ 7948343 w 9144000"/>
              <a:gd name="connsiteY235" fmla="*/ 1689240 h 6858000"/>
              <a:gd name="connsiteX236" fmla="*/ 7951409 w 9144000"/>
              <a:gd name="connsiteY236" fmla="*/ 1694709 h 6858000"/>
              <a:gd name="connsiteX237" fmla="*/ 7954037 w 9144000"/>
              <a:gd name="connsiteY237" fmla="*/ 1700615 h 6858000"/>
              <a:gd name="connsiteX238" fmla="*/ 7956007 w 9144000"/>
              <a:gd name="connsiteY238" fmla="*/ 1706084 h 6858000"/>
              <a:gd name="connsiteX239" fmla="*/ 7957540 w 9144000"/>
              <a:gd name="connsiteY239" fmla="*/ 1711990 h 6858000"/>
              <a:gd name="connsiteX240" fmla="*/ 7958635 w 9144000"/>
              <a:gd name="connsiteY240" fmla="*/ 1718335 h 6858000"/>
              <a:gd name="connsiteX241" fmla="*/ 7959292 w 9144000"/>
              <a:gd name="connsiteY241" fmla="*/ 1724460 h 6858000"/>
              <a:gd name="connsiteX242" fmla="*/ 7959511 w 9144000"/>
              <a:gd name="connsiteY242" fmla="*/ 1730366 h 6858000"/>
              <a:gd name="connsiteX243" fmla="*/ 7959073 w 9144000"/>
              <a:gd name="connsiteY243" fmla="*/ 1736491 h 6858000"/>
              <a:gd name="connsiteX244" fmla="*/ 7958198 w 9144000"/>
              <a:gd name="connsiteY244" fmla="*/ 1742616 h 6858000"/>
              <a:gd name="connsiteX245" fmla="*/ 7957322 w 9144000"/>
              <a:gd name="connsiteY245" fmla="*/ 1748523 h 6858000"/>
              <a:gd name="connsiteX246" fmla="*/ 7955570 w 9144000"/>
              <a:gd name="connsiteY246" fmla="*/ 1754648 h 6858000"/>
              <a:gd name="connsiteX247" fmla="*/ 7953379 w 9144000"/>
              <a:gd name="connsiteY247" fmla="*/ 1760336 h 6858000"/>
              <a:gd name="connsiteX248" fmla="*/ 7950533 w 9144000"/>
              <a:gd name="connsiteY248" fmla="*/ 1766024 h 6858000"/>
              <a:gd name="connsiteX249" fmla="*/ 7765053 w 9144000"/>
              <a:gd name="connsiteY249" fmla="*/ 1951310 h 6858000"/>
              <a:gd name="connsiteX250" fmla="*/ 7762425 w 9144000"/>
              <a:gd name="connsiteY250" fmla="*/ 1954373 h 6858000"/>
              <a:gd name="connsiteX251" fmla="*/ 7759578 w 9144000"/>
              <a:gd name="connsiteY251" fmla="*/ 1957435 h 6858000"/>
              <a:gd name="connsiteX252" fmla="*/ 7757169 w 9144000"/>
              <a:gd name="connsiteY252" fmla="*/ 1960717 h 6858000"/>
              <a:gd name="connsiteX253" fmla="*/ 7754980 w 9144000"/>
              <a:gd name="connsiteY253" fmla="*/ 1963998 h 6858000"/>
              <a:gd name="connsiteX254" fmla="*/ 7753009 w 9144000"/>
              <a:gd name="connsiteY254" fmla="*/ 1967280 h 6858000"/>
              <a:gd name="connsiteX255" fmla="*/ 7750819 w 9144000"/>
              <a:gd name="connsiteY255" fmla="*/ 1970561 h 6858000"/>
              <a:gd name="connsiteX256" fmla="*/ 7749286 w 9144000"/>
              <a:gd name="connsiteY256" fmla="*/ 1974061 h 6858000"/>
              <a:gd name="connsiteX257" fmla="*/ 7747753 w 9144000"/>
              <a:gd name="connsiteY257" fmla="*/ 1977561 h 6858000"/>
              <a:gd name="connsiteX258" fmla="*/ 7746220 w 9144000"/>
              <a:gd name="connsiteY258" fmla="*/ 1981061 h 6858000"/>
              <a:gd name="connsiteX259" fmla="*/ 7745125 w 9144000"/>
              <a:gd name="connsiteY259" fmla="*/ 1984999 h 6858000"/>
              <a:gd name="connsiteX260" fmla="*/ 7744249 w 9144000"/>
              <a:gd name="connsiteY260" fmla="*/ 1988499 h 6858000"/>
              <a:gd name="connsiteX261" fmla="*/ 7743373 w 9144000"/>
              <a:gd name="connsiteY261" fmla="*/ 1992218 h 6858000"/>
              <a:gd name="connsiteX262" fmla="*/ 7742716 w 9144000"/>
              <a:gd name="connsiteY262" fmla="*/ 1996156 h 6858000"/>
              <a:gd name="connsiteX263" fmla="*/ 7742060 w 9144000"/>
              <a:gd name="connsiteY263" fmla="*/ 1999874 h 6858000"/>
              <a:gd name="connsiteX264" fmla="*/ 7741841 w 9144000"/>
              <a:gd name="connsiteY264" fmla="*/ 2003812 h 6858000"/>
              <a:gd name="connsiteX265" fmla="*/ 7741841 w 9144000"/>
              <a:gd name="connsiteY265" fmla="*/ 2007312 h 6858000"/>
              <a:gd name="connsiteX266" fmla="*/ 7741841 w 9144000"/>
              <a:gd name="connsiteY266" fmla="*/ 2011250 h 6858000"/>
              <a:gd name="connsiteX267" fmla="*/ 7742060 w 9144000"/>
              <a:gd name="connsiteY267" fmla="*/ 2014969 h 6858000"/>
              <a:gd name="connsiteX268" fmla="*/ 7742716 w 9144000"/>
              <a:gd name="connsiteY268" fmla="*/ 2018906 h 6858000"/>
              <a:gd name="connsiteX269" fmla="*/ 7743373 w 9144000"/>
              <a:gd name="connsiteY269" fmla="*/ 2022406 h 6858000"/>
              <a:gd name="connsiteX270" fmla="*/ 7744249 w 9144000"/>
              <a:gd name="connsiteY270" fmla="*/ 2026344 h 6858000"/>
              <a:gd name="connsiteX271" fmla="*/ 7745125 w 9144000"/>
              <a:gd name="connsiteY271" fmla="*/ 2029844 h 6858000"/>
              <a:gd name="connsiteX272" fmla="*/ 7746220 w 9144000"/>
              <a:gd name="connsiteY272" fmla="*/ 2033782 h 6858000"/>
              <a:gd name="connsiteX273" fmla="*/ 7747753 w 9144000"/>
              <a:gd name="connsiteY273" fmla="*/ 2037282 h 6858000"/>
              <a:gd name="connsiteX274" fmla="*/ 7749286 w 9144000"/>
              <a:gd name="connsiteY274" fmla="*/ 2040782 h 6858000"/>
              <a:gd name="connsiteX275" fmla="*/ 7750819 w 9144000"/>
              <a:gd name="connsiteY275" fmla="*/ 2044282 h 6858000"/>
              <a:gd name="connsiteX276" fmla="*/ 7753009 w 9144000"/>
              <a:gd name="connsiteY276" fmla="*/ 2047563 h 6858000"/>
              <a:gd name="connsiteX277" fmla="*/ 7754980 w 9144000"/>
              <a:gd name="connsiteY277" fmla="*/ 2051063 h 6858000"/>
              <a:gd name="connsiteX278" fmla="*/ 7757169 w 9144000"/>
              <a:gd name="connsiteY278" fmla="*/ 2054345 h 6858000"/>
              <a:gd name="connsiteX279" fmla="*/ 7759578 w 9144000"/>
              <a:gd name="connsiteY279" fmla="*/ 2057408 h 6858000"/>
              <a:gd name="connsiteX280" fmla="*/ 7762425 w 9144000"/>
              <a:gd name="connsiteY280" fmla="*/ 2060470 h 6858000"/>
              <a:gd name="connsiteX281" fmla="*/ 7765053 w 9144000"/>
              <a:gd name="connsiteY281" fmla="*/ 2063533 h 6858000"/>
              <a:gd name="connsiteX282" fmla="*/ 7768118 w 9144000"/>
              <a:gd name="connsiteY282" fmla="*/ 2066376 h 6858000"/>
              <a:gd name="connsiteX283" fmla="*/ 7771184 w 9144000"/>
              <a:gd name="connsiteY283" fmla="*/ 2069001 h 6858000"/>
              <a:gd name="connsiteX284" fmla="*/ 7774250 w 9144000"/>
              <a:gd name="connsiteY284" fmla="*/ 2071189 h 6858000"/>
              <a:gd name="connsiteX285" fmla="*/ 7777535 w 9144000"/>
              <a:gd name="connsiteY285" fmla="*/ 2073596 h 6858000"/>
              <a:gd name="connsiteX286" fmla="*/ 7780819 w 9144000"/>
              <a:gd name="connsiteY286" fmla="*/ 2075564 h 6858000"/>
              <a:gd name="connsiteX287" fmla="*/ 7784324 w 9144000"/>
              <a:gd name="connsiteY287" fmla="*/ 2077752 h 6858000"/>
              <a:gd name="connsiteX288" fmla="*/ 7787827 w 9144000"/>
              <a:gd name="connsiteY288" fmla="*/ 2079502 h 6858000"/>
              <a:gd name="connsiteX289" fmla="*/ 7791550 w 9144000"/>
              <a:gd name="connsiteY289" fmla="*/ 2081033 h 6858000"/>
              <a:gd name="connsiteX290" fmla="*/ 7795053 w 9144000"/>
              <a:gd name="connsiteY290" fmla="*/ 2082346 h 6858000"/>
              <a:gd name="connsiteX291" fmla="*/ 7798558 w 9144000"/>
              <a:gd name="connsiteY291" fmla="*/ 2083439 h 6858000"/>
              <a:gd name="connsiteX292" fmla="*/ 7802280 w 9144000"/>
              <a:gd name="connsiteY292" fmla="*/ 2084314 h 6858000"/>
              <a:gd name="connsiteX293" fmla="*/ 7806222 w 9144000"/>
              <a:gd name="connsiteY293" fmla="*/ 2085408 h 6858000"/>
              <a:gd name="connsiteX294" fmla="*/ 7809725 w 9144000"/>
              <a:gd name="connsiteY294" fmla="*/ 2085846 h 6858000"/>
              <a:gd name="connsiteX295" fmla="*/ 7813667 w 9144000"/>
              <a:gd name="connsiteY295" fmla="*/ 2086502 h 6858000"/>
              <a:gd name="connsiteX296" fmla="*/ 7817391 w 9144000"/>
              <a:gd name="connsiteY296" fmla="*/ 2086721 h 6858000"/>
              <a:gd name="connsiteX297" fmla="*/ 7821332 w 9144000"/>
              <a:gd name="connsiteY297" fmla="*/ 2086721 h 6858000"/>
              <a:gd name="connsiteX298" fmla="*/ 7825054 w 9144000"/>
              <a:gd name="connsiteY298" fmla="*/ 2086721 h 6858000"/>
              <a:gd name="connsiteX299" fmla="*/ 7828777 w 9144000"/>
              <a:gd name="connsiteY299" fmla="*/ 2086502 h 6858000"/>
              <a:gd name="connsiteX300" fmla="*/ 7832500 w 9144000"/>
              <a:gd name="connsiteY300" fmla="*/ 2085846 h 6858000"/>
              <a:gd name="connsiteX301" fmla="*/ 7836442 w 9144000"/>
              <a:gd name="connsiteY301" fmla="*/ 2085408 h 6858000"/>
              <a:gd name="connsiteX302" fmla="*/ 7839946 w 9144000"/>
              <a:gd name="connsiteY302" fmla="*/ 2084314 h 6858000"/>
              <a:gd name="connsiteX303" fmla="*/ 7843887 w 9144000"/>
              <a:gd name="connsiteY303" fmla="*/ 2083439 h 6858000"/>
              <a:gd name="connsiteX304" fmla="*/ 7847610 w 9144000"/>
              <a:gd name="connsiteY304" fmla="*/ 2082346 h 6858000"/>
              <a:gd name="connsiteX305" fmla="*/ 7851114 w 9144000"/>
              <a:gd name="connsiteY305" fmla="*/ 2081033 h 6858000"/>
              <a:gd name="connsiteX306" fmla="*/ 7854618 w 9144000"/>
              <a:gd name="connsiteY306" fmla="*/ 2079502 h 6858000"/>
              <a:gd name="connsiteX307" fmla="*/ 7858121 w 9144000"/>
              <a:gd name="connsiteY307" fmla="*/ 2077752 h 6858000"/>
              <a:gd name="connsiteX308" fmla="*/ 7861625 w 9144000"/>
              <a:gd name="connsiteY308" fmla="*/ 2075564 h 6858000"/>
              <a:gd name="connsiteX309" fmla="*/ 7864910 w 9144000"/>
              <a:gd name="connsiteY309" fmla="*/ 2073596 h 6858000"/>
              <a:gd name="connsiteX310" fmla="*/ 7867975 w 9144000"/>
              <a:gd name="connsiteY310" fmla="*/ 2071189 h 6858000"/>
              <a:gd name="connsiteX311" fmla="*/ 7871480 w 9144000"/>
              <a:gd name="connsiteY311" fmla="*/ 2069001 h 6858000"/>
              <a:gd name="connsiteX312" fmla="*/ 7874545 w 9144000"/>
              <a:gd name="connsiteY312" fmla="*/ 2066376 h 6858000"/>
              <a:gd name="connsiteX313" fmla="*/ 7877392 w 9144000"/>
              <a:gd name="connsiteY313" fmla="*/ 2063533 h 6858000"/>
              <a:gd name="connsiteX314" fmla="*/ 8267623 w 9144000"/>
              <a:gd name="connsiteY314" fmla="*/ 1673708 h 6858000"/>
              <a:gd name="connsiteX315" fmla="*/ 8270470 w 9144000"/>
              <a:gd name="connsiteY315" fmla="*/ 1671083 h 6858000"/>
              <a:gd name="connsiteX316" fmla="*/ 8273536 w 9144000"/>
              <a:gd name="connsiteY316" fmla="*/ 1668458 h 6858000"/>
              <a:gd name="connsiteX317" fmla="*/ 8276601 w 9144000"/>
              <a:gd name="connsiteY317" fmla="*/ 1665833 h 6858000"/>
              <a:gd name="connsiteX318" fmla="*/ 8279886 w 9144000"/>
              <a:gd name="connsiteY318" fmla="*/ 1663864 h 6858000"/>
              <a:gd name="connsiteX319" fmla="*/ 8283171 w 9144000"/>
              <a:gd name="connsiteY319" fmla="*/ 1661458 h 6858000"/>
              <a:gd name="connsiteX320" fmla="*/ 8286674 w 9144000"/>
              <a:gd name="connsiteY320" fmla="*/ 1659708 h 6858000"/>
              <a:gd name="connsiteX321" fmla="*/ 8290179 w 9144000"/>
              <a:gd name="connsiteY321" fmla="*/ 1657958 h 6858000"/>
              <a:gd name="connsiteX322" fmla="*/ 8293682 w 9144000"/>
              <a:gd name="connsiteY322" fmla="*/ 1656426 h 6858000"/>
              <a:gd name="connsiteX323" fmla="*/ 8297405 w 9144000"/>
              <a:gd name="connsiteY323" fmla="*/ 1655114 h 6858000"/>
              <a:gd name="connsiteX324" fmla="*/ 8300908 w 9144000"/>
              <a:gd name="connsiteY324" fmla="*/ 1653801 h 6858000"/>
              <a:gd name="connsiteX325" fmla="*/ 8304632 w 9144000"/>
              <a:gd name="connsiteY325" fmla="*/ 1652926 h 6858000"/>
              <a:gd name="connsiteX326" fmla="*/ 8308354 w 9144000"/>
              <a:gd name="connsiteY326" fmla="*/ 1652051 h 6858000"/>
              <a:gd name="connsiteX327" fmla="*/ 8312295 w 9144000"/>
              <a:gd name="connsiteY327" fmla="*/ 1651395 h 6858000"/>
              <a:gd name="connsiteX328" fmla="*/ 8315800 w 9144000"/>
              <a:gd name="connsiteY328" fmla="*/ 1650958 h 6858000"/>
              <a:gd name="connsiteX329" fmla="*/ 8319741 w 9144000"/>
              <a:gd name="connsiteY329" fmla="*/ 1650738 h 6858000"/>
              <a:gd name="connsiteX330" fmla="*/ 8323683 w 9144000"/>
              <a:gd name="connsiteY330" fmla="*/ 1650738 h 6858000"/>
              <a:gd name="connsiteX331" fmla="*/ 8327406 w 9144000"/>
              <a:gd name="connsiteY331" fmla="*/ 1650738 h 6858000"/>
              <a:gd name="connsiteX332" fmla="*/ 8331348 w 9144000"/>
              <a:gd name="connsiteY332" fmla="*/ 1650958 h 6858000"/>
              <a:gd name="connsiteX333" fmla="*/ 8334851 w 9144000"/>
              <a:gd name="connsiteY333" fmla="*/ 1651395 h 6858000"/>
              <a:gd name="connsiteX334" fmla="*/ 8338793 w 9144000"/>
              <a:gd name="connsiteY334" fmla="*/ 1652051 h 6858000"/>
              <a:gd name="connsiteX335" fmla="*/ 8342297 w 9144000"/>
              <a:gd name="connsiteY335" fmla="*/ 1652926 h 6858000"/>
              <a:gd name="connsiteX336" fmla="*/ 8346238 w 9144000"/>
              <a:gd name="connsiteY336" fmla="*/ 1653801 h 6858000"/>
              <a:gd name="connsiteX337" fmla="*/ 8349742 w 9144000"/>
              <a:gd name="connsiteY337" fmla="*/ 1655114 h 6858000"/>
              <a:gd name="connsiteX338" fmla="*/ 8353465 w 9144000"/>
              <a:gd name="connsiteY338" fmla="*/ 1656426 h 6858000"/>
              <a:gd name="connsiteX339" fmla="*/ 8356969 w 9144000"/>
              <a:gd name="connsiteY339" fmla="*/ 1657958 h 6858000"/>
              <a:gd name="connsiteX340" fmla="*/ 8360691 w 9144000"/>
              <a:gd name="connsiteY340" fmla="*/ 1659708 h 6858000"/>
              <a:gd name="connsiteX341" fmla="*/ 8363976 w 9144000"/>
              <a:gd name="connsiteY341" fmla="*/ 1661458 h 6858000"/>
              <a:gd name="connsiteX342" fmla="*/ 8367261 w 9144000"/>
              <a:gd name="connsiteY342" fmla="*/ 1663864 h 6858000"/>
              <a:gd name="connsiteX343" fmla="*/ 8370545 w 9144000"/>
              <a:gd name="connsiteY343" fmla="*/ 1665833 h 6858000"/>
              <a:gd name="connsiteX344" fmla="*/ 8373831 w 9144000"/>
              <a:gd name="connsiteY344" fmla="*/ 1668458 h 6858000"/>
              <a:gd name="connsiteX345" fmla="*/ 8376897 w 9144000"/>
              <a:gd name="connsiteY345" fmla="*/ 1671083 h 6858000"/>
              <a:gd name="connsiteX346" fmla="*/ 8379743 w 9144000"/>
              <a:gd name="connsiteY346" fmla="*/ 1673708 h 6858000"/>
              <a:gd name="connsiteX347" fmla="*/ 8382371 w 9144000"/>
              <a:gd name="connsiteY347" fmla="*/ 1676989 h 6858000"/>
              <a:gd name="connsiteX348" fmla="*/ 8384998 w 9144000"/>
              <a:gd name="connsiteY348" fmla="*/ 1680052 h 6858000"/>
              <a:gd name="connsiteX349" fmla="*/ 8387626 w 9144000"/>
              <a:gd name="connsiteY349" fmla="*/ 1683114 h 6858000"/>
              <a:gd name="connsiteX350" fmla="*/ 8389816 w 9144000"/>
              <a:gd name="connsiteY350" fmla="*/ 1686396 h 6858000"/>
              <a:gd name="connsiteX351" fmla="*/ 8392006 w 9144000"/>
              <a:gd name="connsiteY351" fmla="*/ 1689677 h 6858000"/>
              <a:gd name="connsiteX352" fmla="*/ 8393758 w 9144000"/>
              <a:gd name="connsiteY352" fmla="*/ 1693177 h 6858000"/>
              <a:gd name="connsiteX353" fmla="*/ 8395510 w 9144000"/>
              <a:gd name="connsiteY353" fmla="*/ 1696459 h 6858000"/>
              <a:gd name="connsiteX354" fmla="*/ 8397043 w 9144000"/>
              <a:gd name="connsiteY354" fmla="*/ 1699959 h 6858000"/>
              <a:gd name="connsiteX355" fmla="*/ 8398357 w 9144000"/>
              <a:gd name="connsiteY355" fmla="*/ 1703678 h 6858000"/>
              <a:gd name="connsiteX356" fmla="*/ 8399670 w 9144000"/>
              <a:gd name="connsiteY356" fmla="*/ 1707397 h 6858000"/>
              <a:gd name="connsiteX357" fmla="*/ 8400765 w 9144000"/>
              <a:gd name="connsiteY357" fmla="*/ 1711115 h 6858000"/>
              <a:gd name="connsiteX358" fmla="*/ 8401423 w 9144000"/>
              <a:gd name="connsiteY358" fmla="*/ 1714615 h 6858000"/>
              <a:gd name="connsiteX359" fmla="*/ 8402298 w 9144000"/>
              <a:gd name="connsiteY359" fmla="*/ 1718553 h 6858000"/>
              <a:gd name="connsiteX360" fmla="*/ 8402517 w 9144000"/>
              <a:gd name="connsiteY360" fmla="*/ 1722272 h 6858000"/>
              <a:gd name="connsiteX361" fmla="*/ 8402736 w 9144000"/>
              <a:gd name="connsiteY361" fmla="*/ 1726210 h 6858000"/>
              <a:gd name="connsiteX362" fmla="*/ 8402956 w 9144000"/>
              <a:gd name="connsiteY362" fmla="*/ 1729710 h 6858000"/>
              <a:gd name="connsiteX363" fmla="*/ 8402736 w 9144000"/>
              <a:gd name="connsiteY363" fmla="*/ 1733648 h 6858000"/>
              <a:gd name="connsiteX364" fmla="*/ 8402517 w 9144000"/>
              <a:gd name="connsiteY364" fmla="*/ 1737585 h 6858000"/>
              <a:gd name="connsiteX365" fmla="*/ 8402298 w 9144000"/>
              <a:gd name="connsiteY365" fmla="*/ 1741304 h 6858000"/>
              <a:gd name="connsiteX366" fmla="*/ 8401423 w 9144000"/>
              <a:gd name="connsiteY366" fmla="*/ 1745023 h 6858000"/>
              <a:gd name="connsiteX367" fmla="*/ 8400765 w 9144000"/>
              <a:gd name="connsiteY367" fmla="*/ 1748741 h 6858000"/>
              <a:gd name="connsiteX368" fmla="*/ 8399670 w 9144000"/>
              <a:gd name="connsiteY368" fmla="*/ 1752461 h 6858000"/>
              <a:gd name="connsiteX369" fmla="*/ 8398357 w 9144000"/>
              <a:gd name="connsiteY369" fmla="*/ 1756179 h 6858000"/>
              <a:gd name="connsiteX370" fmla="*/ 8397043 w 9144000"/>
              <a:gd name="connsiteY370" fmla="*/ 1759898 h 6858000"/>
              <a:gd name="connsiteX371" fmla="*/ 8395510 w 9144000"/>
              <a:gd name="connsiteY371" fmla="*/ 1763179 h 6858000"/>
              <a:gd name="connsiteX372" fmla="*/ 8393758 w 9144000"/>
              <a:gd name="connsiteY372" fmla="*/ 1766680 h 6858000"/>
              <a:gd name="connsiteX373" fmla="*/ 8392006 w 9144000"/>
              <a:gd name="connsiteY373" fmla="*/ 1770180 h 6858000"/>
              <a:gd name="connsiteX374" fmla="*/ 8389816 w 9144000"/>
              <a:gd name="connsiteY374" fmla="*/ 1773461 h 6858000"/>
              <a:gd name="connsiteX375" fmla="*/ 8387626 w 9144000"/>
              <a:gd name="connsiteY375" fmla="*/ 1776742 h 6858000"/>
              <a:gd name="connsiteX376" fmla="*/ 8384998 w 9144000"/>
              <a:gd name="connsiteY376" fmla="*/ 1779805 h 6858000"/>
              <a:gd name="connsiteX377" fmla="*/ 8382371 w 9144000"/>
              <a:gd name="connsiteY377" fmla="*/ 1782868 h 6858000"/>
              <a:gd name="connsiteX378" fmla="*/ 8379743 w 9144000"/>
              <a:gd name="connsiteY378" fmla="*/ 1785930 h 6858000"/>
              <a:gd name="connsiteX379" fmla="*/ 7515410 w 9144000"/>
              <a:gd name="connsiteY379" fmla="*/ 2649144 h 6858000"/>
              <a:gd name="connsiteX380" fmla="*/ 7512564 w 9144000"/>
              <a:gd name="connsiteY380" fmla="*/ 2652426 h 6858000"/>
              <a:gd name="connsiteX381" fmla="*/ 7509935 w 9144000"/>
              <a:gd name="connsiteY381" fmla="*/ 2655488 h 6858000"/>
              <a:gd name="connsiteX382" fmla="*/ 7507307 w 9144000"/>
              <a:gd name="connsiteY382" fmla="*/ 2658551 h 6858000"/>
              <a:gd name="connsiteX383" fmla="*/ 7505118 w 9144000"/>
              <a:gd name="connsiteY383" fmla="*/ 2661832 h 6858000"/>
              <a:gd name="connsiteX384" fmla="*/ 7502928 w 9144000"/>
              <a:gd name="connsiteY384" fmla="*/ 2665114 h 6858000"/>
              <a:gd name="connsiteX385" fmla="*/ 7501176 w 9144000"/>
              <a:gd name="connsiteY385" fmla="*/ 2668395 h 6858000"/>
              <a:gd name="connsiteX386" fmla="*/ 7499424 w 9144000"/>
              <a:gd name="connsiteY386" fmla="*/ 2672114 h 6858000"/>
              <a:gd name="connsiteX387" fmla="*/ 7497891 w 9144000"/>
              <a:gd name="connsiteY387" fmla="*/ 2675395 h 6858000"/>
              <a:gd name="connsiteX388" fmla="*/ 7496577 w 9144000"/>
              <a:gd name="connsiteY388" fmla="*/ 2679114 h 6858000"/>
              <a:gd name="connsiteX389" fmla="*/ 7495264 w 9144000"/>
              <a:gd name="connsiteY389" fmla="*/ 2682833 h 6858000"/>
              <a:gd name="connsiteX390" fmla="*/ 7494387 w 9144000"/>
              <a:gd name="connsiteY390" fmla="*/ 2686552 h 6858000"/>
              <a:gd name="connsiteX391" fmla="*/ 7493511 w 9144000"/>
              <a:gd name="connsiteY391" fmla="*/ 2690270 h 6858000"/>
              <a:gd name="connsiteX392" fmla="*/ 7493073 w 9144000"/>
              <a:gd name="connsiteY392" fmla="*/ 2693990 h 6858000"/>
              <a:gd name="connsiteX393" fmla="*/ 7492417 w 9144000"/>
              <a:gd name="connsiteY393" fmla="*/ 2697708 h 6858000"/>
              <a:gd name="connsiteX394" fmla="*/ 7492198 w 9144000"/>
              <a:gd name="connsiteY394" fmla="*/ 2701646 h 6858000"/>
              <a:gd name="connsiteX395" fmla="*/ 7491979 w 9144000"/>
              <a:gd name="connsiteY395" fmla="*/ 2705583 h 6858000"/>
              <a:gd name="connsiteX396" fmla="*/ 7492198 w 9144000"/>
              <a:gd name="connsiteY396" fmla="*/ 2709084 h 6858000"/>
              <a:gd name="connsiteX397" fmla="*/ 7492417 w 9144000"/>
              <a:gd name="connsiteY397" fmla="*/ 2713021 h 6858000"/>
              <a:gd name="connsiteX398" fmla="*/ 7493073 w 9144000"/>
              <a:gd name="connsiteY398" fmla="*/ 2716740 h 6858000"/>
              <a:gd name="connsiteX399" fmla="*/ 7493511 w 9144000"/>
              <a:gd name="connsiteY399" fmla="*/ 2720678 h 6858000"/>
              <a:gd name="connsiteX400" fmla="*/ 7494387 w 9144000"/>
              <a:gd name="connsiteY400" fmla="*/ 2724178 h 6858000"/>
              <a:gd name="connsiteX401" fmla="*/ 7495264 w 9144000"/>
              <a:gd name="connsiteY401" fmla="*/ 2727897 h 6858000"/>
              <a:gd name="connsiteX402" fmla="*/ 7496577 w 9144000"/>
              <a:gd name="connsiteY402" fmla="*/ 2731616 h 6858000"/>
              <a:gd name="connsiteX403" fmla="*/ 7497891 w 9144000"/>
              <a:gd name="connsiteY403" fmla="*/ 2735334 h 6858000"/>
              <a:gd name="connsiteX404" fmla="*/ 7499424 w 9144000"/>
              <a:gd name="connsiteY404" fmla="*/ 2738834 h 6858000"/>
              <a:gd name="connsiteX405" fmla="*/ 7501176 w 9144000"/>
              <a:gd name="connsiteY405" fmla="*/ 2742116 h 6858000"/>
              <a:gd name="connsiteX406" fmla="*/ 7502928 w 9144000"/>
              <a:gd name="connsiteY406" fmla="*/ 2745616 h 6858000"/>
              <a:gd name="connsiteX407" fmla="*/ 7505118 w 9144000"/>
              <a:gd name="connsiteY407" fmla="*/ 2748897 h 6858000"/>
              <a:gd name="connsiteX408" fmla="*/ 7507307 w 9144000"/>
              <a:gd name="connsiteY408" fmla="*/ 2752179 h 6858000"/>
              <a:gd name="connsiteX409" fmla="*/ 7509935 w 9144000"/>
              <a:gd name="connsiteY409" fmla="*/ 2755241 h 6858000"/>
              <a:gd name="connsiteX410" fmla="*/ 7512564 w 9144000"/>
              <a:gd name="connsiteY410" fmla="*/ 2758304 h 6858000"/>
              <a:gd name="connsiteX411" fmla="*/ 7515410 w 9144000"/>
              <a:gd name="connsiteY411" fmla="*/ 2761367 h 6858000"/>
              <a:gd name="connsiteX412" fmla="*/ 7518257 w 9144000"/>
              <a:gd name="connsiteY412" fmla="*/ 2764210 h 6858000"/>
              <a:gd name="connsiteX413" fmla="*/ 7521323 w 9144000"/>
              <a:gd name="connsiteY413" fmla="*/ 2766835 h 6858000"/>
              <a:gd name="connsiteX414" fmla="*/ 7524607 w 9144000"/>
              <a:gd name="connsiteY414" fmla="*/ 2769460 h 6858000"/>
              <a:gd name="connsiteX415" fmla="*/ 7527673 w 9144000"/>
              <a:gd name="connsiteY415" fmla="*/ 2771430 h 6858000"/>
              <a:gd name="connsiteX416" fmla="*/ 7530958 w 9144000"/>
              <a:gd name="connsiteY416" fmla="*/ 2773835 h 6858000"/>
              <a:gd name="connsiteX417" fmla="*/ 7534462 w 9144000"/>
              <a:gd name="connsiteY417" fmla="*/ 2775585 h 6858000"/>
              <a:gd name="connsiteX418" fmla="*/ 7537966 w 9144000"/>
              <a:gd name="connsiteY418" fmla="*/ 2777336 h 6858000"/>
              <a:gd name="connsiteX419" fmla="*/ 7541688 w 9144000"/>
              <a:gd name="connsiteY419" fmla="*/ 2778867 h 6858000"/>
              <a:gd name="connsiteX420" fmla="*/ 7545192 w 9144000"/>
              <a:gd name="connsiteY420" fmla="*/ 2780180 h 6858000"/>
              <a:gd name="connsiteX421" fmla="*/ 7548696 w 9144000"/>
              <a:gd name="connsiteY421" fmla="*/ 2781492 h 6858000"/>
              <a:gd name="connsiteX422" fmla="*/ 7552638 w 9144000"/>
              <a:gd name="connsiteY422" fmla="*/ 2782148 h 6858000"/>
              <a:gd name="connsiteX423" fmla="*/ 7556141 w 9144000"/>
              <a:gd name="connsiteY423" fmla="*/ 2783242 h 6858000"/>
              <a:gd name="connsiteX424" fmla="*/ 7560083 w 9144000"/>
              <a:gd name="connsiteY424" fmla="*/ 2783680 h 6858000"/>
              <a:gd name="connsiteX425" fmla="*/ 7563806 w 9144000"/>
              <a:gd name="connsiteY425" fmla="*/ 2784336 h 6858000"/>
              <a:gd name="connsiteX426" fmla="*/ 7567528 w 9144000"/>
              <a:gd name="connsiteY426" fmla="*/ 2784555 h 6858000"/>
              <a:gd name="connsiteX427" fmla="*/ 7571470 w 9144000"/>
              <a:gd name="connsiteY427" fmla="*/ 2784555 h 6858000"/>
              <a:gd name="connsiteX428" fmla="*/ 7575193 w 9144000"/>
              <a:gd name="connsiteY428" fmla="*/ 2784555 h 6858000"/>
              <a:gd name="connsiteX429" fmla="*/ 7579135 w 9144000"/>
              <a:gd name="connsiteY429" fmla="*/ 2784336 h 6858000"/>
              <a:gd name="connsiteX430" fmla="*/ 7582638 w 9144000"/>
              <a:gd name="connsiteY430" fmla="*/ 2783680 h 6858000"/>
              <a:gd name="connsiteX431" fmla="*/ 7586580 w 9144000"/>
              <a:gd name="connsiteY431" fmla="*/ 2783242 h 6858000"/>
              <a:gd name="connsiteX432" fmla="*/ 7590522 w 9144000"/>
              <a:gd name="connsiteY432" fmla="*/ 2782148 h 6858000"/>
              <a:gd name="connsiteX433" fmla="*/ 7594026 w 9144000"/>
              <a:gd name="connsiteY433" fmla="*/ 2781492 h 6858000"/>
              <a:gd name="connsiteX434" fmla="*/ 7597529 w 9144000"/>
              <a:gd name="connsiteY434" fmla="*/ 2780180 h 6858000"/>
              <a:gd name="connsiteX435" fmla="*/ 7601252 w 9144000"/>
              <a:gd name="connsiteY435" fmla="*/ 2778867 h 6858000"/>
              <a:gd name="connsiteX436" fmla="*/ 7604756 w 9144000"/>
              <a:gd name="connsiteY436" fmla="*/ 2777336 h 6858000"/>
              <a:gd name="connsiteX437" fmla="*/ 7608479 w 9144000"/>
              <a:gd name="connsiteY437" fmla="*/ 2775585 h 6858000"/>
              <a:gd name="connsiteX438" fmla="*/ 7611763 w 9144000"/>
              <a:gd name="connsiteY438" fmla="*/ 2773835 h 6858000"/>
              <a:gd name="connsiteX439" fmla="*/ 7615048 w 9144000"/>
              <a:gd name="connsiteY439" fmla="*/ 2771430 h 6858000"/>
              <a:gd name="connsiteX440" fmla="*/ 7618552 w 9144000"/>
              <a:gd name="connsiteY440" fmla="*/ 2769460 h 6858000"/>
              <a:gd name="connsiteX441" fmla="*/ 7621617 w 9144000"/>
              <a:gd name="connsiteY441" fmla="*/ 2766835 h 6858000"/>
              <a:gd name="connsiteX442" fmla="*/ 7624683 w 9144000"/>
              <a:gd name="connsiteY442" fmla="*/ 2764210 h 6858000"/>
              <a:gd name="connsiteX443" fmla="*/ 7627530 w 9144000"/>
              <a:gd name="connsiteY443" fmla="*/ 2761367 h 6858000"/>
              <a:gd name="connsiteX444" fmla="*/ 8427919 w 9144000"/>
              <a:gd name="connsiteY444" fmla="*/ 1961811 h 6858000"/>
              <a:gd name="connsiteX445" fmla="*/ 8430985 w 9144000"/>
              <a:gd name="connsiteY445" fmla="*/ 1958967 h 6858000"/>
              <a:gd name="connsiteX446" fmla="*/ 8434051 w 9144000"/>
              <a:gd name="connsiteY446" fmla="*/ 1956560 h 6858000"/>
              <a:gd name="connsiteX447" fmla="*/ 8437117 w 9144000"/>
              <a:gd name="connsiteY447" fmla="*/ 1953935 h 6858000"/>
              <a:gd name="connsiteX448" fmla="*/ 8440621 w 9144000"/>
              <a:gd name="connsiteY448" fmla="*/ 1951529 h 6858000"/>
              <a:gd name="connsiteX449" fmla="*/ 8443906 w 9144000"/>
              <a:gd name="connsiteY449" fmla="*/ 1949560 h 6858000"/>
              <a:gd name="connsiteX450" fmla="*/ 8447191 w 9144000"/>
              <a:gd name="connsiteY450" fmla="*/ 1947810 h 6858000"/>
              <a:gd name="connsiteX451" fmla="*/ 8450913 w 9144000"/>
              <a:gd name="connsiteY451" fmla="*/ 1946060 h 6858000"/>
              <a:gd name="connsiteX452" fmla="*/ 8454198 w 9144000"/>
              <a:gd name="connsiteY452" fmla="*/ 1944529 h 6858000"/>
              <a:gd name="connsiteX453" fmla="*/ 8457701 w 9144000"/>
              <a:gd name="connsiteY453" fmla="*/ 1943217 h 6858000"/>
              <a:gd name="connsiteX454" fmla="*/ 8461643 w 9144000"/>
              <a:gd name="connsiteY454" fmla="*/ 1941904 h 6858000"/>
              <a:gd name="connsiteX455" fmla="*/ 8465147 w 9144000"/>
              <a:gd name="connsiteY455" fmla="*/ 1940810 h 6858000"/>
              <a:gd name="connsiteX456" fmla="*/ 8469089 w 9144000"/>
              <a:gd name="connsiteY456" fmla="*/ 1940154 h 6858000"/>
              <a:gd name="connsiteX457" fmla="*/ 8472593 w 9144000"/>
              <a:gd name="connsiteY457" fmla="*/ 1939497 h 6858000"/>
              <a:gd name="connsiteX458" fmla="*/ 8476534 w 9144000"/>
              <a:gd name="connsiteY458" fmla="*/ 1939060 h 6858000"/>
              <a:gd name="connsiteX459" fmla="*/ 8480476 w 9144000"/>
              <a:gd name="connsiteY459" fmla="*/ 1938841 h 6858000"/>
              <a:gd name="connsiteX460" fmla="*/ 8484199 w 9144000"/>
              <a:gd name="connsiteY460" fmla="*/ 1938841 h 6858000"/>
              <a:gd name="connsiteX461" fmla="*/ 8487921 w 9144000"/>
              <a:gd name="connsiteY461" fmla="*/ 1938841 h 6858000"/>
              <a:gd name="connsiteX462" fmla="*/ 8491644 w 9144000"/>
              <a:gd name="connsiteY462" fmla="*/ 1939060 h 6858000"/>
              <a:gd name="connsiteX463" fmla="*/ 8495586 w 9144000"/>
              <a:gd name="connsiteY463" fmla="*/ 1939497 h 6858000"/>
              <a:gd name="connsiteX464" fmla="*/ 8499528 w 9144000"/>
              <a:gd name="connsiteY464" fmla="*/ 1940154 h 6858000"/>
              <a:gd name="connsiteX465" fmla="*/ 8503032 w 9144000"/>
              <a:gd name="connsiteY465" fmla="*/ 1940810 h 6858000"/>
              <a:gd name="connsiteX466" fmla="*/ 8506535 w 9144000"/>
              <a:gd name="connsiteY466" fmla="*/ 1941904 h 6858000"/>
              <a:gd name="connsiteX467" fmla="*/ 8510477 w 9144000"/>
              <a:gd name="connsiteY467" fmla="*/ 1943217 h 6858000"/>
              <a:gd name="connsiteX468" fmla="*/ 8513981 w 9144000"/>
              <a:gd name="connsiteY468" fmla="*/ 1944529 h 6858000"/>
              <a:gd name="connsiteX469" fmla="*/ 8517703 w 9144000"/>
              <a:gd name="connsiteY469" fmla="*/ 1946060 h 6858000"/>
              <a:gd name="connsiteX470" fmla="*/ 8520988 w 9144000"/>
              <a:gd name="connsiteY470" fmla="*/ 1947810 h 6858000"/>
              <a:gd name="connsiteX471" fmla="*/ 8524273 w 9144000"/>
              <a:gd name="connsiteY471" fmla="*/ 1949560 h 6858000"/>
              <a:gd name="connsiteX472" fmla="*/ 8527776 w 9144000"/>
              <a:gd name="connsiteY472" fmla="*/ 1951529 h 6858000"/>
              <a:gd name="connsiteX473" fmla="*/ 8531062 w 9144000"/>
              <a:gd name="connsiteY473" fmla="*/ 1953935 h 6858000"/>
              <a:gd name="connsiteX474" fmla="*/ 8534128 w 9144000"/>
              <a:gd name="connsiteY474" fmla="*/ 1956560 h 6858000"/>
              <a:gd name="connsiteX475" fmla="*/ 8537193 w 9144000"/>
              <a:gd name="connsiteY475" fmla="*/ 1958967 h 6858000"/>
              <a:gd name="connsiteX476" fmla="*/ 8540259 w 9144000"/>
              <a:gd name="connsiteY476" fmla="*/ 1961811 h 6858000"/>
              <a:gd name="connsiteX477" fmla="*/ 8543106 w 9144000"/>
              <a:gd name="connsiteY477" fmla="*/ 1964873 h 6858000"/>
              <a:gd name="connsiteX478" fmla="*/ 8545733 w 9144000"/>
              <a:gd name="connsiteY478" fmla="*/ 1967717 h 6858000"/>
              <a:gd name="connsiteX479" fmla="*/ 8548361 w 9144000"/>
              <a:gd name="connsiteY479" fmla="*/ 1971217 h 6858000"/>
              <a:gd name="connsiteX480" fmla="*/ 8550332 w 9144000"/>
              <a:gd name="connsiteY480" fmla="*/ 1974280 h 6858000"/>
              <a:gd name="connsiteX481" fmla="*/ 8552741 w 9144000"/>
              <a:gd name="connsiteY481" fmla="*/ 1977561 h 6858000"/>
              <a:gd name="connsiteX482" fmla="*/ 8554493 w 9144000"/>
              <a:gd name="connsiteY482" fmla="*/ 1981061 h 6858000"/>
              <a:gd name="connsiteX483" fmla="*/ 8556244 w 9144000"/>
              <a:gd name="connsiteY483" fmla="*/ 1984561 h 6858000"/>
              <a:gd name="connsiteX484" fmla="*/ 8557778 w 9144000"/>
              <a:gd name="connsiteY484" fmla="*/ 1988061 h 6858000"/>
              <a:gd name="connsiteX485" fmla="*/ 8559091 w 9144000"/>
              <a:gd name="connsiteY485" fmla="*/ 1991781 h 6858000"/>
              <a:gd name="connsiteX486" fmla="*/ 8560405 w 9144000"/>
              <a:gd name="connsiteY486" fmla="*/ 1995281 h 6858000"/>
              <a:gd name="connsiteX487" fmla="*/ 8561063 w 9144000"/>
              <a:gd name="connsiteY487" fmla="*/ 1999218 h 6858000"/>
              <a:gd name="connsiteX488" fmla="*/ 8562157 w 9144000"/>
              <a:gd name="connsiteY488" fmla="*/ 2002718 h 6858000"/>
              <a:gd name="connsiteX489" fmla="*/ 8562595 w 9144000"/>
              <a:gd name="connsiteY489" fmla="*/ 2006656 h 6858000"/>
              <a:gd name="connsiteX490" fmla="*/ 8563252 w 9144000"/>
              <a:gd name="connsiteY490" fmla="*/ 2010374 h 6858000"/>
              <a:gd name="connsiteX491" fmla="*/ 8563471 w 9144000"/>
              <a:gd name="connsiteY491" fmla="*/ 2014094 h 6858000"/>
              <a:gd name="connsiteX492" fmla="*/ 8563471 w 9144000"/>
              <a:gd name="connsiteY492" fmla="*/ 2017812 h 6858000"/>
              <a:gd name="connsiteX493" fmla="*/ 8563471 w 9144000"/>
              <a:gd name="connsiteY493" fmla="*/ 2021750 h 6858000"/>
              <a:gd name="connsiteX494" fmla="*/ 8563252 w 9144000"/>
              <a:gd name="connsiteY494" fmla="*/ 2025469 h 6858000"/>
              <a:gd name="connsiteX495" fmla="*/ 8562595 w 9144000"/>
              <a:gd name="connsiteY495" fmla="*/ 2029407 h 6858000"/>
              <a:gd name="connsiteX496" fmla="*/ 8562157 w 9144000"/>
              <a:gd name="connsiteY496" fmla="*/ 2033125 h 6858000"/>
              <a:gd name="connsiteX497" fmla="*/ 8561063 w 9144000"/>
              <a:gd name="connsiteY497" fmla="*/ 2036844 h 6858000"/>
              <a:gd name="connsiteX498" fmla="*/ 8560405 w 9144000"/>
              <a:gd name="connsiteY498" fmla="*/ 2040563 h 6858000"/>
              <a:gd name="connsiteX499" fmla="*/ 8559091 w 9144000"/>
              <a:gd name="connsiteY499" fmla="*/ 2044063 h 6858000"/>
              <a:gd name="connsiteX500" fmla="*/ 8557778 w 9144000"/>
              <a:gd name="connsiteY500" fmla="*/ 2047563 h 6858000"/>
              <a:gd name="connsiteX501" fmla="*/ 8556244 w 9144000"/>
              <a:gd name="connsiteY501" fmla="*/ 2051282 h 6858000"/>
              <a:gd name="connsiteX502" fmla="*/ 8554493 w 9144000"/>
              <a:gd name="connsiteY502" fmla="*/ 2054782 h 6858000"/>
              <a:gd name="connsiteX503" fmla="*/ 8552741 w 9144000"/>
              <a:gd name="connsiteY503" fmla="*/ 2058283 h 6858000"/>
              <a:gd name="connsiteX504" fmla="*/ 8550332 w 9144000"/>
              <a:gd name="connsiteY504" fmla="*/ 2061564 h 6858000"/>
              <a:gd name="connsiteX505" fmla="*/ 8548361 w 9144000"/>
              <a:gd name="connsiteY505" fmla="*/ 2064845 h 6858000"/>
              <a:gd name="connsiteX506" fmla="*/ 8545733 w 9144000"/>
              <a:gd name="connsiteY506" fmla="*/ 2067908 h 6858000"/>
              <a:gd name="connsiteX507" fmla="*/ 8543106 w 9144000"/>
              <a:gd name="connsiteY507" fmla="*/ 2070970 h 6858000"/>
              <a:gd name="connsiteX508" fmla="*/ 8540259 w 9144000"/>
              <a:gd name="connsiteY508" fmla="*/ 2074033 h 6858000"/>
              <a:gd name="connsiteX509" fmla="*/ 8131853 w 9144000"/>
              <a:gd name="connsiteY509" fmla="*/ 2481796 h 6858000"/>
              <a:gd name="connsiteX510" fmla="*/ 8129006 w 9144000"/>
              <a:gd name="connsiteY510" fmla="*/ 2484858 h 6858000"/>
              <a:gd name="connsiteX511" fmla="*/ 8126378 w 9144000"/>
              <a:gd name="connsiteY511" fmla="*/ 2487921 h 6858000"/>
              <a:gd name="connsiteX512" fmla="*/ 8124188 w 9144000"/>
              <a:gd name="connsiteY512" fmla="*/ 2490983 h 6858000"/>
              <a:gd name="connsiteX513" fmla="*/ 8121779 w 9144000"/>
              <a:gd name="connsiteY513" fmla="*/ 2494483 h 6858000"/>
              <a:gd name="connsiteX514" fmla="*/ 8119808 w 9144000"/>
              <a:gd name="connsiteY514" fmla="*/ 2497764 h 6858000"/>
              <a:gd name="connsiteX515" fmla="*/ 8117619 w 9144000"/>
              <a:gd name="connsiteY515" fmla="*/ 2501046 h 6858000"/>
              <a:gd name="connsiteX516" fmla="*/ 8116085 w 9144000"/>
              <a:gd name="connsiteY516" fmla="*/ 2504327 h 6858000"/>
              <a:gd name="connsiteX517" fmla="*/ 8114552 w 9144000"/>
              <a:gd name="connsiteY517" fmla="*/ 2508046 h 6858000"/>
              <a:gd name="connsiteX518" fmla="*/ 8113019 w 9144000"/>
              <a:gd name="connsiteY518" fmla="*/ 2511546 h 6858000"/>
              <a:gd name="connsiteX519" fmla="*/ 8111925 w 9144000"/>
              <a:gd name="connsiteY519" fmla="*/ 2515484 h 6858000"/>
              <a:gd name="connsiteX520" fmla="*/ 8111049 w 9144000"/>
              <a:gd name="connsiteY520" fmla="*/ 2518984 h 6858000"/>
              <a:gd name="connsiteX521" fmla="*/ 8110173 w 9144000"/>
              <a:gd name="connsiteY521" fmla="*/ 2522703 h 6858000"/>
              <a:gd name="connsiteX522" fmla="*/ 8109516 w 9144000"/>
              <a:gd name="connsiteY522" fmla="*/ 2526422 h 6858000"/>
              <a:gd name="connsiteX523" fmla="*/ 8108859 w 9144000"/>
              <a:gd name="connsiteY523" fmla="*/ 2530360 h 6858000"/>
              <a:gd name="connsiteX524" fmla="*/ 8108640 w 9144000"/>
              <a:gd name="connsiteY524" fmla="*/ 2534297 h 6858000"/>
              <a:gd name="connsiteX525" fmla="*/ 8108640 w 9144000"/>
              <a:gd name="connsiteY525" fmla="*/ 2537797 h 6858000"/>
              <a:gd name="connsiteX526" fmla="*/ 8108640 w 9144000"/>
              <a:gd name="connsiteY526" fmla="*/ 2541735 h 6858000"/>
              <a:gd name="connsiteX527" fmla="*/ 8108859 w 9144000"/>
              <a:gd name="connsiteY527" fmla="*/ 2545454 h 6858000"/>
              <a:gd name="connsiteX528" fmla="*/ 8109516 w 9144000"/>
              <a:gd name="connsiteY528" fmla="*/ 2549391 h 6858000"/>
              <a:gd name="connsiteX529" fmla="*/ 8110173 w 9144000"/>
              <a:gd name="connsiteY529" fmla="*/ 2552891 h 6858000"/>
              <a:gd name="connsiteX530" fmla="*/ 8111049 w 9144000"/>
              <a:gd name="connsiteY530" fmla="*/ 2556829 h 6858000"/>
              <a:gd name="connsiteX531" fmla="*/ 8111925 w 9144000"/>
              <a:gd name="connsiteY531" fmla="*/ 2560329 h 6858000"/>
              <a:gd name="connsiteX532" fmla="*/ 8113019 w 9144000"/>
              <a:gd name="connsiteY532" fmla="*/ 2564266 h 6858000"/>
              <a:gd name="connsiteX533" fmla="*/ 8114552 w 9144000"/>
              <a:gd name="connsiteY533" fmla="*/ 2567767 h 6858000"/>
              <a:gd name="connsiteX534" fmla="*/ 8116085 w 9144000"/>
              <a:gd name="connsiteY534" fmla="*/ 2571267 h 6858000"/>
              <a:gd name="connsiteX535" fmla="*/ 8117619 w 9144000"/>
              <a:gd name="connsiteY535" fmla="*/ 2574767 h 6858000"/>
              <a:gd name="connsiteX536" fmla="*/ 8119808 w 9144000"/>
              <a:gd name="connsiteY536" fmla="*/ 2578048 h 6858000"/>
              <a:gd name="connsiteX537" fmla="*/ 8121779 w 9144000"/>
              <a:gd name="connsiteY537" fmla="*/ 2581549 h 6858000"/>
              <a:gd name="connsiteX538" fmla="*/ 8124188 w 9144000"/>
              <a:gd name="connsiteY538" fmla="*/ 2584830 h 6858000"/>
              <a:gd name="connsiteX539" fmla="*/ 8126378 w 9144000"/>
              <a:gd name="connsiteY539" fmla="*/ 2587892 h 6858000"/>
              <a:gd name="connsiteX540" fmla="*/ 8129006 w 9144000"/>
              <a:gd name="connsiteY540" fmla="*/ 2590955 h 6858000"/>
              <a:gd name="connsiteX541" fmla="*/ 8131853 w 9144000"/>
              <a:gd name="connsiteY541" fmla="*/ 2594017 h 6858000"/>
              <a:gd name="connsiteX542" fmla="*/ 8134480 w 9144000"/>
              <a:gd name="connsiteY542" fmla="*/ 2596424 h 6858000"/>
              <a:gd name="connsiteX543" fmla="*/ 8137327 w 9144000"/>
              <a:gd name="connsiteY543" fmla="*/ 2598612 h 6858000"/>
              <a:gd name="connsiteX544" fmla="*/ 8142583 w 9144000"/>
              <a:gd name="connsiteY544" fmla="*/ 2602987 h 6858000"/>
              <a:gd name="connsiteX545" fmla="*/ 8148495 w 9144000"/>
              <a:gd name="connsiteY545" fmla="*/ 2606705 h 6858000"/>
              <a:gd name="connsiteX546" fmla="*/ 8154408 w 9144000"/>
              <a:gd name="connsiteY546" fmla="*/ 2609768 h 6858000"/>
              <a:gd name="connsiteX547" fmla="*/ 8160540 w 9144000"/>
              <a:gd name="connsiteY547" fmla="*/ 2612175 h 6858000"/>
              <a:gd name="connsiteX548" fmla="*/ 8167109 w 9144000"/>
              <a:gd name="connsiteY548" fmla="*/ 2614362 h 6858000"/>
              <a:gd name="connsiteX549" fmla="*/ 8173460 w 9144000"/>
              <a:gd name="connsiteY549" fmla="*/ 2615893 h 6858000"/>
              <a:gd name="connsiteX550" fmla="*/ 8180248 w 9144000"/>
              <a:gd name="connsiteY550" fmla="*/ 2616550 h 6858000"/>
              <a:gd name="connsiteX551" fmla="*/ 8186598 w 9144000"/>
              <a:gd name="connsiteY551" fmla="*/ 2617206 h 6858000"/>
              <a:gd name="connsiteX552" fmla="*/ 8193168 w 9144000"/>
              <a:gd name="connsiteY552" fmla="*/ 2616987 h 6858000"/>
              <a:gd name="connsiteX553" fmla="*/ 8199956 w 9144000"/>
              <a:gd name="connsiteY553" fmla="*/ 2616331 h 6858000"/>
              <a:gd name="connsiteX554" fmla="*/ 8206307 w 9144000"/>
              <a:gd name="connsiteY554" fmla="*/ 2615018 h 6858000"/>
              <a:gd name="connsiteX555" fmla="*/ 8212877 w 9144000"/>
              <a:gd name="connsiteY555" fmla="*/ 2613268 h 6858000"/>
              <a:gd name="connsiteX556" fmla="*/ 8219009 w 9144000"/>
              <a:gd name="connsiteY556" fmla="*/ 2610643 h 6858000"/>
              <a:gd name="connsiteX557" fmla="*/ 8225140 w 9144000"/>
              <a:gd name="connsiteY557" fmla="*/ 2607799 h 6858000"/>
              <a:gd name="connsiteX558" fmla="*/ 8231052 w 9144000"/>
              <a:gd name="connsiteY558" fmla="*/ 2604518 h 6858000"/>
              <a:gd name="connsiteX559" fmla="*/ 9144000 w 9144000"/>
              <a:gd name="connsiteY559" fmla="*/ 1685400 h 6858000"/>
              <a:gd name="connsiteX560" fmla="*/ 9144000 w 9144000"/>
              <a:gd name="connsiteY560" fmla="*/ 4221088 h 6858000"/>
              <a:gd name="connsiteX561" fmla="*/ 9144000 w 9144000"/>
              <a:gd name="connsiteY561" fmla="*/ 4725145 h 6858000"/>
              <a:gd name="connsiteX562" fmla="*/ 9144000 w 9144000"/>
              <a:gd name="connsiteY562" fmla="*/ 6858000 h 6858000"/>
              <a:gd name="connsiteX563" fmla="*/ 4860032 w 9144000"/>
              <a:gd name="connsiteY563" fmla="*/ 6858000 h 6858000"/>
              <a:gd name="connsiteX564" fmla="*/ 1916088 w 9144000"/>
              <a:gd name="connsiteY564" fmla="*/ 6858000 h 6858000"/>
              <a:gd name="connsiteX565" fmla="*/ 0 w 9144000"/>
              <a:gd name="connsiteY56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4860032" y="0"/>
                </a:lnTo>
                <a:lnTo>
                  <a:pt x="4860032" y="1"/>
                </a:lnTo>
                <a:lnTo>
                  <a:pt x="8826910" y="1"/>
                </a:lnTo>
                <a:lnTo>
                  <a:pt x="7746439" y="1079128"/>
                </a:lnTo>
                <a:lnTo>
                  <a:pt x="7743592" y="1081972"/>
                </a:lnTo>
                <a:lnTo>
                  <a:pt x="7741183" y="1085034"/>
                </a:lnTo>
                <a:lnTo>
                  <a:pt x="7738555" y="1088315"/>
                </a:lnTo>
                <a:lnTo>
                  <a:pt x="7736147" y="1091378"/>
                </a:lnTo>
                <a:lnTo>
                  <a:pt x="7734176" y="1094878"/>
                </a:lnTo>
                <a:lnTo>
                  <a:pt x="7732424" y="1098378"/>
                </a:lnTo>
                <a:lnTo>
                  <a:pt x="7730453" y="1101660"/>
                </a:lnTo>
                <a:lnTo>
                  <a:pt x="7728921" y="1105378"/>
                </a:lnTo>
                <a:lnTo>
                  <a:pt x="7727607" y="1108878"/>
                </a:lnTo>
                <a:lnTo>
                  <a:pt x="7726511" y="1112598"/>
                </a:lnTo>
                <a:lnTo>
                  <a:pt x="7725416" y="1116316"/>
                </a:lnTo>
                <a:lnTo>
                  <a:pt x="7724541" y="1120035"/>
                </a:lnTo>
                <a:lnTo>
                  <a:pt x="7724102" y="1123754"/>
                </a:lnTo>
                <a:lnTo>
                  <a:pt x="7723665" y="1127692"/>
                </a:lnTo>
                <a:lnTo>
                  <a:pt x="7723446" y="1131192"/>
                </a:lnTo>
                <a:lnTo>
                  <a:pt x="7723008" y="1135129"/>
                </a:lnTo>
                <a:lnTo>
                  <a:pt x="7723446" y="1139067"/>
                </a:lnTo>
                <a:lnTo>
                  <a:pt x="7723665" y="1142786"/>
                </a:lnTo>
                <a:lnTo>
                  <a:pt x="7724102" y="1146724"/>
                </a:lnTo>
                <a:lnTo>
                  <a:pt x="7724541" y="1150224"/>
                </a:lnTo>
                <a:lnTo>
                  <a:pt x="7725416" y="1154161"/>
                </a:lnTo>
                <a:lnTo>
                  <a:pt x="7726511" y="1157662"/>
                </a:lnTo>
                <a:lnTo>
                  <a:pt x="7727607" y="1161380"/>
                </a:lnTo>
                <a:lnTo>
                  <a:pt x="7728921" y="1164880"/>
                </a:lnTo>
                <a:lnTo>
                  <a:pt x="7730453" y="1168599"/>
                </a:lnTo>
                <a:lnTo>
                  <a:pt x="7732424" y="1172100"/>
                </a:lnTo>
                <a:lnTo>
                  <a:pt x="7734176" y="1175381"/>
                </a:lnTo>
                <a:lnTo>
                  <a:pt x="7736147" y="1178881"/>
                </a:lnTo>
                <a:lnTo>
                  <a:pt x="7738555" y="1182162"/>
                </a:lnTo>
                <a:lnTo>
                  <a:pt x="7741183" y="1185224"/>
                </a:lnTo>
                <a:lnTo>
                  <a:pt x="7743592" y="1188287"/>
                </a:lnTo>
                <a:lnTo>
                  <a:pt x="7746439" y="1191131"/>
                </a:lnTo>
                <a:lnTo>
                  <a:pt x="7749286" y="1193974"/>
                </a:lnTo>
                <a:lnTo>
                  <a:pt x="7752352" y="1196819"/>
                </a:lnTo>
                <a:lnTo>
                  <a:pt x="7755636" y="1199006"/>
                </a:lnTo>
                <a:lnTo>
                  <a:pt x="7758922" y="1201412"/>
                </a:lnTo>
                <a:lnTo>
                  <a:pt x="7762206" y="1203381"/>
                </a:lnTo>
                <a:lnTo>
                  <a:pt x="7765710" y="1205569"/>
                </a:lnTo>
                <a:lnTo>
                  <a:pt x="7768995" y="1207100"/>
                </a:lnTo>
                <a:lnTo>
                  <a:pt x="7772717" y="1208632"/>
                </a:lnTo>
                <a:lnTo>
                  <a:pt x="7776221" y="1210162"/>
                </a:lnTo>
                <a:lnTo>
                  <a:pt x="7779944" y="1211038"/>
                </a:lnTo>
                <a:lnTo>
                  <a:pt x="7783666" y="1212132"/>
                </a:lnTo>
                <a:lnTo>
                  <a:pt x="7787389" y="1213007"/>
                </a:lnTo>
                <a:lnTo>
                  <a:pt x="7791112" y="1213663"/>
                </a:lnTo>
                <a:lnTo>
                  <a:pt x="7794835" y="1214319"/>
                </a:lnTo>
                <a:lnTo>
                  <a:pt x="7798558" y="1214538"/>
                </a:lnTo>
                <a:lnTo>
                  <a:pt x="7802499" y="1214538"/>
                </a:lnTo>
                <a:lnTo>
                  <a:pt x="7806441" y="1214538"/>
                </a:lnTo>
                <a:lnTo>
                  <a:pt x="7810164" y="1214319"/>
                </a:lnTo>
                <a:lnTo>
                  <a:pt x="7813886" y="1213663"/>
                </a:lnTo>
                <a:lnTo>
                  <a:pt x="7817609" y="1213007"/>
                </a:lnTo>
                <a:lnTo>
                  <a:pt x="7821551" y="1212132"/>
                </a:lnTo>
                <a:lnTo>
                  <a:pt x="7825054" y="1211038"/>
                </a:lnTo>
                <a:lnTo>
                  <a:pt x="7828777" y="1210162"/>
                </a:lnTo>
                <a:lnTo>
                  <a:pt x="7832281" y="1208632"/>
                </a:lnTo>
                <a:lnTo>
                  <a:pt x="7836004" y="1207100"/>
                </a:lnTo>
                <a:lnTo>
                  <a:pt x="7839507" y="1205569"/>
                </a:lnTo>
                <a:lnTo>
                  <a:pt x="7842793" y="1203381"/>
                </a:lnTo>
                <a:lnTo>
                  <a:pt x="7846296" y="1201412"/>
                </a:lnTo>
                <a:lnTo>
                  <a:pt x="7849581" y="1199006"/>
                </a:lnTo>
                <a:lnTo>
                  <a:pt x="7852647" y="1196819"/>
                </a:lnTo>
                <a:lnTo>
                  <a:pt x="7855713" y="1193974"/>
                </a:lnTo>
                <a:lnTo>
                  <a:pt x="7858560" y="1191131"/>
                </a:lnTo>
                <a:lnTo>
                  <a:pt x="7931262" y="1118723"/>
                </a:lnTo>
                <a:lnTo>
                  <a:pt x="7934328" y="1115879"/>
                </a:lnTo>
                <a:lnTo>
                  <a:pt x="7937394" y="1113035"/>
                </a:lnTo>
                <a:lnTo>
                  <a:pt x="7940460" y="1110848"/>
                </a:lnTo>
                <a:lnTo>
                  <a:pt x="7943964" y="1108441"/>
                </a:lnTo>
                <a:lnTo>
                  <a:pt x="7947248" y="1106473"/>
                </a:lnTo>
                <a:lnTo>
                  <a:pt x="7950533" y="1104285"/>
                </a:lnTo>
                <a:lnTo>
                  <a:pt x="7954256" y="1102753"/>
                </a:lnTo>
                <a:lnTo>
                  <a:pt x="7957540" y="1101222"/>
                </a:lnTo>
                <a:lnTo>
                  <a:pt x="7961482" y="1099691"/>
                </a:lnTo>
                <a:lnTo>
                  <a:pt x="7964986" y="1098597"/>
                </a:lnTo>
                <a:lnTo>
                  <a:pt x="7968490" y="1097722"/>
                </a:lnTo>
                <a:lnTo>
                  <a:pt x="7972432" y="1096847"/>
                </a:lnTo>
                <a:lnTo>
                  <a:pt x="7975935" y="1096191"/>
                </a:lnTo>
                <a:lnTo>
                  <a:pt x="7979877" y="1095753"/>
                </a:lnTo>
                <a:lnTo>
                  <a:pt x="7983819" y="1095316"/>
                </a:lnTo>
                <a:lnTo>
                  <a:pt x="7987541" y="1095316"/>
                </a:lnTo>
                <a:lnTo>
                  <a:pt x="7991264" y="1095316"/>
                </a:lnTo>
                <a:lnTo>
                  <a:pt x="7994987" y="1095753"/>
                </a:lnTo>
                <a:lnTo>
                  <a:pt x="7998928" y="1096191"/>
                </a:lnTo>
                <a:lnTo>
                  <a:pt x="8002870" y="1096847"/>
                </a:lnTo>
                <a:lnTo>
                  <a:pt x="8006374" y="1097722"/>
                </a:lnTo>
                <a:lnTo>
                  <a:pt x="8010315" y="1098597"/>
                </a:lnTo>
                <a:lnTo>
                  <a:pt x="8013820" y="1099691"/>
                </a:lnTo>
                <a:lnTo>
                  <a:pt x="8017323" y="1101222"/>
                </a:lnTo>
                <a:lnTo>
                  <a:pt x="8021046" y="1102753"/>
                </a:lnTo>
                <a:lnTo>
                  <a:pt x="8024331" y="1104285"/>
                </a:lnTo>
                <a:lnTo>
                  <a:pt x="8028054" y="1106473"/>
                </a:lnTo>
                <a:lnTo>
                  <a:pt x="8031338" y="1108441"/>
                </a:lnTo>
                <a:lnTo>
                  <a:pt x="8034404" y="1110848"/>
                </a:lnTo>
                <a:lnTo>
                  <a:pt x="8037689" y="1113035"/>
                </a:lnTo>
                <a:lnTo>
                  <a:pt x="8040536" y="1115879"/>
                </a:lnTo>
                <a:lnTo>
                  <a:pt x="8043602" y="1118723"/>
                </a:lnTo>
                <a:lnTo>
                  <a:pt x="8046448" y="1121566"/>
                </a:lnTo>
                <a:lnTo>
                  <a:pt x="8049076" y="1124629"/>
                </a:lnTo>
                <a:lnTo>
                  <a:pt x="8051703" y="1127692"/>
                </a:lnTo>
                <a:lnTo>
                  <a:pt x="8053894" y="1130973"/>
                </a:lnTo>
                <a:lnTo>
                  <a:pt x="8056083" y="1134473"/>
                </a:lnTo>
                <a:lnTo>
                  <a:pt x="8057836" y="1137754"/>
                </a:lnTo>
                <a:lnTo>
                  <a:pt x="8059587" y="1141254"/>
                </a:lnTo>
                <a:lnTo>
                  <a:pt x="8061120" y="1144974"/>
                </a:lnTo>
                <a:lnTo>
                  <a:pt x="8062434" y="1148474"/>
                </a:lnTo>
                <a:lnTo>
                  <a:pt x="8063748" y="1151974"/>
                </a:lnTo>
                <a:lnTo>
                  <a:pt x="8064624" y="1155692"/>
                </a:lnTo>
                <a:lnTo>
                  <a:pt x="8065500" y="1159630"/>
                </a:lnTo>
                <a:lnTo>
                  <a:pt x="8065938" y="1163349"/>
                </a:lnTo>
                <a:lnTo>
                  <a:pt x="8066595" y="1167068"/>
                </a:lnTo>
                <a:lnTo>
                  <a:pt x="8066814" y="1170787"/>
                </a:lnTo>
                <a:lnTo>
                  <a:pt x="8066814" y="1174725"/>
                </a:lnTo>
                <a:lnTo>
                  <a:pt x="8066814" y="1178443"/>
                </a:lnTo>
                <a:lnTo>
                  <a:pt x="8066595" y="1182162"/>
                </a:lnTo>
                <a:lnTo>
                  <a:pt x="8065938" y="1185881"/>
                </a:lnTo>
                <a:lnTo>
                  <a:pt x="8065500" y="1189818"/>
                </a:lnTo>
                <a:lnTo>
                  <a:pt x="8064624" y="1193319"/>
                </a:lnTo>
                <a:lnTo>
                  <a:pt x="8063748" y="1197256"/>
                </a:lnTo>
                <a:lnTo>
                  <a:pt x="8062434" y="1200756"/>
                </a:lnTo>
                <a:lnTo>
                  <a:pt x="8061120" y="1204475"/>
                </a:lnTo>
                <a:lnTo>
                  <a:pt x="8059587" y="1207975"/>
                </a:lnTo>
                <a:lnTo>
                  <a:pt x="8057836" y="1211475"/>
                </a:lnTo>
                <a:lnTo>
                  <a:pt x="8056083" y="1214975"/>
                </a:lnTo>
                <a:lnTo>
                  <a:pt x="8053894" y="1218257"/>
                </a:lnTo>
                <a:lnTo>
                  <a:pt x="8051703" y="1221319"/>
                </a:lnTo>
                <a:lnTo>
                  <a:pt x="8049076" y="1224820"/>
                </a:lnTo>
                <a:lnTo>
                  <a:pt x="8046448" y="1227882"/>
                </a:lnTo>
                <a:lnTo>
                  <a:pt x="8043602" y="1230726"/>
                </a:lnTo>
                <a:lnTo>
                  <a:pt x="7582638" y="1690990"/>
                </a:lnTo>
                <a:lnTo>
                  <a:pt x="7579792" y="1694052"/>
                </a:lnTo>
                <a:lnTo>
                  <a:pt x="7577382" y="1697115"/>
                </a:lnTo>
                <a:lnTo>
                  <a:pt x="7574755" y="1700177"/>
                </a:lnTo>
                <a:lnTo>
                  <a:pt x="7572346" y="1703678"/>
                </a:lnTo>
                <a:lnTo>
                  <a:pt x="7570375" y="1706959"/>
                </a:lnTo>
                <a:lnTo>
                  <a:pt x="7568623" y="1710240"/>
                </a:lnTo>
                <a:lnTo>
                  <a:pt x="7566872" y="1713522"/>
                </a:lnTo>
                <a:lnTo>
                  <a:pt x="7565339" y="1717241"/>
                </a:lnTo>
                <a:lnTo>
                  <a:pt x="7564025" y="1720741"/>
                </a:lnTo>
                <a:lnTo>
                  <a:pt x="7562711" y="1724678"/>
                </a:lnTo>
                <a:lnTo>
                  <a:pt x="7561616" y="1728178"/>
                </a:lnTo>
                <a:lnTo>
                  <a:pt x="7560959" y="1731898"/>
                </a:lnTo>
                <a:lnTo>
                  <a:pt x="7560302" y="1735616"/>
                </a:lnTo>
                <a:lnTo>
                  <a:pt x="7559864" y="1739554"/>
                </a:lnTo>
                <a:lnTo>
                  <a:pt x="7559645" y="1743491"/>
                </a:lnTo>
                <a:lnTo>
                  <a:pt x="7559645" y="1746991"/>
                </a:lnTo>
                <a:lnTo>
                  <a:pt x="7559645" y="1750929"/>
                </a:lnTo>
                <a:lnTo>
                  <a:pt x="7559864" y="1754648"/>
                </a:lnTo>
                <a:lnTo>
                  <a:pt x="7560302" y="1758586"/>
                </a:lnTo>
                <a:lnTo>
                  <a:pt x="7560959" y="1762086"/>
                </a:lnTo>
                <a:lnTo>
                  <a:pt x="7561616" y="1766024"/>
                </a:lnTo>
                <a:lnTo>
                  <a:pt x="7562711" y="1769524"/>
                </a:lnTo>
                <a:lnTo>
                  <a:pt x="7564025" y="1773461"/>
                </a:lnTo>
                <a:lnTo>
                  <a:pt x="7565339" y="1776961"/>
                </a:lnTo>
                <a:lnTo>
                  <a:pt x="7566872" y="1780462"/>
                </a:lnTo>
                <a:lnTo>
                  <a:pt x="7568623" y="1783962"/>
                </a:lnTo>
                <a:lnTo>
                  <a:pt x="7570375" y="1787243"/>
                </a:lnTo>
                <a:lnTo>
                  <a:pt x="7572346" y="1790743"/>
                </a:lnTo>
                <a:lnTo>
                  <a:pt x="7574755" y="1794024"/>
                </a:lnTo>
                <a:lnTo>
                  <a:pt x="7577382" y="1797087"/>
                </a:lnTo>
                <a:lnTo>
                  <a:pt x="7579792" y="1800150"/>
                </a:lnTo>
                <a:lnTo>
                  <a:pt x="7582638" y="1803212"/>
                </a:lnTo>
                <a:lnTo>
                  <a:pt x="7585485" y="1806056"/>
                </a:lnTo>
                <a:lnTo>
                  <a:pt x="7588551" y="1808681"/>
                </a:lnTo>
                <a:lnTo>
                  <a:pt x="7592055" y="1810868"/>
                </a:lnTo>
                <a:lnTo>
                  <a:pt x="7595121" y="1813275"/>
                </a:lnTo>
                <a:lnTo>
                  <a:pt x="7598405" y="1815244"/>
                </a:lnTo>
                <a:lnTo>
                  <a:pt x="7601909" y="1817431"/>
                </a:lnTo>
                <a:lnTo>
                  <a:pt x="7605413" y="1819181"/>
                </a:lnTo>
                <a:lnTo>
                  <a:pt x="7608916" y="1820713"/>
                </a:lnTo>
                <a:lnTo>
                  <a:pt x="7612639" y="1822025"/>
                </a:lnTo>
                <a:lnTo>
                  <a:pt x="7616143" y="1822900"/>
                </a:lnTo>
                <a:lnTo>
                  <a:pt x="7620084" y="1823994"/>
                </a:lnTo>
                <a:lnTo>
                  <a:pt x="7623589" y="1825088"/>
                </a:lnTo>
                <a:lnTo>
                  <a:pt x="7627530" y="1825525"/>
                </a:lnTo>
                <a:lnTo>
                  <a:pt x="7631253" y="1826181"/>
                </a:lnTo>
                <a:lnTo>
                  <a:pt x="7634976" y="1826400"/>
                </a:lnTo>
                <a:lnTo>
                  <a:pt x="7638698" y="1826400"/>
                </a:lnTo>
                <a:lnTo>
                  <a:pt x="7642640" y="1826400"/>
                </a:lnTo>
                <a:lnTo>
                  <a:pt x="7646582" y="1826181"/>
                </a:lnTo>
                <a:lnTo>
                  <a:pt x="7650305" y="1825525"/>
                </a:lnTo>
                <a:lnTo>
                  <a:pt x="7654027" y="1825088"/>
                </a:lnTo>
                <a:lnTo>
                  <a:pt x="7657750" y="1823994"/>
                </a:lnTo>
                <a:lnTo>
                  <a:pt x="7661473" y="1822900"/>
                </a:lnTo>
                <a:lnTo>
                  <a:pt x="7664977" y="1822025"/>
                </a:lnTo>
                <a:lnTo>
                  <a:pt x="7668480" y="1820713"/>
                </a:lnTo>
                <a:lnTo>
                  <a:pt x="7672203" y="1819181"/>
                </a:lnTo>
                <a:lnTo>
                  <a:pt x="7675707" y="1817431"/>
                </a:lnTo>
                <a:lnTo>
                  <a:pt x="7679211" y="1815244"/>
                </a:lnTo>
                <a:lnTo>
                  <a:pt x="7682495" y="1813275"/>
                </a:lnTo>
                <a:lnTo>
                  <a:pt x="7685780" y="1810868"/>
                </a:lnTo>
                <a:lnTo>
                  <a:pt x="7688846" y="1808681"/>
                </a:lnTo>
                <a:lnTo>
                  <a:pt x="7691912" y="1806056"/>
                </a:lnTo>
                <a:lnTo>
                  <a:pt x="7694978" y="1803212"/>
                </a:lnTo>
                <a:lnTo>
                  <a:pt x="7755636" y="1742398"/>
                </a:lnTo>
                <a:lnTo>
                  <a:pt x="7824398" y="1674146"/>
                </a:lnTo>
                <a:lnTo>
                  <a:pt x="7827245" y="1671302"/>
                </a:lnTo>
                <a:lnTo>
                  <a:pt x="7830311" y="1668677"/>
                </a:lnTo>
                <a:lnTo>
                  <a:pt x="7833376" y="1666051"/>
                </a:lnTo>
                <a:lnTo>
                  <a:pt x="7836660" y="1663864"/>
                </a:lnTo>
                <a:lnTo>
                  <a:pt x="7839946" y="1661676"/>
                </a:lnTo>
                <a:lnTo>
                  <a:pt x="7843449" y="1659926"/>
                </a:lnTo>
                <a:lnTo>
                  <a:pt x="7846953" y="1658176"/>
                </a:lnTo>
                <a:lnTo>
                  <a:pt x="7850676" y="1656645"/>
                </a:lnTo>
                <a:lnTo>
                  <a:pt x="7854180" y="1655333"/>
                </a:lnTo>
                <a:lnTo>
                  <a:pt x="7857683" y="1654020"/>
                </a:lnTo>
                <a:lnTo>
                  <a:pt x="7861406" y="1652926"/>
                </a:lnTo>
                <a:lnTo>
                  <a:pt x="7865348" y="1652270"/>
                </a:lnTo>
                <a:lnTo>
                  <a:pt x="7869071" y="1651833"/>
                </a:lnTo>
                <a:lnTo>
                  <a:pt x="7872794" y="1651176"/>
                </a:lnTo>
                <a:lnTo>
                  <a:pt x="7876516" y="1650958"/>
                </a:lnTo>
                <a:lnTo>
                  <a:pt x="7880458" y="1650738"/>
                </a:lnTo>
                <a:lnTo>
                  <a:pt x="7884181" y="1650958"/>
                </a:lnTo>
                <a:lnTo>
                  <a:pt x="7887903" y="1651176"/>
                </a:lnTo>
                <a:lnTo>
                  <a:pt x="7891626" y="1651833"/>
                </a:lnTo>
                <a:lnTo>
                  <a:pt x="7895568" y="1652270"/>
                </a:lnTo>
                <a:lnTo>
                  <a:pt x="7899071" y="1652926"/>
                </a:lnTo>
                <a:lnTo>
                  <a:pt x="7903013" y="1654020"/>
                </a:lnTo>
                <a:lnTo>
                  <a:pt x="7906736" y="1655333"/>
                </a:lnTo>
                <a:lnTo>
                  <a:pt x="7910240" y="1656645"/>
                </a:lnTo>
                <a:lnTo>
                  <a:pt x="7913743" y="1658176"/>
                </a:lnTo>
                <a:lnTo>
                  <a:pt x="7917247" y="1659926"/>
                </a:lnTo>
                <a:lnTo>
                  <a:pt x="7920751" y="1661676"/>
                </a:lnTo>
                <a:lnTo>
                  <a:pt x="7924036" y="1663864"/>
                </a:lnTo>
                <a:lnTo>
                  <a:pt x="7927102" y="1666051"/>
                </a:lnTo>
                <a:lnTo>
                  <a:pt x="7930605" y="1668677"/>
                </a:lnTo>
                <a:lnTo>
                  <a:pt x="7933671" y="1671302"/>
                </a:lnTo>
                <a:lnTo>
                  <a:pt x="7936518" y="1674146"/>
                </a:lnTo>
                <a:lnTo>
                  <a:pt x="7940898" y="1678958"/>
                </a:lnTo>
                <a:lnTo>
                  <a:pt x="7944839" y="1683771"/>
                </a:lnTo>
                <a:lnTo>
                  <a:pt x="7948343" y="1689240"/>
                </a:lnTo>
                <a:lnTo>
                  <a:pt x="7951409" y="1694709"/>
                </a:lnTo>
                <a:lnTo>
                  <a:pt x="7954037" y="1700615"/>
                </a:lnTo>
                <a:lnTo>
                  <a:pt x="7956007" y="1706084"/>
                </a:lnTo>
                <a:lnTo>
                  <a:pt x="7957540" y="1711990"/>
                </a:lnTo>
                <a:lnTo>
                  <a:pt x="7958635" y="1718335"/>
                </a:lnTo>
                <a:lnTo>
                  <a:pt x="7959292" y="1724460"/>
                </a:lnTo>
                <a:lnTo>
                  <a:pt x="7959511" y="1730366"/>
                </a:lnTo>
                <a:lnTo>
                  <a:pt x="7959073" y="1736491"/>
                </a:lnTo>
                <a:lnTo>
                  <a:pt x="7958198" y="1742616"/>
                </a:lnTo>
                <a:lnTo>
                  <a:pt x="7957322" y="1748523"/>
                </a:lnTo>
                <a:lnTo>
                  <a:pt x="7955570" y="1754648"/>
                </a:lnTo>
                <a:lnTo>
                  <a:pt x="7953379" y="1760336"/>
                </a:lnTo>
                <a:lnTo>
                  <a:pt x="7950533" y="1766024"/>
                </a:lnTo>
                <a:lnTo>
                  <a:pt x="7765053" y="1951310"/>
                </a:lnTo>
                <a:lnTo>
                  <a:pt x="7762425" y="1954373"/>
                </a:lnTo>
                <a:lnTo>
                  <a:pt x="7759578" y="1957435"/>
                </a:lnTo>
                <a:lnTo>
                  <a:pt x="7757169" y="1960717"/>
                </a:lnTo>
                <a:lnTo>
                  <a:pt x="7754980" y="1963998"/>
                </a:lnTo>
                <a:lnTo>
                  <a:pt x="7753009" y="1967280"/>
                </a:lnTo>
                <a:lnTo>
                  <a:pt x="7750819" y="1970561"/>
                </a:lnTo>
                <a:lnTo>
                  <a:pt x="7749286" y="1974061"/>
                </a:lnTo>
                <a:lnTo>
                  <a:pt x="7747753" y="1977561"/>
                </a:lnTo>
                <a:lnTo>
                  <a:pt x="7746220" y="1981061"/>
                </a:lnTo>
                <a:lnTo>
                  <a:pt x="7745125" y="1984999"/>
                </a:lnTo>
                <a:lnTo>
                  <a:pt x="7744249" y="1988499"/>
                </a:lnTo>
                <a:lnTo>
                  <a:pt x="7743373" y="1992218"/>
                </a:lnTo>
                <a:lnTo>
                  <a:pt x="7742716" y="1996156"/>
                </a:lnTo>
                <a:lnTo>
                  <a:pt x="7742060" y="1999874"/>
                </a:lnTo>
                <a:lnTo>
                  <a:pt x="7741841" y="2003812"/>
                </a:lnTo>
                <a:lnTo>
                  <a:pt x="7741841" y="2007312"/>
                </a:lnTo>
                <a:lnTo>
                  <a:pt x="7741841" y="2011250"/>
                </a:lnTo>
                <a:lnTo>
                  <a:pt x="7742060" y="2014969"/>
                </a:lnTo>
                <a:lnTo>
                  <a:pt x="7742716" y="2018906"/>
                </a:lnTo>
                <a:lnTo>
                  <a:pt x="7743373" y="2022406"/>
                </a:lnTo>
                <a:lnTo>
                  <a:pt x="7744249" y="2026344"/>
                </a:lnTo>
                <a:lnTo>
                  <a:pt x="7745125" y="2029844"/>
                </a:lnTo>
                <a:lnTo>
                  <a:pt x="7746220" y="2033782"/>
                </a:lnTo>
                <a:lnTo>
                  <a:pt x="7747753" y="2037282"/>
                </a:lnTo>
                <a:lnTo>
                  <a:pt x="7749286" y="2040782"/>
                </a:lnTo>
                <a:lnTo>
                  <a:pt x="7750819" y="2044282"/>
                </a:lnTo>
                <a:lnTo>
                  <a:pt x="7753009" y="2047563"/>
                </a:lnTo>
                <a:lnTo>
                  <a:pt x="7754980" y="2051063"/>
                </a:lnTo>
                <a:lnTo>
                  <a:pt x="7757169" y="2054345"/>
                </a:lnTo>
                <a:lnTo>
                  <a:pt x="7759578" y="2057408"/>
                </a:lnTo>
                <a:lnTo>
                  <a:pt x="7762425" y="2060470"/>
                </a:lnTo>
                <a:lnTo>
                  <a:pt x="7765053" y="2063533"/>
                </a:lnTo>
                <a:lnTo>
                  <a:pt x="7768118" y="2066376"/>
                </a:lnTo>
                <a:lnTo>
                  <a:pt x="7771184" y="2069001"/>
                </a:lnTo>
                <a:lnTo>
                  <a:pt x="7774250" y="2071189"/>
                </a:lnTo>
                <a:lnTo>
                  <a:pt x="7777535" y="2073596"/>
                </a:lnTo>
                <a:lnTo>
                  <a:pt x="7780819" y="2075564"/>
                </a:lnTo>
                <a:lnTo>
                  <a:pt x="7784324" y="2077752"/>
                </a:lnTo>
                <a:lnTo>
                  <a:pt x="7787827" y="2079502"/>
                </a:lnTo>
                <a:lnTo>
                  <a:pt x="7791550" y="2081033"/>
                </a:lnTo>
                <a:lnTo>
                  <a:pt x="7795053" y="2082346"/>
                </a:lnTo>
                <a:lnTo>
                  <a:pt x="7798558" y="2083439"/>
                </a:lnTo>
                <a:lnTo>
                  <a:pt x="7802280" y="2084314"/>
                </a:lnTo>
                <a:lnTo>
                  <a:pt x="7806222" y="2085408"/>
                </a:lnTo>
                <a:lnTo>
                  <a:pt x="7809725" y="2085846"/>
                </a:lnTo>
                <a:lnTo>
                  <a:pt x="7813667" y="2086502"/>
                </a:lnTo>
                <a:lnTo>
                  <a:pt x="7817391" y="2086721"/>
                </a:lnTo>
                <a:lnTo>
                  <a:pt x="7821332" y="2086721"/>
                </a:lnTo>
                <a:lnTo>
                  <a:pt x="7825054" y="2086721"/>
                </a:lnTo>
                <a:lnTo>
                  <a:pt x="7828777" y="2086502"/>
                </a:lnTo>
                <a:lnTo>
                  <a:pt x="7832500" y="2085846"/>
                </a:lnTo>
                <a:lnTo>
                  <a:pt x="7836442" y="2085408"/>
                </a:lnTo>
                <a:lnTo>
                  <a:pt x="7839946" y="2084314"/>
                </a:lnTo>
                <a:lnTo>
                  <a:pt x="7843887" y="2083439"/>
                </a:lnTo>
                <a:lnTo>
                  <a:pt x="7847610" y="2082346"/>
                </a:lnTo>
                <a:lnTo>
                  <a:pt x="7851114" y="2081033"/>
                </a:lnTo>
                <a:lnTo>
                  <a:pt x="7854618" y="2079502"/>
                </a:lnTo>
                <a:lnTo>
                  <a:pt x="7858121" y="2077752"/>
                </a:lnTo>
                <a:lnTo>
                  <a:pt x="7861625" y="2075564"/>
                </a:lnTo>
                <a:lnTo>
                  <a:pt x="7864910" y="2073596"/>
                </a:lnTo>
                <a:lnTo>
                  <a:pt x="7867975" y="2071189"/>
                </a:lnTo>
                <a:lnTo>
                  <a:pt x="7871480" y="2069001"/>
                </a:lnTo>
                <a:lnTo>
                  <a:pt x="7874545" y="2066376"/>
                </a:lnTo>
                <a:lnTo>
                  <a:pt x="7877392" y="2063533"/>
                </a:lnTo>
                <a:lnTo>
                  <a:pt x="8267623" y="1673708"/>
                </a:lnTo>
                <a:lnTo>
                  <a:pt x="8270470" y="1671083"/>
                </a:lnTo>
                <a:lnTo>
                  <a:pt x="8273536" y="1668458"/>
                </a:lnTo>
                <a:lnTo>
                  <a:pt x="8276601" y="1665833"/>
                </a:lnTo>
                <a:lnTo>
                  <a:pt x="8279886" y="1663864"/>
                </a:lnTo>
                <a:lnTo>
                  <a:pt x="8283171" y="1661458"/>
                </a:lnTo>
                <a:lnTo>
                  <a:pt x="8286674" y="1659708"/>
                </a:lnTo>
                <a:lnTo>
                  <a:pt x="8290179" y="1657958"/>
                </a:lnTo>
                <a:lnTo>
                  <a:pt x="8293682" y="1656426"/>
                </a:lnTo>
                <a:lnTo>
                  <a:pt x="8297405" y="1655114"/>
                </a:lnTo>
                <a:lnTo>
                  <a:pt x="8300908" y="1653801"/>
                </a:lnTo>
                <a:lnTo>
                  <a:pt x="8304632" y="1652926"/>
                </a:lnTo>
                <a:lnTo>
                  <a:pt x="8308354" y="1652051"/>
                </a:lnTo>
                <a:lnTo>
                  <a:pt x="8312295" y="1651395"/>
                </a:lnTo>
                <a:lnTo>
                  <a:pt x="8315800" y="1650958"/>
                </a:lnTo>
                <a:lnTo>
                  <a:pt x="8319741" y="1650738"/>
                </a:lnTo>
                <a:lnTo>
                  <a:pt x="8323683" y="1650738"/>
                </a:lnTo>
                <a:lnTo>
                  <a:pt x="8327406" y="1650738"/>
                </a:lnTo>
                <a:lnTo>
                  <a:pt x="8331348" y="1650958"/>
                </a:lnTo>
                <a:lnTo>
                  <a:pt x="8334851" y="1651395"/>
                </a:lnTo>
                <a:lnTo>
                  <a:pt x="8338793" y="1652051"/>
                </a:lnTo>
                <a:lnTo>
                  <a:pt x="8342297" y="1652926"/>
                </a:lnTo>
                <a:lnTo>
                  <a:pt x="8346238" y="1653801"/>
                </a:lnTo>
                <a:lnTo>
                  <a:pt x="8349742" y="1655114"/>
                </a:lnTo>
                <a:lnTo>
                  <a:pt x="8353465" y="1656426"/>
                </a:lnTo>
                <a:lnTo>
                  <a:pt x="8356969" y="1657958"/>
                </a:lnTo>
                <a:lnTo>
                  <a:pt x="8360691" y="1659708"/>
                </a:lnTo>
                <a:lnTo>
                  <a:pt x="8363976" y="1661458"/>
                </a:lnTo>
                <a:lnTo>
                  <a:pt x="8367261" y="1663864"/>
                </a:lnTo>
                <a:lnTo>
                  <a:pt x="8370545" y="1665833"/>
                </a:lnTo>
                <a:lnTo>
                  <a:pt x="8373831" y="1668458"/>
                </a:lnTo>
                <a:lnTo>
                  <a:pt x="8376897" y="1671083"/>
                </a:lnTo>
                <a:lnTo>
                  <a:pt x="8379743" y="1673708"/>
                </a:lnTo>
                <a:lnTo>
                  <a:pt x="8382371" y="1676989"/>
                </a:lnTo>
                <a:lnTo>
                  <a:pt x="8384998" y="1680052"/>
                </a:lnTo>
                <a:lnTo>
                  <a:pt x="8387626" y="1683114"/>
                </a:lnTo>
                <a:lnTo>
                  <a:pt x="8389816" y="1686396"/>
                </a:lnTo>
                <a:lnTo>
                  <a:pt x="8392006" y="1689677"/>
                </a:lnTo>
                <a:lnTo>
                  <a:pt x="8393758" y="1693177"/>
                </a:lnTo>
                <a:lnTo>
                  <a:pt x="8395510" y="1696459"/>
                </a:lnTo>
                <a:lnTo>
                  <a:pt x="8397043" y="1699959"/>
                </a:lnTo>
                <a:lnTo>
                  <a:pt x="8398357" y="1703678"/>
                </a:lnTo>
                <a:lnTo>
                  <a:pt x="8399670" y="1707397"/>
                </a:lnTo>
                <a:lnTo>
                  <a:pt x="8400765" y="1711115"/>
                </a:lnTo>
                <a:lnTo>
                  <a:pt x="8401423" y="1714615"/>
                </a:lnTo>
                <a:lnTo>
                  <a:pt x="8402298" y="1718553"/>
                </a:lnTo>
                <a:lnTo>
                  <a:pt x="8402517" y="1722272"/>
                </a:lnTo>
                <a:lnTo>
                  <a:pt x="8402736" y="1726210"/>
                </a:lnTo>
                <a:lnTo>
                  <a:pt x="8402956" y="1729710"/>
                </a:lnTo>
                <a:lnTo>
                  <a:pt x="8402736" y="1733648"/>
                </a:lnTo>
                <a:lnTo>
                  <a:pt x="8402517" y="1737585"/>
                </a:lnTo>
                <a:lnTo>
                  <a:pt x="8402298" y="1741304"/>
                </a:lnTo>
                <a:lnTo>
                  <a:pt x="8401423" y="1745023"/>
                </a:lnTo>
                <a:lnTo>
                  <a:pt x="8400765" y="1748741"/>
                </a:lnTo>
                <a:lnTo>
                  <a:pt x="8399670" y="1752461"/>
                </a:lnTo>
                <a:lnTo>
                  <a:pt x="8398357" y="1756179"/>
                </a:lnTo>
                <a:lnTo>
                  <a:pt x="8397043" y="1759898"/>
                </a:lnTo>
                <a:lnTo>
                  <a:pt x="8395510" y="1763179"/>
                </a:lnTo>
                <a:lnTo>
                  <a:pt x="8393758" y="1766680"/>
                </a:lnTo>
                <a:lnTo>
                  <a:pt x="8392006" y="1770180"/>
                </a:lnTo>
                <a:lnTo>
                  <a:pt x="8389816" y="1773461"/>
                </a:lnTo>
                <a:lnTo>
                  <a:pt x="8387626" y="1776742"/>
                </a:lnTo>
                <a:lnTo>
                  <a:pt x="8384998" y="1779805"/>
                </a:lnTo>
                <a:lnTo>
                  <a:pt x="8382371" y="1782868"/>
                </a:lnTo>
                <a:lnTo>
                  <a:pt x="8379743" y="1785930"/>
                </a:lnTo>
                <a:lnTo>
                  <a:pt x="7515410" y="2649144"/>
                </a:lnTo>
                <a:lnTo>
                  <a:pt x="7512564" y="2652426"/>
                </a:lnTo>
                <a:lnTo>
                  <a:pt x="7509935" y="2655488"/>
                </a:lnTo>
                <a:lnTo>
                  <a:pt x="7507307" y="2658551"/>
                </a:lnTo>
                <a:lnTo>
                  <a:pt x="7505118" y="2661832"/>
                </a:lnTo>
                <a:lnTo>
                  <a:pt x="7502928" y="2665114"/>
                </a:lnTo>
                <a:lnTo>
                  <a:pt x="7501176" y="2668395"/>
                </a:lnTo>
                <a:lnTo>
                  <a:pt x="7499424" y="2672114"/>
                </a:lnTo>
                <a:lnTo>
                  <a:pt x="7497891" y="2675395"/>
                </a:lnTo>
                <a:lnTo>
                  <a:pt x="7496577" y="2679114"/>
                </a:lnTo>
                <a:lnTo>
                  <a:pt x="7495264" y="2682833"/>
                </a:lnTo>
                <a:lnTo>
                  <a:pt x="7494387" y="2686552"/>
                </a:lnTo>
                <a:lnTo>
                  <a:pt x="7493511" y="2690270"/>
                </a:lnTo>
                <a:lnTo>
                  <a:pt x="7493073" y="2693990"/>
                </a:lnTo>
                <a:lnTo>
                  <a:pt x="7492417" y="2697708"/>
                </a:lnTo>
                <a:lnTo>
                  <a:pt x="7492198" y="2701646"/>
                </a:lnTo>
                <a:lnTo>
                  <a:pt x="7491979" y="2705583"/>
                </a:lnTo>
                <a:lnTo>
                  <a:pt x="7492198" y="2709084"/>
                </a:lnTo>
                <a:lnTo>
                  <a:pt x="7492417" y="2713021"/>
                </a:lnTo>
                <a:lnTo>
                  <a:pt x="7493073" y="2716740"/>
                </a:lnTo>
                <a:lnTo>
                  <a:pt x="7493511" y="2720678"/>
                </a:lnTo>
                <a:lnTo>
                  <a:pt x="7494387" y="2724178"/>
                </a:lnTo>
                <a:lnTo>
                  <a:pt x="7495264" y="2727897"/>
                </a:lnTo>
                <a:lnTo>
                  <a:pt x="7496577" y="2731616"/>
                </a:lnTo>
                <a:lnTo>
                  <a:pt x="7497891" y="2735334"/>
                </a:lnTo>
                <a:lnTo>
                  <a:pt x="7499424" y="2738834"/>
                </a:lnTo>
                <a:lnTo>
                  <a:pt x="7501176" y="2742116"/>
                </a:lnTo>
                <a:lnTo>
                  <a:pt x="7502928" y="2745616"/>
                </a:lnTo>
                <a:lnTo>
                  <a:pt x="7505118" y="2748897"/>
                </a:lnTo>
                <a:lnTo>
                  <a:pt x="7507307" y="2752179"/>
                </a:lnTo>
                <a:lnTo>
                  <a:pt x="7509935" y="2755241"/>
                </a:lnTo>
                <a:lnTo>
                  <a:pt x="7512564" y="2758304"/>
                </a:lnTo>
                <a:lnTo>
                  <a:pt x="7515410" y="2761367"/>
                </a:lnTo>
                <a:lnTo>
                  <a:pt x="7518257" y="2764210"/>
                </a:lnTo>
                <a:lnTo>
                  <a:pt x="7521323" y="2766835"/>
                </a:lnTo>
                <a:lnTo>
                  <a:pt x="7524607" y="2769460"/>
                </a:lnTo>
                <a:lnTo>
                  <a:pt x="7527673" y="2771430"/>
                </a:lnTo>
                <a:lnTo>
                  <a:pt x="7530958" y="2773835"/>
                </a:lnTo>
                <a:lnTo>
                  <a:pt x="7534462" y="2775585"/>
                </a:lnTo>
                <a:lnTo>
                  <a:pt x="7537966" y="2777336"/>
                </a:lnTo>
                <a:lnTo>
                  <a:pt x="7541688" y="2778867"/>
                </a:lnTo>
                <a:lnTo>
                  <a:pt x="7545192" y="2780180"/>
                </a:lnTo>
                <a:lnTo>
                  <a:pt x="7548696" y="2781492"/>
                </a:lnTo>
                <a:lnTo>
                  <a:pt x="7552638" y="2782148"/>
                </a:lnTo>
                <a:lnTo>
                  <a:pt x="7556141" y="2783242"/>
                </a:lnTo>
                <a:lnTo>
                  <a:pt x="7560083" y="2783680"/>
                </a:lnTo>
                <a:lnTo>
                  <a:pt x="7563806" y="2784336"/>
                </a:lnTo>
                <a:lnTo>
                  <a:pt x="7567528" y="2784555"/>
                </a:lnTo>
                <a:lnTo>
                  <a:pt x="7571470" y="2784555"/>
                </a:lnTo>
                <a:lnTo>
                  <a:pt x="7575193" y="2784555"/>
                </a:lnTo>
                <a:lnTo>
                  <a:pt x="7579135" y="2784336"/>
                </a:lnTo>
                <a:lnTo>
                  <a:pt x="7582638" y="2783680"/>
                </a:lnTo>
                <a:lnTo>
                  <a:pt x="7586580" y="2783242"/>
                </a:lnTo>
                <a:lnTo>
                  <a:pt x="7590522" y="2782148"/>
                </a:lnTo>
                <a:lnTo>
                  <a:pt x="7594026" y="2781492"/>
                </a:lnTo>
                <a:lnTo>
                  <a:pt x="7597529" y="2780180"/>
                </a:lnTo>
                <a:lnTo>
                  <a:pt x="7601252" y="2778867"/>
                </a:lnTo>
                <a:lnTo>
                  <a:pt x="7604756" y="2777336"/>
                </a:lnTo>
                <a:lnTo>
                  <a:pt x="7608479" y="2775585"/>
                </a:lnTo>
                <a:lnTo>
                  <a:pt x="7611763" y="2773835"/>
                </a:lnTo>
                <a:lnTo>
                  <a:pt x="7615048" y="2771430"/>
                </a:lnTo>
                <a:lnTo>
                  <a:pt x="7618552" y="2769460"/>
                </a:lnTo>
                <a:lnTo>
                  <a:pt x="7621617" y="2766835"/>
                </a:lnTo>
                <a:lnTo>
                  <a:pt x="7624683" y="2764210"/>
                </a:lnTo>
                <a:lnTo>
                  <a:pt x="7627530" y="2761367"/>
                </a:lnTo>
                <a:lnTo>
                  <a:pt x="8427919" y="1961811"/>
                </a:lnTo>
                <a:lnTo>
                  <a:pt x="8430985" y="1958967"/>
                </a:lnTo>
                <a:lnTo>
                  <a:pt x="8434051" y="1956560"/>
                </a:lnTo>
                <a:lnTo>
                  <a:pt x="8437117" y="1953935"/>
                </a:lnTo>
                <a:lnTo>
                  <a:pt x="8440621" y="1951529"/>
                </a:lnTo>
                <a:lnTo>
                  <a:pt x="8443906" y="1949560"/>
                </a:lnTo>
                <a:lnTo>
                  <a:pt x="8447191" y="1947810"/>
                </a:lnTo>
                <a:lnTo>
                  <a:pt x="8450913" y="1946060"/>
                </a:lnTo>
                <a:lnTo>
                  <a:pt x="8454198" y="1944529"/>
                </a:lnTo>
                <a:lnTo>
                  <a:pt x="8457701" y="1943217"/>
                </a:lnTo>
                <a:lnTo>
                  <a:pt x="8461643" y="1941904"/>
                </a:lnTo>
                <a:lnTo>
                  <a:pt x="8465147" y="1940810"/>
                </a:lnTo>
                <a:lnTo>
                  <a:pt x="8469089" y="1940154"/>
                </a:lnTo>
                <a:lnTo>
                  <a:pt x="8472593" y="1939497"/>
                </a:lnTo>
                <a:lnTo>
                  <a:pt x="8476534" y="1939060"/>
                </a:lnTo>
                <a:lnTo>
                  <a:pt x="8480476" y="1938841"/>
                </a:lnTo>
                <a:lnTo>
                  <a:pt x="8484199" y="1938841"/>
                </a:lnTo>
                <a:lnTo>
                  <a:pt x="8487921" y="1938841"/>
                </a:lnTo>
                <a:lnTo>
                  <a:pt x="8491644" y="1939060"/>
                </a:lnTo>
                <a:lnTo>
                  <a:pt x="8495586" y="1939497"/>
                </a:lnTo>
                <a:lnTo>
                  <a:pt x="8499528" y="1940154"/>
                </a:lnTo>
                <a:lnTo>
                  <a:pt x="8503032" y="1940810"/>
                </a:lnTo>
                <a:lnTo>
                  <a:pt x="8506535" y="1941904"/>
                </a:lnTo>
                <a:lnTo>
                  <a:pt x="8510477" y="1943217"/>
                </a:lnTo>
                <a:lnTo>
                  <a:pt x="8513981" y="1944529"/>
                </a:lnTo>
                <a:lnTo>
                  <a:pt x="8517703" y="1946060"/>
                </a:lnTo>
                <a:lnTo>
                  <a:pt x="8520988" y="1947810"/>
                </a:lnTo>
                <a:lnTo>
                  <a:pt x="8524273" y="1949560"/>
                </a:lnTo>
                <a:lnTo>
                  <a:pt x="8527776" y="1951529"/>
                </a:lnTo>
                <a:lnTo>
                  <a:pt x="8531062" y="1953935"/>
                </a:lnTo>
                <a:lnTo>
                  <a:pt x="8534128" y="1956560"/>
                </a:lnTo>
                <a:lnTo>
                  <a:pt x="8537193" y="1958967"/>
                </a:lnTo>
                <a:lnTo>
                  <a:pt x="8540259" y="1961811"/>
                </a:lnTo>
                <a:lnTo>
                  <a:pt x="8543106" y="1964873"/>
                </a:lnTo>
                <a:lnTo>
                  <a:pt x="8545733" y="1967717"/>
                </a:lnTo>
                <a:lnTo>
                  <a:pt x="8548361" y="1971217"/>
                </a:lnTo>
                <a:lnTo>
                  <a:pt x="8550332" y="1974280"/>
                </a:lnTo>
                <a:lnTo>
                  <a:pt x="8552741" y="1977561"/>
                </a:lnTo>
                <a:lnTo>
                  <a:pt x="8554493" y="1981061"/>
                </a:lnTo>
                <a:lnTo>
                  <a:pt x="8556244" y="1984561"/>
                </a:lnTo>
                <a:lnTo>
                  <a:pt x="8557778" y="1988061"/>
                </a:lnTo>
                <a:lnTo>
                  <a:pt x="8559091" y="1991781"/>
                </a:lnTo>
                <a:lnTo>
                  <a:pt x="8560405" y="1995281"/>
                </a:lnTo>
                <a:lnTo>
                  <a:pt x="8561063" y="1999218"/>
                </a:lnTo>
                <a:lnTo>
                  <a:pt x="8562157" y="2002718"/>
                </a:lnTo>
                <a:lnTo>
                  <a:pt x="8562595" y="2006656"/>
                </a:lnTo>
                <a:lnTo>
                  <a:pt x="8563252" y="2010374"/>
                </a:lnTo>
                <a:lnTo>
                  <a:pt x="8563471" y="2014094"/>
                </a:lnTo>
                <a:lnTo>
                  <a:pt x="8563471" y="2017812"/>
                </a:lnTo>
                <a:lnTo>
                  <a:pt x="8563471" y="2021750"/>
                </a:lnTo>
                <a:lnTo>
                  <a:pt x="8563252" y="2025469"/>
                </a:lnTo>
                <a:lnTo>
                  <a:pt x="8562595" y="2029407"/>
                </a:lnTo>
                <a:lnTo>
                  <a:pt x="8562157" y="2033125"/>
                </a:lnTo>
                <a:lnTo>
                  <a:pt x="8561063" y="2036844"/>
                </a:lnTo>
                <a:lnTo>
                  <a:pt x="8560405" y="2040563"/>
                </a:lnTo>
                <a:lnTo>
                  <a:pt x="8559091" y="2044063"/>
                </a:lnTo>
                <a:lnTo>
                  <a:pt x="8557778" y="2047563"/>
                </a:lnTo>
                <a:lnTo>
                  <a:pt x="8556244" y="2051282"/>
                </a:lnTo>
                <a:lnTo>
                  <a:pt x="8554493" y="2054782"/>
                </a:lnTo>
                <a:lnTo>
                  <a:pt x="8552741" y="2058283"/>
                </a:lnTo>
                <a:lnTo>
                  <a:pt x="8550332" y="2061564"/>
                </a:lnTo>
                <a:lnTo>
                  <a:pt x="8548361" y="2064845"/>
                </a:lnTo>
                <a:lnTo>
                  <a:pt x="8545733" y="2067908"/>
                </a:lnTo>
                <a:lnTo>
                  <a:pt x="8543106" y="2070970"/>
                </a:lnTo>
                <a:lnTo>
                  <a:pt x="8540259" y="2074033"/>
                </a:lnTo>
                <a:lnTo>
                  <a:pt x="8131853" y="2481796"/>
                </a:lnTo>
                <a:lnTo>
                  <a:pt x="8129006" y="2484858"/>
                </a:lnTo>
                <a:lnTo>
                  <a:pt x="8126378" y="2487921"/>
                </a:lnTo>
                <a:lnTo>
                  <a:pt x="8124188" y="2490983"/>
                </a:lnTo>
                <a:lnTo>
                  <a:pt x="8121779" y="2494483"/>
                </a:lnTo>
                <a:lnTo>
                  <a:pt x="8119808" y="2497764"/>
                </a:lnTo>
                <a:lnTo>
                  <a:pt x="8117619" y="2501046"/>
                </a:lnTo>
                <a:lnTo>
                  <a:pt x="8116085" y="2504327"/>
                </a:lnTo>
                <a:lnTo>
                  <a:pt x="8114552" y="2508046"/>
                </a:lnTo>
                <a:lnTo>
                  <a:pt x="8113019" y="2511546"/>
                </a:lnTo>
                <a:lnTo>
                  <a:pt x="8111925" y="2515484"/>
                </a:lnTo>
                <a:lnTo>
                  <a:pt x="8111049" y="2518984"/>
                </a:lnTo>
                <a:lnTo>
                  <a:pt x="8110173" y="2522703"/>
                </a:lnTo>
                <a:lnTo>
                  <a:pt x="8109516" y="2526422"/>
                </a:lnTo>
                <a:lnTo>
                  <a:pt x="8108859" y="2530360"/>
                </a:lnTo>
                <a:lnTo>
                  <a:pt x="8108640" y="2534297"/>
                </a:lnTo>
                <a:lnTo>
                  <a:pt x="8108640" y="2537797"/>
                </a:lnTo>
                <a:lnTo>
                  <a:pt x="8108640" y="2541735"/>
                </a:lnTo>
                <a:lnTo>
                  <a:pt x="8108859" y="2545454"/>
                </a:lnTo>
                <a:lnTo>
                  <a:pt x="8109516" y="2549391"/>
                </a:lnTo>
                <a:lnTo>
                  <a:pt x="8110173" y="2552891"/>
                </a:lnTo>
                <a:lnTo>
                  <a:pt x="8111049" y="2556829"/>
                </a:lnTo>
                <a:lnTo>
                  <a:pt x="8111925" y="2560329"/>
                </a:lnTo>
                <a:lnTo>
                  <a:pt x="8113019" y="2564266"/>
                </a:lnTo>
                <a:lnTo>
                  <a:pt x="8114552" y="2567767"/>
                </a:lnTo>
                <a:lnTo>
                  <a:pt x="8116085" y="2571267"/>
                </a:lnTo>
                <a:lnTo>
                  <a:pt x="8117619" y="2574767"/>
                </a:lnTo>
                <a:lnTo>
                  <a:pt x="8119808" y="2578048"/>
                </a:lnTo>
                <a:lnTo>
                  <a:pt x="8121779" y="2581549"/>
                </a:lnTo>
                <a:lnTo>
                  <a:pt x="8124188" y="2584830"/>
                </a:lnTo>
                <a:lnTo>
                  <a:pt x="8126378" y="2587892"/>
                </a:lnTo>
                <a:lnTo>
                  <a:pt x="8129006" y="2590955"/>
                </a:lnTo>
                <a:lnTo>
                  <a:pt x="8131853" y="2594017"/>
                </a:lnTo>
                <a:lnTo>
                  <a:pt x="8134480" y="2596424"/>
                </a:lnTo>
                <a:lnTo>
                  <a:pt x="8137327" y="2598612"/>
                </a:lnTo>
                <a:lnTo>
                  <a:pt x="8142583" y="2602987"/>
                </a:lnTo>
                <a:lnTo>
                  <a:pt x="8148495" y="2606705"/>
                </a:lnTo>
                <a:lnTo>
                  <a:pt x="8154408" y="2609768"/>
                </a:lnTo>
                <a:lnTo>
                  <a:pt x="8160540" y="2612175"/>
                </a:lnTo>
                <a:lnTo>
                  <a:pt x="8167109" y="2614362"/>
                </a:lnTo>
                <a:lnTo>
                  <a:pt x="8173460" y="2615893"/>
                </a:lnTo>
                <a:lnTo>
                  <a:pt x="8180248" y="2616550"/>
                </a:lnTo>
                <a:lnTo>
                  <a:pt x="8186598" y="2617206"/>
                </a:lnTo>
                <a:lnTo>
                  <a:pt x="8193168" y="2616987"/>
                </a:lnTo>
                <a:lnTo>
                  <a:pt x="8199956" y="2616331"/>
                </a:lnTo>
                <a:lnTo>
                  <a:pt x="8206307" y="2615018"/>
                </a:lnTo>
                <a:lnTo>
                  <a:pt x="8212877" y="2613268"/>
                </a:lnTo>
                <a:lnTo>
                  <a:pt x="8219009" y="2610643"/>
                </a:lnTo>
                <a:lnTo>
                  <a:pt x="8225140" y="2607799"/>
                </a:lnTo>
                <a:lnTo>
                  <a:pt x="8231052" y="2604518"/>
                </a:lnTo>
                <a:lnTo>
                  <a:pt x="9144000" y="1685400"/>
                </a:lnTo>
                <a:lnTo>
                  <a:pt x="9144000" y="4221088"/>
                </a:lnTo>
                <a:lnTo>
                  <a:pt x="9144000" y="4725145"/>
                </a:lnTo>
                <a:lnTo>
                  <a:pt x="9144000" y="6858000"/>
                </a:lnTo>
                <a:lnTo>
                  <a:pt x="4860032" y="6858000"/>
                </a:lnTo>
                <a:lnTo>
                  <a:pt x="191608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rgbClr val="E6E6E6"/>
              </a:gs>
              <a:gs pos="100000">
                <a:srgbClr val="DBDBD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="" xmlns:a16="http://schemas.microsoft.com/office/drawing/2014/main" id="{61C07455-09D2-4325-9DB0-DEE60B0A0D27}"/>
              </a:ext>
            </a:extLst>
          </p:cNvPr>
          <p:cNvSpPr>
            <a:spLocks/>
          </p:cNvSpPr>
          <p:nvPr userDrawn="1"/>
        </p:nvSpPr>
        <p:spPr bwMode="auto">
          <a:xfrm>
            <a:off x="8474950" y="1"/>
            <a:ext cx="587024" cy="47789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0000">
                <a:srgbClr val="8F201D"/>
              </a:gs>
              <a:gs pos="100000">
                <a:srgbClr val="7D1B19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="" xmlns:a16="http://schemas.microsoft.com/office/drawing/2014/main" id="{038C1AE9-1CD2-4474-B31B-0870D53550CB}"/>
              </a:ext>
            </a:extLst>
          </p:cNvPr>
          <p:cNvSpPr>
            <a:spLocks/>
          </p:cNvSpPr>
          <p:nvPr userDrawn="1"/>
        </p:nvSpPr>
        <p:spPr bwMode="auto">
          <a:xfrm>
            <a:off x="8811960" y="2854087"/>
            <a:ext cx="332039" cy="442978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0" name="Forma libre 39">
            <a:extLst>
              <a:ext uri="{FF2B5EF4-FFF2-40B4-BE49-F238E27FC236}">
                <a16:creationId xmlns="" xmlns:a16="http://schemas.microsoft.com/office/drawing/2014/main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474950" y="2345707"/>
            <a:ext cx="669050" cy="788976"/>
          </a:xfrm>
          <a:custGeom>
            <a:avLst/>
            <a:gdLst>
              <a:gd name="connsiteX0" fmla="*/ 0 w 983046"/>
              <a:gd name="connsiteY0" fmla="*/ 0 h 1159255"/>
              <a:gd name="connsiteX1" fmla="*/ 0 w 983046"/>
              <a:gd name="connsiteY1" fmla="*/ 353350 h 1159255"/>
              <a:gd name="connsiteX2" fmla="*/ 769649 w 983046"/>
              <a:gd name="connsiteY2" fmla="*/ 1122446 h 1159255"/>
              <a:gd name="connsiteX3" fmla="*/ 774378 w 983046"/>
              <a:gd name="connsiteY3" fmla="*/ 1126888 h 1159255"/>
              <a:gd name="connsiteX4" fmla="*/ 779107 w 983046"/>
              <a:gd name="connsiteY4" fmla="*/ 1131014 h 1159255"/>
              <a:gd name="connsiteX5" fmla="*/ 784132 w 983046"/>
              <a:gd name="connsiteY5" fmla="*/ 1135139 h 1159255"/>
              <a:gd name="connsiteX6" fmla="*/ 789156 w 983046"/>
              <a:gd name="connsiteY6" fmla="*/ 1138629 h 1159255"/>
              <a:gd name="connsiteX7" fmla="*/ 794477 w 983046"/>
              <a:gd name="connsiteY7" fmla="*/ 1141802 h 1159255"/>
              <a:gd name="connsiteX8" fmla="*/ 799797 w 983046"/>
              <a:gd name="connsiteY8" fmla="*/ 1144658 h 1159255"/>
              <a:gd name="connsiteX9" fmla="*/ 805117 w 983046"/>
              <a:gd name="connsiteY9" fmla="*/ 1147514 h 1159255"/>
              <a:gd name="connsiteX10" fmla="*/ 811028 w 983046"/>
              <a:gd name="connsiteY10" fmla="*/ 1150053 h 1159255"/>
              <a:gd name="connsiteX11" fmla="*/ 816644 w 983046"/>
              <a:gd name="connsiteY11" fmla="*/ 1152274 h 1159255"/>
              <a:gd name="connsiteX12" fmla="*/ 822555 w 983046"/>
              <a:gd name="connsiteY12" fmla="*/ 1154178 h 1159255"/>
              <a:gd name="connsiteX13" fmla="*/ 828171 w 983046"/>
              <a:gd name="connsiteY13" fmla="*/ 1155447 h 1159255"/>
              <a:gd name="connsiteX14" fmla="*/ 834082 w 983046"/>
              <a:gd name="connsiteY14" fmla="*/ 1157034 h 1159255"/>
              <a:gd name="connsiteX15" fmla="*/ 839993 w 983046"/>
              <a:gd name="connsiteY15" fmla="*/ 1157986 h 1159255"/>
              <a:gd name="connsiteX16" fmla="*/ 845905 w 983046"/>
              <a:gd name="connsiteY16" fmla="*/ 1158303 h 1159255"/>
              <a:gd name="connsiteX17" fmla="*/ 851816 w 983046"/>
              <a:gd name="connsiteY17" fmla="*/ 1159255 h 1159255"/>
              <a:gd name="connsiteX18" fmla="*/ 858023 w 983046"/>
              <a:gd name="connsiteY18" fmla="*/ 1159255 h 1159255"/>
              <a:gd name="connsiteX19" fmla="*/ 863934 w 983046"/>
              <a:gd name="connsiteY19" fmla="*/ 1159255 h 1159255"/>
              <a:gd name="connsiteX20" fmla="*/ 869845 w 983046"/>
              <a:gd name="connsiteY20" fmla="*/ 1158303 h 1159255"/>
              <a:gd name="connsiteX21" fmla="*/ 876052 w 983046"/>
              <a:gd name="connsiteY21" fmla="*/ 1157986 h 1159255"/>
              <a:gd name="connsiteX22" fmla="*/ 881668 w 983046"/>
              <a:gd name="connsiteY22" fmla="*/ 1157034 h 1159255"/>
              <a:gd name="connsiteX23" fmla="*/ 887875 w 983046"/>
              <a:gd name="connsiteY23" fmla="*/ 1155447 h 1159255"/>
              <a:gd name="connsiteX24" fmla="*/ 893490 w 983046"/>
              <a:gd name="connsiteY24" fmla="*/ 1154178 h 1159255"/>
              <a:gd name="connsiteX25" fmla="*/ 899402 w 983046"/>
              <a:gd name="connsiteY25" fmla="*/ 1152274 h 1159255"/>
              <a:gd name="connsiteX26" fmla="*/ 905017 w 983046"/>
              <a:gd name="connsiteY26" fmla="*/ 1150053 h 1159255"/>
              <a:gd name="connsiteX27" fmla="*/ 910633 w 983046"/>
              <a:gd name="connsiteY27" fmla="*/ 1147514 h 1159255"/>
              <a:gd name="connsiteX28" fmla="*/ 916249 w 983046"/>
              <a:gd name="connsiteY28" fmla="*/ 1144658 h 1159255"/>
              <a:gd name="connsiteX29" fmla="*/ 921569 w 983046"/>
              <a:gd name="connsiteY29" fmla="*/ 1141802 h 1159255"/>
              <a:gd name="connsiteX30" fmla="*/ 926593 w 983046"/>
              <a:gd name="connsiteY30" fmla="*/ 1138629 h 1159255"/>
              <a:gd name="connsiteX31" fmla="*/ 931914 w 983046"/>
              <a:gd name="connsiteY31" fmla="*/ 1135139 h 1159255"/>
              <a:gd name="connsiteX32" fmla="*/ 936643 w 983046"/>
              <a:gd name="connsiteY32" fmla="*/ 1131014 h 1159255"/>
              <a:gd name="connsiteX33" fmla="*/ 941667 w 983046"/>
              <a:gd name="connsiteY33" fmla="*/ 1126888 h 1159255"/>
              <a:gd name="connsiteX34" fmla="*/ 946396 w 983046"/>
              <a:gd name="connsiteY34" fmla="*/ 1122446 h 1159255"/>
              <a:gd name="connsiteX35" fmla="*/ 950830 w 983046"/>
              <a:gd name="connsiteY35" fmla="*/ 1118003 h 1159255"/>
              <a:gd name="connsiteX36" fmla="*/ 954968 w 983046"/>
              <a:gd name="connsiteY36" fmla="*/ 1113244 h 1159255"/>
              <a:gd name="connsiteX37" fmla="*/ 958514 w 983046"/>
              <a:gd name="connsiteY37" fmla="*/ 1108166 h 1159255"/>
              <a:gd name="connsiteX38" fmla="*/ 962357 w 983046"/>
              <a:gd name="connsiteY38" fmla="*/ 1103089 h 1159255"/>
              <a:gd name="connsiteX39" fmla="*/ 965903 w 983046"/>
              <a:gd name="connsiteY39" fmla="*/ 1097695 h 1159255"/>
              <a:gd name="connsiteX40" fmla="*/ 968564 w 983046"/>
              <a:gd name="connsiteY40" fmla="*/ 1092300 h 1159255"/>
              <a:gd name="connsiteX41" fmla="*/ 971519 w 983046"/>
              <a:gd name="connsiteY41" fmla="*/ 1086906 h 1159255"/>
              <a:gd name="connsiteX42" fmla="*/ 973588 w 983046"/>
              <a:gd name="connsiteY42" fmla="*/ 1081194 h 1159255"/>
              <a:gd name="connsiteX43" fmla="*/ 975953 w 983046"/>
              <a:gd name="connsiteY43" fmla="*/ 1075482 h 1159255"/>
              <a:gd name="connsiteX44" fmla="*/ 977726 w 983046"/>
              <a:gd name="connsiteY44" fmla="*/ 1069771 h 1159255"/>
              <a:gd name="connsiteX45" fmla="*/ 979499 w 983046"/>
              <a:gd name="connsiteY45" fmla="*/ 1064059 h 1159255"/>
              <a:gd name="connsiteX46" fmla="*/ 980682 w 983046"/>
              <a:gd name="connsiteY46" fmla="*/ 1058347 h 1159255"/>
              <a:gd name="connsiteX47" fmla="*/ 981568 w 983046"/>
              <a:gd name="connsiteY47" fmla="*/ 1052001 h 1159255"/>
              <a:gd name="connsiteX48" fmla="*/ 982455 w 983046"/>
              <a:gd name="connsiteY48" fmla="*/ 1045972 h 1159255"/>
              <a:gd name="connsiteX49" fmla="*/ 982751 w 983046"/>
              <a:gd name="connsiteY49" fmla="*/ 1040260 h 1159255"/>
              <a:gd name="connsiteX50" fmla="*/ 983046 w 983046"/>
              <a:gd name="connsiteY50" fmla="*/ 1034231 h 1159255"/>
              <a:gd name="connsiteX51" fmla="*/ 982751 w 983046"/>
              <a:gd name="connsiteY51" fmla="*/ 1028202 h 1159255"/>
              <a:gd name="connsiteX52" fmla="*/ 982455 w 983046"/>
              <a:gd name="connsiteY52" fmla="*/ 1022490 h 1159255"/>
              <a:gd name="connsiteX53" fmla="*/ 981568 w 983046"/>
              <a:gd name="connsiteY53" fmla="*/ 1016143 h 1159255"/>
              <a:gd name="connsiteX54" fmla="*/ 980682 w 983046"/>
              <a:gd name="connsiteY54" fmla="*/ 1010432 h 1159255"/>
              <a:gd name="connsiteX55" fmla="*/ 979499 w 983046"/>
              <a:gd name="connsiteY55" fmla="*/ 1004403 h 1159255"/>
              <a:gd name="connsiteX56" fmla="*/ 977726 w 983046"/>
              <a:gd name="connsiteY56" fmla="*/ 998691 h 1159255"/>
              <a:gd name="connsiteX57" fmla="*/ 975953 w 983046"/>
              <a:gd name="connsiteY57" fmla="*/ 992979 h 1159255"/>
              <a:gd name="connsiteX58" fmla="*/ 973588 w 983046"/>
              <a:gd name="connsiteY58" fmla="*/ 987267 h 1159255"/>
              <a:gd name="connsiteX59" fmla="*/ 971519 w 983046"/>
              <a:gd name="connsiteY59" fmla="*/ 981555 h 1159255"/>
              <a:gd name="connsiteX60" fmla="*/ 968564 w 983046"/>
              <a:gd name="connsiteY60" fmla="*/ 976161 h 1159255"/>
              <a:gd name="connsiteX61" fmla="*/ 965903 w 983046"/>
              <a:gd name="connsiteY61" fmla="*/ 970767 h 1159255"/>
              <a:gd name="connsiteX62" fmla="*/ 962357 w 983046"/>
              <a:gd name="connsiteY62" fmla="*/ 965689 h 1159255"/>
              <a:gd name="connsiteX63" fmla="*/ 958514 w 983046"/>
              <a:gd name="connsiteY63" fmla="*/ 960295 h 1159255"/>
              <a:gd name="connsiteX64" fmla="*/ 954968 w 983046"/>
              <a:gd name="connsiteY64" fmla="*/ 955218 h 1159255"/>
              <a:gd name="connsiteX65" fmla="*/ 950830 w 983046"/>
              <a:gd name="connsiteY65" fmla="*/ 950458 h 1159255"/>
              <a:gd name="connsiteX66" fmla="*/ 946396 w 983046"/>
              <a:gd name="connsiteY66" fmla="*/ 946015 h 1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3046" h="1159255">
                <a:moveTo>
                  <a:pt x="0" y="0"/>
                </a:moveTo>
                <a:lnTo>
                  <a:pt x="0" y="353350"/>
                </a:lnTo>
                <a:lnTo>
                  <a:pt x="769649" y="1122446"/>
                </a:lnTo>
                <a:lnTo>
                  <a:pt x="774378" y="1126888"/>
                </a:lnTo>
                <a:lnTo>
                  <a:pt x="779107" y="1131014"/>
                </a:lnTo>
                <a:lnTo>
                  <a:pt x="784132" y="1135139"/>
                </a:lnTo>
                <a:lnTo>
                  <a:pt x="789156" y="1138629"/>
                </a:lnTo>
                <a:lnTo>
                  <a:pt x="794477" y="1141802"/>
                </a:lnTo>
                <a:lnTo>
                  <a:pt x="799797" y="1144658"/>
                </a:lnTo>
                <a:lnTo>
                  <a:pt x="805117" y="1147514"/>
                </a:lnTo>
                <a:lnTo>
                  <a:pt x="811028" y="1150053"/>
                </a:lnTo>
                <a:lnTo>
                  <a:pt x="816644" y="1152274"/>
                </a:lnTo>
                <a:lnTo>
                  <a:pt x="822555" y="1154178"/>
                </a:lnTo>
                <a:lnTo>
                  <a:pt x="828171" y="1155447"/>
                </a:lnTo>
                <a:lnTo>
                  <a:pt x="834082" y="1157034"/>
                </a:lnTo>
                <a:lnTo>
                  <a:pt x="839993" y="1157986"/>
                </a:lnTo>
                <a:lnTo>
                  <a:pt x="845905" y="1158303"/>
                </a:lnTo>
                <a:lnTo>
                  <a:pt x="851816" y="1159255"/>
                </a:lnTo>
                <a:lnTo>
                  <a:pt x="858023" y="1159255"/>
                </a:lnTo>
                <a:lnTo>
                  <a:pt x="863934" y="1159255"/>
                </a:lnTo>
                <a:lnTo>
                  <a:pt x="869845" y="1158303"/>
                </a:lnTo>
                <a:lnTo>
                  <a:pt x="876052" y="1157986"/>
                </a:lnTo>
                <a:lnTo>
                  <a:pt x="881668" y="1157034"/>
                </a:lnTo>
                <a:lnTo>
                  <a:pt x="887875" y="1155447"/>
                </a:lnTo>
                <a:lnTo>
                  <a:pt x="893490" y="1154178"/>
                </a:lnTo>
                <a:lnTo>
                  <a:pt x="899402" y="1152274"/>
                </a:lnTo>
                <a:lnTo>
                  <a:pt x="905017" y="1150053"/>
                </a:lnTo>
                <a:lnTo>
                  <a:pt x="910633" y="1147514"/>
                </a:lnTo>
                <a:lnTo>
                  <a:pt x="916249" y="1144658"/>
                </a:lnTo>
                <a:lnTo>
                  <a:pt x="921569" y="1141802"/>
                </a:lnTo>
                <a:lnTo>
                  <a:pt x="926593" y="1138629"/>
                </a:lnTo>
                <a:lnTo>
                  <a:pt x="931914" y="1135139"/>
                </a:lnTo>
                <a:lnTo>
                  <a:pt x="936643" y="1131014"/>
                </a:lnTo>
                <a:lnTo>
                  <a:pt x="941667" y="1126888"/>
                </a:lnTo>
                <a:lnTo>
                  <a:pt x="946396" y="1122446"/>
                </a:lnTo>
                <a:lnTo>
                  <a:pt x="950830" y="1118003"/>
                </a:lnTo>
                <a:lnTo>
                  <a:pt x="954968" y="1113244"/>
                </a:lnTo>
                <a:lnTo>
                  <a:pt x="958514" y="1108166"/>
                </a:lnTo>
                <a:lnTo>
                  <a:pt x="962357" y="1103089"/>
                </a:lnTo>
                <a:lnTo>
                  <a:pt x="965903" y="1097695"/>
                </a:lnTo>
                <a:lnTo>
                  <a:pt x="968564" y="1092300"/>
                </a:lnTo>
                <a:lnTo>
                  <a:pt x="971519" y="1086906"/>
                </a:lnTo>
                <a:lnTo>
                  <a:pt x="973588" y="1081194"/>
                </a:lnTo>
                <a:lnTo>
                  <a:pt x="975953" y="1075482"/>
                </a:lnTo>
                <a:lnTo>
                  <a:pt x="977726" y="1069771"/>
                </a:lnTo>
                <a:lnTo>
                  <a:pt x="979499" y="1064059"/>
                </a:lnTo>
                <a:lnTo>
                  <a:pt x="980682" y="1058347"/>
                </a:lnTo>
                <a:lnTo>
                  <a:pt x="981568" y="1052001"/>
                </a:lnTo>
                <a:lnTo>
                  <a:pt x="982455" y="1045972"/>
                </a:lnTo>
                <a:lnTo>
                  <a:pt x="982751" y="1040260"/>
                </a:lnTo>
                <a:lnTo>
                  <a:pt x="983046" y="1034231"/>
                </a:lnTo>
                <a:lnTo>
                  <a:pt x="982751" y="1028202"/>
                </a:lnTo>
                <a:lnTo>
                  <a:pt x="982455" y="1022490"/>
                </a:lnTo>
                <a:lnTo>
                  <a:pt x="981568" y="1016143"/>
                </a:lnTo>
                <a:lnTo>
                  <a:pt x="980682" y="1010432"/>
                </a:lnTo>
                <a:lnTo>
                  <a:pt x="979499" y="1004403"/>
                </a:lnTo>
                <a:lnTo>
                  <a:pt x="977726" y="998691"/>
                </a:lnTo>
                <a:lnTo>
                  <a:pt x="975953" y="992979"/>
                </a:lnTo>
                <a:lnTo>
                  <a:pt x="973588" y="987267"/>
                </a:lnTo>
                <a:lnTo>
                  <a:pt x="971519" y="981555"/>
                </a:lnTo>
                <a:lnTo>
                  <a:pt x="968564" y="976161"/>
                </a:lnTo>
                <a:lnTo>
                  <a:pt x="965903" y="970767"/>
                </a:lnTo>
                <a:lnTo>
                  <a:pt x="962357" y="965689"/>
                </a:lnTo>
                <a:lnTo>
                  <a:pt x="958514" y="960295"/>
                </a:lnTo>
                <a:lnTo>
                  <a:pt x="954968" y="955218"/>
                </a:lnTo>
                <a:lnTo>
                  <a:pt x="950830" y="950458"/>
                </a:lnTo>
                <a:lnTo>
                  <a:pt x="946396" y="946015"/>
                </a:lnTo>
                <a:close/>
              </a:path>
            </a:pathLst>
          </a:custGeom>
          <a:gradFill>
            <a:gsLst>
              <a:gs pos="71000">
                <a:srgbClr val="00629E"/>
              </a:gs>
              <a:gs pos="49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01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3324" y="4063808"/>
            <a:ext cx="1997960" cy="2794192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20" name="Forma libre 19"/>
          <p:cNvSpPr/>
          <p:nvPr userDrawn="1"/>
        </p:nvSpPr>
        <p:spPr>
          <a:xfrm>
            <a:off x="-3324" y="0"/>
            <a:ext cx="9147324" cy="6858000"/>
          </a:xfrm>
          <a:custGeom>
            <a:avLst/>
            <a:gdLst>
              <a:gd name="connsiteX0" fmla="*/ 0 w 9147324"/>
              <a:gd name="connsiteY0" fmla="*/ 0 h 6858000"/>
              <a:gd name="connsiteX1" fmla="*/ 9147324 w 9147324"/>
              <a:gd name="connsiteY1" fmla="*/ 0 h 6858000"/>
              <a:gd name="connsiteX2" fmla="*/ 9147324 w 9147324"/>
              <a:gd name="connsiteY2" fmla="*/ 2466533 h 6858000"/>
              <a:gd name="connsiteX3" fmla="*/ 9147324 w 9147324"/>
              <a:gd name="connsiteY3" fmla="*/ 3861048 h 6858000"/>
              <a:gd name="connsiteX4" fmla="*/ 9147324 w 9147324"/>
              <a:gd name="connsiteY4" fmla="*/ 6857998 h 6858000"/>
              <a:gd name="connsiteX5" fmla="*/ 6305809 w 9147324"/>
              <a:gd name="connsiteY5" fmla="*/ 6857998 h 6858000"/>
              <a:gd name="connsiteX6" fmla="*/ 6305809 w 9147324"/>
              <a:gd name="connsiteY6" fmla="*/ 6858000 h 6858000"/>
              <a:gd name="connsiteX7" fmla="*/ 320415 w 9147324"/>
              <a:gd name="connsiteY7" fmla="*/ 6858000 h 6858000"/>
              <a:gd name="connsiteX8" fmla="*/ 1400885 w 9147324"/>
              <a:gd name="connsiteY8" fmla="*/ 5778874 h 6858000"/>
              <a:gd name="connsiteX9" fmla="*/ 1403732 w 9147324"/>
              <a:gd name="connsiteY9" fmla="*/ 5776029 h 6858000"/>
              <a:gd name="connsiteX10" fmla="*/ 1406141 w 9147324"/>
              <a:gd name="connsiteY10" fmla="*/ 5772967 h 6858000"/>
              <a:gd name="connsiteX11" fmla="*/ 1408769 w 9147324"/>
              <a:gd name="connsiteY11" fmla="*/ 5769686 h 6858000"/>
              <a:gd name="connsiteX12" fmla="*/ 1411178 w 9147324"/>
              <a:gd name="connsiteY12" fmla="*/ 5766623 h 6858000"/>
              <a:gd name="connsiteX13" fmla="*/ 1413148 w 9147324"/>
              <a:gd name="connsiteY13" fmla="*/ 5763123 h 6858000"/>
              <a:gd name="connsiteX14" fmla="*/ 1414900 w 9147324"/>
              <a:gd name="connsiteY14" fmla="*/ 5759623 h 6858000"/>
              <a:gd name="connsiteX15" fmla="*/ 1416872 w 9147324"/>
              <a:gd name="connsiteY15" fmla="*/ 5756341 h 6858000"/>
              <a:gd name="connsiteX16" fmla="*/ 1418404 w 9147324"/>
              <a:gd name="connsiteY16" fmla="*/ 5752623 h 6858000"/>
              <a:gd name="connsiteX17" fmla="*/ 1419718 w 9147324"/>
              <a:gd name="connsiteY17" fmla="*/ 5749123 h 6858000"/>
              <a:gd name="connsiteX18" fmla="*/ 1420813 w 9147324"/>
              <a:gd name="connsiteY18" fmla="*/ 5745404 h 6858000"/>
              <a:gd name="connsiteX19" fmla="*/ 1421908 w 9147324"/>
              <a:gd name="connsiteY19" fmla="*/ 5741685 h 6858000"/>
              <a:gd name="connsiteX20" fmla="*/ 1422784 w 9147324"/>
              <a:gd name="connsiteY20" fmla="*/ 5737966 h 6858000"/>
              <a:gd name="connsiteX21" fmla="*/ 1423222 w 9147324"/>
              <a:gd name="connsiteY21" fmla="*/ 5734247 h 6858000"/>
              <a:gd name="connsiteX22" fmla="*/ 1423660 w 9147324"/>
              <a:gd name="connsiteY22" fmla="*/ 5730310 h 6858000"/>
              <a:gd name="connsiteX23" fmla="*/ 1423879 w 9147324"/>
              <a:gd name="connsiteY23" fmla="*/ 5726810 h 6858000"/>
              <a:gd name="connsiteX24" fmla="*/ 1424317 w 9147324"/>
              <a:gd name="connsiteY24" fmla="*/ 5722872 h 6858000"/>
              <a:gd name="connsiteX25" fmla="*/ 1423879 w 9147324"/>
              <a:gd name="connsiteY25" fmla="*/ 5718934 h 6858000"/>
              <a:gd name="connsiteX26" fmla="*/ 1423660 w 9147324"/>
              <a:gd name="connsiteY26" fmla="*/ 5715215 h 6858000"/>
              <a:gd name="connsiteX27" fmla="*/ 1423222 w 9147324"/>
              <a:gd name="connsiteY27" fmla="*/ 5711278 h 6858000"/>
              <a:gd name="connsiteX28" fmla="*/ 1422784 w 9147324"/>
              <a:gd name="connsiteY28" fmla="*/ 5707777 h 6858000"/>
              <a:gd name="connsiteX29" fmla="*/ 1421908 w 9147324"/>
              <a:gd name="connsiteY29" fmla="*/ 5703840 h 6858000"/>
              <a:gd name="connsiteX30" fmla="*/ 1420813 w 9147324"/>
              <a:gd name="connsiteY30" fmla="*/ 5700340 h 6858000"/>
              <a:gd name="connsiteX31" fmla="*/ 1419718 w 9147324"/>
              <a:gd name="connsiteY31" fmla="*/ 5696621 h 6858000"/>
              <a:gd name="connsiteX32" fmla="*/ 1418404 w 9147324"/>
              <a:gd name="connsiteY32" fmla="*/ 5693121 h 6858000"/>
              <a:gd name="connsiteX33" fmla="*/ 1416872 w 9147324"/>
              <a:gd name="connsiteY33" fmla="*/ 5689402 h 6858000"/>
              <a:gd name="connsiteX34" fmla="*/ 1414900 w 9147324"/>
              <a:gd name="connsiteY34" fmla="*/ 5685902 h 6858000"/>
              <a:gd name="connsiteX35" fmla="*/ 1413148 w 9147324"/>
              <a:gd name="connsiteY35" fmla="*/ 5682621 h 6858000"/>
              <a:gd name="connsiteX36" fmla="*/ 1411178 w 9147324"/>
              <a:gd name="connsiteY36" fmla="*/ 5679121 h 6858000"/>
              <a:gd name="connsiteX37" fmla="*/ 1408769 w 9147324"/>
              <a:gd name="connsiteY37" fmla="*/ 5675840 h 6858000"/>
              <a:gd name="connsiteX38" fmla="*/ 1406141 w 9147324"/>
              <a:gd name="connsiteY38" fmla="*/ 5672777 h 6858000"/>
              <a:gd name="connsiteX39" fmla="*/ 1403732 w 9147324"/>
              <a:gd name="connsiteY39" fmla="*/ 5669714 h 6858000"/>
              <a:gd name="connsiteX40" fmla="*/ 1400885 w 9147324"/>
              <a:gd name="connsiteY40" fmla="*/ 5666870 h 6858000"/>
              <a:gd name="connsiteX41" fmla="*/ 1398038 w 9147324"/>
              <a:gd name="connsiteY41" fmla="*/ 5664027 h 6858000"/>
              <a:gd name="connsiteX42" fmla="*/ 1394973 w 9147324"/>
              <a:gd name="connsiteY42" fmla="*/ 5661183 h 6858000"/>
              <a:gd name="connsiteX43" fmla="*/ 1391688 w 9147324"/>
              <a:gd name="connsiteY43" fmla="*/ 5658995 h 6858000"/>
              <a:gd name="connsiteX44" fmla="*/ 1388403 w 9147324"/>
              <a:gd name="connsiteY44" fmla="*/ 5656589 h 6858000"/>
              <a:gd name="connsiteX45" fmla="*/ 1385118 w 9147324"/>
              <a:gd name="connsiteY45" fmla="*/ 5654620 h 6858000"/>
              <a:gd name="connsiteX46" fmla="*/ 1381615 w 9147324"/>
              <a:gd name="connsiteY46" fmla="*/ 5652432 h 6858000"/>
              <a:gd name="connsiteX47" fmla="*/ 1378330 w 9147324"/>
              <a:gd name="connsiteY47" fmla="*/ 5650901 h 6858000"/>
              <a:gd name="connsiteX48" fmla="*/ 1374607 w 9147324"/>
              <a:gd name="connsiteY48" fmla="*/ 5649370 h 6858000"/>
              <a:gd name="connsiteX49" fmla="*/ 1371103 w 9147324"/>
              <a:gd name="connsiteY49" fmla="*/ 5647839 h 6858000"/>
              <a:gd name="connsiteX50" fmla="*/ 1367381 w 9147324"/>
              <a:gd name="connsiteY50" fmla="*/ 5646964 h 6858000"/>
              <a:gd name="connsiteX51" fmla="*/ 1363658 w 9147324"/>
              <a:gd name="connsiteY51" fmla="*/ 5645870 h 6858000"/>
              <a:gd name="connsiteX52" fmla="*/ 1359936 w 9147324"/>
              <a:gd name="connsiteY52" fmla="*/ 5644995 h 6858000"/>
              <a:gd name="connsiteX53" fmla="*/ 1356212 w 9147324"/>
              <a:gd name="connsiteY53" fmla="*/ 5644339 h 6858000"/>
              <a:gd name="connsiteX54" fmla="*/ 1352490 w 9147324"/>
              <a:gd name="connsiteY54" fmla="*/ 5643682 h 6858000"/>
              <a:gd name="connsiteX55" fmla="*/ 1348767 w 9147324"/>
              <a:gd name="connsiteY55" fmla="*/ 5643464 h 6858000"/>
              <a:gd name="connsiteX56" fmla="*/ 1344825 w 9147324"/>
              <a:gd name="connsiteY56" fmla="*/ 5643464 h 6858000"/>
              <a:gd name="connsiteX57" fmla="*/ 1340883 w 9147324"/>
              <a:gd name="connsiteY57" fmla="*/ 5643464 h 6858000"/>
              <a:gd name="connsiteX58" fmla="*/ 1337161 w 9147324"/>
              <a:gd name="connsiteY58" fmla="*/ 5643682 h 6858000"/>
              <a:gd name="connsiteX59" fmla="*/ 1333438 w 9147324"/>
              <a:gd name="connsiteY59" fmla="*/ 5644339 h 6858000"/>
              <a:gd name="connsiteX60" fmla="*/ 1329715 w 9147324"/>
              <a:gd name="connsiteY60" fmla="*/ 5644995 h 6858000"/>
              <a:gd name="connsiteX61" fmla="*/ 1325774 w 9147324"/>
              <a:gd name="connsiteY61" fmla="*/ 5645870 h 6858000"/>
              <a:gd name="connsiteX62" fmla="*/ 1322270 w 9147324"/>
              <a:gd name="connsiteY62" fmla="*/ 5646964 h 6858000"/>
              <a:gd name="connsiteX63" fmla="*/ 1318548 w 9147324"/>
              <a:gd name="connsiteY63" fmla="*/ 5647839 h 6858000"/>
              <a:gd name="connsiteX64" fmla="*/ 1315043 w 9147324"/>
              <a:gd name="connsiteY64" fmla="*/ 5649370 h 6858000"/>
              <a:gd name="connsiteX65" fmla="*/ 1311321 w 9147324"/>
              <a:gd name="connsiteY65" fmla="*/ 5650901 h 6858000"/>
              <a:gd name="connsiteX66" fmla="*/ 1307817 w 9147324"/>
              <a:gd name="connsiteY66" fmla="*/ 5652432 h 6858000"/>
              <a:gd name="connsiteX67" fmla="*/ 1304532 w 9147324"/>
              <a:gd name="connsiteY67" fmla="*/ 5654620 h 6858000"/>
              <a:gd name="connsiteX68" fmla="*/ 1301028 w 9147324"/>
              <a:gd name="connsiteY68" fmla="*/ 5656589 h 6858000"/>
              <a:gd name="connsiteX69" fmla="*/ 1297744 w 9147324"/>
              <a:gd name="connsiteY69" fmla="*/ 5658995 h 6858000"/>
              <a:gd name="connsiteX70" fmla="*/ 1294678 w 9147324"/>
              <a:gd name="connsiteY70" fmla="*/ 5661183 h 6858000"/>
              <a:gd name="connsiteX71" fmla="*/ 1291612 w 9147324"/>
              <a:gd name="connsiteY71" fmla="*/ 5664027 h 6858000"/>
              <a:gd name="connsiteX72" fmla="*/ 1288765 w 9147324"/>
              <a:gd name="connsiteY72" fmla="*/ 5666870 h 6858000"/>
              <a:gd name="connsiteX73" fmla="*/ 1216062 w 9147324"/>
              <a:gd name="connsiteY73" fmla="*/ 5739278 h 6858000"/>
              <a:gd name="connsiteX74" fmla="*/ 1212996 w 9147324"/>
              <a:gd name="connsiteY74" fmla="*/ 5742123 h 6858000"/>
              <a:gd name="connsiteX75" fmla="*/ 1209930 w 9147324"/>
              <a:gd name="connsiteY75" fmla="*/ 5744966 h 6858000"/>
              <a:gd name="connsiteX76" fmla="*/ 1206864 w 9147324"/>
              <a:gd name="connsiteY76" fmla="*/ 5747154 h 6858000"/>
              <a:gd name="connsiteX77" fmla="*/ 1203361 w 9147324"/>
              <a:gd name="connsiteY77" fmla="*/ 5749560 h 6858000"/>
              <a:gd name="connsiteX78" fmla="*/ 1200076 w 9147324"/>
              <a:gd name="connsiteY78" fmla="*/ 5751529 h 6858000"/>
              <a:gd name="connsiteX79" fmla="*/ 1196791 w 9147324"/>
              <a:gd name="connsiteY79" fmla="*/ 5753716 h 6858000"/>
              <a:gd name="connsiteX80" fmla="*/ 1193069 w 9147324"/>
              <a:gd name="connsiteY80" fmla="*/ 5755248 h 6858000"/>
              <a:gd name="connsiteX81" fmla="*/ 1189784 w 9147324"/>
              <a:gd name="connsiteY81" fmla="*/ 5756779 h 6858000"/>
              <a:gd name="connsiteX82" fmla="*/ 1185842 w 9147324"/>
              <a:gd name="connsiteY82" fmla="*/ 5758311 h 6858000"/>
              <a:gd name="connsiteX83" fmla="*/ 1182338 w 9147324"/>
              <a:gd name="connsiteY83" fmla="*/ 5759404 h 6858000"/>
              <a:gd name="connsiteX84" fmla="*/ 1178835 w 9147324"/>
              <a:gd name="connsiteY84" fmla="*/ 5760279 h 6858000"/>
              <a:gd name="connsiteX85" fmla="*/ 1174893 w 9147324"/>
              <a:gd name="connsiteY85" fmla="*/ 5761154 h 6858000"/>
              <a:gd name="connsiteX86" fmla="*/ 1171389 w 9147324"/>
              <a:gd name="connsiteY86" fmla="*/ 5761811 h 6858000"/>
              <a:gd name="connsiteX87" fmla="*/ 1167448 w 9147324"/>
              <a:gd name="connsiteY87" fmla="*/ 5762248 h 6858000"/>
              <a:gd name="connsiteX88" fmla="*/ 1163506 w 9147324"/>
              <a:gd name="connsiteY88" fmla="*/ 5762686 h 6858000"/>
              <a:gd name="connsiteX89" fmla="*/ 1159783 w 9147324"/>
              <a:gd name="connsiteY89" fmla="*/ 5762686 h 6858000"/>
              <a:gd name="connsiteX90" fmla="*/ 1156060 w 9147324"/>
              <a:gd name="connsiteY90" fmla="*/ 5762686 h 6858000"/>
              <a:gd name="connsiteX91" fmla="*/ 1152338 w 9147324"/>
              <a:gd name="connsiteY91" fmla="*/ 5762248 h 6858000"/>
              <a:gd name="connsiteX92" fmla="*/ 1148396 w 9147324"/>
              <a:gd name="connsiteY92" fmla="*/ 5761811 h 6858000"/>
              <a:gd name="connsiteX93" fmla="*/ 1144454 w 9147324"/>
              <a:gd name="connsiteY93" fmla="*/ 5761154 h 6858000"/>
              <a:gd name="connsiteX94" fmla="*/ 1140950 w 9147324"/>
              <a:gd name="connsiteY94" fmla="*/ 5760279 h 6858000"/>
              <a:gd name="connsiteX95" fmla="*/ 1137009 w 9147324"/>
              <a:gd name="connsiteY95" fmla="*/ 5759404 h 6858000"/>
              <a:gd name="connsiteX96" fmla="*/ 1133505 w 9147324"/>
              <a:gd name="connsiteY96" fmla="*/ 5758311 h 6858000"/>
              <a:gd name="connsiteX97" fmla="*/ 1130001 w 9147324"/>
              <a:gd name="connsiteY97" fmla="*/ 5756779 h 6858000"/>
              <a:gd name="connsiteX98" fmla="*/ 1126279 w 9147324"/>
              <a:gd name="connsiteY98" fmla="*/ 5755248 h 6858000"/>
              <a:gd name="connsiteX99" fmla="*/ 1122993 w 9147324"/>
              <a:gd name="connsiteY99" fmla="*/ 5753716 h 6858000"/>
              <a:gd name="connsiteX100" fmla="*/ 1119271 w 9147324"/>
              <a:gd name="connsiteY100" fmla="*/ 5751529 h 6858000"/>
              <a:gd name="connsiteX101" fmla="*/ 1115986 w 9147324"/>
              <a:gd name="connsiteY101" fmla="*/ 5749560 h 6858000"/>
              <a:gd name="connsiteX102" fmla="*/ 1112920 w 9147324"/>
              <a:gd name="connsiteY102" fmla="*/ 5747154 h 6858000"/>
              <a:gd name="connsiteX103" fmla="*/ 1109636 w 9147324"/>
              <a:gd name="connsiteY103" fmla="*/ 5744966 h 6858000"/>
              <a:gd name="connsiteX104" fmla="*/ 1106789 w 9147324"/>
              <a:gd name="connsiteY104" fmla="*/ 5742123 h 6858000"/>
              <a:gd name="connsiteX105" fmla="*/ 1103723 w 9147324"/>
              <a:gd name="connsiteY105" fmla="*/ 5739278 h 6858000"/>
              <a:gd name="connsiteX106" fmla="*/ 1100876 w 9147324"/>
              <a:gd name="connsiteY106" fmla="*/ 5736435 h 6858000"/>
              <a:gd name="connsiteX107" fmla="*/ 1098248 w 9147324"/>
              <a:gd name="connsiteY107" fmla="*/ 5733372 h 6858000"/>
              <a:gd name="connsiteX108" fmla="*/ 1095621 w 9147324"/>
              <a:gd name="connsiteY108" fmla="*/ 5730310 h 6858000"/>
              <a:gd name="connsiteX109" fmla="*/ 1093431 w 9147324"/>
              <a:gd name="connsiteY109" fmla="*/ 5727028 h 6858000"/>
              <a:gd name="connsiteX110" fmla="*/ 1091241 w 9147324"/>
              <a:gd name="connsiteY110" fmla="*/ 5723528 h 6858000"/>
              <a:gd name="connsiteX111" fmla="*/ 1089489 w 9147324"/>
              <a:gd name="connsiteY111" fmla="*/ 5720247 h 6858000"/>
              <a:gd name="connsiteX112" fmla="*/ 1087737 w 9147324"/>
              <a:gd name="connsiteY112" fmla="*/ 5716747 h 6858000"/>
              <a:gd name="connsiteX113" fmla="*/ 1086204 w 9147324"/>
              <a:gd name="connsiteY113" fmla="*/ 5713028 h 6858000"/>
              <a:gd name="connsiteX114" fmla="*/ 1084890 w 9147324"/>
              <a:gd name="connsiteY114" fmla="*/ 5709527 h 6858000"/>
              <a:gd name="connsiteX115" fmla="*/ 1083577 w 9147324"/>
              <a:gd name="connsiteY115" fmla="*/ 5706027 h 6858000"/>
              <a:gd name="connsiteX116" fmla="*/ 1082700 w 9147324"/>
              <a:gd name="connsiteY116" fmla="*/ 5702309 h 6858000"/>
              <a:gd name="connsiteX117" fmla="*/ 1081824 w 9147324"/>
              <a:gd name="connsiteY117" fmla="*/ 5698371 h 6858000"/>
              <a:gd name="connsiteX118" fmla="*/ 1081386 w 9147324"/>
              <a:gd name="connsiteY118" fmla="*/ 5694652 h 6858000"/>
              <a:gd name="connsiteX119" fmla="*/ 1080730 w 9147324"/>
              <a:gd name="connsiteY119" fmla="*/ 5690933 h 6858000"/>
              <a:gd name="connsiteX120" fmla="*/ 1080511 w 9147324"/>
              <a:gd name="connsiteY120" fmla="*/ 5687214 h 6858000"/>
              <a:gd name="connsiteX121" fmla="*/ 1080511 w 9147324"/>
              <a:gd name="connsiteY121" fmla="*/ 5683277 h 6858000"/>
              <a:gd name="connsiteX122" fmla="*/ 1080511 w 9147324"/>
              <a:gd name="connsiteY122" fmla="*/ 5679558 h 6858000"/>
              <a:gd name="connsiteX123" fmla="*/ 1080730 w 9147324"/>
              <a:gd name="connsiteY123" fmla="*/ 5675840 h 6858000"/>
              <a:gd name="connsiteX124" fmla="*/ 1081386 w 9147324"/>
              <a:gd name="connsiteY124" fmla="*/ 5672120 h 6858000"/>
              <a:gd name="connsiteX125" fmla="*/ 1081824 w 9147324"/>
              <a:gd name="connsiteY125" fmla="*/ 5668183 h 6858000"/>
              <a:gd name="connsiteX126" fmla="*/ 1082700 w 9147324"/>
              <a:gd name="connsiteY126" fmla="*/ 5664683 h 6858000"/>
              <a:gd name="connsiteX127" fmla="*/ 1083577 w 9147324"/>
              <a:gd name="connsiteY127" fmla="*/ 5660745 h 6858000"/>
              <a:gd name="connsiteX128" fmla="*/ 1084890 w 9147324"/>
              <a:gd name="connsiteY128" fmla="*/ 5657245 h 6858000"/>
              <a:gd name="connsiteX129" fmla="*/ 1086204 w 9147324"/>
              <a:gd name="connsiteY129" fmla="*/ 5653526 h 6858000"/>
              <a:gd name="connsiteX130" fmla="*/ 1087737 w 9147324"/>
              <a:gd name="connsiteY130" fmla="*/ 5650026 h 6858000"/>
              <a:gd name="connsiteX131" fmla="*/ 1089489 w 9147324"/>
              <a:gd name="connsiteY131" fmla="*/ 5646526 h 6858000"/>
              <a:gd name="connsiteX132" fmla="*/ 1091241 w 9147324"/>
              <a:gd name="connsiteY132" fmla="*/ 5643026 h 6858000"/>
              <a:gd name="connsiteX133" fmla="*/ 1093431 w 9147324"/>
              <a:gd name="connsiteY133" fmla="*/ 5639744 h 6858000"/>
              <a:gd name="connsiteX134" fmla="*/ 1095621 w 9147324"/>
              <a:gd name="connsiteY134" fmla="*/ 5636682 h 6858000"/>
              <a:gd name="connsiteX135" fmla="*/ 1098248 w 9147324"/>
              <a:gd name="connsiteY135" fmla="*/ 5633182 h 6858000"/>
              <a:gd name="connsiteX136" fmla="*/ 1100876 w 9147324"/>
              <a:gd name="connsiteY136" fmla="*/ 5630119 h 6858000"/>
              <a:gd name="connsiteX137" fmla="*/ 1103723 w 9147324"/>
              <a:gd name="connsiteY137" fmla="*/ 5627276 h 6858000"/>
              <a:gd name="connsiteX138" fmla="*/ 1564686 w 9147324"/>
              <a:gd name="connsiteY138" fmla="*/ 5167012 h 6858000"/>
              <a:gd name="connsiteX139" fmla="*/ 1567533 w 9147324"/>
              <a:gd name="connsiteY139" fmla="*/ 5163949 h 6858000"/>
              <a:gd name="connsiteX140" fmla="*/ 1569942 w 9147324"/>
              <a:gd name="connsiteY140" fmla="*/ 5160886 h 6858000"/>
              <a:gd name="connsiteX141" fmla="*/ 1572570 w 9147324"/>
              <a:gd name="connsiteY141" fmla="*/ 5157824 h 6858000"/>
              <a:gd name="connsiteX142" fmla="*/ 1574979 w 9147324"/>
              <a:gd name="connsiteY142" fmla="*/ 5154324 h 6858000"/>
              <a:gd name="connsiteX143" fmla="*/ 1576949 w 9147324"/>
              <a:gd name="connsiteY143" fmla="*/ 5151042 h 6858000"/>
              <a:gd name="connsiteX144" fmla="*/ 1578701 w 9147324"/>
              <a:gd name="connsiteY144" fmla="*/ 5147761 h 6858000"/>
              <a:gd name="connsiteX145" fmla="*/ 1580453 w 9147324"/>
              <a:gd name="connsiteY145" fmla="*/ 5144479 h 6858000"/>
              <a:gd name="connsiteX146" fmla="*/ 1581986 w 9147324"/>
              <a:gd name="connsiteY146" fmla="*/ 5140761 h 6858000"/>
              <a:gd name="connsiteX147" fmla="*/ 1583300 w 9147324"/>
              <a:gd name="connsiteY147" fmla="*/ 5137261 h 6858000"/>
              <a:gd name="connsiteX148" fmla="*/ 1584613 w 9147324"/>
              <a:gd name="connsiteY148" fmla="*/ 5133323 h 6858000"/>
              <a:gd name="connsiteX149" fmla="*/ 1585708 w 9147324"/>
              <a:gd name="connsiteY149" fmla="*/ 5129823 h 6858000"/>
              <a:gd name="connsiteX150" fmla="*/ 1586366 w 9147324"/>
              <a:gd name="connsiteY150" fmla="*/ 5126104 h 6858000"/>
              <a:gd name="connsiteX151" fmla="*/ 1587022 w 9147324"/>
              <a:gd name="connsiteY151" fmla="*/ 5122385 h 6858000"/>
              <a:gd name="connsiteX152" fmla="*/ 1587460 w 9147324"/>
              <a:gd name="connsiteY152" fmla="*/ 5118448 h 6858000"/>
              <a:gd name="connsiteX153" fmla="*/ 1587680 w 9147324"/>
              <a:gd name="connsiteY153" fmla="*/ 5114510 h 6858000"/>
              <a:gd name="connsiteX154" fmla="*/ 1587680 w 9147324"/>
              <a:gd name="connsiteY154" fmla="*/ 5111010 h 6858000"/>
              <a:gd name="connsiteX155" fmla="*/ 1587680 w 9147324"/>
              <a:gd name="connsiteY155" fmla="*/ 5107072 h 6858000"/>
              <a:gd name="connsiteX156" fmla="*/ 1587460 w 9147324"/>
              <a:gd name="connsiteY156" fmla="*/ 5103353 h 6858000"/>
              <a:gd name="connsiteX157" fmla="*/ 1587022 w 9147324"/>
              <a:gd name="connsiteY157" fmla="*/ 5099415 h 6858000"/>
              <a:gd name="connsiteX158" fmla="*/ 1586366 w 9147324"/>
              <a:gd name="connsiteY158" fmla="*/ 5095915 h 6858000"/>
              <a:gd name="connsiteX159" fmla="*/ 1585708 w 9147324"/>
              <a:gd name="connsiteY159" fmla="*/ 5091978 h 6858000"/>
              <a:gd name="connsiteX160" fmla="*/ 1584613 w 9147324"/>
              <a:gd name="connsiteY160" fmla="*/ 5088478 h 6858000"/>
              <a:gd name="connsiteX161" fmla="*/ 1583300 w 9147324"/>
              <a:gd name="connsiteY161" fmla="*/ 5084540 h 6858000"/>
              <a:gd name="connsiteX162" fmla="*/ 1581986 w 9147324"/>
              <a:gd name="connsiteY162" fmla="*/ 5081040 h 6858000"/>
              <a:gd name="connsiteX163" fmla="*/ 1580453 w 9147324"/>
              <a:gd name="connsiteY163" fmla="*/ 5077540 h 6858000"/>
              <a:gd name="connsiteX164" fmla="*/ 1578701 w 9147324"/>
              <a:gd name="connsiteY164" fmla="*/ 5074040 h 6858000"/>
              <a:gd name="connsiteX165" fmla="*/ 1576949 w 9147324"/>
              <a:gd name="connsiteY165" fmla="*/ 5070759 h 6858000"/>
              <a:gd name="connsiteX166" fmla="*/ 1574979 w 9147324"/>
              <a:gd name="connsiteY166" fmla="*/ 5067258 h 6858000"/>
              <a:gd name="connsiteX167" fmla="*/ 1572570 w 9147324"/>
              <a:gd name="connsiteY167" fmla="*/ 5063977 h 6858000"/>
              <a:gd name="connsiteX168" fmla="*/ 1569942 w 9147324"/>
              <a:gd name="connsiteY168" fmla="*/ 5060914 h 6858000"/>
              <a:gd name="connsiteX169" fmla="*/ 1567533 w 9147324"/>
              <a:gd name="connsiteY169" fmla="*/ 5057852 h 6858000"/>
              <a:gd name="connsiteX170" fmla="*/ 1564686 w 9147324"/>
              <a:gd name="connsiteY170" fmla="*/ 5054789 h 6858000"/>
              <a:gd name="connsiteX171" fmla="*/ 1561839 w 9147324"/>
              <a:gd name="connsiteY171" fmla="*/ 5051946 h 6858000"/>
              <a:gd name="connsiteX172" fmla="*/ 1558773 w 9147324"/>
              <a:gd name="connsiteY172" fmla="*/ 5049320 h 6858000"/>
              <a:gd name="connsiteX173" fmla="*/ 1555270 w 9147324"/>
              <a:gd name="connsiteY173" fmla="*/ 5047133 h 6858000"/>
              <a:gd name="connsiteX174" fmla="*/ 1552204 w 9147324"/>
              <a:gd name="connsiteY174" fmla="*/ 5044726 h 6858000"/>
              <a:gd name="connsiteX175" fmla="*/ 1548919 w 9147324"/>
              <a:gd name="connsiteY175" fmla="*/ 5042758 h 6858000"/>
              <a:gd name="connsiteX176" fmla="*/ 1545415 w 9147324"/>
              <a:gd name="connsiteY176" fmla="*/ 5040570 h 6858000"/>
              <a:gd name="connsiteX177" fmla="*/ 1541911 w 9147324"/>
              <a:gd name="connsiteY177" fmla="*/ 5038820 h 6858000"/>
              <a:gd name="connsiteX178" fmla="*/ 1538408 w 9147324"/>
              <a:gd name="connsiteY178" fmla="*/ 5037288 h 6858000"/>
              <a:gd name="connsiteX179" fmla="*/ 1534685 w 9147324"/>
              <a:gd name="connsiteY179" fmla="*/ 5035976 h 6858000"/>
              <a:gd name="connsiteX180" fmla="*/ 1531181 w 9147324"/>
              <a:gd name="connsiteY180" fmla="*/ 5035101 h 6858000"/>
              <a:gd name="connsiteX181" fmla="*/ 1527240 w 9147324"/>
              <a:gd name="connsiteY181" fmla="*/ 5034007 h 6858000"/>
              <a:gd name="connsiteX182" fmla="*/ 1523736 w 9147324"/>
              <a:gd name="connsiteY182" fmla="*/ 5032913 h 6858000"/>
              <a:gd name="connsiteX183" fmla="*/ 1519794 w 9147324"/>
              <a:gd name="connsiteY183" fmla="*/ 5032476 h 6858000"/>
              <a:gd name="connsiteX184" fmla="*/ 1516071 w 9147324"/>
              <a:gd name="connsiteY184" fmla="*/ 5031820 h 6858000"/>
              <a:gd name="connsiteX185" fmla="*/ 1512349 w 9147324"/>
              <a:gd name="connsiteY185" fmla="*/ 5031601 h 6858000"/>
              <a:gd name="connsiteX186" fmla="*/ 1508626 w 9147324"/>
              <a:gd name="connsiteY186" fmla="*/ 5031601 h 6858000"/>
              <a:gd name="connsiteX187" fmla="*/ 1504684 w 9147324"/>
              <a:gd name="connsiteY187" fmla="*/ 5031601 h 6858000"/>
              <a:gd name="connsiteX188" fmla="*/ 1500742 w 9147324"/>
              <a:gd name="connsiteY188" fmla="*/ 5031820 h 6858000"/>
              <a:gd name="connsiteX189" fmla="*/ 1497020 w 9147324"/>
              <a:gd name="connsiteY189" fmla="*/ 5032476 h 6858000"/>
              <a:gd name="connsiteX190" fmla="*/ 1493297 w 9147324"/>
              <a:gd name="connsiteY190" fmla="*/ 5032913 h 6858000"/>
              <a:gd name="connsiteX191" fmla="*/ 1489575 w 9147324"/>
              <a:gd name="connsiteY191" fmla="*/ 5034007 h 6858000"/>
              <a:gd name="connsiteX192" fmla="*/ 1485851 w 9147324"/>
              <a:gd name="connsiteY192" fmla="*/ 5035101 h 6858000"/>
              <a:gd name="connsiteX193" fmla="*/ 1482348 w 9147324"/>
              <a:gd name="connsiteY193" fmla="*/ 5035976 h 6858000"/>
              <a:gd name="connsiteX194" fmla="*/ 1478844 w 9147324"/>
              <a:gd name="connsiteY194" fmla="*/ 5037288 h 6858000"/>
              <a:gd name="connsiteX195" fmla="*/ 1475122 w 9147324"/>
              <a:gd name="connsiteY195" fmla="*/ 5038820 h 6858000"/>
              <a:gd name="connsiteX196" fmla="*/ 1471617 w 9147324"/>
              <a:gd name="connsiteY196" fmla="*/ 5040570 h 6858000"/>
              <a:gd name="connsiteX197" fmla="*/ 1468114 w 9147324"/>
              <a:gd name="connsiteY197" fmla="*/ 5042758 h 6858000"/>
              <a:gd name="connsiteX198" fmla="*/ 1464829 w 9147324"/>
              <a:gd name="connsiteY198" fmla="*/ 5044726 h 6858000"/>
              <a:gd name="connsiteX199" fmla="*/ 1461544 w 9147324"/>
              <a:gd name="connsiteY199" fmla="*/ 5047133 h 6858000"/>
              <a:gd name="connsiteX200" fmla="*/ 1458479 w 9147324"/>
              <a:gd name="connsiteY200" fmla="*/ 5049320 h 6858000"/>
              <a:gd name="connsiteX201" fmla="*/ 1455413 w 9147324"/>
              <a:gd name="connsiteY201" fmla="*/ 5051946 h 6858000"/>
              <a:gd name="connsiteX202" fmla="*/ 1452347 w 9147324"/>
              <a:gd name="connsiteY202" fmla="*/ 5054789 h 6858000"/>
              <a:gd name="connsiteX203" fmla="*/ 1391688 w 9147324"/>
              <a:gd name="connsiteY203" fmla="*/ 5115603 h 6858000"/>
              <a:gd name="connsiteX204" fmla="*/ 1322927 w 9147324"/>
              <a:gd name="connsiteY204" fmla="*/ 5183855 h 6858000"/>
              <a:gd name="connsiteX205" fmla="*/ 1320080 w 9147324"/>
              <a:gd name="connsiteY205" fmla="*/ 5186700 h 6858000"/>
              <a:gd name="connsiteX206" fmla="*/ 1317014 w 9147324"/>
              <a:gd name="connsiteY206" fmla="*/ 5189325 h 6858000"/>
              <a:gd name="connsiteX207" fmla="*/ 1313948 w 9147324"/>
              <a:gd name="connsiteY207" fmla="*/ 5191950 h 6858000"/>
              <a:gd name="connsiteX208" fmla="*/ 1310664 w 9147324"/>
              <a:gd name="connsiteY208" fmla="*/ 5194137 h 6858000"/>
              <a:gd name="connsiteX209" fmla="*/ 1307379 w 9147324"/>
              <a:gd name="connsiteY209" fmla="*/ 5196325 h 6858000"/>
              <a:gd name="connsiteX210" fmla="*/ 1303875 w 9147324"/>
              <a:gd name="connsiteY210" fmla="*/ 5198075 h 6858000"/>
              <a:gd name="connsiteX211" fmla="*/ 1300372 w 9147324"/>
              <a:gd name="connsiteY211" fmla="*/ 5199825 h 6858000"/>
              <a:gd name="connsiteX212" fmla="*/ 1296648 w 9147324"/>
              <a:gd name="connsiteY212" fmla="*/ 5201356 h 6858000"/>
              <a:gd name="connsiteX213" fmla="*/ 1293145 w 9147324"/>
              <a:gd name="connsiteY213" fmla="*/ 5202669 h 6858000"/>
              <a:gd name="connsiteX214" fmla="*/ 1289641 w 9147324"/>
              <a:gd name="connsiteY214" fmla="*/ 5203981 h 6858000"/>
              <a:gd name="connsiteX215" fmla="*/ 1285918 w 9147324"/>
              <a:gd name="connsiteY215" fmla="*/ 5205075 h 6858000"/>
              <a:gd name="connsiteX216" fmla="*/ 1281976 w 9147324"/>
              <a:gd name="connsiteY216" fmla="*/ 5205731 h 6858000"/>
              <a:gd name="connsiteX217" fmla="*/ 1278253 w 9147324"/>
              <a:gd name="connsiteY217" fmla="*/ 5206169 h 6858000"/>
              <a:gd name="connsiteX218" fmla="*/ 1274531 w 9147324"/>
              <a:gd name="connsiteY218" fmla="*/ 5206825 h 6858000"/>
              <a:gd name="connsiteX219" fmla="*/ 1270808 w 9147324"/>
              <a:gd name="connsiteY219" fmla="*/ 5207044 h 6858000"/>
              <a:gd name="connsiteX220" fmla="*/ 1266867 w 9147324"/>
              <a:gd name="connsiteY220" fmla="*/ 5207263 h 6858000"/>
              <a:gd name="connsiteX221" fmla="*/ 1263144 w 9147324"/>
              <a:gd name="connsiteY221" fmla="*/ 5207044 h 6858000"/>
              <a:gd name="connsiteX222" fmla="*/ 1259421 w 9147324"/>
              <a:gd name="connsiteY222" fmla="*/ 5206825 h 6858000"/>
              <a:gd name="connsiteX223" fmla="*/ 1255698 w 9147324"/>
              <a:gd name="connsiteY223" fmla="*/ 5206169 h 6858000"/>
              <a:gd name="connsiteX224" fmla="*/ 1251757 w 9147324"/>
              <a:gd name="connsiteY224" fmla="*/ 5205731 h 6858000"/>
              <a:gd name="connsiteX225" fmla="*/ 1248253 w 9147324"/>
              <a:gd name="connsiteY225" fmla="*/ 5205075 h 6858000"/>
              <a:gd name="connsiteX226" fmla="*/ 1244311 w 9147324"/>
              <a:gd name="connsiteY226" fmla="*/ 5203981 h 6858000"/>
              <a:gd name="connsiteX227" fmla="*/ 1240588 w 9147324"/>
              <a:gd name="connsiteY227" fmla="*/ 5202669 h 6858000"/>
              <a:gd name="connsiteX228" fmla="*/ 1237085 w 9147324"/>
              <a:gd name="connsiteY228" fmla="*/ 5201356 h 6858000"/>
              <a:gd name="connsiteX229" fmla="*/ 1233581 w 9147324"/>
              <a:gd name="connsiteY229" fmla="*/ 5199825 h 6858000"/>
              <a:gd name="connsiteX230" fmla="*/ 1230077 w 9147324"/>
              <a:gd name="connsiteY230" fmla="*/ 5198075 h 6858000"/>
              <a:gd name="connsiteX231" fmla="*/ 1226573 w 9147324"/>
              <a:gd name="connsiteY231" fmla="*/ 5196325 h 6858000"/>
              <a:gd name="connsiteX232" fmla="*/ 1223289 w 9147324"/>
              <a:gd name="connsiteY232" fmla="*/ 5194137 h 6858000"/>
              <a:gd name="connsiteX233" fmla="*/ 1220223 w 9147324"/>
              <a:gd name="connsiteY233" fmla="*/ 5191950 h 6858000"/>
              <a:gd name="connsiteX234" fmla="*/ 1216719 w 9147324"/>
              <a:gd name="connsiteY234" fmla="*/ 5189325 h 6858000"/>
              <a:gd name="connsiteX235" fmla="*/ 1213653 w 9147324"/>
              <a:gd name="connsiteY235" fmla="*/ 5186700 h 6858000"/>
              <a:gd name="connsiteX236" fmla="*/ 1210806 w 9147324"/>
              <a:gd name="connsiteY236" fmla="*/ 5183855 h 6858000"/>
              <a:gd name="connsiteX237" fmla="*/ 1206427 w 9147324"/>
              <a:gd name="connsiteY237" fmla="*/ 5179043 h 6858000"/>
              <a:gd name="connsiteX238" fmla="*/ 1202485 w 9147324"/>
              <a:gd name="connsiteY238" fmla="*/ 5174230 h 6858000"/>
              <a:gd name="connsiteX239" fmla="*/ 1198982 w 9147324"/>
              <a:gd name="connsiteY239" fmla="*/ 5168762 h 6858000"/>
              <a:gd name="connsiteX240" fmla="*/ 1195916 w 9147324"/>
              <a:gd name="connsiteY240" fmla="*/ 5163292 h 6858000"/>
              <a:gd name="connsiteX241" fmla="*/ 1193288 w 9147324"/>
              <a:gd name="connsiteY241" fmla="*/ 5157386 h 6858000"/>
              <a:gd name="connsiteX242" fmla="*/ 1191317 w 9147324"/>
              <a:gd name="connsiteY242" fmla="*/ 5151917 h 6858000"/>
              <a:gd name="connsiteX243" fmla="*/ 1189784 w 9147324"/>
              <a:gd name="connsiteY243" fmla="*/ 5146011 h 6858000"/>
              <a:gd name="connsiteX244" fmla="*/ 1188689 w 9147324"/>
              <a:gd name="connsiteY244" fmla="*/ 5139667 h 6858000"/>
              <a:gd name="connsiteX245" fmla="*/ 1188032 w 9147324"/>
              <a:gd name="connsiteY245" fmla="*/ 5133541 h 6858000"/>
              <a:gd name="connsiteX246" fmla="*/ 1187813 w 9147324"/>
              <a:gd name="connsiteY246" fmla="*/ 5127635 h 6858000"/>
              <a:gd name="connsiteX247" fmla="*/ 1188251 w 9147324"/>
              <a:gd name="connsiteY247" fmla="*/ 5121510 h 6858000"/>
              <a:gd name="connsiteX248" fmla="*/ 1189127 w 9147324"/>
              <a:gd name="connsiteY248" fmla="*/ 5115385 h 6858000"/>
              <a:gd name="connsiteX249" fmla="*/ 1190003 w 9147324"/>
              <a:gd name="connsiteY249" fmla="*/ 5109478 h 6858000"/>
              <a:gd name="connsiteX250" fmla="*/ 1191755 w 9147324"/>
              <a:gd name="connsiteY250" fmla="*/ 5103353 h 6858000"/>
              <a:gd name="connsiteX251" fmla="*/ 1193945 w 9147324"/>
              <a:gd name="connsiteY251" fmla="*/ 5097665 h 6858000"/>
              <a:gd name="connsiteX252" fmla="*/ 1196791 w 9147324"/>
              <a:gd name="connsiteY252" fmla="*/ 5091978 h 6858000"/>
              <a:gd name="connsiteX253" fmla="*/ 1382271 w 9147324"/>
              <a:gd name="connsiteY253" fmla="*/ 4906691 h 6858000"/>
              <a:gd name="connsiteX254" fmla="*/ 1384899 w 9147324"/>
              <a:gd name="connsiteY254" fmla="*/ 4903628 h 6858000"/>
              <a:gd name="connsiteX255" fmla="*/ 1387746 w 9147324"/>
              <a:gd name="connsiteY255" fmla="*/ 4900566 h 6858000"/>
              <a:gd name="connsiteX256" fmla="*/ 1390155 w 9147324"/>
              <a:gd name="connsiteY256" fmla="*/ 4897284 h 6858000"/>
              <a:gd name="connsiteX257" fmla="*/ 1392345 w 9147324"/>
              <a:gd name="connsiteY257" fmla="*/ 4894003 h 6858000"/>
              <a:gd name="connsiteX258" fmla="*/ 1394316 w 9147324"/>
              <a:gd name="connsiteY258" fmla="*/ 4890721 h 6858000"/>
              <a:gd name="connsiteX259" fmla="*/ 1396505 w 9147324"/>
              <a:gd name="connsiteY259" fmla="*/ 4887440 h 6858000"/>
              <a:gd name="connsiteX260" fmla="*/ 1398038 w 9147324"/>
              <a:gd name="connsiteY260" fmla="*/ 4883940 h 6858000"/>
              <a:gd name="connsiteX261" fmla="*/ 1399571 w 9147324"/>
              <a:gd name="connsiteY261" fmla="*/ 4880440 h 6858000"/>
              <a:gd name="connsiteX262" fmla="*/ 1401104 w 9147324"/>
              <a:gd name="connsiteY262" fmla="*/ 4876940 h 6858000"/>
              <a:gd name="connsiteX263" fmla="*/ 1402199 w 9147324"/>
              <a:gd name="connsiteY263" fmla="*/ 4873003 h 6858000"/>
              <a:gd name="connsiteX264" fmla="*/ 1403075 w 9147324"/>
              <a:gd name="connsiteY264" fmla="*/ 4869502 h 6858000"/>
              <a:gd name="connsiteX265" fmla="*/ 1403952 w 9147324"/>
              <a:gd name="connsiteY265" fmla="*/ 4865783 h 6858000"/>
              <a:gd name="connsiteX266" fmla="*/ 1404608 w 9147324"/>
              <a:gd name="connsiteY266" fmla="*/ 4861846 h 6858000"/>
              <a:gd name="connsiteX267" fmla="*/ 1405265 w 9147324"/>
              <a:gd name="connsiteY267" fmla="*/ 4858127 h 6858000"/>
              <a:gd name="connsiteX268" fmla="*/ 1405484 w 9147324"/>
              <a:gd name="connsiteY268" fmla="*/ 4854189 h 6858000"/>
              <a:gd name="connsiteX269" fmla="*/ 1405484 w 9147324"/>
              <a:gd name="connsiteY269" fmla="*/ 4850689 h 6858000"/>
              <a:gd name="connsiteX270" fmla="*/ 1405484 w 9147324"/>
              <a:gd name="connsiteY270" fmla="*/ 4846752 h 6858000"/>
              <a:gd name="connsiteX271" fmla="*/ 1405265 w 9147324"/>
              <a:gd name="connsiteY271" fmla="*/ 4843033 h 6858000"/>
              <a:gd name="connsiteX272" fmla="*/ 1404608 w 9147324"/>
              <a:gd name="connsiteY272" fmla="*/ 4839095 h 6858000"/>
              <a:gd name="connsiteX273" fmla="*/ 1403952 w 9147324"/>
              <a:gd name="connsiteY273" fmla="*/ 4835595 h 6858000"/>
              <a:gd name="connsiteX274" fmla="*/ 1403075 w 9147324"/>
              <a:gd name="connsiteY274" fmla="*/ 4831657 h 6858000"/>
              <a:gd name="connsiteX275" fmla="*/ 1402199 w 9147324"/>
              <a:gd name="connsiteY275" fmla="*/ 4828157 h 6858000"/>
              <a:gd name="connsiteX276" fmla="*/ 1401104 w 9147324"/>
              <a:gd name="connsiteY276" fmla="*/ 4824219 h 6858000"/>
              <a:gd name="connsiteX277" fmla="*/ 1399571 w 9147324"/>
              <a:gd name="connsiteY277" fmla="*/ 4820719 h 6858000"/>
              <a:gd name="connsiteX278" fmla="*/ 1398038 w 9147324"/>
              <a:gd name="connsiteY278" fmla="*/ 4817219 h 6858000"/>
              <a:gd name="connsiteX279" fmla="*/ 1396505 w 9147324"/>
              <a:gd name="connsiteY279" fmla="*/ 4813719 h 6858000"/>
              <a:gd name="connsiteX280" fmla="*/ 1394316 w 9147324"/>
              <a:gd name="connsiteY280" fmla="*/ 4810438 h 6858000"/>
              <a:gd name="connsiteX281" fmla="*/ 1392345 w 9147324"/>
              <a:gd name="connsiteY281" fmla="*/ 4806938 h 6858000"/>
              <a:gd name="connsiteX282" fmla="*/ 1390155 w 9147324"/>
              <a:gd name="connsiteY282" fmla="*/ 4803656 h 6858000"/>
              <a:gd name="connsiteX283" fmla="*/ 1387746 w 9147324"/>
              <a:gd name="connsiteY283" fmla="*/ 4800594 h 6858000"/>
              <a:gd name="connsiteX284" fmla="*/ 1384899 w 9147324"/>
              <a:gd name="connsiteY284" fmla="*/ 4797531 h 6858000"/>
              <a:gd name="connsiteX285" fmla="*/ 1382271 w 9147324"/>
              <a:gd name="connsiteY285" fmla="*/ 4794469 h 6858000"/>
              <a:gd name="connsiteX286" fmla="*/ 1379206 w 9147324"/>
              <a:gd name="connsiteY286" fmla="*/ 4791625 h 6858000"/>
              <a:gd name="connsiteX287" fmla="*/ 1376140 w 9147324"/>
              <a:gd name="connsiteY287" fmla="*/ 4789000 h 6858000"/>
              <a:gd name="connsiteX288" fmla="*/ 1373074 w 9147324"/>
              <a:gd name="connsiteY288" fmla="*/ 4786812 h 6858000"/>
              <a:gd name="connsiteX289" fmla="*/ 1369790 w 9147324"/>
              <a:gd name="connsiteY289" fmla="*/ 4784406 h 6858000"/>
              <a:gd name="connsiteX290" fmla="*/ 1366505 w 9147324"/>
              <a:gd name="connsiteY290" fmla="*/ 4782437 h 6858000"/>
              <a:gd name="connsiteX291" fmla="*/ 1363001 w 9147324"/>
              <a:gd name="connsiteY291" fmla="*/ 4780250 h 6858000"/>
              <a:gd name="connsiteX292" fmla="*/ 1359497 w 9147324"/>
              <a:gd name="connsiteY292" fmla="*/ 4778500 h 6858000"/>
              <a:gd name="connsiteX293" fmla="*/ 1355775 w 9147324"/>
              <a:gd name="connsiteY293" fmla="*/ 4776968 h 6858000"/>
              <a:gd name="connsiteX294" fmla="*/ 1352271 w 9147324"/>
              <a:gd name="connsiteY294" fmla="*/ 4775655 h 6858000"/>
              <a:gd name="connsiteX295" fmla="*/ 1348767 w 9147324"/>
              <a:gd name="connsiteY295" fmla="*/ 4774562 h 6858000"/>
              <a:gd name="connsiteX296" fmla="*/ 1345044 w 9147324"/>
              <a:gd name="connsiteY296" fmla="*/ 4773687 h 6858000"/>
              <a:gd name="connsiteX297" fmla="*/ 1341102 w 9147324"/>
              <a:gd name="connsiteY297" fmla="*/ 4772593 h 6858000"/>
              <a:gd name="connsiteX298" fmla="*/ 1337599 w 9147324"/>
              <a:gd name="connsiteY298" fmla="*/ 4772155 h 6858000"/>
              <a:gd name="connsiteX299" fmla="*/ 1333657 w 9147324"/>
              <a:gd name="connsiteY299" fmla="*/ 4771499 h 6858000"/>
              <a:gd name="connsiteX300" fmla="*/ 1329934 w 9147324"/>
              <a:gd name="connsiteY300" fmla="*/ 4771280 h 6858000"/>
              <a:gd name="connsiteX301" fmla="*/ 1325993 w 9147324"/>
              <a:gd name="connsiteY301" fmla="*/ 4771280 h 6858000"/>
              <a:gd name="connsiteX302" fmla="*/ 1322270 w 9147324"/>
              <a:gd name="connsiteY302" fmla="*/ 4771280 h 6858000"/>
              <a:gd name="connsiteX303" fmla="*/ 1318548 w 9147324"/>
              <a:gd name="connsiteY303" fmla="*/ 4771499 h 6858000"/>
              <a:gd name="connsiteX304" fmla="*/ 1314824 w 9147324"/>
              <a:gd name="connsiteY304" fmla="*/ 4772155 h 6858000"/>
              <a:gd name="connsiteX305" fmla="*/ 1310882 w 9147324"/>
              <a:gd name="connsiteY305" fmla="*/ 4772593 h 6858000"/>
              <a:gd name="connsiteX306" fmla="*/ 1307379 w 9147324"/>
              <a:gd name="connsiteY306" fmla="*/ 4773687 h 6858000"/>
              <a:gd name="connsiteX307" fmla="*/ 1303437 w 9147324"/>
              <a:gd name="connsiteY307" fmla="*/ 4774562 h 6858000"/>
              <a:gd name="connsiteX308" fmla="*/ 1299714 w 9147324"/>
              <a:gd name="connsiteY308" fmla="*/ 4775655 h 6858000"/>
              <a:gd name="connsiteX309" fmla="*/ 1296211 w 9147324"/>
              <a:gd name="connsiteY309" fmla="*/ 4776968 h 6858000"/>
              <a:gd name="connsiteX310" fmla="*/ 1292707 w 9147324"/>
              <a:gd name="connsiteY310" fmla="*/ 4778500 h 6858000"/>
              <a:gd name="connsiteX311" fmla="*/ 1289203 w 9147324"/>
              <a:gd name="connsiteY311" fmla="*/ 4780250 h 6858000"/>
              <a:gd name="connsiteX312" fmla="*/ 1285699 w 9147324"/>
              <a:gd name="connsiteY312" fmla="*/ 4782437 h 6858000"/>
              <a:gd name="connsiteX313" fmla="*/ 1282414 w 9147324"/>
              <a:gd name="connsiteY313" fmla="*/ 4784406 h 6858000"/>
              <a:gd name="connsiteX314" fmla="*/ 1279349 w 9147324"/>
              <a:gd name="connsiteY314" fmla="*/ 4786812 h 6858000"/>
              <a:gd name="connsiteX315" fmla="*/ 1275845 w 9147324"/>
              <a:gd name="connsiteY315" fmla="*/ 4789000 h 6858000"/>
              <a:gd name="connsiteX316" fmla="*/ 1272779 w 9147324"/>
              <a:gd name="connsiteY316" fmla="*/ 4791625 h 6858000"/>
              <a:gd name="connsiteX317" fmla="*/ 1269932 w 9147324"/>
              <a:gd name="connsiteY317" fmla="*/ 4794469 h 6858000"/>
              <a:gd name="connsiteX318" fmla="*/ 879701 w 9147324"/>
              <a:gd name="connsiteY318" fmla="*/ 5184293 h 6858000"/>
              <a:gd name="connsiteX319" fmla="*/ 876855 w 9147324"/>
              <a:gd name="connsiteY319" fmla="*/ 5186918 h 6858000"/>
              <a:gd name="connsiteX320" fmla="*/ 873788 w 9147324"/>
              <a:gd name="connsiteY320" fmla="*/ 5189543 h 6858000"/>
              <a:gd name="connsiteX321" fmla="*/ 870723 w 9147324"/>
              <a:gd name="connsiteY321" fmla="*/ 5192168 h 6858000"/>
              <a:gd name="connsiteX322" fmla="*/ 867438 w 9147324"/>
              <a:gd name="connsiteY322" fmla="*/ 5194137 h 6858000"/>
              <a:gd name="connsiteX323" fmla="*/ 864154 w 9147324"/>
              <a:gd name="connsiteY323" fmla="*/ 5196543 h 6858000"/>
              <a:gd name="connsiteX324" fmla="*/ 860650 w 9147324"/>
              <a:gd name="connsiteY324" fmla="*/ 5198293 h 6858000"/>
              <a:gd name="connsiteX325" fmla="*/ 857146 w 9147324"/>
              <a:gd name="connsiteY325" fmla="*/ 5200043 h 6858000"/>
              <a:gd name="connsiteX326" fmla="*/ 853642 w 9147324"/>
              <a:gd name="connsiteY326" fmla="*/ 5201575 h 6858000"/>
              <a:gd name="connsiteX327" fmla="*/ 849920 w 9147324"/>
              <a:gd name="connsiteY327" fmla="*/ 5202888 h 6858000"/>
              <a:gd name="connsiteX328" fmla="*/ 846416 w 9147324"/>
              <a:gd name="connsiteY328" fmla="*/ 5204200 h 6858000"/>
              <a:gd name="connsiteX329" fmla="*/ 842693 w 9147324"/>
              <a:gd name="connsiteY329" fmla="*/ 5205075 h 6858000"/>
              <a:gd name="connsiteX330" fmla="*/ 838971 w 9147324"/>
              <a:gd name="connsiteY330" fmla="*/ 5205950 h 6858000"/>
              <a:gd name="connsiteX331" fmla="*/ 835029 w 9147324"/>
              <a:gd name="connsiteY331" fmla="*/ 5206606 h 6858000"/>
              <a:gd name="connsiteX332" fmla="*/ 831525 w 9147324"/>
              <a:gd name="connsiteY332" fmla="*/ 5207044 h 6858000"/>
              <a:gd name="connsiteX333" fmla="*/ 827583 w 9147324"/>
              <a:gd name="connsiteY333" fmla="*/ 5207263 h 6858000"/>
              <a:gd name="connsiteX334" fmla="*/ 823641 w 9147324"/>
              <a:gd name="connsiteY334" fmla="*/ 5207263 h 6858000"/>
              <a:gd name="connsiteX335" fmla="*/ 819919 w 9147324"/>
              <a:gd name="connsiteY335" fmla="*/ 5207263 h 6858000"/>
              <a:gd name="connsiteX336" fmla="*/ 815977 w 9147324"/>
              <a:gd name="connsiteY336" fmla="*/ 5207044 h 6858000"/>
              <a:gd name="connsiteX337" fmla="*/ 812473 w 9147324"/>
              <a:gd name="connsiteY337" fmla="*/ 5206606 h 6858000"/>
              <a:gd name="connsiteX338" fmla="*/ 808531 w 9147324"/>
              <a:gd name="connsiteY338" fmla="*/ 5205950 h 6858000"/>
              <a:gd name="connsiteX339" fmla="*/ 805027 w 9147324"/>
              <a:gd name="connsiteY339" fmla="*/ 5205075 h 6858000"/>
              <a:gd name="connsiteX340" fmla="*/ 801086 w 9147324"/>
              <a:gd name="connsiteY340" fmla="*/ 5204200 h 6858000"/>
              <a:gd name="connsiteX341" fmla="*/ 797582 w 9147324"/>
              <a:gd name="connsiteY341" fmla="*/ 5202888 h 6858000"/>
              <a:gd name="connsiteX342" fmla="*/ 793859 w 9147324"/>
              <a:gd name="connsiteY342" fmla="*/ 5201575 h 6858000"/>
              <a:gd name="connsiteX343" fmla="*/ 790356 w 9147324"/>
              <a:gd name="connsiteY343" fmla="*/ 5200043 h 6858000"/>
              <a:gd name="connsiteX344" fmla="*/ 786633 w 9147324"/>
              <a:gd name="connsiteY344" fmla="*/ 5198293 h 6858000"/>
              <a:gd name="connsiteX345" fmla="*/ 783348 w 9147324"/>
              <a:gd name="connsiteY345" fmla="*/ 5196543 h 6858000"/>
              <a:gd name="connsiteX346" fmla="*/ 780063 w 9147324"/>
              <a:gd name="connsiteY346" fmla="*/ 5194137 h 6858000"/>
              <a:gd name="connsiteX347" fmla="*/ 776779 w 9147324"/>
              <a:gd name="connsiteY347" fmla="*/ 5192168 h 6858000"/>
              <a:gd name="connsiteX348" fmla="*/ 773494 w 9147324"/>
              <a:gd name="connsiteY348" fmla="*/ 5189543 h 6858000"/>
              <a:gd name="connsiteX349" fmla="*/ 770428 w 9147324"/>
              <a:gd name="connsiteY349" fmla="*/ 5186918 h 6858000"/>
              <a:gd name="connsiteX350" fmla="*/ 767581 w 9147324"/>
              <a:gd name="connsiteY350" fmla="*/ 5184293 h 6858000"/>
              <a:gd name="connsiteX351" fmla="*/ 764953 w 9147324"/>
              <a:gd name="connsiteY351" fmla="*/ 5181012 h 6858000"/>
              <a:gd name="connsiteX352" fmla="*/ 762326 w 9147324"/>
              <a:gd name="connsiteY352" fmla="*/ 5177949 h 6858000"/>
              <a:gd name="connsiteX353" fmla="*/ 759698 w 9147324"/>
              <a:gd name="connsiteY353" fmla="*/ 5174887 h 6858000"/>
              <a:gd name="connsiteX354" fmla="*/ 757508 w 9147324"/>
              <a:gd name="connsiteY354" fmla="*/ 5171605 h 6858000"/>
              <a:gd name="connsiteX355" fmla="*/ 755318 w 9147324"/>
              <a:gd name="connsiteY355" fmla="*/ 5168324 h 6858000"/>
              <a:gd name="connsiteX356" fmla="*/ 753566 w 9147324"/>
              <a:gd name="connsiteY356" fmla="*/ 5164824 h 6858000"/>
              <a:gd name="connsiteX357" fmla="*/ 751814 w 9147324"/>
              <a:gd name="connsiteY357" fmla="*/ 5161542 h 6858000"/>
              <a:gd name="connsiteX358" fmla="*/ 750282 w 9147324"/>
              <a:gd name="connsiteY358" fmla="*/ 5158042 h 6858000"/>
              <a:gd name="connsiteX359" fmla="*/ 748968 w 9147324"/>
              <a:gd name="connsiteY359" fmla="*/ 5154324 h 6858000"/>
              <a:gd name="connsiteX360" fmla="*/ 747654 w 9147324"/>
              <a:gd name="connsiteY360" fmla="*/ 5150604 h 6858000"/>
              <a:gd name="connsiteX361" fmla="*/ 746559 w 9147324"/>
              <a:gd name="connsiteY361" fmla="*/ 5146886 h 6858000"/>
              <a:gd name="connsiteX362" fmla="*/ 745902 w 9147324"/>
              <a:gd name="connsiteY362" fmla="*/ 5143386 h 6858000"/>
              <a:gd name="connsiteX363" fmla="*/ 745026 w 9147324"/>
              <a:gd name="connsiteY363" fmla="*/ 5139448 h 6858000"/>
              <a:gd name="connsiteX364" fmla="*/ 744807 w 9147324"/>
              <a:gd name="connsiteY364" fmla="*/ 5135729 h 6858000"/>
              <a:gd name="connsiteX365" fmla="*/ 744588 w 9147324"/>
              <a:gd name="connsiteY365" fmla="*/ 5131791 h 6858000"/>
              <a:gd name="connsiteX366" fmla="*/ 744369 w 9147324"/>
              <a:gd name="connsiteY366" fmla="*/ 5128291 h 6858000"/>
              <a:gd name="connsiteX367" fmla="*/ 744588 w 9147324"/>
              <a:gd name="connsiteY367" fmla="*/ 5124354 h 6858000"/>
              <a:gd name="connsiteX368" fmla="*/ 744807 w 9147324"/>
              <a:gd name="connsiteY368" fmla="*/ 5120416 h 6858000"/>
              <a:gd name="connsiteX369" fmla="*/ 745026 w 9147324"/>
              <a:gd name="connsiteY369" fmla="*/ 5116697 h 6858000"/>
              <a:gd name="connsiteX370" fmla="*/ 745902 w 9147324"/>
              <a:gd name="connsiteY370" fmla="*/ 5112978 h 6858000"/>
              <a:gd name="connsiteX371" fmla="*/ 746559 w 9147324"/>
              <a:gd name="connsiteY371" fmla="*/ 5109260 h 6858000"/>
              <a:gd name="connsiteX372" fmla="*/ 747654 w 9147324"/>
              <a:gd name="connsiteY372" fmla="*/ 5105541 h 6858000"/>
              <a:gd name="connsiteX373" fmla="*/ 748968 w 9147324"/>
              <a:gd name="connsiteY373" fmla="*/ 5101822 h 6858000"/>
              <a:gd name="connsiteX374" fmla="*/ 750282 w 9147324"/>
              <a:gd name="connsiteY374" fmla="*/ 5098103 h 6858000"/>
              <a:gd name="connsiteX375" fmla="*/ 751814 w 9147324"/>
              <a:gd name="connsiteY375" fmla="*/ 5094822 h 6858000"/>
              <a:gd name="connsiteX376" fmla="*/ 753566 w 9147324"/>
              <a:gd name="connsiteY376" fmla="*/ 5091322 h 6858000"/>
              <a:gd name="connsiteX377" fmla="*/ 755318 w 9147324"/>
              <a:gd name="connsiteY377" fmla="*/ 5087822 h 6858000"/>
              <a:gd name="connsiteX378" fmla="*/ 757508 w 9147324"/>
              <a:gd name="connsiteY378" fmla="*/ 5084540 h 6858000"/>
              <a:gd name="connsiteX379" fmla="*/ 759698 w 9147324"/>
              <a:gd name="connsiteY379" fmla="*/ 5081259 h 6858000"/>
              <a:gd name="connsiteX380" fmla="*/ 762326 w 9147324"/>
              <a:gd name="connsiteY380" fmla="*/ 5078196 h 6858000"/>
              <a:gd name="connsiteX381" fmla="*/ 764953 w 9147324"/>
              <a:gd name="connsiteY381" fmla="*/ 5075134 h 6858000"/>
              <a:gd name="connsiteX382" fmla="*/ 767581 w 9147324"/>
              <a:gd name="connsiteY382" fmla="*/ 5072071 h 6858000"/>
              <a:gd name="connsiteX383" fmla="*/ 1631915 w 9147324"/>
              <a:gd name="connsiteY383" fmla="*/ 4208857 h 6858000"/>
              <a:gd name="connsiteX384" fmla="*/ 1634761 w 9147324"/>
              <a:gd name="connsiteY384" fmla="*/ 4205576 h 6858000"/>
              <a:gd name="connsiteX385" fmla="*/ 1637389 w 9147324"/>
              <a:gd name="connsiteY385" fmla="*/ 4202513 h 6858000"/>
              <a:gd name="connsiteX386" fmla="*/ 1640017 w 9147324"/>
              <a:gd name="connsiteY386" fmla="*/ 4199450 h 6858000"/>
              <a:gd name="connsiteX387" fmla="*/ 1642207 w 9147324"/>
              <a:gd name="connsiteY387" fmla="*/ 4196169 h 6858000"/>
              <a:gd name="connsiteX388" fmla="*/ 1644396 w 9147324"/>
              <a:gd name="connsiteY388" fmla="*/ 4192888 h 6858000"/>
              <a:gd name="connsiteX389" fmla="*/ 1646149 w 9147324"/>
              <a:gd name="connsiteY389" fmla="*/ 4189607 h 6858000"/>
              <a:gd name="connsiteX390" fmla="*/ 1647900 w 9147324"/>
              <a:gd name="connsiteY390" fmla="*/ 4185887 h 6858000"/>
              <a:gd name="connsiteX391" fmla="*/ 1649433 w 9147324"/>
              <a:gd name="connsiteY391" fmla="*/ 4182606 h 6858000"/>
              <a:gd name="connsiteX392" fmla="*/ 1650747 w 9147324"/>
              <a:gd name="connsiteY392" fmla="*/ 4178887 h 6858000"/>
              <a:gd name="connsiteX393" fmla="*/ 1652061 w 9147324"/>
              <a:gd name="connsiteY393" fmla="*/ 4175169 h 6858000"/>
              <a:gd name="connsiteX394" fmla="*/ 1652937 w 9147324"/>
              <a:gd name="connsiteY394" fmla="*/ 4171450 h 6858000"/>
              <a:gd name="connsiteX395" fmla="*/ 1653813 w 9147324"/>
              <a:gd name="connsiteY395" fmla="*/ 4167731 h 6858000"/>
              <a:gd name="connsiteX396" fmla="*/ 1654251 w 9147324"/>
              <a:gd name="connsiteY396" fmla="*/ 4164012 h 6858000"/>
              <a:gd name="connsiteX397" fmla="*/ 1654908 w 9147324"/>
              <a:gd name="connsiteY397" fmla="*/ 4160293 h 6858000"/>
              <a:gd name="connsiteX398" fmla="*/ 1655127 w 9147324"/>
              <a:gd name="connsiteY398" fmla="*/ 4156356 h 6858000"/>
              <a:gd name="connsiteX399" fmla="*/ 1655345 w 9147324"/>
              <a:gd name="connsiteY399" fmla="*/ 4152418 h 6858000"/>
              <a:gd name="connsiteX400" fmla="*/ 1655127 w 9147324"/>
              <a:gd name="connsiteY400" fmla="*/ 4148918 h 6858000"/>
              <a:gd name="connsiteX401" fmla="*/ 1654908 w 9147324"/>
              <a:gd name="connsiteY401" fmla="*/ 4144980 h 6858000"/>
              <a:gd name="connsiteX402" fmla="*/ 1654251 w 9147324"/>
              <a:gd name="connsiteY402" fmla="*/ 4141261 h 6858000"/>
              <a:gd name="connsiteX403" fmla="*/ 1653813 w 9147324"/>
              <a:gd name="connsiteY403" fmla="*/ 4137323 h 6858000"/>
              <a:gd name="connsiteX404" fmla="*/ 1652937 w 9147324"/>
              <a:gd name="connsiteY404" fmla="*/ 4133823 h 6858000"/>
              <a:gd name="connsiteX405" fmla="*/ 1652061 w 9147324"/>
              <a:gd name="connsiteY405" fmla="*/ 4130105 h 6858000"/>
              <a:gd name="connsiteX406" fmla="*/ 1650747 w 9147324"/>
              <a:gd name="connsiteY406" fmla="*/ 4126386 h 6858000"/>
              <a:gd name="connsiteX407" fmla="*/ 1649433 w 9147324"/>
              <a:gd name="connsiteY407" fmla="*/ 4122667 h 6858000"/>
              <a:gd name="connsiteX408" fmla="*/ 1647900 w 9147324"/>
              <a:gd name="connsiteY408" fmla="*/ 4119167 h 6858000"/>
              <a:gd name="connsiteX409" fmla="*/ 1646149 w 9147324"/>
              <a:gd name="connsiteY409" fmla="*/ 4115885 h 6858000"/>
              <a:gd name="connsiteX410" fmla="*/ 1644396 w 9147324"/>
              <a:gd name="connsiteY410" fmla="*/ 4112385 h 6858000"/>
              <a:gd name="connsiteX411" fmla="*/ 1642207 w 9147324"/>
              <a:gd name="connsiteY411" fmla="*/ 4109104 h 6858000"/>
              <a:gd name="connsiteX412" fmla="*/ 1640017 w 9147324"/>
              <a:gd name="connsiteY412" fmla="*/ 4105823 h 6858000"/>
              <a:gd name="connsiteX413" fmla="*/ 1637389 w 9147324"/>
              <a:gd name="connsiteY413" fmla="*/ 4102760 h 6858000"/>
              <a:gd name="connsiteX414" fmla="*/ 1634761 w 9147324"/>
              <a:gd name="connsiteY414" fmla="*/ 4099697 h 6858000"/>
              <a:gd name="connsiteX415" fmla="*/ 1631915 w 9147324"/>
              <a:gd name="connsiteY415" fmla="*/ 4096635 h 6858000"/>
              <a:gd name="connsiteX416" fmla="*/ 1629068 w 9147324"/>
              <a:gd name="connsiteY416" fmla="*/ 4093791 h 6858000"/>
              <a:gd name="connsiteX417" fmla="*/ 1626002 w 9147324"/>
              <a:gd name="connsiteY417" fmla="*/ 4091166 h 6858000"/>
              <a:gd name="connsiteX418" fmla="*/ 1622717 w 9147324"/>
              <a:gd name="connsiteY418" fmla="*/ 4088541 h 6858000"/>
              <a:gd name="connsiteX419" fmla="*/ 1619651 w 9147324"/>
              <a:gd name="connsiteY419" fmla="*/ 4086572 h 6858000"/>
              <a:gd name="connsiteX420" fmla="*/ 1616367 w 9147324"/>
              <a:gd name="connsiteY420" fmla="*/ 4084166 h 6858000"/>
              <a:gd name="connsiteX421" fmla="*/ 1612862 w 9147324"/>
              <a:gd name="connsiteY421" fmla="*/ 4082416 h 6858000"/>
              <a:gd name="connsiteX422" fmla="*/ 1609359 w 9147324"/>
              <a:gd name="connsiteY422" fmla="*/ 4080666 h 6858000"/>
              <a:gd name="connsiteX423" fmla="*/ 1605636 w 9147324"/>
              <a:gd name="connsiteY423" fmla="*/ 4079134 h 6858000"/>
              <a:gd name="connsiteX424" fmla="*/ 1602133 w 9147324"/>
              <a:gd name="connsiteY424" fmla="*/ 4077822 h 6858000"/>
              <a:gd name="connsiteX425" fmla="*/ 1598628 w 9147324"/>
              <a:gd name="connsiteY425" fmla="*/ 4076509 h 6858000"/>
              <a:gd name="connsiteX426" fmla="*/ 1594687 w 9147324"/>
              <a:gd name="connsiteY426" fmla="*/ 4075853 h 6858000"/>
              <a:gd name="connsiteX427" fmla="*/ 1591183 w 9147324"/>
              <a:gd name="connsiteY427" fmla="*/ 4074759 h 6858000"/>
              <a:gd name="connsiteX428" fmla="*/ 1587241 w 9147324"/>
              <a:gd name="connsiteY428" fmla="*/ 4074322 h 6858000"/>
              <a:gd name="connsiteX429" fmla="*/ 1583519 w 9147324"/>
              <a:gd name="connsiteY429" fmla="*/ 4073666 h 6858000"/>
              <a:gd name="connsiteX430" fmla="*/ 1579796 w 9147324"/>
              <a:gd name="connsiteY430" fmla="*/ 4073447 h 6858000"/>
              <a:gd name="connsiteX431" fmla="*/ 1575854 w 9147324"/>
              <a:gd name="connsiteY431" fmla="*/ 4073447 h 6858000"/>
              <a:gd name="connsiteX432" fmla="*/ 1572132 w 9147324"/>
              <a:gd name="connsiteY432" fmla="*/ 4073447 h 6858000"/>
              <a:gd name="connsiteX433" fmla="*/ 1568190 w 9147324"/>
              <a:gd name="connsiteY433" fmla="*/ 4073666 h 6858000"/>
              <a:gd name="connsiteX434" fmla="*/ 1564686 w 9147324"/>
              <a:gd name="connsiteY434" fmla="*/ 4074322 h 6858000"/>
              <a:gd name="connsiteX435" fmla="*/ 1560745 w 9147324"/>
              <a:gd name="connsiteY435" fmla="*/ 4074759 h 6858000"/>
              <a:gd name="connsiteX436" fmla="*/ 1556803 w 9147324"/>
              <a:gd name="connsiteY436" fmla="*/ 4075853 h 6858000"/>
              <a:gd name="connsiteX437" fmla="*/ 1553299 w 9147324"/>
              <a:gd name="connsiteY437" fmla="*/ 4076509 h 6858000"/>
              <a:gd name="connsiteX438" fmla="*/ 1549795 w 9147324"/>
              <a:gd name="connsiteY438" fmla="*/ 4077822 h 6858000"/>
              <a:gd name="connsiteX439" fmla="*/ 1546072 w 9147324"/>
              <a:gd name="connsiteY439" fmla="*/ 4079134 h 6858000"/>
              <a:gd name="connsiteX440" fmla="*/ 1542569 w 9147324"/>
              <a:gd name="connsiteY440" fmla="*/ 4080666 h 6858000"/>
              <a:gd name="connsiteX441" fmla="*/ 1538845 w 9147324"/>
              <a:gd name="connsiteY441" fmla="*/ 4082416 h 6858000"/>
              <a:gd name="connsiteX442" fmla="*/ 1535561 w 9147324"/>
              <a:gd name="connsiteY442" fmla="*/ 4084166 h 6858000"/>
              <a:gd name="connsiteX443" fmla="*/ 1532277 w 9147324"/>
              <a:gd name="connsiteY443" fmla="*/ 4086572 h 6858000"/>
              <a:gd name="connsiteX444" fmla="*/ 1528772 w 9147324"/>
              <a:gd name="connsiteY444" fmla="*/ 4088541 h 6858000"/>
              <a:gd name="connsiteX445" fmla="*/ 1525707 w 9147324"/>
              <a:gd name="connsiteY445" fmla="*/ 4091166 h 6858000"/>
              <a:gd name="connsiteX446" fmla="*/ 1522641 w 9147324"/>
              <a:gd name="connsiteY446" fmla="*/ 4093791 h 6858000"/>
              <a:gd name="connsiteX447" fmla="*/ 1519794 w 9147324"/>
              <a:gd name="connsiteY447" fmla="*/ 4096635 h 6858000"/>
              <a:gd name="connsiteX448" fmla="*/ 719405 w 9147324"/>
              <a:gd name="connsiteY448" fmla="*/ 4896191 h 6858000"/>
              <a:gd name="connsiteX449" fmla="*/ 716339 w 9147324"/>
              <a:gd name="connsiteY449" fmla="*/ 4899034 h 6858000"/>
              <a:gd name="connsiteX450" fmla="*/ 713273 w 9147324"/>
              <a:gd name="connsiteY450" fmla="*/ 4901441 h 6858000"/>
              <a:gd name="connsiteX451" fmla="*/ 710207 w 9147324"/>
              <a:gd name="connsiteY451" fmla="*/ 4904066 h 6858000"/>
              <a:gd name="connsiteX452" fmla="*/ 706703 w 9147324"/>
              <a:gd name="connsiteY452" fmla="*/ 4906472 h 6858000"/>
              <a:gd name="connsiteX453" fmla="*/ 703419 w 9147324"/>
              <a:gd name="connsiteY453" fmla="*/ 4908441 h 6858000"/>
              <a:gd name="connsiteX454" fmla="*/ 700134 w 9147324"/>
              <a:gd name="connsiteY454" fmla="*/ 4910191 h 6858000"/>
              <a:gd name="connsiteX455" fmla="*/ 696411 w 9147324"/>
              <a:gd name="connsiteY455" fmla="*/ 4911941 h 6858000"/>
              <a:gd name="connsiteX456" fmla="*/ 693126 w 9147324"/>
              <a:gd name="connsiteY456" fmla="*/ 4913472 h 6858000"/>
              <a:gd name="connsiteX457" fmla="*/ 689623 w 9147324"/>
              <a:gd name="connsiteY457" fmla="*/ 4914785 h 6858000"/>
              <a:gd name="connsiteX458" fmla="*/ 685681 w 9147324"/>
              <a:gd name="connsiteY458" fmla="*/ 4916097 h 6858000"/>
              <a:gd name="connsiteX459" fmla="*/ 682177 w 9147324"/>
              <a:gd name="connsiteY459" fmla="*/ 4917191 h 6858000"/>
              <a:gd name="connsiteX460" fmla="*/ 678235 w 9147324"/>
              <a:gd name="connsiteY460" fmla="*/ 4917847 h 6858000"/>
              <a:gd name="connsiteX461" fmla="*/ 674732 w 9147324"/>
              <a:gd name="connsiteY461" fmla="*/ 4918504 h 6858000"/>
              <a:gd name="connsiteX462" fmla="*/ 670790 w 9147324"/>
              <a:gd name="connsiteY462" fmla="*/ 4918941 h 6858000"/>
              <a:gd name="connsiteX463" fmla="*/ 666848 w 9147324"/>
              <a:gd name="connsiteY463" fmla="*/ 4919160 h 6858000"/>
              <a:gd name="connsiteX464" fmla="*/ 663125 w 9147324"/>
              <a:gd name="connsiteY464" fmla="*/ 4919160 h 6858000"/>
              <a:gd name="connsiteX465" fmla="*/ 659403 w 9147324"/>
              <a:gd name="connsiteY465" fmla="*/ 4919160 h 6858000"/>
              <a:gd name="connsiteX466" fmla="*/ 655680 w 9147324"/>
              <a:gd name="connsiteY466" fmla="*/ 4918941 h 6858000"/>
              <a:gd name="connsiteX467" fmla="*/ 651738 w 9147324"/>
              <a:gd name="connsiteY467" fmla="*/ 4918504 h 6858000"/>
              <a:gd name="connsiteX468" fmla="*/ 647797 w 9147324"/>
              <a:gd name="connsiteY468" fmla="*/ 4917847 h 6858000"/>
              <a:gd name="connsiteX469" fmla="*/ 644292 w 9147324"/>
              <a:gd name="connsiteY469" fmla="*/ 4917191 h 6858000"/>
              <a:gd name="connsiteX470" fmla="*/ 640789 w 9147324"/>
              <a:gd name="connsiteY470" fmla="*/ 4916097 h 6858000"/>
              <a:gd name="connsiteX471" fmla="*/ 636847 w 9147324"/>
              <a:gd name="connsiteY471" fmla="*/ 4914785 h 6858000"/>
              <a:gd name="connsiteX472" fmla="*/ 633344 w 9147324"/>
              <a:gd name="connsiteY472" fmla="*/ 4913472 h 6858000"/>
              <a:gd name="connsiteX473" fmla="*/ 629621 w 9147324"/>
              <a:gd name="connsiteY473" fmla="*/ 4911941 h 6858000"/>
              <a:gd name="connsiteX474" fmla="*/ 626336 w 9147324"/>
              <a:gd name="connsiteY474" fmla="*/ 4910191 h 6858000"/>
              <a:gd name="connsiteX475" fmla="*/ 623051 w 9147324"/>
              <a:gd name="connsiteY475" fmla="*/ 4908441 h 6858000"/>
              <a:gd name="connsiteX476" fmla="*/ 619548 w 9147324"/>
              <a:gd name="connsiteY476" fmla="*/ 4906472 h 6858000"/>
              <a:gd name="connsiteX477" fmla="*/ 616262 w 9147324"/>
              <a:gd name="connsiteY477" fmla="*/ 4904066 h 6858000"/>
              <a:gd name="connsiteX478" fmla="*/ 613197 w 9147324"/>
              <a:gd name="connsiteY478" fmla="*/ 4901441 h 6858000"/>
              <a:gd name="connsiteX479" fmla="*/ 610131 w 9147324"/>
              <a:gd name="connsiteY479" fmla="*/ 4899034 h 6858000"/>
              <a:gd name="connsiteX480" fmla="*/ 607065 w 9147324"/>
              <a:gd name="connsiteY480" fmla="*/ 4896191 h 6858000"/>
              <a:gd name="connsiteX481" fmla="*/ 604218 w 9147324"/>
              <a:gd name="connsiteY481" fmla="*/ 4893128 h 6858000"/>
              <a:gd name="connsiteX482" fmla="*/ 601591 w 9147324"/>
              <a:gd name="connsiteY482" fmla="*/ 4890284 h 6858000"/>
              <a:gd name="connsiteX483" fmla="*/ 598963 w 9147324"/>
              <a:gd name="connsiteY483" fmla="*/ 4886784 h 6858000"/>
              <a:gd name="connsiteX484" fmla="*/ 596992 w 9147324"/>
              <a:gd name="connsiteY484" fmla="*/ 4883721 h 6858000"/>
              <a:gd name="connsiteX485" fmla="*/ 594583 w 9147324"/>
              <a:gd name="connsiteY485" fmla="*/ 4880440 h 6858000"/>
              <a:gd name="connsiteX486" fmla="*/ 592831 w 9147324"/>
              <a:gd name="connsiteY486" fmla="*/ 4876940 h 6858000"/>
              <a:gd name="connsiteX487" fmla="*/ 591080 w 9147324"/>
              <a:gd name="connsiteY487" fmla="*/ 4873440 h 6858000"/>
              <a:gd name="connsiteX488" fmla="*/ 589547 w 9147324"/>
              <a:gd name="connsiteY488" fmla="*/ 4869940 h 6858000"/>
              <a:gd name="connsiteX489" fmla="*/ 588233 w 9147324"/>
              <a:gd name="connsiteY489" fmla="*/ 4866221 h 6858000"/>
              <a:gd name="connsiteX490" fmla="*/ 586919 w 9147324"/>
              <a:gd name="connsiteY490" fmla="*/ 4862721 h 6858000"/>
              <a:gd name="connsiteX491" fmla="*/ 586262 w 9147324"/>
              <a:gd name="connsiteY491" fmla="*/ 4858783 h 6858000"/>
              <a:gd name="connsiteX492" fmla="*/ 585167 w 9147324"/>
              <a:gd name="connsiteY492" fmla="*/ 4855283 h 6858000"/>
              <a:gd name="connsiteX493" fmla="*/ 584729 w 9147324"/>
              <a:gd name="connsiteY493" fmla="*/ 4851345 h 6858000"/>
              <a:gd name="connsiteX494" fmla="*/ 584072 w 9147324"/>
              <a:gd name="connsiteY494" fmla="*/ 4847627 h 6858000"/>
              <a:gd name="connsiteX495" fmla="*/ 583853 w 9147324"/>
              <a:gd name="connsiteY495" fmla="*/ 4843908 h 6858000"/>
              <a:gd name="connsiteX496" fmla="*/ 583853 w 9147324"/>
              <a:gd name="connsiteY496" fmla="*/ 4840189 h 6858000"/>
              <a:gd name="connsiteX497" fmla="*/ 583853 w 9147324"/>
              <a:gd name="connsiteY497" fmla="*/ 4836251 h 6858000"/>
              <a:gd name="connsiteX498" fmla="*/ 584072 w 9147324"/>
              <a:gd name="connsiteY498" fmla="*/ 4832532 h 6858000"/>
              <a:gd name="connsiteX499" fmla="*/ 584729 w 9147324"/>
              <a:gd name="connsiteY499" fmla="*/ 4828595 h 6858000"/>
              <a:gd name="connsiteX500" fmla="*/ 585167 w 9147324"/>
              <a:gd name="connsiteY500" fmla="*/ 4824876 h 6858000"/>
              <a:gd name="connsiteX501" fmla="*/ 586262 w 9147324"/>
              <a:gd name="connsiteY501" fmla="*/ 4821157 h 6858000"/>
              <a:gd name="connsiteX502" fmla="*/ 586919 w 9147324"/>
              <a:gd name="connsiteY502" fmla="*/ 4817438 h 6858000"/>
              <a:gd name="connsiteX503" fmla="*/ 588233 w 9147324"/>
              <a:gd name="connsiteY503" fmla="*/ 4813938 h 6858000"/>
              <a:gd name="connsiteX504" fmla="*/ 589547 w 9147324"/>
              <a:gd name="connsiteY504" fmla="*/ 4810438 h 6858000"/>
              <a:gd name="connsiteX505" fmla="*/ 591080 w 9147324"/>
              <a:gd name="connsiteY505" fmla="*/ 4806719 h 6858000"/>
              <a:gd name="connsiteX506" fmla="*/ 592831 w 9147324"/>
              <a:gd name="connsiteY506" fmla="*/ 4803219 h 6858000"/>
              <a:gd name="connsiteX507" fmla="*/ 594583 w 9147324"/>
              <a:gd name="connsiteY507" fmla="*/ 4799719 h 6858000"/>
              <a:gd name="connsiteX508" fmla="*/ 596992 w 9147324"/>
              <a:gd name="connsiteY508" fmla="*/ 4796438 h 6858000"/>
              <a:gd name="connsiteX509" fmla="*/ 598963 w 9147324"/>
              <a:gd name="connsiteY509" fmla="*/ 4793156 h 6858000"/>
              <a:gd name="connsiteX510" fmla="*/ 601591 w 9147324"/>
              <a:gd name="connsiteY510" fmla="*/ 4790093 h 6858000"/>
              <a:gd name="connsiteX511" fmla="*/ 604218 w 9147324"/>
              <a:gd name="connsiteY511" fmla="*/ 4787031 h 6858000"/>
              <a:gd name="connsiteX512" fmla="*/ 607065 w 9147324"/>
              <a:gd name="connsiteY512" fmla="*/ 4783968 h 6858000"/>
              <a:gd name="connsiteX513" fmla="*/ 1015472 w 9147324"/>
              <a:gd name="connsiteY513" fmla="*/ 4376206 h 6858000"/>
              <a:gd name="connsiteX514" fmla="*/ 1018319 w 9147324"/>
              <a:gd name="connsiteY514" fmla="*/ 4373143 h 6858000"/>
              <a:gd name="connsiteX515" fmla="*/ 1020947 w 9147324"/>
              <a:gd name="connsiteY515" fmla="*/ 4370081 h 6858000"/>
              <a:gd name="connsiteX516" fmla="*/ 1023136 w 9147324"/>
              <a:gd name="connsiteY516" fmla="*/ 4367018 h 6858000"/>
              <a:gd name="connsiteX517" fmla="*/ 1025545 w 9147324"/>
              <a:gd name="connsiteY517" fmla="*/ 4363518 h 6858000"/>
              <a:gd name="connsiteX518" fmla="*/ 1027516 w 9147324"/>
              <a:gd name="connsiteY518" fmla="*/ 4360237 h 6858000"/>
              <a:gd name="connsiteX519" fmla="*/ 1029706 w 9147324"/>
              <a:gd name="connsiteY519" fmla="*/ 4356955 h 6858000"/>
              <a:gd name="connsiteX520" fmla="*/ 1031239 w 9147324"/>
              <a:gd name="connsiteY520" fmla="*/ 4353674 h 6858000"/>
              <a:gd name="connsiteX521" fmla="*/ 1032772 w 9147324"/>
              <a:gd name="connsiteY521" fmla="*/ 4349955 h 6858000"/>
              <a:gd name="connsiteX522" fmla="*/ 1034305 w 9147324"/>
              <a:gd name="connsiteY522" fmla="*/ 4346455 h 6858000"/>
              <a:gd name="connsiteX523" fmla="*/ 1035400 w 9147324"/>
              <a:gd name="connsiteY523" fmla="*/ 4342517 h 6858000"/>
              <a:gd name="connsiteX524" fmla="*/ 1036275 w 9147324"/>
              <a:gd name="connsiteY524" fmla="*/ 4339017 h 6858000"/>
              <a:gd name="connsiteX525" fmla="*/ 1037152 w 9147324"/>
              <a:gd name="connsiteY525" fmla="*/ 4335299 h 6858000"/>
              <a:gd name="connsiteX526" fmla="*/ 1037808 w 9147324"/>
              <a:gd name="connsiteY526" fmla="*/ 4331579 h 6858000"/>
              <a:gd name="connsiteX527" fmla="*/ 1038465 w 9147324"/>
              <a:gd name="connsiteY527" fmla="*/ 4327642 h 6858000"/>
              <a:gd name="connsiteX528" fmla="*/ 1038684 w 9147324"/>
              <a:gd name="connsiteY528" fmla="*/ 4323704 h 6858000"/>
              <a:gd name="connsiteX529" fmla="*/ 1038684 w 9147324"/>
              <a:gd name="connsiteY529" fmla="*/ 4320204 h 6858000"/>
              <a:gd name="connsiteX530" fmla="*/ 1038684 w 9147324"/>
              <a:gd name="connsiteY530" fmla="*/ 4316266 h 6858000"/>
              <a:gd name="connsiteX531" fmla="*/ 1038465 w 9147324"/>
              <a:gd name="connsiteY531" fmla="*/ 4312548 h 6858000"/>
              <a:gd name="connsiteX532" fmla="*/ 1037808 w 9147324"/>
              <a:gd name="connsiteY532" fmla="*/ 4308610 h 6858000"/>
              <a:gd name="connsiteX533" fmla="*/ 1037152 w 9147324"/>
              <a:gd name="connsiteY533" fmla="*/ 4305110 h 6858000"/>
              <a:gd name="connsiteX534" fmla="*/ 1036275 w 9147324"/>
              <a:gd name="connsiteY534" fmla="*/ 4301173 h 6858000"/>
              <a:gd name="connsiteX535" fmla="*/ 1035400 w 9147324"/>
              <a:gd name="connsiteY535" fmla="*/ 4297672 h 6858000"/>
              <a:gd name="connsiteX536" fmla="*/ 1034305 w 9147324"/>
              <a:gd name="connsiteY536" fmla="*/ 4293735 h 6858000"/>
              <a:gd name="connsiteX537" fmla="*/ 1032772 w 9147324"/>
              <a:gd name="connsiteY537" fmla="*/ 4290235 h 6858000"/>
              <a:gd name="connsiteX538" fmla="*/ 1031239 w 9147324"/>
              <a:gd name="connsiteY538" fmla="*/ 4286735 h 6858000"/>
              <a:gd name="connsiteX539" fmla="*/ 1029706 w 9147324"/>
              <a:gd name="connsiteY539" fmla="*/ 4283234 h 6858000"/>
              <a:gd name="connsiteX540" fmla="*/ 1027516 w 9147324"/>
              <a:gd name="connsiteY540" fmla="*/ 4279953 h 6858000"/>
              <a:gd name="connsiteX541" fmla="*/ 1025545 w 9147324"/>
              <a:gd name="connsiteY541" fmla="*/ 4276453 h 6858000"/>
              <a:gd name="connsiteX542" fmla="*/ 1023136 w 9147324"/>
              <a:gd name="connsiteY542" fmla="*/ 4273172 h 6858000"/>
              <a:gd name="connsiteX543" fmla="*/ 1020947 w 9147324"/>
              <a:gd name="connsiteY543" fmla="*/ 4270109 h 6858000"/>
              <a:gd name="connsiteX544" fmla="*/ 1018319 w 9147324"/>
              <a:gd name="connsiteY544" fmla="*/ 4267046 h 6858000"/>
              <a:gd name="connsiteX545" fmla="*/ 1015472 w 9147324"/>
              <a:gd name="connsiteY545" fmla="*/ 4263984 h 6858000"/>
              <a:gd name="connsiteX546" fmla="*/ 1012844 w 9147324"/>
              <a:gd name="connsiteY546" fmla="*/ 4261577 h 6858000"/>
              <a:gd name="connsiteX547" fmla="*/ 1009998 w 9147324"/>
              <a:gd name="connsiteY547" fmla="*/ 4259390 h 6858000"/>
              <a:gd name="connsiteX548" fmla="*/ 1004741 w 9147324"/>
              <a:gd name="connsiteY548" fmla="*/ 4255015 h 6858000"/>
              <a:gd name="connsiteX549" fmla="*/ 998829 w 9147324"/>
              <a:gd name="connsiteY549" fmla="*/ 4251296 h 6858000"/>
              <a:gd name="connsiteX550" fmla="*/ 992917 w 9147324"/>
              <a:gd name="connsiteY550" fmla="*/ 4248233 h 6858000"/>
              <a:gd name="connsiteX551" fmla="*/ 986785 w 9147324"/>
              <a:gd name="connsiteY551" fmla="*/ 4245827 h 6858000"/>
              <a:gd name="connsiteX552" fmla="*/ 980215 w 9147324"/>
              <a:gd name="connsiteY552" fmla="*/ 4243639 h 6858000"/>
              <a:gd name="connsiteX553" fmla="*/ 973865 w 9147324"/>
              <a:gd name="connsiteY553" fmla="*/ 4242108 h 6858000"/>
              <a:gd name="connsiteX554" fmla="*/ 967076 w 9147324"/>
              <a:gd name="connsiteY554" fmla="*/ 4241452 h 6858000"/>
              <a:gd name="connsiteX555" fmla="*/ 960726 w 9147324"/>
              <a:gd name="connsiteY555" fmla="*/ 4240796 h 6858000"/>
              <a:gd name="connsiteX556" fmla="*/ 954157 w 9147324"/>
              <a:gd name="connsiteY556" fmla="*/ 4241014 h 6858000"/>
              <a:gd name="connsiteX557" fmla="*/ 947368 w 9147324"/>
              <a:gd name="connsiteY557" fmla="*/ 4241671 h 6858000"/>
              <a:gd name="connsiteX558" fmla="*/ 941017 w 9147324"/>
              <a:gd name="connsiteY558" fmla="*/ 4242983 h 6858000"/>
              <a:gd name="connsiteX559" fmla="*/ 934448 w 9147324"/>
              <a:gd name="connsiteY559" fmla="*/ 4244733 h 6858000"/>
              <a:gd name="connsiteX560" fmla="*/ 928316 w 9147324"/>
              <a:gd name="connsiteY560" fmla="*/ 4247358 h 6858000"/>
              <a:gd name="connsiteX561" fmla="*/ 922184 w 9147324"/>
              <a:gd name="connsiteY561" fmla="*/ 4250202 h 6858000"/>
              <a:gd name="connsiteX562" fmla="*/ 916272 w 9147324"/>
              <a:gd name="connsiteY562" fmla="*/ 4253484 h 6858000"/>
              <a:gd name="connsiteX563" fmla="*/ 3324 w 9147324"/>
              <a:gd name="connsiteY563" fmla="*/ 5172601 h 6858000"/>
              <a:gd name="connsiteX564" fmla="*/ 3324 w 9147324"/>
              <a:gd name="connsiteY564" fmla="*/ 3861048 h 6858000"/>
              <a:gd name="connsiteX565" fmla="*/ 0 w 9147324"/>
              <a:gd name="connsiteY565" fmla="*/ 38610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9147324" h="6858000">
                <a:moveTo>
                  <a:pt x="0" y="0"/>
                </a:moveTo>
                <a:lnTo>
                  <a:pt x="9147324" y="0"/>
                </a:lnTo>
                <a:lnTo>
                  <a:pt x="9147324" y="2466533"/>
                </a:lnTo>
                <a:lnTo>
                  <a:pt x="9147324" y="3861048"/>
                </a:lnTo>
                <a:lnTo>
                  <a:pt x="9147324" y="6857998"/>
                </a:lnTo>
                <a:lnTo>
                  <a:pt x="6305809" y="6857998"/>
                </a:lnTo>
                <a:lnTo>
                  <a:pt x="6305809" y="6858000"/>
                </a:lnTo>
                <a:lnTo>
                  <a:pt x="320415" y="6858000"/>
                </a:lnTo>
                <a:lnTo>
                  <a:pt x="1400885" y="5778874"/>
                </a:lnTo>
                <a:lnTo>
                  <a:pt x="1403732" y="5776029"/>
                </a:lnTo>
                <a:lnTo>
                  <a:pt x="1406141" y="5772967"/>
                </a:lnTo>
                <a:lnTo>
                  <a:pt x="1408769" y="5769686"/>
                </a:lnTo>
                <a:lnTo>
                  <a:pt x="1411178" y="5766623"/>
                </a:lnTo>
                <a:lnTo>
                  <a:pt x="1413148" y="5763123"/>
                </a:lnTo>
                <a:lnTo>
                  <a:pt x="1414900" y="5759623"/>
                </a:lnTo>
                <a:lnTo>
                  <a:pt x="1416872" y="5756341"/>
                </a:lnTo>
                <a:lnTo>
                  <a:pt x="1418404" y="5752623"/>
                </a:lnTo>
                <a:lnTo>
                  <a:pt x="1419718" y="5749123"/>
                </a:lnTo>
                <a:lnTo>
                  <a:pt x="1420813" y="5745404"/>
                </a:lnTo>
                <a:lnTo>
                  <a:pt x="1421908" y="5741685"/>
                </a:lnTo>
                <a:lnTo>
                  <a:pt x="1422784" y="5737966"/>
                </a:lnTo>
                <a:lnTo>
                  <a:pt x="1423222" y="5734247"/>
                </a:lnTo>
                <a:lnTo>
                  <a:pt x="1423660" y="5730310"/>
                </a:lnTo>
                <a:lnTo>
                  <a:pt x="1423879" y="5726810"/>
                </a:lnTo>
                <a:lnTo>
                  <a:pt x="1424317" y="5722872"/>
                </a:lnTo>
                <a:lnTo>
                  <a:pt x="1423879" y="5718934"/>
                </a:lnTo>
                <a:lnTo>
                  <a:pt x="1423660" y="5715215"/>
                </a:lnTo>
                <a:lnTo>
                  <a:pt x="1423222" y="5711278"/>
                </a:lnTo>
                <a:lnTo>
                  <a:pt x="1422784" y="5707777"/>
                </a:lnTo>
                <a:lnTo>
                  <a:pt x="1421908" y="5703840"/>
                </a:lnTo>
                <a:lnTo>
                  <a:pt x="1420813" y="5700340"/>
                </a:lnTo>
                <a:lnTo>
                  <a:pt x="1419718" y="5696621"/>
                </a:lnTo>
                <a:lnTo>
                  <a:pt x="1418404" y="5693121"/>
                </a:lnTo>
                <a:lnTo>
                  <a:pt x="1416872" y="5689402"/>
                </a:lnTo>
                <a:lnTo>
                  <a:pt x="1414900" y="5685902"/>
                </a:lnTo>
                <a:lnTo>
                  <a:pt x="1413148" y="5682621"/>
                </a:lnTo>
                <a:lnTo>
                  <a:pt x="1411178" y="5679121"/>
                </a:lnTo>
                <a:lnTo>
                  <a:pt x="1408769" y="5675840"/>
                </a:lnTo>
                <a:lnTo>
                  <a:pt x="1406141" y="5672777"/>
                </a:lnTo>
                <a:lnTo>
                  <a:pt x="1403732" y="5669714"/>
                </a:lnTo>
                <a:lnTo>
                  <a:pt x="1400885" y="5666870"/>
                </a:lnTo>
                <a:lnTo>
                  <a:pt x="1398038" y="5664027"/>
                </a:lnTo>
                <a:lnTo>
                  <a:pt x="1394973" y="5661183"/>
                </a:lnTo>
                <a:lnTo>
                  <a:pt x="1391688" y="5658995"/>
                </a:lnTo>
                <a:lnTo>
                  <a:pt x="1388403" y="5656589"/>
                </a:lnTo>
                <a:lnTo>
                  <a:pt x="1385118" y="5654620"/>
                </a:lnTo>
                <a:lnTo>
                  <a:pt x="1381615" y="5652432"/>
                </a:lnTo>
                <a:lnTo>
                  <a:pt x="1378330" y="5650901"/>
                </a:lnTo>
                <a:lnTo>
                  <a:pt x="1374607" y="5649370"/>
                </a:lnTo>
                <a:lnTo>
                  <a:pt x="1371103" y="5647839"/>
                </a:lnTo>
                <a:lnTo>
                  <a:pt x="1367381" y="5646964"/>
                </a:lnTo>
                <a:lnTo>
                  <a:pt x="1363658" y="5645870"/>
                </a:lnTo>
                <a:lnTo>
                  <a:pt x="1359936" y="5644995"/>
                </a:lnTo>
                <a:lnTo>
                  <a:pt x="1356212" y="5644339"/>
                </a:lnTo>
                <a:lnTo>
                  <a:pt x="1352490" y="5643682"/>
                </a:lnTo>
                <a:lnTo>
                  <a:pt x="1348767" y="5643464"/>
                </a:lnTo>
                <a:lnTo>
                  <a:pt x="1344825" y="5643464"/>
                </a:lnTo>
                <a:lnTo>
                  <a:pt x="1340883" y="5643464"/>
                </a:lnTo>
                <a:lnTo>
                  <a:pt x="1337161" y="5643682"/>
                </a:lnTo>
                <a:lnTo>
                  <a:pt x="1333438" y="5644339"/>
                </a:lnTo>
                <a:lnTo>
                  <a:pt x="1329715" y="5644995"/>
                </a:lnTo>
                <a:lnTo>
                  <a:pt x="1325774" y="5645870"/>
                </a:lnTo>
                <a:lnTo>
                  <a:pt x="1322270" y="5646964"/>
                </a:lnTo>
                <a:lnTo>
                  <a:pt x="1318548" y="5647839"/>
                </a:lnTo>
                <a:lnTo>
                  <a:pt x="1315043" y="5649370"/>
                </a:lnTo>
                <a:lnTo>
                  <a:pt x="1311321" y="5650901"/>
                </a:lnTo>
                <a:lnTo>
                  <a:pt x="1307817" y="5652432"/>
                </a:lnTo>
                <a:lnTo>
                  <a:pt x="1304532" y="5654620"/>
                </a:lnTo>
                <a:lnTo>
                  <a:pt x="1301028" y="5656589"/>
                </a:lnTo>
                <a:lnTo>
                  <a:pt x="1297744" y="5658995"/>
                </a:lnTo>
                <a:lnTo>
                  <a:pt x="1294678" y="5661183"/>
                </a:lnTo>
                <a:lnTo>
                  <a:pt x="1291612" y="5664027"/>
                </a:lnTo>
                <a:lnTo>
                  <a:pt x="1288765" y="5666870"/>
                </a:lnTo>
                <a:lnTo>
                  <a:pt x="1216062" y="5739278"/>
                </a:lnTo>
                <a:lnTo>
                  <a:pt x="1212996" y="5742123"/>
                </a:lnTo>
                <a:lnTo>
                  <a:pt x="1209930" y="5744966"/>
                </a:lnTo>
                <a:lnTo>
                  <a:pt x="1206864" y="5747154"/>
                </a:lnTo>
                <a:lnTo>
                  <a:pt x="1203361" y="5749560"/>
                </a:lnTo>
                <a:lnTo>
                  <a:pt x="1200076" y="5751529"/>
                </a:lnTo>
                <a:lnTo>
                  <a:pt x="1196791" y="5753716"/>
                </a:lnTo>
                <a:lnTo>
                  <a:pt x="1193069" y="5755248"/>
                </a:lnTo>
                <a:lnTo>
                  <a:pt x="1189784" y="5756779"/>
                </a:lnTo>
                <a:lnTo>
                  <a:pt x="1185842" y="5758311"/>
                </a:lnTo>
                <a:lnTo>
                  <a:pt x="1182338" y="5759404"/>
                </a:lnTo>
                <a:lnTo>
                  <a:pt x="1178835" y="5760279"/>
                </a:lnTo>
                <a:lnTo>
                  <a:pt x="1174893" y="5761154"/>
                </a:lnTo>
                <a:lnTo>
                  <a:pt x="1171389" y="5761811"/>
                </a:lnTo>
                <a:lnTo>
                  <a:pt x="1167448" y="5762248"/>
                </a:lnTo>
                <a:lnTo>
                  <a:pt x="1163506" y="5762686"/>
                </a:lnTo>
                <a:lnTo>
                  <a:pt x="1159783" y="5762686"/>
                </a:lnTo>
                <a:lnTo>
                  <a:pt x="1156060" y="5762686"/>
                </a:lnTo>
                <a:lnTo>
                  <a:pt x="1152338" y="5762248"/>
                </a:lnTo>
                <a:lnTo>
                  <a:pt x="1148396" y="5761811"/>
                </a:lnTo>
                <a:lnTo>
                  <a:pt x="1144454" y="5761154"/>
                </a:lnTo>
                <a:lnTo>
                  <a:pt x="1140950" y="5760279"/>
                </a:lnTo>
                <a:lnTo>
                  <a:pt x="1137009" y="5759404"/>
                </a:lnTo>
                <a:lnTo>
                  <a:pt x="1133505" y="5758311"/>
                </a:lnTo>
                <a:lnTo>
                  <a:pt x="1130001" y="5756779"/>
                </a:lnTo>
                <a:lnTo>
                  <a:pt x="1126279" y="5755248"/>
                </a:lnTo>
                <a:lnTo>
                  <a:pt x="1122993" y="5753716"/>
                </a:lnTo>
                <a:lnTo>
                  <a:pt x="1119271" y="5751529"/>
                </a:lnTo>
                <a:lnTo>
                  <a:pt x="1115986" y="5749560"/>
                </a:lnTo>
                <a:lnTo>
                  <a:pt x="1112920" y="5747154"/>
                </a:lnTo>
                <a:lnTo>
                  <a:pt x="1109636" y="5744966"/>
                </a:lnTo>
                <a:lnTo>
                  <a:pt x="1106789" y="5742123"/>
                </a:lnTo>
                <a:lnTo>
                  <a:pt x="1103723" y="5739278"/>
                </a:lnTo>
                <a:lnTo>
                  <a:pt x="1100876" y="5736435"/>
                </a:lnTo>
                <a:lnTo>
                  <a:pt x="1098248" y="5733372"/>
                </a:lnTo>
                <a:lnTo>
                  <a:pt x="1095621" y="5730310"/>
                </a:lnTo>
                <a:lnTo>
                  <a:pt x="1093431" y="5727028"/>
                </a:lnTo>
                <a:lnTo>
                  <a:pt x="1091241" y="5723528"/>
                </a:lnTo>
                <a:lnTo>
                  <a:pt x="1089489" y="5720247"/>
                </a:lnTo>
                <a:lnTo>
                  <a:pt x="1087737" y="5716747"/>
                </a:lnTo>
                <a:lnTo>
                  <a:pt x="1086204" y="5713028"/>
                </a:lnTo>
                <a:lnTo>
                  <a:pt x="1084890" y="5709527"/>
                </a:lnTo>
                <a:lnTo>
                  <a:pt x="1083577" y="5706027"/>
                </a:lnTo>
                <a:lnTo>
                  <a:pt x="1082700" y="5702309"/>
                </a:lnTo>
                <a:lnTo>
                  <a:pt x="1081824" y="5698371"/>
                </a:lnTo>
                <a:lnTo>
                  <a:pt x="1081386" y="5694652"/>
                </a:lnTo>
                <a:lnTo>
                  <a:pt x="1080730" y="5690933"/>
                </a:lnTo>
                <a:lnTo>
                  <a:pt x="1080511" y="5687214"/>
                </a:lnTo>
                <a:lnTo>
                  <a:pt x="1080511" y="5683277"/>
                </a:lnTo>
                <a:lnTo>
                  <a:pt x="1080511" y="5679558"/>
                </a:lnTo>
                <a:lnTo>
                  <a:pt x="1080730" y="5675840"/>
                </a:lnTo>
                <a:lnTo>
                  <a:pt x="1081386" y="5672120"/>
                </a:lnTo>
                <a:lnTo>
                  <a:pt x="1081824" y="5668183"/>
                </a:lnTo>
                <a:lnTo>
                  <a:pt x="1082700" y="5664683"/>
                </a:lnTo>
                <a:lnTo>
                  <a:pt x="1083577" y="5660745"/>
                </a:lnTo>
                <a:lnTo>
                  <a:pt x="1084890" y="5657245"/>
                </a:lnTo>
                <a:lnTo>
                  <a:pt x="1086204" y="5653526"/>
                </a:lnTo>
                <a:lnTo>
                  <a:pt x="1087737" y="5650026"/>
                </a:lnTo>
                <a:lnTo>
                  <a:pt x="1089489" y="5646526"/>
                </a:lnTo>
                <a:lnTo>
                  <a:pt x="1091241" y="5643026"/>
                </a:lnTo>
                <a:lnTo>
                  <a:pt x="1093431" y="5639744"/>
                </a:lnTo>
                <a:lnTo>
                  <a:pt x="1095621" y="5636682"/>
                </a:lnTo>
                <a:lnTo>
                  <a:pt x="1098248" y="5633182"/>
                </a:lnTo>
                <a:lnTo>
                  <a:pt x="1100876" y="5630119"/>
                </a:lnTo>
                <a:lnTo>
                  <a:pt x="1103723" y="5627276"/>
                </a:lnTo>
                <a:lnTo>
                  <a:pt x="1564686" y="5167012"/>
                </a:lnTo>
                <a:lnTo>
                  <a:pt x="1567533" y="5163949"/>
                </a:lnTo>
                <a:lnTo>
                  <a:pt x="1569942" y="5160886"/>
                </a:lnTo>
                <a:lnTo>
                  <a:pt x="1572570" y="5157824"/>
                </a:lnTo>
                <a:lnTo>
                  <a:pt x="1574979" y="5154324"/>
                </a:lnTo>
                <a:lnTo>
                  <a:pt x="1576949" y="5151042"/>
                </a:lnTo>
                <a:lnTo>
                  <a:pt x="1578701" y="5147761"/>
                </a:lnTo>
                <a:lnTo>
                  <a:pt x="1580453" y="5144479"/>
                </a:lnTo>
                <a:lnTo>
                  <a:pt x="1581986" y="5140761"/>
                </a:lnTo>
                <a:lnTo>
                  <a:pt x="1583300" y="5137261"/>
                </a:lnTo>
                <a:lnTo>
                  <a:pt x="1584613" y="5133323"/>
                </a:lnTo>
                <a:lnTo>
                  <a:pt x="1585708" y="5129823"/>
                </a:lnTo>
                <a:lnTo>
                  <a:pt x="1586366" y="5126104"/>
                </a:lnTo>
                <a:lnTo>
                  <a:pt x="1587022" y="5122385"/>
                </a:lnTo>
                <a:lnTo>
                  <a:pt x="1587460" y="5118448"/>
                </a:lnTo>
                <a:lnTo>
                  <a:pt x="1587680" y="5114510"/>
                </a:lnTo>
                <a:lnTo>
                  <a:pt x="1587680" y="5111010"/>
                </a:lnTo>
                <a:lnTo>
                  <a:pt x="1587680" y="5107072"/>
                </a:lnTo>
                <a:lnTo>
                  <a:pt x="1587460" y="5103353"/>
                </a:lnTo>
                <a:lnTo>
                  <a:pt x="1587022" y="5099415"/>
                </a:lnTo>
                <a:lnTo>
                  <a:pt x="1586366" y="5095915"/>
                </a:lnTo>
                <a:lnTo>
                  <a:pt x="1585708" y="5091978"/>
                </a:lnTo>
                <a:lnTo>
                  <a:pt x="1584613" y="5088478"/>
                </a:lnTo>
                <a:lnTo>
                  <a:pt x="1583300" y="5084540"/>
                </a:lnTo>
                <a:lnTo>
                  <a:pt x="1581986" y="5081040"/>
                </a:lnTo>
                <a:lnTo>
                  <a:pt x="1580453" y="5077540"/>
                </a:lnTo>
                <a:lnTo>
                  <a:pt x="1578701" y="5074040"/>
                </a:lnTo>
                <a:lnTo>
                  <a:pt x="1576949" y="5070759"/>
                </a:lnTo>
                <a:lnTo>
                  <a:pt x="1574979" y="5067258"/>
                </a:lnTo>
                <a:lnTo>
                  <a:pt x="1572570" y="5063977"/>
                </a:lnTo>
                <a:lnTo>
                  <a:pt x="1569942" y="5060914"/>
                </a:lnTo>
                <a:lnTo>
                  <a:pt x="1567533" y="5057852"/>
                </a:lnTo>
                <a:lnTo>
                  <a:pt x="1564686" y="5054789"/>
                </a:lnTo>
                <a:lnTo>
                  <a:pt x="1561839" y="5051946"/>
                </a:lnTo>
                <a:lnTo>
                  <a:pt x="1558773" y="5049320"/>
                </a:lnTo>
                <a:lnTo>
                  <a:pt x="1555270" y="5047133"/>
                </a:lnTo>
                <a:lnTo>
                  <a:pt x="1552204" y="5044726"/>
                </a:lnTo>
                <a:lnTo>
                  <a:pt x="1548919" y="5042758"/>
                </a:lnTo>
                <a:lnTo>
                  <a:pt x="1545415" y="5040570"/>
                </a:lnTo>
                <a:lnTo>
                  <a:pt x="1541911" y="5038820"/>
                </a:lnTo>
                <a:lnTo>
                  <a:pt x="1538408" y="5037288"/>
                </a:lnTo>
                <a:lnTo>
                  <a:pt x="1534685" y="5035976"/>
                </a:lnTo>
                <a:lnTo>
                  <a:pt x="1531181" y="5035101"/>
                </a:lnTo>
                <a:lnTo>
                  <a:pt x="1527240" y="5034007"/>
                </a:lnTo>
                <a:lnTo>
                  <a:pt x="1523736" y="5032913"/>
                </a:lnTo>
                <a:lnTo>
                  <a:pt x="1519794" y="5032476"/>
                </a:lnTo>
                <a:lnTo>
                  <a:pt x="1516071" y="5031820"/>
                </a:lnTo>
                <a:lnTo>
                  <a:pt x="1512349" y="5031601"/>
                </a:lnTo>
                <a:lnTo>
                  <a:pt x="1508626" y="5031601"/>
                </a:lnTo>
                <a:lnTo>
                  <a:pt x="1504684" y="5031601"/>
                </a:lnTo>
                <a:lnTo>
                  <a:pt x="1500742" y="5031820"/>
                </a:lnTo>
                <a:lnTo>
                  <a:pt x="1497020" y="5032476"/>
                </a:lnTo>
                <a:lnTo>
                  <a:pt x="1493297" y="5032913"/>
                </a:lnTo>
                <a:lnTo>
                  <a:pt x="1489575" y="5034007"/>
                </a:lnTo>
                <a:lnTo>
                  <a:pt x="1485851" y="5035101"/>
                </a:lnTo>
                <a:lnTo>
                  <a:pt x="1482348" y="5035976"/>
                </a:lnTo>
                <a:lnTo>
                  <a:pt x="1478844" y="5037288"/>
                </a:lnTo>
                <a:lnTo>
                  <a:pt x="1475122" y="5038820"/>
                </a:lnTo>
                <a:lnTo>
                  <a:pt x="1471617" y="5040570"/>
                </a:lnTo>
                <a:lnTo>
                  <a:pt x="1468114" y="5042758"/>
                </a:lnTo>
                <a:lnTo>
                  <a:pt x="1464829" y="5044726"/>
                </a:lnTo>
                <a:lnTo>
                  <a:pt x="1461544" y="5047133"/>
                </a:lnTo>
                <a:lnTo>
                  <a:pt x="1458479" y="5049320"/>
                </a:lnTo>
                <a:lnTo>
                  <a:pt x="1455413" y="5051946"/>
                </a:lnTo>
                <a:lnTo>
                  <a:pt x="1452347" y="5054789"/>
                </a:lnTo>
                <a:lnTo>
                  <a:pt x="1391688" y="5115603"/>
                </a:lnTo>
                <a:lnTo>
                  <a:pt x="1322927" y="5183855"/>
                </a:lnTo>
                <a:lnTo>
                  <a:pt x="1320080" y="5186700"/>
                </a:lnTo>
                <a:lnTo>
                  <a:pt x="1317014" y="5189325"/>
                </a:lnTo>
                <a:lnTo>
                  <a:pt x="1313948" y="5191950"/>
                </a:lnTo>
                <a:lnTo>
                  <a:pt x="1310664" y="5194137"/>
                </a:lnTo>
                <a:lnTo>
                  <a:pt x="1307379" y="5196325"/>
                </a:lnTo>
                <a:lnTo>
                  <a:pt x="1303875" y="5198075"/>
                </a:lnTo>
                <a:lnTo>
                  <a:pt x="1300372" y="5199825"/>
                </a:lnTo>
                <a:lnTo>
                  <a:pt x="1296648" y="5201356"/>
                </a:lnTo>
                <a:lnTo>
                  <a:pt x="1293145" y="5202669"/>
                </a:lnTo>
                <a:lnTo>
                  <a:pt x="1289641" y="5203981"/>
                </a:lnTo>
                <a:lnTo>
                  <a:pt x="1285918" y="5205075"/>
                </a:lnTo>
                <a:lnTo>
                  <a:pt x="1281976" y="5205731"/>
                </a:lnTo>
                <a:lnTo>
                  <a:pt x="1278253" y="5206169"/>
                </a:lnTo>
                <a:lnTo>
                  <a:pt x="1274531" y="5206825"/>
                </a:lnTo>
                <a:lnTo>
                  <a:pt x="1270808" y="5207044"/>
                </a:lnTo>
                <a:lnTo>
                  <a:pt x="1266867" y="5207263"/>
                </a:lnTo>
                <a:lnTo>
                  <a:pt x="1263144" y="5207044"/>
                </a:lnTo>
                <a:lnTo>
                  <a:pt x="1259421" y="5206825"/>
                </a:lnTo>
                <a:lnTo>
                  <a:pt x="1255698" y="5206169"/>
                </a:lnTo>
                <a:lnTo>
                  <a:pt x="1251757" y="5205731"/>
                </a:lnTo>
                <a:lnTo>
                  <a:pt x="1248253" y="5205075"/>
                </a:lnTo>
                <a:lnTo>
                  <a:pt x="1244311" y="5203981"/>
                </a:lnTo>
                <a:lnTo>
                  <a:pt x="1240588" y="5202669"/>
                </a:lnTo>
                <a:lnTo>
                  <a:pt x="1237085" y="5201356"/>
                </a:lnTo>
                <a:lnTo>
                  <a:pt x="1233581" y="5199825"/>
                </a:lnTo>
                <a:lnTo>
                  <a:pt x="1230077" y="5198075"/>
                </a:lnTo>
                <a:lnTo>
                  <a:pt x="1226573" y="5196325"/>
                </a:lnTo>
                <a:lnTo>
                  <a:pt x="1223289" y="5194137"/>
                </a:lnTo>
                <a:lnTo>
                  <a:pt x="1220223" y="5191950"/>
                </a:lnTo>
                <a:lnTo>
                  <a:pt x="1216719" y="5189325"/>
                </a:lnTo>
                <a:lnTo>
                  <a:pt x="1213653" y="5186700"/>
                </a:lnTo>
                <a:lnTo>
                  <a:pt x="1210806" y="5183855"/>
                </a:lnTo>
                <a:lnTo>
                  <a:pt x="1206427" y="5179043"/>
                </a:lnTo>
                <a:lnTo>
                  <a:pt x="1202485" y="5174230"/>
                </a:lnTo>
                <a:lnTo>
                  <a:pt x="1198982" y="5168762"/>
                </a:lnTo>
                <a:lnTo>
                  <a:pt x="1195916" y="5163292"/>
                </a:lnTo>
                <a:lnTo>
                  <a:pt x="1193288" y="5157386"/>
                </a:lnTo>
                <a:lnTo>
                  <a:pt x="1191317" y="5151917"/>
                </a:lnTo>
                <a:lnTo>
                  <a:pt x="1189784" y="5146011"/>
                </a:lnTo>
                <a:lnTo>
                  <a:pt x="1188689" y="5139667"/>
                </a:lnTo>
                <a:lnTo>
                  <a:pt x="1188032" y="5133541"/>
                </a:lnTo>
                <a:lnTo>
                  <a:pt x="1187813" y="5127635"/>
                </a:lnTo>
                <a:lnTo>
                  <a:pt x="1188251" y="5121510"/>
                </a:lnTo>
                <a:lnTo>
                  <a:pt x="1189127" y="5115385"/>
                </a:lnTo>
                <a:lnTo>
                  <a:pt x="1190003" y="5109478"/>
                </a:lnTo>
                <a:lnTo>
                  <a:pt x="1191755" y="5103353"/>
                </a:lnTo>
                <a:lnTo>
                  <a:pt x="1193945" y="5097665"/>
                </a:lnTo>
                <a:lnTo>
                  <a:pt x="1196791" y="5091978"/>
                </a:lnTo>
                <a:lnTo>
                  <a:pt x="1382271" y="4906691"/>
                </a:lnTo>
                <a:lnTo>
                  <a:pt x="1384899" y="4903628"/>
                </a:lnTo>
                <a:lnTo>
                  <a:pt x="1387746" y="4900566"/>
                </a:lnTo>
                <a:lnTo>
                  <a:pt x="1390155" y="4897284"/>
                </a:lnTo>
                <a:lnTo>
                  <a:pt x="1392345" y="4894003"/>
                </a:lnTo>
                <a:lnTo>
                  <a:pt x="1394316" y="4890721"/>
                </a:lnTo>
                <a:lnTo>
                  <a:pt x="1396505" y="4887440"/>
                </a:lnTo>
                <a:lnTo>
                  <a:pt x="1398038" y="4883940"/>
                </a:lnTo>
                <a:lnTo>
                  <a:pt x="1399571" y="4880440"/>
                </a:lnTo>
                <a:lnTo>
                  <a:pt x="1401104" y="4876940"/>
                </a:lnTo>
                <a:lnTo>
                  <a:pt x="1402199" y="4873003"/>
                </a:lnTo>
                <a:lnTo>
                  <a:pt x="1403075" y="4869502"/>
                </a:lnTo>
                <a:lnTo>
                  <a:pt x="1403952" y="4865783"/>
                </a:lnTo>
                <a:lnTo>
                  <a:pt x="1404608" y="4861846"/>
                </a:lnTo>
                <a:lnTo>
                  <a:pt x="1405265" y="4858127"/>
                </a:lnTo>
                <a:lnTo>
                  <a:pt x="1405484" y="4854189"/>
                </a:lnTo>
                <a:lnTo>
                  <a:pt x="1405484" y="4850689"/>
                </a:lnTo>
                <a:lnTo>
                  <a:pt x="1405484" y="4846752"/>
                </a:lnTo>
                <a:lnTo>
                  <a:pt x="1405265" y="4843033"/>
                </a:lnTo>
                <a:lnTo>
                  <a:pt x="1404608" y="4839095"/>
                </a:lnTo>
                <a:lnTo>
                  <a:pt x="1403952" y="4835595"/>
                </a:lnTo>
                <a:lnTo>
                  <a:pt x="1403075" y="4831657"/>
                </a:lnTo>
                <a:lnTo>
                  <a:pt x="1402199" y="4828157"/>
                </a:lnTo>
                <a:lnTo>
                  <a:pt x="1401104" y="4824219"/>
                </a:lnTo>
                <a:lnTo>
                  <a:pt x="1399571" y="4820719"/>
                </a:lnTo>
                <a:lnTo>
                  <a:pt x="1398038" y="4817219"/>
                </a:lnTo>
                <a:lnTo>
                  <a:pt x="1396505" y="4813719"/>
                </a:lnTo>
                <a:lnTo>
                  <a:pt x="1394316" y="4810438"/>
                </a:lnTo>
                <a:lnTo>
                  <a:pt x="1392345" y="4806938"/>
                </a:lnTo>
                <a:lnTo>
                  <a:pt x="1390155" y="4803656"/>
                </a:lnTo>
                <a:lnTo>
                  <a:pt x="1387746" y="4800594"/>
                </a:lnTo>
                <a:lnTo>
                  <a:pt x="1384899" y="4797531"/>
                </a:lnTo>
                <a:lnTo>
                  <a:pt x="1382271" y="4794469"/>
                </a:lnTo>
                <a:lnTo>
                  <a:pt x="1379206" y="4791625"/>
                </a:lnTo>
                <a:lnTo>
                  <a:pt x="1376140" y="4789000"/>
                </a:lnTo>
                <a:lnTo>
                  <a:pt x="1373074" y="4786812"/>
                </a:lnTo>
                <a:lnTo>
                  <a:pt x="1369790" y="4784406"/>
                </a:lnTo>
                <a:lnTo>
                  <a:pt x="1366505" y="4782437"/>
                </a:lnTo>
                <a:lnTo>
                  <a:pt x="1363001" y="4780250"/>
                </a:lnTo>
                <a:lnTo>
                  <a:pt x="1359497" y="4778500"/>
                </a:lnTo>
                <a:lnTo>
                  <a:pt x="1355775" y="4776968"/>
                </a:lnTo>
                <a:lnTo>
                  <a:pt x="1352271" y="4775655"/>
                </a:lnTo>
                <a:lnTo>
                  <a:pt x="1348767" y="4774562"/>
                </a:lnTo>
                <a:lnTo>
                  <a:pt x="1345044" y="4773687"/>
                </a:lnTo>
                <a:lnTo>
                  <a:pt x="1341102" y="4772593"/>
                </a:lnTo>
                <a:lnTo>
                  <a:pt x="1337599" y="4772155"/>
                </a:lnTo>
                <a:lnTo>
                  <a:pt x="1333657" y="4771499"/>
                </a:lnTo>
                <a:lnTo>
                  <a:pt x="1329934" y="4771280"/>
                </a:lnTo>
                <a:lnTo>
                  <a:pt x="1325993" y="4771280"/>
                </a:lnTo>
                <a:lnTo>
                  <a:pt x="1322270" y="4771280"/>
                </a:lnTo>
                <a:lnTo>
                  <a:pt x="1318548" y="4771499"/>
                </a:lnTo>
                <a:lnTo>
                  <a:pt x="1314824" y="4772155"/>
                </a:lnTo>
                <a:lnTo>
                  <a:pt x="1310882" y="4772593"/>
                </a:lnTo>
                <a:lnTo>
                  <a:pt x="1307379" y="4773687"/>
                </a:lnTo>
                <a:lnTo>
                  <a:pt x="1303437" y="4774562"/>
                </a:lnTo>
                <a:lnTo>
                  <a:pt x="1299714" y="4775655"/>
                </a:lnTo>
                <a:lnTo>
                  <a:pt x="1296211" y="4776968"/>
                </a:lnTo>
                <a:lnTo>
                  <a:pt x="1292707" y="4778500"/>
                </a:lnTo>
                <a:lnTo>
                  <a:pt x="1289203" y="4780250"/>
                </a:lnTo>
                <a:lnTo>
                  <a:pt x="1285699" y="4782437"/>
                </a:lnTo>
                <a:lnTo>
                  <a:pt x="1282414" y="4784406"/>
                </a:lnTo>
                <a:lnTo>
                  <a:pt x="1279349" y="4786812"/>
                </a:lnTo>
                <a:lnTo>
                  <a:pt x="1275845" y="4789000"/>
                </a:lnTo>
                <a:lnTo>
                  <a:pt x="1272779" y="4791625"/>
                </a:lnTo>
                <a:lnTo>
                  <a:pt x="1269932" y="4794469"/>
                </a:lnTo>
                <a:lnTo>
                  <a:pt x="879701" y="5184293"/>
                </a:lnTo>
                <a:lnTo>
                  <a:pt x="876855" y="5186918"/>
                </a:lnTo>
                <a:lnTo>
                  <a:pt x="873788" y="5189543"/>
                </a:lnTo>
                <a:lnTo>
                  <a:pt x="870723" y="5192168"/>
                </a:lnTo>
                <a:lnTo>
                  <a:pt x="867438" y="5194137"/>
                </a:lnTo>
                <a:lnTo>
                  <a:pt x="864154" y="5196543"/>
                </a:lnTo>
                <a:lnTo>
                  <a:pt x="860650" y="5198293"/>
                </a:lnTo>
                <a:lnTo>
                  <a:pt x="857146" y="5200043"/>
                </a:lnTo>
                <a:lnTo>
                  <a:pt x="853642" y="5201575"/>
                </a:lnTo>
                <a:lnTo>
                  <a:pt x="849920" y="5202888"/>
                </a:lnTo>
                <a:lnTo>
                  <a:pt x="846416" y="5204200"/>
                </a:lnTo>
                <a:lnTo>
                  <a:pt x="842693" y="5205075"/>
                </a:lnTo>
                <a:lnTo>
                  <a:pt x="838971" y="5205950"/>
                </a:lnTo>
                <a:lnTo>
                  <a:pt x="835029" y="5206606"/>
                </a:lnTo>
                <a:lnTo>
                  <a:pt x="831525" y="5207044"/>
                </a:lnTo>
                <a:lnTo>
                  <a:pt x="827583" y="5207263"/>
                </a:lnTo>
                <a:lnTo>
                  <a:pt x="823641" y="5207263"/>
                </a:lnTo>
                <a:lnTo>
                  <a:pt x="819919" y="5207263"/>
                </a:lnTo>
                <a:lnTo>
                  <a:pt x="815977" y="5207044"/>
                </a:lnTo>
                <a:lnTo>
                  <a:pt x="812473" y="5206606"/>
                </a:lnTo>
                <a:lnTo>
                  <a:pt x="808531" y="5205950"/>
                </a:lnTo>
                <a:lnTo>
                  <a:pt x="805027" y="5205075"/>
                </a:lnTo>
                <a:lnTo>
                  <a:pt x="801086" y="5204200"/>
                </a:lnTo>
                <a:lnTo>
                  <a:pt x="797582" y="5202888"/>
                </a:lnTo>
                <a:lnTo>
                  <a:pt x="793859" y="5201575"/>
                </a:lnTo>
                <a:lnTo>
                  <a:pt x="790356" y="5200043"/>
                </a:lnTo>
                <a:lnTo>
                  <a:pt x="786633" y="5198293"/>
                </a:lnTo>
                <a:lnTo>
                  <a:pt x="783348" y="5196543"/>
                </a:lnTo>
                <a:lnTo>
                  <a:pt x="780063" y="5194137"/>
                </a:lnTo>
                <a:lnTo>
                  <a:pt x="776779" y="5192168"/>
                </a:lnTo>
                <a:lnTo>
                  <a:pt x="773494" y="5189543"/>
                </a:lnTo>
                <a:lnTo>
                  <a:pt x="770428" y="5186918"/>
                </a:lnTo>
                <a:lnTo>
                  <a:pt x="767581" y="5184293"/>
                </a:lnTo>
                <a:lnTo>
                  <a:pt x="764953" y="5181012"/>
                </a:lnTo>
                <a:lnTo>
                  <a:pt x="762326" y="5177949"/>
                </a:lnTo>
                <a:lnTo>
                  <a:pt x="759698" y="5174887"/>
                </a:lnTo>
                <a:lnTo>
                  <a:pt x="757508" y="5171605"/>
                </a:lnTo>
                <a:lnTo>
                  <a:pt x="755318" y="5168324"/>
                </a:lnTo>
                <a:lnTo>
                  <a:pt x="753566" y="5164824"/>
                </a:lnTo>
                <a:lnTo>
                  <a:pt x="751814" y="5161542"/>
                </a:lnTo>
                <a:lnTo>
                  <a:pt x="750282" y="5158042"/>
                </a:lnTo>
                <a:lnTo>
                  <a:pt x="748968" y="5154324"/>
                </a:lnTo>
                <a:lnTo>
                  <a:pt x="747654" y="5150604"/>
                </a:lnTo>
                <a:lnTo>
                  <a:pt x="746559" y="5146886"/>
                </a:lnTo>
                <a:lnTo>
                  <a:pt x="745902" y="5143386"/>
                </a:lnTo>
                <a:lnTo>
                  <a:pt x="745026" y="5139448"/>
                </a:lnTo>
                <a:lnTo>
                  <a:pt x="744807" y="5135729"/>
                </a:lnTo>
                <a:lnTo>
                  <a:pt x="744588" y="5131791"/>
                </a:lnTo>
                <a:lnTo>
                  <a:pt x="744369" y="5128291"/>
                </a:lnTo>
                <a:lnTo>
                  <a:pt x="744588" y="5124354"/>
                </a:lnTo>
                <a:lnTo>
                  <a:pt x="744807" y="5120416"/>
                </a:lnTo>
                <a:lnTo>
                  <a:pt x="745026" y="5116697"/>
                </a:lnTo>
                <a:lnTo>
                  <a:pt x="745902" y="5112978"/>
                </a:lnTo>
                <a:lnTo>
                  <a:pt x="746559" y="5109260"/>
                </a:lnTo>
                <a:lnTo>
                  <a:pt x="747654" y="5105541"/>
                </a:lnTo>
                <a:lnTo>
                  <a:pt x="748968" y="5101822"/>
                </a:lnTo>
                <a:lnTo>
                  <a:pt x="750282" y="5098103"/>
                </a:lnTo>
                <a:lnTo>
                  <a:pt x="751814" y="5094822"/>
                </a:lnTo>
                <a:lnTo>
                  <a:pt x="753566" y="5091322"/>
                </a:lnTo>
                <a:lnTo>
                  <a:pt x="755318" y="5087822"/>
                </a:lnTo>
                <a:lnTo>
                  <a:pt x="757508" y="5084540"/>
                </a:lnTo>
                <a:lnTo>
                  <a:pt x="759698" y="5081259"/>
                </a:lnTo>
                <a:lnTo>
                  <a:pt x="762326" y="5078196"/>
                </a:lnTo>
                <a:lnTo>
                  <a:pt x="764953" y="5075134"/>
                </a:lnTo>
                <a:lnTo>
                  <a:pt x="767581" y="5072071"/>
                </a:lnTo>
                <a:lnTo>
                  <a:pt x="1631915" y="4208857"/>
                </a:lnTo>
                <a:lnTo>
                  <a:pt x="1634761" y="4205576"/>
                </a:lnTo>
                <a:lnTo>
                  <a:pt x="1637389" y="4202513"/>
                </a:lnTo>
                <a:lnTo>
                  <a:pt x="1640017" y="4199450"/>
                </a:lnTo>
                <a:lnTo>
                  <a:pt x="1642207" y="4196169"/>
                </a:lnTo>
                <a:lnTo>
                  <a:pt x="1644396" y="4192888"/>
                </a:lnTo>
                <a:lnTo>
                  <a:pt x="1646149" y="4189607"/>
                </a:lnTo>
                <a:lnTo>
                  <a:pt x="1647900" y="4185887"/>
                </a:lnTo>
                <a:lnTo>
                  <a:pt x="1649433" y="4182606"/>
                </a:lnTo>
                <a:lnTo>
                  <a:pt x="1650747" y="4178887"/>
                </a:lnTo>
                <a:lnTo>
                  <a:pt x="1652061" y="4175169"/>
                </a:lnTo>
                <a:lnTo>
                  <a:pt x="1652937" y="4171450"/>
                </a:lnTo>
                <a:lnTo>
                  <a:pt x="1653813" y="4167731"/>
                </a:lnTo>
                <a:lnTo>
                  <a:pt x="1654251" y="4164012"/>
                </a:lnTo>
                <a:lnTo>
                  <a:pt x="1654908" y="4160293"/>
                </a:lnTo>
                <a:lnTo>
                  <a:pt x="1655127" y="4156356"/>
                </a:lnTo>
                <a:lnTo>
                  <a:pt x="1655345" y="4152418"/>
                </a:lnTo>
                <a:lnTo>
                  <a:pt x="1655127" y="4148918"/>
                </a:lnTo>
                <a:lnTo>
                  <a:pt x="1654908" y="4144980"/>
                </a:lnTo>
                <a:lnTo>
                  <a:pt x="1654251" y="4141261"/>
                </a:lnTo>
                <a:lnTo>
                  <a:pt x="1653813" y="4137323"/>
                </a:lnTo>
                <a:lnTo>
                  <a:pt x="1652937" y="4133823"/>
                </a:lnTo>
                <a:lnTo>
                  <a:pt x="1652061" y="4130105"/>
                </a:lnTo>
                <a:lnTo>
                  <a:pt x="1650747" y="4126386"/>
                </a:lnTo>
                <a:lnTo>
                  <a:pt x="1649433" y="4122667"/>
                </a:lnTo>
                <a:lnTo>
                  <a:pt x="1647900" y="4119167"/>
                </a:lnTo>
                <a:lnTo>
                  <a:pt x="1646149" y="4115885"/>
                </a:lnTo>
                <a:lnTo>
                  <a:pt x="1644396" y="4112385"/>
                </a:lnTo>
                <a:lnTo>
                  <a:pt x="1642207" y="4109104"/>
                </a:lnTo>
                <a:lnTo>
                  <a:pt x="1640017" y="4105823"/>
                </a:lnTo>
                <a:lnTo>
                  <a:pt x="1637389" y="4102760"/>
                </a:lnTo>
                <a:lnTo>
                  <a:pt x="1634761" y="4099697"/>
                </a:lnTo>
                <a:lnTo>
                  <a:pt x="1631915" y="4096635"/>
                </a:lnTo>
                <a:lnTo>
                  <a:pt x="1629068" y="4093791"/>
                </a:lnTo>
                <a:lnTo>
                  <a:pt x="1626002" y="4091166"/>
                </a:lnTo>
                <a:lnTo>
                  <a:pt x="1622717" y="4088541"/>
                </a:lnTo>
                <a:lnTo>
                  <a:pt x="1619651" y="4086572"/>
                </a:lnTo>
                <a:lnTo>
                  <a:pt x="1616367" y="4084166"/>
                </a:lnTo>
                <a:lnTo>
                  <a:pt x="1612862" y="4082416"/>
                </a:lnTo>
                <a:lnTo>
                  <a:pt x="1609359" y="4080666"/>
                </a:lnTo>
                <a:lnTo>
                  <a:pt x="1605636" y="4079134"/>
                </a:lnTo>
                <a:lnTo>
                  <a:pt x="1602133" y="4077822"/>
                </a:lnTo>
                <a:lnTo>
                  <a:pt x="1598628" y="4076509"/>
                </a:lnTo>
                <a:lnTo>
                  <a:pt x="1594687" y="4075853"/>
                </a:lnTo>
                <a:lnTo>
                  <a:pt x="1591183" y="4074759"/>
                </a:lnTo>
                <a:lnTo>
                  <a:pt x="1587241" y="4074322"/>
                </a:lnTo>
                <a:lnTo>
                  <a:pt x="1583519" y="4073666"/>
                </a:lnTo>
                <a:lnTo>
                  <a:pt x="1579796" y="4073447"/>
                </a:lnTo>
                <a:lnTo>
                  <a:pt x="1575854" y="4073447"/>
                </a:lnTo>
                <a:lnTo>
                  <a:pt x="1572132" y="4073447"/>
                </a:lnTo>
                <a:lnTo>
                  <a:pt x="1568190" y="4073666"/>
                </a:lnTo>
                <a:lnTo>
                  <a:pt x="1564686" y="4074322"/>
                </a:lnTo>
                <a:lnTo>
                  <a:pt x="1560745" y="4074759"/>
                </a:lnTo>
                <a:lnTo>
                  <a:pt x="1556803" y="4075853"/>
                </a:lnTo>
                <a:lnTo>
                  <a:pt x="1553299" y="4076509"/>
                </a:lnTo>
                <a:lnTo>
                  <a:pt x="1549795" y="4077822"/>
                </a:lnTo>
                <a:lnTo>
                  <a:pt x="1546072" y="4079134"/>
                </a:lnTo>
                <a:lnTo>
                  <a:pt x="1542569" y="4080666"/>
                </a:lnTo>
                <a:lnTo>
                  <a:pt x="1538845" y="4082416"/>
                </a:lnTo>
                <a:lnTo>
                  <a:pt x="1535561" y="4084166"/>
                </a:lnTo>
                <a:lnTo>
                  <a:pt x="1532277" y="4086572"/>
                </a:lnTo>
                <a:lnTo>
                  <a:pt x="1528772" y="4088541"/>
                </a:lnTo>
                <a:lnTo>
                  <a:pt x="1525707" y="4091166"/>
                </a:lnTo>
                <a:lnTo>
                  <a:pt x="1522641" y="4093791"/>
                </a:lnTo>
                <a:lnTo>
                  <a:pt x="1519794" y="4096635"/>
                </a:lnTo>
                <a:lnTo>
                  <a:pt x="719405" y="4896191"/>
                </a:lnTo>
                <a:lnTo>
                  <a:pt x="716339" y="4899034"/>
                </a:lnTo>
                <a:lnTo>
                  <a:pt x="713273" y="4901441"/>
                </a:lnTo>
                <a:lnTo>
                  <a:pt x="710207" y="4904066"/>
                </a:lnTo>
                <a:lnTo>
                  <a:pt x="706703" y="4906472"/>
                </a:lnTo>
                <a:lnTo>
                  <a:pt x="703419" y="4908441"/>
                </a:lnTo>
                <a:lnTo>
                  <a:pt x="700134" y="4910191"/>
                </a:lnTo>
                <a:lnTo>
                  <a:pt x="696411" y="4911941"/>
                </a:lnTo>
                <a:lnTo>
                  <a:pt x="693126" y="4913472"/>
                </a:lnTo>
                <a:lnTo>
                  <a:pt x="689623" y="4914785"/>
                </a:lnTo>
                <a:lnTo>
                  <a:pt x="685681" y="4916097"/>
                </a:lnTo>
                <a:lnTo>
                  <a:pt x="682177" y="4917191"/>
                </a:lnTo>
                <a:lnTo>
                  <a:pt x="678235" y="4917847"/>
                </a:lnTo>
                <a:lnTo>
                  <a:pt x="674732" y="4918504"/>
                </a:lnTo>
                <a:lnTo>
                  <a:pt x="670790" y="4918941"/>
                </a:lnTo>
                <a:lnTo>
                  <a:pt x="666848" y="4919160"/>
                </a:lnTo>
                <a:lnTo>
                  <a:pt x="663125" y="4919160"/>
                </a:lnTo>
                <a:lnTo>
                  <a:pt x="659403" y="4919160"/>
                </a:lnTo>
                <a:lnTo>
                  <a:pt x="655680" y="4918941"/>
                </a:lnTo>
                <a:lnTo>
                  <a:pt x="651738" y="4918504"/>
                </a:lnTo>
                <a:lnTo>
                  <a:pt x="647797" y="4917847"/>
                </a:lnTo>
                <a:lnTo>
                  <a:pt x="644292" y="4917191"/>
                </a:lnTo>
                <a:lnTo>
                  <a:pt x="640789" y="4916097"/>
                </a:lnTo>
                <a:lnTo>
                  <a:pt x="636847" y="4914785"/>
                </a:lnTo>
                <a:lnTo>
                  <a:pt x="633344" y="4913472"/>
                </a:lnTo>
                <a:lnTo>
                  <a:pt x="629621" y="4911941"/>
                </a:lnTo>
                <a:lnTo>
                  <a:pt x="626336" y="4910191"/>
                </a:lnTo>
                <a:lnTo>
                  <a:pt x="623051" y="4908441"/>
                </a:lnTo>
                <a:lnTo>
                  <a:pt x="619548" y="4906472"/>
                </a:lnTo>
                <a:lnTo>
                  <a:pt x="616262" y="4904066"/>
                </a:lnTo>
                <a:lnTo>
                  <a:pt x="613197" y="4901441"/>
                </a:lnTo>
                <a:lnTo>
                  <a:pt x="610131" y="4899034"/>
                </a:lnTo>
                <a:lnTo>
                  <a:pt x="607065" y="4896191"/>
                </a:lnTo>
                <a:lnTo>
                  <a:pt x="604218" y="4893128"/>
                </a:lnTo>
                <a:lnTo>
                  <a:pt x="601591" y="4890284"/>
                </a:lnTo>
                <a:lnTo>
                  <a:pt x="598963" y="4886784"/>
                </a:lnTo>
                <a:lnTo>
                  <a:pt x="596992" y="4883721"/>
                </a:lnTo>
                <a:lnTo>
                  <a:pt x="594583" y="4880440"/>
                </a:lnTo>
                <a:lnTo>
                  <a:pt x="592831" y="4876940"/>
                </a:lnTo>
                <a:lnTo>
                  <a:pt x="591080" y="4873440"/>
                </a:lnTo>
                <a:lnTo>
                  <a:pt x="589547" y="4869940"/>
                </a:lnTo>
                <a:lnTo>
                  <a:pt x="588233" y="4866221"/>
                </a:lnTo>
                <a:lnTo>
                  <a:pt x="586919" y="4862721"/>
                </a:lnTo>
                <a:lnTo>
                  <a:pt x="586262" y="4858783"/>
                </a:lnTo>
                <a:lnTo>
                  <a:pt x="585167" y="4855283"/>
                </a:lnTo>
                <a:lnTo>
                  <a:pt x="584729" y="4851345"/>
                </a:lnTo>
                <a:lnTo>
                  <a:pt x="584072" y="4847627"/>
                </a:lnTo>
                <a:lnTo>
                  <a:pt x="583853" y="4843908"/>
                </a:lnTo>
                <a:lnTo>
                  <a:pt x="583853" y="4840189"/>
                </a:lnTo>
                <a:lnTo>
                  <a:pt x="583853" y="4836251"/>
                </a:lnTo>
                <a:lnTo>
                  <a:pt x="584072" y="4832532"/>
                </a:lnTo>
                <a:lnTo>
                  <a:pt x="584729" y="4828595"/>
                </a:lnTo>
                <a:lnTo>
                  <a:pt x="585167" y="4824876"/>
                </a:lnTo>
                <a:lnTo>
                  <a:pt x="586262" y="4821157"/>
                </a:lnTo>
                <a:lnTo>
                  <a:pt x="586919" y="4817438"/>
                </a:lnTo>
                <a:lnTo>
                  <a:pt x="588233" y="4813938"/>
                </a:lnTo>
                <a:lnTo>
                  <a:pt x="589547" y="4810438"/>
                </a:lnTo>
                <a:lnTo>
                  <a:pt x="591080" y="4806719"/>
                </a:lnTo>
                <a:lnTo>
                  <a:pt x="592831" y="4803219"/>
                </a:lnTo>
                <a:lnTo>
                  <a:pt x="594583" y="4799719"/>
                </a:lnTo>
                <a:lnTo>
                  <a:pt x="596992" y="4796438"/>
                </a:lnTo>
                <a:lnTo>
                  <a:pt x="598963" y="4793156"/>
                </a:lnTo>
                <a:lnTo>
                  <a:pt x="601591" y="4790093"/>
                </a:lnTo>
                <a:lnTo>
                  <a:pt x="604218" y="4787031"/>
                </a:lnTo>
                <a:lnTo>
                  <a:pt x="607065" y="4783968"/>
                </a:lnTo>
                <a:lnTo>
                  <a:pt x="1015472" y="4376206"/>
                </a:lnTo>
                <a:lnTo>
                  <a:pt x="1018319" y="4373143"/>
                </a:lnTo>
                <a:lnTo>
                  <a:pt x="1020947" y="4370081"/>
                </a:lnTo>
                <a:lnTo>
                  <a:pt x="1023136" y="4367018"/>
                </a:lnTo>
                <a:lnTo>
                  <a:pt x="1025545" y="4363518"/>
                </a:lnTo>
                <a:lnTo>
                  <a:pt x="1027516" y="4360237"/>
                </a:lnTo>
                <a:lnTo>
                  <a:pt x="1029706" y="4356955"/>
                </a:lnTo>
                <a:lnTo>
                  <a:pt x="1031239" y="4353674"/>
                </a:lnTo>
                <a:lnTo>
                  <a:pt x="1032772" y="4349955"/>
                </a:lnTo>
                <a:lnTo>
                  <a:pt x="1034305" y="4346455"/>
                </a:lnTo>
                <a:lnTo>
                  <a:pt x="1035400" y="4342517"/>
                </a:lnTo>
                <a:lnTo>
                  <a:pt x="1036275" y="4339017"/>
                </a:lnTo>
                <a:lnTo>
                  <a:pt x="1037152" y="4335299"/>
                </a:lnTo>
                <a:lnTo>
                  <a:pt x="1037808" y="4331579"/>
                </a:lnTo>
                <a:lnTo>
                  <a:pt x="1038465" y="4327642"/>
                </a:lnTo>
                <a:lnTo>
                  <a:pt x="1038684" y="4323704"/>
                </a:lnTo>
                <a:lnTo>
                  <a:pt x="1038684" y="4320204"/>
                </a:lnTo>
                <a:lnTo>
                  <a:pt x="1038684" y="4316266"/>
                </a:lnTo>
                <a:lnTo>
                  <a:pt x="1038465" y="4312548"/>
                </a:lnTo>
                <a:lnTo>
                  <a:pt x="1037808" y="4308610"/>
                </a:lnTo>
                <a:lnTo>
                  <a:pt x="1037152" y="4305110"/>
                </a:lnTo>
                <a:lnTo>
                  <a:pt x="1036275" y="4301173"/>
                </a:lnTo>
                <a:lnTo>
                  <a:pt x="1035400" y="4297672"/>
                </a:lnTo>
                <a:lnTo>
                  <a:pt x="1034305" y="4293735"/>
                </a:lnTo>
                <a:lnTo>
                  <a:pt x="1032772" y="4290235"/>
                </a:lnTo>
                <a:lnTo>
                  <a:pt x="1031239" y="4286735"/>
                </a:lnTo>
                <a:lnTo>
                  <a:pt x="1029706" y="4283234"/>
                </a:lnTo>
                <a:lnTo>
                  <a:pt x="1027516" y="4279953"/>
                </a:lnTo>
                <a:lnTo>
                  <a:pt x="1025545" y="4276453"/>
                </a:lnTo>
                <a:lnTo>
                  <a:pt x="1023136" y="4273172"/>
                </a:lnTo>
                <a:lnTo>
                  <a:pt x="1020947" y="4270109"/>
                </a:lnTo>
                <a:lnTo>
                  <a:pt x="1018319" y="4267046"/>
                </a:lnTo>
                <a:lnTo>
                  <a:pt x="1015472" y="4263984"/>
                </a:lnTo>
                <a:lnTo>
                  <a:pt x="1012844" y="4261577"/>
                </a:lnTo>
                <a:lnTo>
                  <a:pt x="1009998" y="4259390"/>
                </a:lnTo>
                <a:lnTo>
                  <a:pt x="1004741" y="4255015"/>
                </a:lnTo>
                <a:lnTo>
                  <a:pt x="998829" y="4251296"/>
                </a:lnTo>
                <a:lnTo>
                  <a:pt x="992917" y="4248233"/>
                </a:lnTo>
                <a:lnTo>
                  <a:pt x="986785" y="4245827"/>
                </a:lnTo>
                <a:lnTo>
                  <a:pt x="980215" y="4243639"/>
                </a:lnTo>
                <a:lnTo>
                  <a:pt x="973865" y="4242108"/>
                </a:lnTo>
                <a:lnTo>
                  <a:pt x="967076" y="4241452"/>
                </a:lnTo>
                <a:lnTo>
                  <a:pt x="960726" y="4240796"/>
                </a:lnTo>
                <a:lnTo>
                  <a:pt x="954157" y="4241014"/>
                </a:lnTo>
                <a:lnTo>
                  <a:pt x="947368" y="4241671"/>
                </a:lnTo>
                <a:lnTo>
                  <a:pt x="941017" y="4242983"/>
                </a:lnTo>
                <a:lnTo>
                  <a:pt x="934448" y="4244733"/>
                </a:lnTo>
                <a:lnTo>
                  <a:pt x="928316" y="4247358"/>
                </a:lnTo>
                <a:lnTo>
                  <a:pt x="922184" y="4250202"/>
                </a:lnTo>
                <a:lnTo>
                  <a:pt x="916272" y="4253484"/>
                </a:lnTo>
                <a:lnTo>
                  <a:pt x="3324" y="5172601"/>
                </a:lnTo>
                <a:lnTo>
                  <a:pt x="3324" y="3861048"/>
                </a:lnTo>
                <a:lnTo>
                  <a:pt x="0" y="3861048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rgbClr val="E6E6E6"/>
              </a:gs>
              <a:gs pos="100000">
                <a:srgbClr val="DBDBD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="" xmlns:a16="http://schemas.microsoft.com/office/drawing/2014/main" id="{7E14294D-8848-421B-9415-962D532BABB6}"/>
              </a:ext>
            </a:extLst>
          </p:cNvPr>
          <p:cNvSpPr>
            <a:spLocks/>
          </p:cNvSpPr>
          <p:nvPr userDrawn="1"/>
        </p:nvSpPr>
        <p:spPr bwMode="auto">
          <a:xfrm>
            <a:off x="0" y="6544085"/>
            <a:ext cx="425926" cy="313916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 10">
            <a:extLst>
              <a:ext uri="{FF2B5EF4-FFF2-40B4-BE49-F238E27FC236}">
                <a16:creationId xmlns="" xmlns:a16="http://schemas.microsoft.com/office/drawing/2014/main" id="{BA94BC0B-A203-4465-B49C-97FB232210FC}"/>
              </a:ext>
            </a:extLst>
          </p:cNvPr>
          <p:cNvSpPr>
            <a:spLocks/>
          </p:cNvSpPr>
          <p:nvPr/>
        </p:nvSpPr>
        <p:spPr bwMode="auto">
          <a:xfrm>
            <a:off x="932835" y="6341734"/>
            <a:ext cx="631772" cy="516266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="" xmlns:a16="http://schemas.microsoft.com/office/drawing/2014/main" id="{D7ADF25A-7051-4AB0-B034-B6FCD4FFD81D}"/>
              </a:ext>
            </a:extLst>
          </p:cNvPr>
          <p:cNvSpPr>
            <a:spLocks/>
          </p:cNvSpPr>
          <p:nvPr userDrawn="1"/>
        </p:nvSpPr>
        <p:spPr bwMode="auto">
          <a:xfrm>
            <a:off x="1" y="4071794"/>
            <a:ext cx="758782" cy="872839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530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8814" y="2315672"/>
            <a:ext cx="3018342" cy="4221220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EE088DB3-0D4A-4391-B6A7-91773F2828C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147326" cy="6858000"/>
          </a:xfrm>
          <a:custGeom>
            <a:avLst/>
            <a:gdLst>
              <a:gd name="connsiteX0" fmla="*/ 4108922 w 9147326"/>
              <a:gd name="connsiteY0" fmla="*/ 0 h 6858000"/>
              <a:gd name="connsiteX1" fmla="*/ 0 w 9147326"/>
              <a:gd name="connsiteY1" fmla="*/ 0 h 6858000"/>
              <a:gd name="connsiteX2" fmla="*/ 0 w 9147326"/>
              <a:gd name="connsiteY2" fmla="*/ 6858000 h 6858000"/>
              <a:gd name="connsiteX3" fmla="*/ 9147326 w 9147326"/>
              <a:gd name="connsiteY3" fmla="*/ 6858000 h 6858000"/>
              <a:gd name="connsiteX4" fmla="*/ 9147326 w 9147326"/>
              <a:gd name="connsiteY4" fmla="*/ 6459802 h 6858000"/>
              <a:gd name="connsiteX5" fmla="*/ 7513073 w 9147326"/>
              <a:gd name="connsiteY5" fmla="*/ 4816793 h 6858000"/>
              <a:gd name="connsiteX6" fmla="*/ 7497704 w 9147326"/>
              <a:gd name="connsiteY6" fmla="*/ 4803458 h 6858000"/>
              <a:gd name="connsiteX7" fmla="*/ 7482335 w 9147326"/>
              <a:gd name="connsiteY7" fmla="*/ 4789488 h 6858000"/>
              <a:gd name="connsiteX8" fmla="*/ 7467301 w 9147326"/>
              <a:gd name="connsiteY8" fmla="*/ 4775518 h 6858000"/>
              <a:gd name="connsiteX9" fmla="*/ 7452600 w 9147326"/>
              <a:gd name="connsiteY9" fmla="*/ 4760913 h 6858000"/>
              <a:gd name="connsiteX10" fmla="*/ 6518455 w 9147326"/>
              <a:gd name="connsiteY10" fmla="*/ 3828098 h 6858000"/>
              <a:gd name="connsiteX11" fmla="*/ 6513777 w 9147326"/>
              <a:gd name="connsiteY11" fmla="*/ 3823335 h 6858000"/>
              <a:gd name="connsiteX12" fmla="*/ 6509769 w 9147326"/>
              <a:gd name="connsiteY12" fmla="*/ 3818573 h 6858000"/>
              <a:gd name="connsiteX13" fmla="*/ 6506093 w 9147326"/>
              <a:gd name="connsiteY13" fmla="*/ 3813493 h 6858000"/>
              <a:gd name="connsiteX14" fmla="*/ 6502752 w 9147326"/>
              <a:gd name="connsiteY14" fmla="*/ 3808413 h 6858000"/>
              <a:gd name="connsiteX15" fmla="*/ 6499412 w 9147326"/>
              <a:gd name="connsiteY15" fmla="*/ 3803333 h 6858000"/>
              <a:gd name="connsiteX16" fmla="*/ 6496405 w 9147326"/>
              <a:gd name="connsiteY16" fmla="*/ 3798253 h 6858000"/>
              <a:gd name="connsiteX17" fmla="*/ 6493732 w 9147326"/>
              <a:gd name="connsiteY17" fmla="*/ 3792855 h 6858000"/>
              <a:gd name="connsiteX18" fmla="*/ 6491393 w 9147326"/>
              <a:gd name="connsiteY18" fmla="*/ 3787458 h 6858000"/>
              <a:gd name="connsiteX19" fmla="*/ 6489388 w 9147326"/>
              <a:gd name="connsiteY19" fmla="*/ 3781425 h 6858000"/>
              <a:gd name="connsiteX20" fmla="*/ 6487718 w 9147326"/>
              <a:gd name="connsiteY20" fmla="*/ 3776028 h 6858000"/>
              <a:gd name="connsiteX21" fmla="*/ 6485713 w 9147326"/>
              <a:gd name="connsiteY21" fmla="*/ 3770313 h 6858000"/>
              <a:gd name="connsiteX22" fmla="*/ 6484377 w 9147326"/>
              <a:gd name="connsiteY22" fmla="*/ 3764280 h 6858000"/>
              <a:gd name="connsiteX23" fmla="*/ 6483375 w 9147326"/>
              <a:gd name="connsiteY23" fmla="*/ 3758565 h 6858000"/>
              <a:gd name="connsiteX24" fmla="*/ 6482706 w 9147326"/>
              <a:gd name="connsiteY24" fmla="*/ 3752850 h 6858000"/>
              <a:gd name="connsiteX25" fmla="*/ 6482372 w 9147326"/>
              <a:gd name="connsiteY25" fmla="*/ 3746818 h 6858000"/>
              <a:gd name="connsiteX26" fmla="*/ 6482372 w 9147326"/>
              <a:gd name="connsiteY26" fmla="*/ 3740785 h 6858000"/>
              <a:gd name="connsiteX27" fmla="*/ 6482372 w 9147326"/>
              <a:gd name="connsiteY27" fmla="*/ 3735070 h 6858000"/>
              <a:gd name="connsiteX28" fmla="*/ 6482706 w 9147326"/>
              <a:gd name="connsiteY28" fmla="*/ 3729038 h 6858000"/>
              <a:gd name="connsiteX29" fmla="*/ 6483375 w 9147326"/>
              <a:gd name="connsiteY29" fmla="*/ 3723323 h 6858000"/>
              <a:gd name="connsiteX30" fmla="*/ 6484377 w 9147326"/>
              <a:gd name="connsiteY30" fmla="*/ 3717608 h 6858000"/>
              <a:gd name="connsiteX31" fmla="*/ 6485713 w 9147326"/>
              <a:gd name="connsiteY31" fmla="*/ 3711575 h 6858000"/>
              <a:gd name="connsiteX32" fmla="*/ 6487718 w 9147326"/>
              <a:gd name="connsiteY32" fmla="*/ 3705860 h 6858000"/>
              <a:gd name="connsiteX33" fmla="*/ 6489388 w 9147326"/>
              <a:gd name="connsiteY33" fmla="*/ 3700145 h 6858000"/>
              <a:gd name="connsiteX34" fmla="*/ 6491393 w 9147326"/>
              <a:gd name="connsiteY34" fmla="*/ 3694748 h 6858000"/>
              <a:gd name="connsiteX35" fmla="*/ 6493732 w 9147326"/>
              <a:gd name="connsiteY35" fmla="*/ 3689033 h 6858000"/>
              <a:gd name="connsiteX36" fmla="*/ 6496405 w 9147326"/>
              <a:gd name="connsiteY36" fmla="*/ 3683635 h 6858000"/>
              <a:gd name="connsiteX37" fmla="*/ 6499412 w 9147326"/>
              <a:gd name="connsiteY37" fmla="*/ 3678238 h 6858000"/>
              <a:gd name="connsiteX38" fmla="*/ 6502752 w 9147326"/>
              <a:gd name="connsiteY38" fmla="*/ 3673158 h 6858000"/>
              <a:gd name="connsiteX39" fmla="*/ 6506093 w 9147326"/>
              <a:gd name="connsiteY39" fmla="*/ 3668078 h 6858000"/>
              <a:gd name="connsiteX40" fmla="*/ 6509769 w 9147326"/>
              <a:gd name="connsiteY40" fmla="*/ 3662998 h 6858000"/>
              <a:gd name="connsiteX41" fmla="*/ 6513777 w 9147326"/>
              <a:gd name="connsiteY41" fmla="*/ 3658235 h 6858000"/>
              <a:gd name="connsiteX42" fmla="*/ 6518455 w 9147326"/>
              <a:gd name="connsiteY42" fmla="*/ 3653790 h 6858000"/>
              <a:gd name="connsiteX43" fmla="*/ 6523133 w 9147326"/>
              <a:gd name="connsiteY43" fmla="*/ 3649345 h 6858000"/>
              <a:gd name="connsiteX44" fmla="*/ 6527475 w 9147326"/>
              <a:gd name="connsiteY44" fmla="*/ 3645218 h 6858000"/>
              <a:gd name="connsiteX45" fmla="*/ 6532821 w 9147326"/>
              <a:gd name="connsiteY45" fmla="*/ 3641725 h 6858000"/>
              <a:gd name="connsiteX46" fmla="*/ 6537833 w 9147326"/>
              <a:gd name="connsiteY46" fmla="*/ 3638233 h 6858000"/>
              <a:gd name="connsiteX47" fmla="*/ 6543178 w 9147326"/>
              <a:gd name="connsiteY47" fmla="*/ 3634740 h 6858000"/>
              <a:gd name="connsiteX48" fmla="*/ 6548190 w 9147326"/>
              <a:gd name="connsiteY48" fmla="*/ 3631883 h 6858000"/>
              <a:gd name="connsiteX49" fmla="*/ 6553535 w 9147326"/>
              <a:gd name="connsiteY49" fmla="*/ 3629343 h 6858000"/>
              <a:gd name="connsiteX50" fmla="*/ 6559215 w 9147326"/>
              <a:gd name="connsiteY50" fmla="*/ 3626803 h 6858000"/>
              <a:gd name="connsiteX51" fmla="*/ 6564895 w 9147326"/>
              <a:gd name="connsiteY51" fmla="*/ 3624898 h 6858000"/>
              <a:gd name="connsiteX52" fmla="*/ 6570574 w 9147326"/>
              <a:gd name="connsiteY52" fmla="*/ 3622675 h 6858000"/>
              <a:gd name="connsiteX53" fmla="*/ 6576254 w 9147326"/>
              <a:gd name="connsiteY53" fmla="*/ 3621405 h 6858000"/>
              <a:gd name="connsiteX54" fmla="*/ 6581934 w 9147326"/>
              <a:gd name="connsiteY54" fmla="*/ 3620135 h 6858000"/>
              <a:gd name="connsiteX55" fmla="*/ 6587948 w 9147326"/>
              <a:gd name="connsiteY55" fmla="*/ 3618865 h 6858000"/>
              <a:gd name="connsiteX56" fmla="*/ 6593627 w 9147326"/>
              <a:gd name="connsiteY56" fmla="*/ 3618230 h 6858000"/>
              <a:gd name="connsiteX57" fmla="*/ 6599641 w 9147326"/>
              <a:gd name="connsiteY57" fmla="*/ 3617913 h 6858000"/>
              <a:gd name="connsiteX58" fmla="*/ 6605655 w 9147326"/>
              <a:gd name="connsiteY58" fmla="*/ 3617595 h 6858000"/>
              <a:gd name="connsiteX59" fmla="*/ 6611669 w 9147326"/>
              <a:gd name="connsiteY59" fmla="*/ 3617913 h 6858000"/>
              <a:gd name="connsiteX60" fmla="*/ 6617349 w 9147326"/>
              <a:gd name="connsiteY60" fmla="*/ 3618230 h 6858000"/>
              <a:gd name="connsiteX61" fmla="*/ 6623028 w 9147326"/>
              <a:gd name="connsiteY61" fmla="*/ 3618865 h 6858000"/>
              <a:gd name="connsiteX62" fmla="*/ 6629042 w 9147326"/>
              <a:gd name="connsiteY62" fmla="*/ 3620135 h 6858000"/>
              <a:gd name="connsiteX63" fmla="*/ 6634722 w 9147326"/>
              <a:gd name="connsiteY63" fmla="*/ 3621405 h 6858000"/>
              <a:gd name="connsiteX64" fmla="*/ 6640736 w 9147326"/>
              <a:gd name="connsiteY64" fmla="*/ 3622675 h 6858000"/>
              <a:gd name="connsiteX65" fmla="*/ 6646415 w 9147326"/>
              <a:gd name="connsiteY65" fmla="*/ 3624898 h 6858000"/>
              <a:gd name="connsiteX66" fmla="*/ 6652095 w 9147326"/>
              <a:gd name="connsiteY66" fmla="*/ 3626803 h 6858000"/>
              <a:gd name="connsiteX67" fmla="*/ 6657441 w 9147326"/>
              <a:gd name="connsiteY67" fmla="*/ 3629343 h 6858000"/>
              <a:gd name="connsiteX68" fmla="*/ 6662786 w 9147326"/>
              <a:gd name="connsiteY68" fmla="*/ 3631883 h 6858000"/>
              <a:gd name="connsiteX69" fmla="*/ 6668132 w 9147326"/>
              <a:gd name="connsiteY69" fmla="*/ 3634740 h 6858000"/>
              <a:gd name="connsiteX70" fmla="*/ 6673477 w 9147326"/>
              <a:gd name="connsiteY70" fmla="*/ 3638233 h 6858000"/>
              <a:gd name="connsiteX71" fmla="*/ 6678489 w 9147326"/>
              <a:gd name="connsiteY71" fmla="*/ 3641725 h 6858000"/>
              <a:gd name="connsiteX72" fmla="*/ 6683501 w 9147326"/>
              <a:gd name="connsiteY72" fmla="*/ 3645218 h 6858000"/>
              <a:gd name="connsiteX73" fmla="*/ 6688178 w 9147326"/>
              <a:gd name="connsiteY73" fmla="*/ 3649345 h 6858000"/>
              <a:gd name="connsiteX74" fmla="*/ 6692855 w 9147326"/>
              <a:gd name="connsiteY74" fmla="*/ 3653790 h 6858000"/>
              <a:gd name="connsiteX75" fmla="*/ 7361725 w 9147326"/>
              <a:gd name="connsiteY75" fmla="*/ 4321810 h 6858000"/>
              <a:gd name="connsiteX76" fmla="*/ 7366068 w 9147326"/>
              <a:gd name="connsiteY76" fmla="*/ 4325938 h 6858000"/>
              <a:gd name="connsiteX77" fmla="*/ 7370746 w 9147326"/>
              <a:gd name="connsiteY77" fmla="*/ 4330065 h 6858000"/>
              <a:gd name="connsiteX78" fmla="*/ 7376091 w 9147326"/>
              <a:gd name="connsiteY78" fmla="*/ 4334193 h 6858000"/>
              <a:gd name="connsiteX79" fmla="*/ 7380769 w 9147326"/>
              <a:gd name="connsiteY79" fmla="*/ 4337685 h 6858000"/>
              <a:gd name="connsiteX80" fmla="*/ 7386114 w 9147326"/>
              <a:gd name="connsiteY80" fmla="*/ 4340860 h 6858000"/>
              <a:gd name="connsiteX81" fmla="*/ 7391460 w 9147326"/>
              <a:gd name="connsiteY81" fmla="*/ 4343718 h 6858000"/>
              <a:gd name="connsiteX82" fmla="*/ 7396806 w 9147326"/>
              <a:gd name="connsiteY82" fmla="*/ 4346575 h 6858000"/>
              <a:gd name="connsiteX83" fmla="*/ 7402485 w 9147326"/>
              <a:gd name="connsiteY83" fmla="*/ 4349115 h 6858000"/>
              <a:gd name="connsiteX84" fmla="*/ 7407831 w 9147326"/>
              <a:gd name="connsiteY84" fmla="*/ 4351020 h 6858000"/>
              <a:gd name="connsiteX85" fmla="*/ 7413511 w 9147326"/>
              <a:gd name="connsiteY85" fmla="*/ 4352608 h 6858000"/>
              <a:gd name="connsiteX86" fmla="*/ 7419524 w 9147326"/>
              <a:gd name="connsiteY86" fmla="*/ 4354513 h 6858000"/>
              <a:gd name="connsiteX87" fmla="*/ 7425204 w 9147326"/>
              <a:gd name="connsiteY87" fmla="*/ 4355465 h 6858000"/>
              <a:gd name="connsiteX88" fmla="*/ 7431218 w 9147326"/>
              <a:gd name="connsiteY88" fmla="*/ 4356418 h 6858000"/>
              <a:gd name="connsiteX89" fmla="*/ 7436898 w 9147326"/>
              <a:gd name="connsiteY89" fmla="*/ 4357053 h 6858000"/>
              <a:gd name="connsiteX90" fmla="*/ 7442911 w 9147326"/>
              <a:gd name="connsiteY90" fmla="*/ 4358005 h 6858000"/>
              <a:gd name="connsiteX91" fmla="*/ 7448591 w 9147326"/>
              <a:gd name="connsiteY91" fmla="*/ 4358005 h 6858000"/>
              <a:gd name="connsiteX92" fmla="*/ 7454605 w 9147326"/>
              <a:gd name="connsiteY92" fmla="*/ 4358005 h 6858000"/>
              <a:gd name="connsiteX93" fmla="*/ 7460619 w 9147326"/>
              <a:gd name="connsiteY93" fmla="*/ 4357053 h 6858000"/>
              <a:gd name="connsiteX94" fmla="*/ 7466298 w 9147326"/>
              <a:gd name="connsiteY94" fmla="*/ 4356418 h 6858000"/>
              <a:gd name="connsiteX95" fmla="*/ 7472312 w 9147326"/>
              <a:gd name="connsiteY95" fmla="*/ 4355465 h 6858000"/>
              <a:gd name="connsiteX96" fmla="*/ 7477992 w 9147326"/>
              <a:gd name="connsiteY96" fmla="*/ 4354513 h 6858000"/>
              <a:gd name="connsiteX97" fmla="*/ 7484006 w 9147326"/>
              <a:gd name="connsiteY97" fmla="*/ 4352608 h 6858000"/>
              <a:gd name="connsiteX98" fmla="*/ 7489351 w 9147326"/>
              <a:gd name="connsiteY98" fmla="*/ 4351020 h 6858000"/>
              <a:gd name="connsiteX99" fmla="*/ 7495031 w 9147326"/>
              <a:gd name="connsiteY99" fmla="*/ 4349115 h 6858000"/>
              <a:gd name="connsiteX100" fmla="*/ 7500711 w 9147326"/>
              <a:gd name="connsiteY100" fmla="*/ 4346575 h 6858000"/>
              <a:gd name="connsiteX101" fmla="*/ 7506056 w 9147326"/>
              <a:gd name="connsiteY101" fmla="*/ 4343718 h 6858000"/>
              <a:gd name="connsiteX102" fmla="*/ 7511402 w 9147326"/>
              <a:gd name="connsiteY102" fmla="*/ 4340860 h 6858000"/>
              <a:gd name="connsiteX103" fmla="*/ 7516414 w 9147326"/>
              <a:gd name="connsiteY103" fmla="*/ 4337685 h 6858000"/>
              <a:gd name="connsiteX104" fmla="*/ 7521425 w 9147326"/>
              <a:gd name="connsiteY104" fmla="*/ 4334193 h 6858000"/>
              <a:gd name="connsiteX105" fmla="*/ 7526771 w 9147326"/>
              <a:gd name="connsiteY105" fmla="*/ 4330065 h 6858000"/>
              <a:gd name="connsiteX106" fmla="*/ 7531114 w 9147326"/>
              <a:gd name="connsiteY106" fmla="*/ 4325938 h 6858000"/>
              <a:gd name="connsiteX107" fmla="*/ 7535791 w 9147326"/>
              <a:gd name="connsiteY107" fmla="*/ 4321810 h 6858000"/>
              <a:gd name="connsiteX108" fmla="*/ 7540469 w 9147326"/>
              <a:gd name="connsiteY108" fmla="*/ 4317048 h 6858000"/>
              <a:gd name="connsiteX109" fmla="*/ 7544478 w 9147326"/>
              <a:gd name="connsiteY109" fmla="*/ 4312285 h 6858000"/>
              <a:gd name="connsiteX110" fmla="*/ 7548153 w 9147326"/>
              <a:gd name="connsiteY110" fmla="*/ 4307523 h 6858000"/>
              <a:gd name="connsiteX111" fmla="*/ 7551494 w 9147326"/>
              <a:gd name="connsiteY111" fmla="*/ 4302443 h 6858000"/>
              <a:gd name="connsiteX112" fmla="*/ 7554835 w 9147326"/>
              <a:gd name="connsiteY112" fmla="*/ 4297363 h 6858000"/>
              <a:gd name="connsiteX113" fmla="*/ 7557842 w 9147326"/>
              <a:gd name="connsiteY113" fmla="*/ 4292283 h 6858000"/>
              <a:gd name="connsiteX114" fmla="*/ 7560515 w 9147326"/>
              <a:gd name="connsiteY114" fmla="*/ 4286568 h 6858000"/>
              <a:gd name="connsiteX115" fmla="*/ 7562854 w 9147326"/>
              <a:gd name="connsiteY115" fmla="*/ 4281170 h 6858000"/>
              <a:gd name="connsiteX116" fmla="*/ 7564858 w 9147326"/>
              <a:gd name="connsiteY116" fmla="*/ 4275455 h 6858000"/>
              <a:gd name="connsiteX117" fmla="*/ 7566863 w 9147326"/>
              <a:gd name="connsiteY117" fmla="*/ 4270058 h 6858000"/>
              <a:gd name="connsiteX118" fmla="*/ 7568533 w 9147326"/>
              <a:gd name="connsiteY118" fmla="*/ 4264025 h 6858000"/>
              <a:gd name="connsiteX119" fmla="*/ 7569870 w 9147326"/>
              <a:gd name="connsiteY119" fmla="*/ 4258310 h 6858000"/>
              <a:gd name="connsiteX120" fmla="*/ 7570872 w 9147326"/>
              <a:gd name="connsiteY120" fmla="*/ 4252595 h 6858000"/>
              <a:gd name="connsiteX121" fmla="*/ 7571540 w 9147326"/>
              <a:gd name="connsiteY121" fmla="*/ 4246563 h 6858000"/>
              <a:gd name="connsiteX122" fmla="*/ 7571874 w 9147326"/>
              <a:gd name="connsiteY122" fmla="*/ 4240848 h 6858000"/>
              <a:gd name="connsiteX123" fmla="*/ 7571874 w 9147326"/>
              <a:gd name="connsiteY123" fmla="*/ 4234815 h 6858000"/>
              <a:gd name="connsiteX124" fmla="*/ 7571874 w 9147326"/>
              <a:gd name="connsiteY124" fmla="*/ 4228783 h 6858000"/>
              <a:gd name="connsiteX125" fmla="*/ 7571540 w 9147326"/>
              <a:gd name="connsiteY125" fmla="*/ 4223068 h 6858000"/>
              <a:gd name="connsiteX126" fmla="*/ 7570872 w 9147326"/>
              <a:gd name="connsiteY126" fmla="*/ 4217353 h 6858000"/>
              <a:gd name="connsiteX127" fmla="*/ 7569870 w 9147326"/>
              <a:gd name="connsiteY127" fmla="*/ 4211320 h 6858000"/>
              <a:gd name="connsiteX128" fmla="*/ 7568533 w 9147326"/>
              <a:gd name="connsiteY128" fmla="*/ 4205605 h 6858000"/>
              <a:gd name="connsiteX129" fmla="*/ 7566863 w 9147326"/>
              <a:gd name="connsiteY129" fmla="*/ 4199890 h 6858000"/>
              <a:gd name="connsiteX130" fmla="*/ 7564858 w 9147326"/>
              <a:gd name="connsiteY130" fmla="*/ 4194175 h 6858000"/>
              <a:gd name="connsiteX131" fmla="*/ 7562854 w 9147326"/>
              <a:gd name="connsiteY131" fmla="*/ 4188460 h 6858000"/>
              <a:gd name="connsiteX132" fmla="*/ 7560515 w 9147326"/>
              <a:gd name="connsiteY132" fmla="*/ 4183063 h 6858000"/>
              <a:gd name="connsiteX133" fmla="*/ 7557842 w 9147326"/>
              <a:gd name="connsiteY133" fmla="*/ 4177665 h 6858000"/>
              <a:gd name="connsiteX134" fmla="*/ 7554835 w 9147326"/>
              <a:gd name="connsiteY134" fmla="*/ 4172268 h 6858000"/>
              <a:gd name="connsiteX135" fmla="*/ 7551494 w 9147326"/>
              <a:gd name="connsiteY135" fmla="*/ 4166870 h 6858000"/>
              <a:gd name="connsiteX136" fmla="*/ 7548153 w 9147326"/>
              <a:gd name="connsiteY136" fmla="*/ 4161790 h 6858000"/>
              <a:gd name="connsiteX137" fmla="*/ 7544478 w 9147326"/>
              <a:gd name="connsiteY137" fmla="*/ 4157028 h 6858000"/>
              <a:gd name="connsiteX138" fmla="*/ 7540469 w 9147326"/>
              <a:gd name="connsiteY138" fmla="*/ 4152265 h 6858000"/>
              <a:gd name="connsiteX139" fmla="*/ 7535791 w 9147326"/>
              <a:gd name="connsiteY139" fmla="*/ 4147820 h 6858000"/>
              <a:gd name="connsiteX140" fmla="*/ 7148903 w 9147326"/>
              <a:gd name="connsiteY140" fmla="*/ 3761423 h 6858000"/>
              <a:gd name="connsiteX141" fmla="*/ 6952786 w 9147326"/>
              <a:gd name="connsiteY141" fmla="*/ 3565208 h 6858000"/>
              <a:gd name="connsiteX142" fmla="*/ 6948108 w 9147326"/>
              <a:gd name="connsiteY142" fmla="*/ 3560445 h 6858000"/>
              <a:gd name="connsiteX143" fmla="*/ 6944099 w 9147326"/>
              <a:gd name="connsiteY143" fmla="*/ 3555683 h 6858000"/>
              <a:gd name="connsiteX144" fmla="*/ 6940424 w 9147326"/>
              <a:gd name="connsiteY144" fmla="*/ 3550920 h 6858000"/>
              <a:gd name="connsiteX145" fmla="*/ 6936749 w 9147326"/>
              <a:gd name="connsiteY145" fmla="*/ 3545840 h 6858000"/>
              <a:gd name="connsiteX146" fmla="*/ 6933408 w 9147326"/>
              <a:gd name="connsiteY146" fmla="*/ 3540760 h 6858000"/>
              <a:gd name="connsiteX147" fmla="*/ 6930735 w 9147326"/>
              <a:gd name="connsiteY147" fmla="*/ 3535680 h 6858000"/>
              <a:gd name="connsiteX148" fmla="*/ 6928062 w 9147326"/>
              <a:gd name="connsiteY148" fmla="*/ 3529965 h 6858000"/>
              <a:gd name="connsiteX149" fmla="*/ 6925724 w 9147326"/>
              <a:gd name="connsiteY149" fmla="*/ 3524568 h 6858000"/>
              <a:gd name="connsiteX150" fmla="*/ 6923385 w 9147326"/>
              <a:gd name="connsiteY150" fmla="*/ 3518853 h 6858000"/>
              <a:gd name="connsiteX151" fmla="*/ 6921380 w 9147326"/>
              <a:gd name="connsiteY151" fmla="*/ 3513455 h 6858000"/>
              <a:gd name="connsiteX152" fmla="*/ 6920044 w 9147326"/>
              <a:gd name="connsiteY152" fmla="*/ 3507423 h 6858000"/>
              <a:gd name="connsiteX153" fmla="*/ 6918708 w 9147326"/>
              <a:gd name="connsiteY153" fmla="*/ 3501708 h 6858000"/>
              <a:gd name="connsiteX154" fmla="*/ 6917705 w 9147326"/>
              <a:gd name="connsiteY154" fmla="*/ 3495993 h 6858000"/>
              <a:gd name="connsiteX155" fmla="*/ 6917037 w 9147326"/>
              <a:gd name="connsiteY155" fmla="*/ 3489960 h 6858000"/>
              <a:gd name="connsiteX156" fmla="*/ 6916703 w 9147326"/>
              <a:gd name="connsiteY156" fmla="*/ 3484245 h 6858000"/>
              <a:gd name="connsiteX157" fmla="*/ 6916369 w 9147326"/>
              <a:gd name="connsiteY157" fmla="*/ 3478213 h 6858000"/>
              <a:gd name="connsiteX158" fmla="*/ 6916703 w 9147326"/>
              <a:gd name="connsiteY158" fmla="*/ 3472180 h 6858000"/>
              <a:gd name="connsiteX159" fmla="*/ 6917037 w 9147326"/>
              <a:gd name="connsiteY159" fmla="*/ 3466465 h 6858000"/>
              <a:gd name="connsiteX160" fmla="*/ 6917705 w 9147326"/>
              <a:gd name="connsiteY160" fmla="*/ 3460750 h 6858000"/>
              <a:gd name="connsiteX161" fmla="*/ 6918708 w 9147326"/>
              <a:gd name="connsiteY161" fmla="*/ 3454718 h 6858000"/>
              <a:gd name="connsiteX162" fmla="*/ 6920044 w 9147326"/>
              <a:gd name="connsiteY162" fmla="*/ 3449003 h 6858000"/>
              <a:gd name="connsiteX163" fmla="*/ 6921380 w 9147326"/>
              <a:gd name="connsiteY163" fmla="*/ 3443288 h 6858000"/>
              <a:gd name="connsiteX164" fmla="*/ 6923385 w 9147326"/>
              <a:gd name="connsiteY164" fmla="*/ 3437255 h 6858000"/>
              <a:gd name="connsiteX165" fmla="*/ 6925724 w 9147326"/>
              <a:gd name="connsiteY165" fmla="*/ 3431858 h 6858000"/>
              <a:gd name="connsiteX166" fmla="*/ 6928062 w 9147326"/>
              <a:gd name="connsiteY166" fmla="*/ 3426460 h 6858000"/>
              <a:gd name="connsiteX167" fmla="*/ 6930735 w 9147326"/>
              <a:gd name="connsiteY167" fmla="*/ 3421063 h 6858000"/>
              <a:gd name="connsiteX168" fmla="*/ 6933408 w 9147326"/>
              <a:gd name="connsiteY168" fmla="*/ 3415348 h 6858000"/>
              <a:gd name="connsiteX169" fmla="*/ 6936749 w 9147326"/>
              <a:gd name="connsiteY169" fmla="*/ 3410268 h 6858000"/>
              <a:gd name="connsiteX170" fmla="*/ 6940424 w 9147326"/>
              <a:gd name="connsiteY170" fmla="*/ 3405505 h 6858000"/>
              <a:gd name="connsiteX171" fmla="*/ 6944099 w 9147326"/>
              <a:gd name="connsiteY171" fmla="*/ 3400425 h 6858000"/>
              <a:gd name="connsiteX172" fmla="*/ 6948108 w 9147326"/>
              <a:gd name="connsiteY172" fmla="*/ 3395663 h 6858000"/>
              <a:gd name="connsiteX173" fmla="*/ 6952786 w 9147326"/>
              <a:gd name="connsiteY173" fmla="*/ 3391218 h 6858000"/>
              <a:gd name="connsiteX174" fmla="*/ 6957129 w 9147326"/>
              <a:gd name="connsiteY174" fmla="*/ 3386773 h 6858000"/>
              <a:gd name="connsiteX175" fmla="*/ 6961807 w 9147326"/>
              <a:gd name="connsiteY175" fmla="*/ 3382645 h 6858000"/>
              <a:gd name="connsiteX176" fmla="*/ 6967152 w 9147326"/>
              <a:gd name="connsiteY176" fmla="*/ 3378835 h 6858000"/>
              <a:gd name="connsiteX177" fmla="*/ 6971830 w 9147326"/>
              <a:gd name="connsiteY177" fmla="*/ 3375343 h 6858000"/>
              <a:gd name="connsiteX178" fmla="*/ 6976841 w 9147326"/>
              <a:gd name="connsiteY178" fmla="*/ 3372168 h 6858000"/>
              <a:gd name="connsiteX179" fmla="*/ 6982521 w 9147326"/>
              <a:gd name="connsiteY179" fmla="*/ 3369310 h 6858000"/>
              <a:gd name="connsiteX180" fmla="*/ 6987866 w 9147326"/>
              <a:gd name="connsiteY180" fmla="*/ 3366453 h 6858000"/>
              <a:gd name="connsiteX181" fmla="*/ 6993546 w 9147326"/>
              <a:gd name="connsiteY181" fmla="*/ 3364230 h 6858000"/>
              <a:gd name="connsiteX182" fmla="*/ 6998892 w 9147326"/>
              <a:gd name="connsiteY182" fmla="*/ 3362008 h 6858000"/>
              <a:gd name="connsiteX183" fmla="*/ 7004571 w 9147326"/>
              <a:gd name="connsiteY183" fmla="*/ 3360103 h 6858000"/>
              <a:gd name="connsiteX184" fmla="*/ 7010585 w 9147326"/>
              <a:gd name="connsiteY184" fmla="*/ 3358833 h 6858000"/>
              <a:gd name="connsiteX185" fmla="*/ 7016265 w 9147326"/>
              <a:gd name="connsiteY185" fmla="*/ 3357245 h 6858000"/>
              <a:gd name="connsiteX186" fmla="*/ 7022279 w 9147326"/>
              <a:gd name="connsiteY186" fmla="*/ 3356293 h 6858000"/>
              <a:gd name="connsiteX187" fmla="*/ 7027958 w 9147326"/>
              <a:gd name="connsiteY187" fmla="*/ 3355658 h 6858000"/>
              <a:gd name="connsiteX188" fmla="*/ 7033972 w 9147326"/>
              <a:gd name="connsiteY188" fmla="*/ 3355340 h 6858000"/>
              <a:gd name="connsiteX189" fmla="*/ 7039652 w 9147326"/>
              <a:gd name="connsiteY189" fmla="*/ 3355023 h 6858000"/>
              <a:gd name="connsiteX190" fmla="*/ 7045666 w 9147326"/>
              <a:gd name="connsiteY190" fmla="*/ 3355340 h 6858000"/>
              <a:gd name="connsiteX191" fmla="*/ 7051680 w 9147326"/>
              <a:gd name="connsiteY191" fmla="*/ 3355658 h 6858000"/>
              <a:gd name="connsiteX192" fmla="*/ 7057359 w 9147326"/>
              <a:gd name="connsiteY192" fmla="*/ 3356293 h 6858000"/>
              <a:gd name="connsiteX193" fmla="*/ 7063373 w 9147326"/>
              <a:gd name="connsiteY193" fmla="*/ 3357245 h 6858000"/>
              <a:gd name="connsiteX194" fmla="*/ 7069053 w 9147326"/>
              <a:gd name="connsiteY194" fmla="*/ 3358833 h 6858000"/>
              <a:gd name="connsiteX195" fmla="*/ 7075067 w 9147326"/>
              <a:gd name="connsiteY195" fmla="*/ 3360103 h 6858000"/>
              <a:gd name="connsiteX196" fmla="*/ 7080412 w 9147326"/>
              <a:gd name="connsiteY196" fmla="*/ 3362008 h 6858000"/>
              <a:gd name="connsiteX197" fmla="*/ 7086092 w 9147326"/>
              <a:gd name="connsiteY197" fmla="*/ 3364230 h 6858000"/>
              <a:gd name="connsiteX198" fmla="*/ 7091772 w 9147326"/>
              <a:gd name="connsiteY198" fmla="*/ 3366453 h 6858000"/>
              <a:gd name="connsiteX199" fmla="*/ 7097117 w 9147326"/>
              <a:gd name="connsiteY199" fmla="*/ 3369310 h 6858000"/>
              <a:gd name="connsiteX200" fmla="*/ 7102463 w 9147326"/>
              <a:gd name="connsiteY200" fmla="*/ 3372168 h 6858000"/>
              <a:gd name="connsiteX201" fmla="*/ 7107474 w 9147326"/>
              <a:gd name="connsiteY201" fmla="*/ 3375343 h 6858000"/>
              <a:gd name="connsiteX202" fmla="*/ 7112486 w 9147326"/>
              <a:gd name="connsiteY202" fmla="*/ 3378835 h 6858000"/>
              <a:gd name="connsiteX203" fmla="*/ 7117497 w 9147326"/>
              <a:gd name="connsiteY203" fmla="*/ 3382645 h 6858000"/>
              <a:gd name="connsiteX204" fmla="*/ 7122175 w 9147326"/>
              <a:gd name="connsiteY204" fmla="*/ 3386773 h 6858000"/>
              <a:gd name="connsiteX205" fmla="*/ 7126852 w 9147326"/>
              <a:gd name="connsiteY205" fmla="*/ 3391218 h 6858000"/>
              <a:gd name="connsiteX206" fmla="*/ 7334329 w 9147326"/>
              <a:gd name="connsiteY206" fmla="*/ 3598228 h 6858000"/>
              <a:gd name="connsiteX207" fmla="*/ 7338672 w 9147326"/>
              <a:gd name="connsiteY207" fmla="*/ 3602673 h 6858000"/>
              <a:gd name="connsiteX208" fmla="*/ 7343349 w 9147326"/>
              <a:gd name="connsiteY208" fmla="*/ 3606800 h 6858000"/>
              <a:gd name="connsiteX209" fmla="*/ 7348695 w 9147326"/>
              <a:gd name="connsiteY209" fmla="*/ 3610610 h 6858000"/>
              <a:gd name="connsiteX210" fmla="*/ 7353372 w 9147326"/>
              <a:gd name="connsiteY210" fmla="*/ 3613785 h 6858000"/>
              <a:gd name="connsiteX211" fmla="*/ 7358718 w 9147326"/>
              <a:gd name="connsiteY211" fmla="*/ 3617278 h 6858000"/>
              <a:gd name="connsiteX212" fmla="*/ 7364064 w 9147326"/>
              <a:gd name="connsiteY212" fmla="*/ 3620135 h 6858000"/>
              <a:gd name="connsiteX213" fmla="*/ 7369409 w 9147326"/>
              <a:gd name="connsiteY213" fmla="*/ 3622675 h 6858000"/>
              <a:gd name="connsiteX214" fmla="*/ 7375089 w 9147326"/>
              <a:gd name="connsiteY214" fmla="*/ 3625215 h 6858000"/>
              <a:gd name="connsiteX215" fmla="*/ 7380435 w 9147326"/>
              <a:gd name="connsiteY215" fmla="*/ 3627120 h 6858000"/>
              <a:gd name="connsiteX216" fmla="*/ 7386114 w 9147326"/>
              <a:gd name="connsiteY216" fmla="*/ 3629343 h 6858000"/>
              <a:gd name="connsiteX217" fmla="*/ 7392128 w 9147326"/>
              <a:gd name="connsiteY217" fmla="*/ 3630613 h 6858000"/>
              <a:gd name="connsiteX218" fmla="*/ 7397808 w 9147326"/>
              <a:gd name="connsiteY218" fmla="*/ 3631883 h 6858000"/>
              <a:gd name="connsiteX219" fmla="*/ 7403822 w 9147326"/>
              <a:gd name="connsiteY219" fmla="*/ 3633153 h 6858000"/>
              <a:gd name="connsiteX220" fmla="*/ 7409501 w 9147326"/>
              <a:gd name="connsiteY220" fmla="*/ 3633788 h 6858000"/>
              <a:gd name="connsiteX221" fmla="*/ 7415515 w 9147326"/>
              <a:gd name="connsiteY221" fmla="*/ 3634105 h 6858000"/>
              <a:gd name="connsiteX222" fmla="*/ 7421195 w 9147326"/>
              <a:gd name="connsiteY222" fmla="*/ 3634105 h 6858000"/>
              <a:gd name="connsiteX223" fmla="*/ 7427209 w 9147326"/>
              <a:gd name="connsiteY223" fmla="*/ 3634105 h 6858000"/>
              <a:gd name="connsiteX224" fmla="*/ 7433223 w 9147326"/>
              <a:gd name="connsiteY224" fmla="*/ 3633788 h 6858000"/>
              <a:gd name="connsiteX225" fmla="*/ 7438902 w 9147326"/>
              <a:gd name="connsiteY225" fmla="*/ 3633153 h 6858000"/>
              <a:gd name="connsiteX226" fmla="*/ 7444916 w 9147326"/>
              <a:gd name="connsiteY226" fmla="*/ 3631883 h 6858000"/>
              <a:gd name="connsiteX227" fmla="*/ 7450596 w 9147326"/>
              <a:gd name="connsiteY227" fmla="*/ 3630613 h 6858000"/>
              <a:gd name="connsiteX228" fmla="*/ 7456610 w 9147326"/>
              <a:gd name="connsiteY228" fmla="*/ 3629343 h 6858000"/>
              <a:gd name="connsiteX229" fmla="*/ 7461955 w 9147326"/>
              <a:gd name="connsiteY229" fmla="*/ 3627120 h 6858000"/>
              <a:gd name="connsiteX230" fmla="*/ 7467635 w 9147326"/>
              <a:gd name="connsiteY230" fmla="*/ 3625215 h 6858000"/>
              <a:gd name="connsiteX231" fmla="*/ 7473315 w 9147326"/>
              <a:gd name="connsiteY231" fmla="*/ 3622675 h 6858000"/>
              <a:gd name="connsiteX232" fmla="*/ 7478660 w 9147326"/>
              <a:gd name="connsiteY232" fmla="*/ 3620135 h 6858000"/>
              <a:gd name="connsiteX233" fmla="*/ 7484006 w 9147326"/>
              <a:gd name="connsiteY233" fmla="*/ 3617278 h 6858000"/>
              <a:gd name="connsiteX234" fmla="*/ 7489017 w 9147326"/>
              <a:gd name="connsiteY234" fmla="*/ 3613785 h 6858000"/>
              <a:gd name="connsiteX235" fmla="*/ 7494029 w 9147326"/>
              <a:gd name="connsiteY235" fmla="*/ 3610610 h 6858000"/>
              <a:gd name="connsiteX236" fmla="*/ 7499374 w 9147326"/>
              <a:gd name="connsiteY236" fmla="*/ 3606800 h 6858000"/>
              <a:gd name="connsiteX237" fmla="*/ 7503718 w 9147326"/>
              <a:gd name="connsiteY237" fmla="*/ 3602673 h 6858000"/>
              <a:gd name="connsiteX238" fmla="*/ 7508395 w 9147326"/>
              <a:gd name="connsiteY238" fmla="*/ 3598228 h 6858000"/>
              <a:gd name="connsiteX239" fmla="*/ 7513073 w 9147326"/>
              <a:gd name="connsiteY239" fmla="*/ 3593783 h 6858000"/>
              <a:gd name="connsiteX240" fmla="*/ 7517082 w 9147326"/>
              <a:gd name="connsiteY240" fmla="*/ 3589020 h 6858000"/>
              <a:gd name="connsiteX241" fmla="*/ 7520757 w 9147326"/>
              <a:gd name="connsiteY241" fmla="*/ 3583940 h 6858000"/>
              <a:gd name="connsiteX242" fmla="*/ 7524098 w 9147326"/>
              <a:gd name="connsiteY242" fmla="*/ 3578860 h 6858000"/>
              <a:gd name="connsiteX243" fmla="*/ 7527439 w 9147326"/>
              <a:gd name="connsiteY243" fmla="*/ 3573463 h 6858000"/>
              <a:gd name="connsiteX244" fmla="*/ 7530446 w 9147326"/>
              <a:gd name="connsiteY244" fmla="*/ 3568383 h 6858000"/>
              <a:gd name="connsiteX245" fmla="*/ 7533119 w 9147326"/>
              <a:gd name="connsiteY245" fmla="*/ 3562985 h 6858000"/>
              <a:gd name="connsiteX246" fmla="*/ 7535457 w 9147326"/>
              <a:gd name="connsiteY246" fmla="*/ 3557588 h 6858000"/>
              <a:gd name="connsiteX247" fmla="*/ 7537462 w 9147326"/>
              <a:gd name="connsiteY247" fmla="*/ 3551873 h 6858000"/>
              <a:gd name="connsiteX248" fmla="*/ 7539467 w 9147326"/>
              <a:gd name="connsiteY248" fmla="*/ 3546158 h 6858000"/>
              <a:gd name="connsiteX249" fmla="*/ 7541137 w 9147326"/>
              <a:gd name="connsiteY249" fmla="*/ 3540443 h 6858000"/>
              <a:gd name="connsiteX250" fmla="*/ 7542473 w 9147326"/>
              <a:gd name="connsiteY250" fmla="*/ 3534410 h 6858000"/>
              <a:gd name="connsiteX251" fmla="*/ 7543476 w 9147326"/>
              <a:gd name="connsiteY251" fmla="*/ 3528695 h 6858000"/>
              <a:gd name="connsiteX252" fmla="*/ 7544144 w 9147326"/>
              <a:gd name="connsiteY252" fmla="*/ 3522980 h 6858000"/>
              <a:gd name="connsiteX253" fmla="*/ 7544478 w 9147326"/>
              <a:gd name="connsiteY253" fmla="*/ 3516948 h 6858000"/>
              <a:gd name="connsiteX254" fmla="*/ 7544478 w 9147326"/>
              <a:gd name="connsiteY254" fmla="*/ 3511233 h 6858000"/>
              <a:gd name="connsiteX255" fmla="*/ 7544478 w 9147326"/>
              <a:gd name="connsiteY255" fmla="*/ 3505200 h 6858000"/>
              <a:gd name="connsiteX256" fmla="*/ 7544144 w 9147326"/>
              <a:gd name="connsiteY256" fmla="*/ 3499168 h 6858000"/>
              <a:gd name="connsiteX257" fmla="*/ 7543476 w 9147326"/>
              <a:gd name="connsiteY257" fmla="*/ 3493453 h 6858000"/>
              <a:gd name="connsiteX258" fmla="*/ 7542473 w 9147326"/>
              <a:gd name="connsiteY258" fmla="*/ 3487738 h 6858000"/>
              <a:gd name="connsiteX259" fmla="*/ 7541137 w 9147326"/>
              <a:gd name="connsiteY259" fmla="*/ 3481705 h 6858000"/>
              <a:gd name="connsiteX260" fmla="*/ 7539467 w 9147326"/>
              <a:gd name="connsiteY260" fmla="*/ 3475990 h 6858000"/>
              <a:gd name="connsiteX261" fmla="*/ 7537462 w 9147326"/>
              <a:gd name="connsiteY261" fmla="*/ 3470593 h 6858000"/>
              <a:gd name="connsiteX262" fmla="*/ 7535457 w 9147326"/>
              <a:gd name="connsiteY262" fmla="*/ 3464878 h 6858000"/>
              <a:gd name="connsiteX263" fmla="*/ 7533119 w 9147326"/>
              <a:gd name="connsiteY263" fmla="*/ 3459163 h 6858000"/>
              <a:gd name="connsiteX264" fmla="*/ 7530446 w 9147326"/>
              <a:gd name="connsiteY264" fmla="*/ 3453765 h 6858000"/>
              <a:gd name="connsiteX265" fmla="*/ 7527439 w 9147326"/>
              <a:gd name="connsiteY265" fmla="*/ 3448685 h 6858000"/>
              <a:gd name="connsiteX266" fmla="*/ 7524098 w 9147326"/>
              <a:gd name="connsiteY266" fmla="*/ 3443605 h 6858000"/>
              <a:gd name="connsiteX267" fmla="*/ 7520757 w 9147326"/>
              <a:gd name="connsiteY267" fmla="*/ 3438525 h 6858000"/>
              <a:gd name="connsiteX268" fmla="*/ 7517082 w 9147326"/>
              <a:gd name="connsiteY268" fmla="*/ 3433763 h 6858000"/>
              <a:gd name="connsiteX269" fmla="*/ 7513073 w 9147326"/>
              <a:gd name="connsiteY269" fmla="*/ 3428683 h 6858000"/>
              <a:gd name="connsiteX270" fmla="*/ 7508395 w 9147326"/>
              <a:gd name="connsiteY270" fmla="*/ 3423920 h 6858000"/>
              <a:gd name="connsiteX271" fmla="*/ 6839860 w 9147326"/>
              <a:gd name="connsiteY271" fmla="*/ 2756218 h 6858000"/>
              <a:gd name="connsiteX272" fmla="*/ 6836519 w 9147326"/>
              <a:gd name="connsiteY272" fmla="*/ 2753043 h 6858000"/>
              <a:gd name="connsiteX273" fmla="*/ 6833178 w 9147326"/>
              <a:gd name="connsiteY273" fmla="*/ 2749233 h 6858000"/>
              <a:gd name="connsiteX274" fmla="*/ 6826830 w 9147326"/>
              <a:gd name="connsiteY274" fmla="*/ 2741295 h 6858000"/>
              <a:gd name="connsiteX275" fmla="*/ 6821818 w 9147326"/>
              <a:gd name="connsiteY275" fmla="*/ 2733040 h 6858000"/>
              <a:gd name="connsiteX276" fmla="*/ 6817141 w 9147326"/>
              <a:gd name="connsiteY276" fmla="*/ 2724468 h 6858000"/>
              <a:gd name="connsiteX277" fmla="*/ 6812797 w 9147326"/>
              <a:gd name="connsiteY277" fmla="*/ 2715895 h 6858000"/>
              <a:gd name="connsiteX278" fmla="*/ 6809791 w 9147326"/>
              <a:gd name="connsiteY278" fmla="*/ 2707005 h 6858000"/>
              <a:gd name="connsiteX279" fmla="*/ 6807452 w 9147326"/>
              <a:gd name="connsiteY279" fmla="*/ 2697798 h 6858000"/>
              <a:gd name="connsiteX280" fmla="*/ 6805447 w 9147326"/>
              <a:gd name="connsiteY280" fmla="*/ 26885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9147326" h="6858000">
                <a:moveTo>
                  <a:pt x="4108922" y="0"/>
                </a:moveTo>
                <a:lnTo>
                  <a:pt x="0" y="0"/>
                </a:lnTo>
                <a:lnTo>
                  <a:pt x="0" y="6858000"/>
                </a:lnTo>
                <a:lnTo>
                  <a:pt x="9147326" y="6858000"/>
                </a:lnTo>
                <a:lnTo>
                  <a:pt x="9147326" y="6459802"/>
                </a:lnTo>
                <a:lnTo>
                  <a:pt x="7513073" y="4816793"/>
                </a:lnTo>
                <a:lnTo>
                  <a:pt x="7497704" y="4803458"/>
                </a:lnTo>
                <a:lnTo>
                  <a:pt x="7482335" y="4789488"/>
                </a:lnTo>
                <a:lnTo>
                  <a:pt x="7467301" y="4775518"/>
                </a:lnTo>
                <a:lnTo>
                  <a:pt x="7452600" y="4760913"/>
                </a:lnTo>
                <a:lnTo>
                  <a:pt x="6518455" y="3828098"/>
                </a:lnTo>
                <a:lnTo>
                  <a:pt x="6513777" y="3823335"/>
                </a:lnTo>
                <a:lnTo>
                  <a:pt x="6509769" y="3818573"/>
                </a:lnTo>
                <a:lnTo>
                  <a:pt x="6506093" y="3813493"/>
                </a:lnTo>
                <a:lnTo>
                  <a:pt x="6502752" y="3808413"/>
                </a:lnTo>
                <a:lnTo>
                  <a:pt x="6499412" y="3803333"/>
                </a:lnTo>
                <a:lnTo>
                  <a:pt x="6496405" y="3798253"/>
                </a:lnTo>
                <a:lnTo>
                  <a:pt x="6493732" y="3792855"/>
                </a:lnTo>
                <a:lnTo>
                  <a:pt x="6491393" y="3787458"/>
                </a:lnTo>
                <a:lnTo>
                  <a:pt x="6489388" y="3781425"/>
                </a:lnTo>
                <a:lnTo>
                  <a:pt x="6487718" y="3776028"/>
                </a:lnTo>
                <a:lnTo>
                  <a:pt x="6485713" y="3770313"/>
                </a:lnTo>
                <a:lnTo>
                  <a:pt x="6484377" y="3764280"/>
                </a:lnTo>
                <a:lnTo>
                  <a:pt x="6483375" y="3758565"/>
                </a:lnTo>
                <a:lnTo>
                  <a:pt x="6482706" y="3752850"/>
                </a:lnTo>
                <a:cubicBezTo>
                  <a:pt x="6482595" y="3750839"/>
                  <a:pt x="6482483" y="3748829"/>
                  <a:pt x="6482372" y="3746818"/>
                </a:cubicBezTo>
                <a:lnTo>
                  <a:pt x="6482372" y="3740785"/>
                </a:lnTo>
                <a:lnTo>
                  <a:pt x="6482372" y="3735070"/>
                </a:lnTo>
                <a:cubicBezTo>
                  <a:pt x="6482483" y="3733059"/>
                  <a:pt x="6482595" y="3731049"/>
                  <a:pt x="6482706" y="3729038"/>
                </a:cubicBezTo>
                <a:lnTo>
                  <a:pt x="6483375" y="3723323"/>
                </a:lnTo>
                <a:lnTo>
                  <a:pt x="6484377" y="3717608"/>
                </a:lnTo>
                <a:lnTo>
                  <a:pt x="6485713" y="3711575"/>
                </a:lnTo>
                <a:lnTo>
                  <a:pt x="6487718" y="3705860"/>
                </a:lnTo>
                <a:lnTo>
                  <a:pt x="6489388" y="3700145"/>
                </a:lnTo>
                <a:lnTo>
                  <a:pt x="6491393" y="3694748"/>
                </a:lnTo>
                <a:lnTo>
                  <a:pt x="6493732" y="3689033"/>
                </a:lnTo>
                <a:lnTo>
                  <a:pt x="6496405" y="3683635"/>
                </a:lnTo>
                <a:lnTo>
                  <a:pt x="6499412" y="3678238"/>
                </a:lnTo>
                <a:lnTo>
                  <a:pt x="6502752" y="3673158"/>
                </a:lnTo>
                <a:lnTo>
                  <a:pt x="6506093" y="3668078"/>
                </a:lnTo>
                <a:lnTo>
                  <a:pt x="6509769" y="3662998"/>
                </a:lnTo>
                <a:lnTo>
                  <a:pt x="6513777" y="3658235"/>
                </a:lnTo>
                <a:lnTo>
                  <a:pt x="6518455" y="3653790"/>
                </a:lnTo>
                <a:lnTo>
                  <a:pt x="6523133" y="3649345"/>
                </a:lnTo>
                <a:lnTo>
                  <a:pt x="6527475" y="3645218"/>
                </a:lnTo>
                <a:lnTo>
                  <a:pt x="6532821" y="3641725"/>
                </a:lnTo>
                <a:lnTo>
                  <a:pt x="6537833" y="3638233"/>
                </a:lnTo>
                <a:lnTo>
                  <a:pt x="6543178" y="3634740"/>
                </a:lnTo>
                <a:lnTo>
                  <a:pt x="6548190" y="3631883"/>
                </a:lnTo>
                <a:lnTo>
                  <a:pt x="6553535" y="3629343"/>
                </a:lnTo>
                <a:lnTo>
                  <a:pt x="6559215" y="3626803"/>
                </a:lnTo>
                <a:lnTo>
                  <a:pt x="6564895" y="3624898"/>
                </a:lnTo>
                <a:lnTo>
                  <a:pt x="6570574" y="3622675"/>
                </a:lnTo>
                <a:lnTo>
                  <a:pt x="6576254" y="3621405"/>
                </a:lnTo>
                <a:lnTo>
                  <a:pt x="6581934" y="3620135"/>
                </a:lnTo>
                <a:lnTo>
                  <a:pt x="6587948" y="3618865"/>
                </a:lnTo>
                <a:lnTo>
                  <a:pt x="6593627" y="3618230"/>
                </a:lnTo>
                <a:lnTo>
                  <a:pt x="6599641" y="3617913"/>
                </a:lnTo>
                <a:lnTo>
                  <a:pt x="6605655" y="3617595"/>
                </a:lnTo>
                <a:lnTo>
                  <a:pt x="6611669" y="3617913"/>
                </a:lnTo>
                <a:lnTo>
                  <a:pt x="6617349" y="3618230"/>
                </a:lnTo>
                <a:lnTo>
                  <a:pt x="6623028" y="3618865"/>
                </a:lnTo>
                <a:lnTo>
                  <a:pt x="6629042" y="3620135"/>
                </a:lnTo>
                <a:lnTo>
                  <a:pt x="6634722" y="3621405"/>
                </a:lnTo>
                <a:lnTo>
                  <a:pt x="6640736" y="3622675"/>
                </a:lnTo>
                <a:lnTo>
                  <a:pt x="6646415" y="3624898"/>
                </a:lnTo>
                <a:lnTo>
                  <a:pt x="6652095" y="3626803"/>
                </a:lnTo>
                <a:lnTo>
                  <a:pt x="6657441" y="3629343"/>
                </a:lnTo>
                <a:lnTo>
                  <a:pt x="6662786" y="3631883"/>
                </a:lnTo>
                <a:lnTo>
                  <a:pt x="6668132" y="3634740"/>
                </a:lnTo>
                <a:lnTo>
                  <a:pt x="6673477" y="3638233"/>
                </a:lnTo>
                <a:lnTo>
                  <a:pt x="6678489" y="3641725"/>
                </a:lnTo>
                <a:lnTo>
                  <a:pt x="6683501" y="3645218"/>
                </a:lnTo>
                <a:lnTo>
                  <a:pt x="6688178" y="3649345"/>
                </a:lnTo>
                <a:lnTo>
                  <a:pt x="6692855" y="3653790"/>
                </a:lnTo>
                <a:lnTo>
                  <a:pt x="7361725" y="4321810"/>
                </a:lnTo>
                <a:lnTo>
                  <a:pt x="7366068" y="4325938"/>
                </a:lnTo>
                <a:lnTo>
                  <a:pt x="7370746" y="4330065"/>
                </a:lnTo>
                <a:lnTo>
                  <a:pt x="7376091" y="4334193"/>
                </a:lnTo>
                <a:lnTo>
                  <a:pt x="7380769" y="4337685"/>
                </a:lnTo>
                <a:lnTo>
                  <a:pt x="7386114" y="4340860"/>
                </a:lnTo>
                <a:lnTo>
                  <a:pt x="7391460" y="4343718"/>
                </a:lnTo>
                <a:lnTo>
                  <a:pt x="7396806" y="4346575"/>
                </a:lnTo>
                <a:lnTo>
                  <a:pt x="7402485" y="4349115"/>
                </a:lnTo>
                <a:lnTo>
                  <a:pt x="7407831" y="4351020"/>
                </a:lnTo>
                <a:lnTo>
                  <a:pt x="7413511" y="4352608"/>
                </a:lnTo>
                <a:lnTo>
                  <a:pt x="7419524" y="4354513"/>
                </a:lnTo>
                <a:lnTo>
                  <a:pt x="7425204" y="4355465"/>
                </a:lnTo>
                <a:lnTo>
                  <a:pt x="7431218" y="4356418"/>
                </a:lnTo>
                <a:lnTo>
                  <a:pt x="7436898" y="4357053"/>
                </a:lnTo>
                <a:lnTo>
                  <a:pt x="7442911" y="4358005"/>
                </a:lnTo>
                <a:lnTo>
                  <a:pt x="7448591" y="4358005"/>
                </a:lnTo>
                <a:lnTo>
                  <a:pt x="7454605" y="4358005"/>
                </a:lnTo>
                <a:lnTo>
                  <a:pt x="7460619" y="4357053"/>
                </a:lnTo>
                <a:lnTo>
                  <a:pt x="7466298" y="4356418"/>
                </a:lnTo>
                <a:lnTo>
                  <a:pt x="7472312" y="4355465"/>
                </a:lnTo>
                <a:lnTo>
                  <a:pt x="7477992" y="4354513"/>
                </a:lnTo>
                <a:lnTo>
                  <a:pt x="7484006" y="4352608"/>
                </a:lnTo>
                <a:lnTo>
                  <a:pt x="7489351" y="4351020"/>
                </a:lnTo>
                <a:lnTo>
                  <a:pt x="7495031" y="4349115"/>
                </a:lnTo>
                <a:lnTo>
                  <a:pt x="7500711" y="4346575"/>
                </a:lnTo>
                <a:lnTo>
                  <a:pt x="7506056" y="4343718"/>
                </a:lnTo>
                <a:lnTo>
                  <a:pt x="7511402" y="4340860"/>
                </a:lnTo>
                <a:lnTo>
                  <a:pt x="7516414" y="4337685"/>
                </a:lnTo>
                <a:lnTo>
                  <a:pt x="7521425" y="4334193"/>
                </a:lnTo>
                <a:lnTo>
                  <a:pt x="7526771" y="4330065"/>
                </a:lnTo>
                <a:lnTo>
                  <a:pt x="7531114" y="4325938"/>
                </a:lnTo>
                <a:lnTo>
                  <a:pt x="7535791" y="4321810"/>
                </a:lnTo>
                <a:lnTo>
                  <a:pt x="7540469" y="4317048"/>
                </a:lnTo>
                <a:lnTo>
                  <a:pt x="7544478" y="4312285"/>
                </a:lnTo>
                <a:lnTo>
                  <a:pt x="7548153" y="4307523"/>
                </a:lnTo>
                <a:lnTo>
                  <a:pt x="7551494" y="4302443"/>
                </a:lnTo>
                <a:lnTo>
                  <a:pt x="7554835" y="4297363"/>
                </a:lnTo>
                <a:lnTo>
                  <a:pt x="7557842" y="4292283"/>
                </a:lnTo>
                <a:lnTo>
                  <a:pt x="7560515" y="4286568"/>
                </a:lnTo>
                <a:lnTo>
                  <a:pt x="7562854" y="4281170"/>
                </a:lnTo>
                <a:lnTo>
                  <a:pt x="7564858" y="4275455"/>
                </a:lnTo>
                <a:lnTo>
                  <a:pt x="7566863" y="4270058"/>
                </a:lnTo>
                <a:lnTo>
                  <a:pt x="7568533" y="4264025"/>
                </a:lnTo>
                <a:lnTo>
                  <a:pt x="7569870" y="4258310"/>
                </a:lnTo>
                <a:lnTo>
                  <a:pt x="7570872" y="4252595"/>
                </a:lnTo>
                <a:cubicBezTo>
                  <a:pt x="7571095" y="4250584"/>
                  <a:pt x="7571317" y="4248574"/>
                  <a:pt x="7571540" y="4246563"/>
                </a:cubicBezTo>
                <a:cubicBezTo>
                  <a:pt x="7571651" y="4244658"/>
                  <a:pt x="7571763" y="4242753"/>
                  <a:pt x="7571874" y="4240848"/>
                </a:cubicBezTo>
                <a:lnTo>
                  <a:pt x="7571874" y="4234815"/>
                </a:lnTo>
                <a:lnTo>
                  <a:pt x="7571874" y="4228783"/>
                </a:lnTo>
                <a:cubicBezTo>
                  <a:pt x="7571763" y="4226878"/>
                  <a:pt x="7571651" y="4224973"/>
                  <a:pt x="7571540" y="4223068"/>
                </a:cubicBezTo>
                <a:cubicBezTo>
                  <a:pt x="7571317" y="4221163"/>
                  <a:pt x="7571095" y="4219258"/>
                  <a:pt x="7570872" y="4217353"/>
                </a:cubicBezTo>
                <a:lnTo>
                  <a:pt x="7569870" y="4211320"/>
                </a:lnTo>
                <a:lnTo>
                  <a:pt x="7568533" y="4205605"/>
                </a:lnTo>
                <a:lnTo>
                  <a:pt x="7566863" y="4199890"/>
                </a:lnTo>
                <a:lnTo>
                  <a:pt x="7564858" y="4194175"/>
                </a:lnTo>
                <a:lnTo>
                  <a:pt x="7562854" y="4188460"/>
                </a:lnTo>
                <a:lnTo>
                  <a:pt x="7560515" y="4183063"/>
                </a:lnTo>
                <a:lnTo>
                  <a:pt x="7557842" y="4177665"/>
                </a:lnTo>
                <a:lnTo>
                  <a:pt x="7554835" y="4172268"/>
                </a:lnTo>
                <a:lnTo>
                  <a:pt x="7551494" y="4166870"/>
                </a:lnTo>
                <a:lnTo>
                  <a:pt x="7548153" y="4161790"/>
                </a:lnTo>
                <a:lnTo>
                  <a:pt x="7544478" y="4157028"/>
                </a:lnTo>
                <a:lnTo>
                  <a:pt x="7540469" y="4152265"/>
                </a:lnTo>
                <a:lnTo>
                  <a:pt x="7535791" y="4147820"/>
                </a:lnTo>
                <a:lnTo>
                  <a:pt x="7148903" y="3761423"/>
                </a:lnTo>
                <a:lnTo>
                  <a:pt x="6952786" y="3565208"/>
                </a:lnTo>
                <a:lnTo>
                  <a:pt x="6948108" y="3560445"/>
                </a:lnTo>
                <a:lnTo>
                  <a:pt x="6944099" y="3555683"/>
                </a:lnTo>
                <a:lnTo>
                  <a:pt x="6940424" y="3550920"/>
                </a:lnTo>
                <a:lnTo>
                  <a:pt x="6936749" y="3545840"/>
                </a:lnTo>
                <a:lnTo>
                  <a:pt x="6933408" y="3540760"/>
                </a:lnTo>
                <a:lnTo>
                  <a:pt x="6930735" y="3535680"/>
                </a:lnTo>
                <a:lnTo>
                  <a:pt x="6928062" y="3529965"/>
                </a:lnTo>
                <a:lnTo>
                  <a:pt x="6925724" y="3524568"/>
                </a:lnTo>
                <a:lnTo>
                  <a:pt x="6923385" y="3518853"/>
                </a:lnTo>
                <a:lnTo>
                  <a:pt x="6921380" y="3513455"/>
                </a:lnTo>
                <a:lnTo>
                  <a:pt x="6920044" y="3507423"/>
                </a:lnTo>
                <a:lnTo>
                  <a:pt x="6918708" y="3501708"/>
                </a:lnTo>
                <a:lnTo>
                  <a:pt x="6917705" y="3495993"/>
                </a:lnTo>
                <a:cubicBezTo>
                  <a:pt x="6917482" y="3493982"/>
                  <a:pt x="6917260" y="3491971"/>
                  <a:pt x="6917037" y="3489960"/>
                </a:cubicBezTo>
                <a:cubicBezTo>
                  <a:pt x="6916926" y="3488055"/>
                  <a:pt x="6916814" y="3486150"/>
                  <a:pt x="6916703" y="3484245"/>
                </a:cubicBezTo>
                <a:cubicBezTo>
                  <a:pt x="6916592" y="3482234"/>
                  <a:pt x="6916480" y="3480224"/>
                  <a:pt x="6916369" y="3478213"/>
                </a:cubicBezTo>
                <a:cubicBezTo>
                  <a:pt x="6916480" y="3476202"/>
                  <a:pt x="6916592" y="3474191"/>
                  <a:pt x="6916703" y="3472180"/>
                </a:cubicBezTo>
                <a:cubicBezTo>
                  <a:pt x="6916814" y="3470275"/>
                  <a:pt x="6916926" y="3468370"/>
                  <a:pt x="6917037" y="3466465"/>
                </a:cubicBezTo>
                <a:cubicBezTo>
                  <a:pt x="6917260" y="3464560"/>
                  <a:pt x="6917482" y="3462655"/>
                  <a:pt x="6917705" y="3460750"/>
                </a:cubicBezTo>
                <a:lnTo>
                  <a:pt x="6918708" y="3454718"/>
                </a:lnTo>
                <a:lnTo>
                  <a:pt x="6920044" y="3449003"/>
                </a:lnTo>
                <a:lnTo>
                  <a:pt x="6921380" y="3443288"/>
                </a:lnTo>
                <a:lnTo>
                  <a:pt x="6923385" y="3437255"/>
                </a:lnTo>
                <a:lnTo>
                  <a:pt x="6925724" y="3431858"/>
                </a:lnTo>
                <a:lnTo>
                  <a:pt x="6928062" y="3426460"/>
                </a:lnTo>
                <a:lnTo>
                  <a:pt x="6930735" y="3421063"/>
                </a:lnTo>
                <a:lnTo>
                  <a:pt x="6933408" y="3415348"/>
                </a:lnTo>
                <a:lnTo>
                  <a:pt x="6936749" y="3410268"/>
                </a:lnTo>
                <a:lnTo>
                  <a:pt x="6940424" y="3405505"/>
                </a:lnTo>
                <a:lnTo>
                  <a:pt x="6944099" y="3400425"/>
                </a:lnTo>
                <a:lnTo>
                  <a:pt x="6948108" y="3395663"/>
                </a:lnTo>
                <a:lnTo>
                  <a:pt x="6952786" y="3391218"/>
                </a:lnTo>
                <a:lnTo>
                  <a:pt x="6957129" y="3386773"/>
                </a:lnTo>
                <a:lnTo>
                  <a:pt x="6961807" y="3382645"/>
                </a:lnTo>
                <a:lnTo>
                  <a:pt x="6967152" y="3378835"/>
                </a:lnTo>
                <a:lnTo>
                  <a:pt x="6971830" y="3375343"/>
                </a:lnTo>
                <a:lnTo>
                  <a:pt x="6976841" y="3372168"/>
                </a:lnTo>
                <a:lnTo>
                  <a:pt x="6982521" y="3369310"/>
                </a:lnTo>
                <a:lnTo>
                  <a:pt x="6987866" y="3366453"/>
                </a:lnTo>
                <a:lnTo>
                  <a:pt x="6993546" y="3364230"/>
                </a:lnTo>
                <a:lnTo>
                  <a:pt x="6998892" y="3362008"/>
                </a:lnTo>
                <a:lnTo>
                  <a:pt x="7004571" y="3360103"/>
                </a:lnTo>
                <a:lnTo>
                  <a:pt x="7010585" y="3358833"/>
                </a:lnTo>
                <a:lnTo>
                  <a:pt x="7016265" y="3357245"/>
                </a:lnTo>
                <a:lnTo>
                  <a:pt x="7022279" y="3356293"/>
                </a:lnTo>
                <a:lnTo>
                  <a:pt x="7027958" y="3355658"/>
                </a:lnTo>
                <a:lnTo>
                  <a:pt x="7033972" y="3355340"/>
                </a:lnTo>
                <a:lnTo>
                  <a:pt x="7039652" y="3355023"/>
                </a:lnTo>
                <a:lnTo>
                  <a:pt x="7045666" y="3355340"/>
                </a:lnTo>
                <a:lnTo>
                  <a:pt x="7051680" y="3355658"/>
                </a:lnTo>
                <a:lnTo>
                  <a:pt x="7057359" y="3356293"/>
                </a:lnTo>
                <a:lnTo>
                  <a:pt x="7063373" y="3357245"/>
                </a:lnTo>
                <a:lnTo>
                  <a:pt x="7069053" y="3358833"/>
                </a:lnTo>
                <a:lnTo>
                  <a:pt x="7075067" y="3360103"/>
                </a:lnTo>
                <a:lnTo>
                  <a:pt x="7080412" y="3362008"/>
                </a:lnTo>
                <a:lnTo>
                  <a:pt x="7086092" y="3364230"/>
                </a:lnTo>
                <a:lnTo>
                  <a:pt x="7091772" y="3366453"/>
                </a:lnTo>
                <a:lnTo>
                  <a:pt x="7097117" y="3369310"/>
                </a:lnTo>
                <a:lnTo>
                  <a:pt x="7102463" y="3372168"/>
                </a:lnTo>
                <a:lnTo>
                  <a:pt x="7107474" y="3375343"/>
                </a:lnTo>
                <a:lnTo>
                  <a:pt x="7112486" y="3378835"/>
                </a:lnTo>
                <a:lnTo>
                  <a:pt x="7117497" y="3382645"/>
                </a:lnTo>
                <a:lnTo>
                  <a:pt x="7122175" y="3386773"/>
                </a:lnTo>
                <a:lnTo>
                  <a:pt x="7126852" y="3391218"/>
                </a:lnTo>
                <a:lnTo>
                  <a:pt x="7334329" y="3598228"/>
                </a:lnTo>
                <a:lnTo>
                  <a:pt x="7338672" y="3602673"/>
                </a:lnTo>
                <a:lnTo>
                  <a:pt x="7343349" y="3606800"/>
                </a:lnTo>
                <a:lnTo>
                  <a:pt x="7348695" y="3610610"/>
                </a:lnTo>
                <a:lnTo>
                  <a:pt x="7353372" y="3613785"/>
                </a:lnTo>
                <a:lnTo>
                  <a:pt x="7358718" y="3617278"/>
                </a:lnTo>
                <a:lnTo>
                  <a:pt x="7364064" y="3620135"/>
                </a:lnTo>
                <a:lnTo>
                  <a:pt x="7369409" y="3622675"/>
                </a:lnTo>
                <a:lnTo>
                  <a:pt x="7375089" y="3625215"/>
                </a:lnTo>
                <a:lnTo>
                  <a:pt x="7380435" y="3627120"/>
                </a:lnTo>
                <a:lnTo>
                  <a:pt x="7386114" y="3629343"/>
                </a:lnTo>
                <a:lnTo>
                  <a:pt x="7392128" y="3630613"/>
                </a:lnTo>
                <a:lnTo>
                  <a:pt x="7397808" y="3631883"/>
                </a:lnTo>
                <a:lnTo>
                  <a:pt x="7403822" y="3633153"/>
                </a:lnTo>
                <a:lnTo>
                  <a:pt x="7409501" y="3633788"/>
                </a:lnTo>
                <a:lnTo>
                  <a:pt x="7415515" y="3634105"/>
                </a:lnTo>
                <a:lnTo>
                  <a:pt x="7421195" y="3634105"/>
                </a:lnTo>
                <a:lnTo>
                  <a:pt x="7427209" y="3634105"/>
                </a:lnTo>
                <a:lnTo>
                  <a:pt x="7433223" y="3633788"/>
                </a:lnTo>
                <a:lnTo>
                  <a:pt x="7438902" y="3633153"/>
                </a:lnTo>
                <a:lnTo>
                  <a:pt x="7444916" y="3631883"/>
                </a:lnTo>
                <a:lnTo>
                  <a:pt x="7450596" y="3630613"/>
                </a:lnTo>
                <a:lnTo>
                  <a:pt x="7456610" y="3629343"/>
                </a:lnTo>
                <a:lnTo>
                  <a:pt x="7461955" y="3627120"/>
                </a:lnTo>
                <a:lnTo>
                  <a:pt x="7467635" y="3625215"/>
                </a:lnTo>
                <a:lnTo>
                  <a:pt x="7473315" y="3622675"/>
                </a:lnTo>
                <a:lnTo>
                  <a:pt x="7478660" y="3620135"/>
                </a:lnTo>
                <a:lnTo>
                  <a:pt x="7484006" y="3617278"/>
                </a:lnTo>
                <a:lnTo>
                  <a:pt x="7489017" y="3613785"/>
                </a:lnTo>
                <a:lnTo>
                  <a:pt x="7494029" y="3610610"/>
                </a:lnTo>
                <a:lnTo>
                  <a:pt x="7499374" y="3606800"/>
                </a:lnTo>
                <a:lnTo>
                  <a:pt x="7503718" y="3602673"/>
                </a:lnTo>
                <a:lnTo>
                  <a:pt x="7508395" y="3598228"/>
                </a:lnTo>
                <a:lnTo>
                  <a:pt x="7513073" y="3593783"/>
                </a:lnTo>
                <a:lnTo>
                  <a:pt x="7517082" y="3589020"/>
                </a:lnTo>
                <a:lnTo>
                  <a:pt x="7520757" y="3583940"/>
                </a:lnTo>
                <a:lnTo>
                  <a:pt x="7524098" y="3578860"/>
                </a:lnTo>
                <a:lnTo>
                  <a:pt x="7527439" y="3573463"/>
                </a:lnTo>
                <a:lnTo>
                  <a:pt x="7530446" y="3568383"/>
                </a:lnTo>
                <a:lnTo>
                  <a:pt x="7533119" y="3562985"/>
                </a:lnTo>
                <a:lnTo>
                  <a:pt x="7535457" y="3557588"/>
                </a:lnTo>
                <a:lnTo>
                  <a:pt x="7537462" y="3551873"/>
                </a:lnTo>
                <a:lnTo>
                  <a:pt x="7539467" y="3546158"/>
                </a:lnTo>
                <a:lnTo>
                  <a:pt x="7541137" y="3540443"/>
                </a:lnTo>
                <a:lnTo>
                  <a:pt x="7542473" y="3534410"/>
                </a:lnTo>
                <a:lnTo>
                  <a:pt x="7543476" y="3528695"/>
                </a:lnTo>
                <a:cubicBezTo>
                  <a:pt x="7543699" y="3526790"/>
                  <a:pt x="7543921" y="3524885"/>
                  <a:pt x="7544144" y="3522980"/>
                </a:cubicBezTo>
                <a:cubicBezTo>
                  <a:pt x="7544255" y="3520969"/>
                  <a:pt x="7544367" y="3518959"/>
                  <a:pt x="7544478" y="3516948"/>
                </a:cubicBezTo>
                <a:lnTo>
                  <a:pt x="7544478" y="3511233"/>
                </a:lnTo>
                <a:lnTo>
                  <a:pt x="7544478" y="3505200"/>
                </a:lnTo>
                <a:cubicBezTo>
                  <a:pt x="7544367" y="3503189"/>
                  <a:pt x="7544255" y="3501179"/>
                  <a:pt x="7544144" y="3499168"/>
                </a:cubicBezTo>
                <a:cubicBezTo>
                  <a:pt x="7543921" y="3497263"/>
                  <a:pt x="7543699" y="3495358"/>
                  <a:pt x="7543476" y="3493453"/>
                </a:cubicBezTo>
                <a:lnTo>
                  <a:pt x="7542473" y="3487738"/>
                </a:lnTo>
                <a:lnTo>
                  <a:pt x="7541137" y="3481705"/>
                </a:lnTo>
                <a:lnTo>
                  <a:pt x="7539467" y="3475990"/>
                </a:lnTo>
                <a:lnTo>
                  <a:pt x="7537462" y="3470593"/>
                </a:lnTo>
                <a:lnTo>
                  <a:pt x="7535457" y="3464878"/>
                </a:lnTo>
                <a:lnTo>
                  <a:pt x="7533119" y="3459163"/>
                </a:lnTo>
                <a:lnTo>
                  <a:pt x="7530446" y="3453765"/>
                </a:lnTo>
                <a:lnTo>
                  <a:pt x="7527439" y="3448685"/>
                </a:lnTo>
                <a:lnTo>
                  <a:pt x="7524098" y="3443605"/>
                </a:lnTo>
                <a:lnTo>
                  <a:pt x="7520757" y="3438525"/>
                </a:lnTo>
                <a:lnTo>
                  <a:pt x="7517082" y="3433763"/>
                </a:lnTo>
                <a:lnTo>
                  <a:pt x="7513073" y="3428683"/>
                </a:lnTo>
                <a:lnTo>
                  <a:pt x="7508395" y="3423920"/>
                </a:lnTo>
                <a:lnTo>
                  <a:pt x="6839860" y="2756218"/>
                </a:lnTo>
                <a:lnTo>
                  <a:pt x="6836519" y="2753043"/>
                </a:lnTo>
                <a:lnTo>
                  <a:pt x="6833178" y="2749233"/>
                </a:lnTo>
                <a:lnTo>
                  <a:pt x="6826830" y="2741295"/>
                </a:lnTo>
                <a:lnTo>
                  <a:pt x="6821818" y="2733040"/>
                </a:lnTo>
                <a:lnTo>
                  <a:pt x="6817141" y="2724468"/>
                </a:lnTo>
                <a:lnTo>
                  <a:pt x="6812797" y="2715895"/>
                </a:lnTo>
                <a:lnTo>
                  <a:pt x="6809791" y="2707005"/>
                </a:lnTo>
                <a:lnTo>
                  <a:pt x="6807452" y="2697798"/>
                </a:lnTo>
                <a:lnTo>
                  <a:pt x="6805447" y="26885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CBE916B-0464-4BFD-886B-9D8AA467345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5037736" cy="4110086"/>
          </a:xfrm>
          <a:custGeom>
            <a:avLst/>
            <a:gdLst>
              <a:gd name="connsiteX0" fmla="*/ 5037736 w 5037736"/>
              <a:gd name="connsiteY0" fmla="*/ 0 h 4110086"/>
              <a:gd name="connsiteX1" fmla="*/ 0 w 5037736"/>
              <a:gd name="connsiteY1" fmla="*/ 0 h 4110086"/>
              <a:gd name="connsiteX2" fmla="*/ 2696252 w 5037736"/>
              <a:gd name="connsiteY2" fmla="*/ 2688414 h 4110086"/>
              <a:gd name="connsiteX3" fmla="*/ 2695583 w 5037736"/>
              <a:gd name="connsiteY3" fmla="*/ 2681112 h 4110086"/>
              <a:gd name="connsiteX4" fmla="*/ 2694915 w 5037736"/>
              <a:gd name="connsiteY4" fmla="*/ 2674127 h 4110086"/>
              <a:gd name="connsiteX5" fmla="*/ 2694915 w 5037736"/>
              <a:gd name="connsiteY5" fmla="*/ 2667143 h 4110086"/>
              <a:gd name="connsiteX6" fmla="*/ 2695249 w 5037736"/>
              <a:gd name="connsiteY6" fmla="*/ 2660158 h 4110086"/>
              <a:gd name="connsiteX7" fmla="*/ 2695918 w 5037736"/>
              <a:gd name="connsiteY7" fmla="*/ 2652856 h 4110086"/>
              <a:gd name="connsiteX8" fmla="*/ 2696920 w 5037736"/>
              <a:gd name="connsiteY8" fmla="*/ 2645872 h 4110086"/>
              <a:gd name="connsiteX9" fmla="*/ 2698590 w 5037736"/>
              <a:gd name="connsiteY9" fmla="*/ 2638887 h 4110086"/>
              <a:gd name="connsiteX10" fmla="*/ 2700260 w 5037736"/>
              <a:gd name="connsiteY10" fmla="*/ 2631903 h 4110086"/>
              <a:gd name="connsiteX11" fmla="*/ 2702599 w 5037736"/>
              <a:gd name="connsiteY11" fmla="*/ 2625235 h 4110086"/>
              <a:gd name="connsiteX12" fmla="*/ 2705605 w 5037736"/>
              <a:gd name="connsiteY12" fmla="*/ 2618568 h 4110086"/>
              <a:gd name="connsiteX13" fmla="*/ 2708946 w 5037736"/>
              <a:gd name="connsiteY13" fmla="*/ 2612219 h 4110086"/>
              <a:gd name="connsiteX14" fmla="*/ 2712287 w 5037736"/>
              <a:gd name="connsiteY14" fmla="*/ 2605552 h 4110086"/>
              <a:gd name="connsiteX15" fmla="*/ 2716296 w 5037736"/>
              <a:gd name="connsiteY15" fmla="*/ 2599520 h 4110086"/>
              <a:gd name="connsiteX16" fmla="*/ 2720973 w 5037736"/>
              <a:gd name="connsiteY16" fmla="*/ 2593488 h 4110086"/>
              <a:gd name="connsiteX17" fmla="*/ 2725649 w 5037736"/>
              <a:gd name="connsiteY17" fmla="*/ 2587773 h 4110086"/>
              <a:gd name="connsiteX18" fmla="*/ 2730660 w 5037736"/>
              <a:gd name="connsiteY18" fmla="*/ 2582058 h 4110086"/>
              <a:gd name="connsiteX19" fmla="*/ 2735337 w 5037736"/>
              <a:gd name="connsiteY19" fmla="*/ 2577931 h 4110086"/>
              <a:gd name="connsiteX20" fmla="*/ 2740014 w 5037736"/>
              <a:gd name="connsiteY20" fmla="*/ 2573804 h 4110086"/>
              <a:gd name="connsiteX21" fmla="*/ 2745025 w 5037736"/>
              <a:gd name="connsiteY21" fmla="*/ 2569994 h 4110086"/>
              <a:gd name="connsiteX22" fmla="*/ 2750036 w 5037736"/>
              <a:gd name="connsiteY22" fmla="*/ 2566184 h 4110086"/>
              <a:gd name="connsiteX23" fmla="*/ 2755381 w 5037736"/>
              <a:gd name="connsiteY23" fmla="*/ 2563327 h 4110086"/>
              <a:gd name="connsiteX24" fmla="*/ 2760726 w 5037736"/>
              <a:gd name="connsiteY24" fmla="*/ 2560152 h 4110086"/>
              <a:gd name="connsiteX25" fmla="*/ 2766072 w 5037736"/>
              <a:gd name="connsiteY25" fmla="*/ 2557295 h 4110086"/>
              <a:gd name="connsiteX26" fmla="*/ 2771417 w 5037736"/>
              <a:gd name="connsiteY26" fmla="*/ 2555073 h 4110086"/>
              <a:gd name="connsiteX27" fmla="*/ 2777096 w 5037736"/>
              <a:gd name="connsiteY27" fmla="*/ 2552850 h 4110086"/>
              <a:gd name="connsiteX28" fmla="*/ 2782775 w 5037736"/>
              <a:gd name="connsiteY28" fmla="*/ 2551263 h 4110086"/>
              <a:gd name="connsiteX29" fmla="*/ 2788788 w 5037736"/>
              <a:gd name="connsiteY29" fmla="*/ 2549675 h 4110086"/>
              <a:gd name="connsiteX30" fmla="*/ 2794467 w 5037736"/>
              <a:gd name="connsiteY30" fmla="*/ 2548406 h 4110086"/>
              <a:gd name="connsiteX31" fmla="*/ 2800146 w 5037736"/>
              <a:gd name="connsiteY31" fmla="*/ 2547453 h 4110086"/>
              <a:gd name="connsiteX32" fmla="*/ 2806159 w 5037736"/>
              <a:gd name="connsiteY32" fmla="*/ 2546818 h 4110086"/>
              <a:gd name="connsiteX33" fmla="*/ 2811839 w 5037736"/>
              <a:gd name="connsiteY33" fmla="*/ 2546183 h 4110086"/>
              <a:gd name="connsiteX34" fmla="*/ 2817852 w 5037736"/>
              <a:gd name="connsiteY34" fmla="*/ 2546183 h 4110086"/>
              <a:gd name="connsiteX35" fmla="*/ 2823865 w 5037736"/>
              <a:gd name="connsiteY35" fmla="*/ 2546183 h 4110086"/>
              <a:gd name="connsiteX36" fmla="*/ 2829878 w 5037736"/>
              <a:gd name="connsiteY36" fmla="*/ 2546818 h 4110086"/>
              <a:gd name="connsiteX37" fmla="*/ 2835557 w 5037736"/>
              <a:gd name="connsiteY37" fmla="*/ 2547453 h 4110086"/>
              <a:gd name="connsiteX38" fmla="*/ 2841236 w 5037736"/>
              <a:gd name="connsiteY38" fmla="*/ 2548406 h 4110086"/>
              <a:gd name="connsiteX39" fmla="*/ 2847250 w 5037736"/>
              <a:gd name="connsiteY39" fmla="*/ 2549675 h 4110086"/>
              <a:gd name="connsiteX40" fmla="*/ 2852929 w 5037736"/>
              <a:gd name="connsiteY40" fmla="*/ 2551263 h 4110086"/>
              <a:gd name="connsiteX41" fmla="*/ 2858608 w 5037736"/>
              <a:gd name="connsiteY41" fmla="*/ 2552850 h 4110086"/>
              <a:gd name="connsiteX42" fmla="*/ 2864287 w 5037736"/>
              <a:gd name="connsiteY42" fmla="*/ 2555073 h 4110086"/>
              <a:gd name="connsiteX43" fmla="*/ 2869966 w 5037736"/>
              <a:gd name="connsiteY43" fmla="*/ 2557295 h 4110086"/>
              <a:gd name="connsiteX44" fmla="*/ 2875311 w 5037736"/>
              <a:gd name="connsiteY44" fmla="*/ 2560152 h 4110086"/>
              <a:gd name="connsiteX45" fmla="*/ 2880322 w 5037736"/>
              <a:gd name="connsiteY45" fmla="*/ 2563327 h 4110086"/>
              <a:gd name="connsiteX46" fmla="*/ 2885667 w 5037736"/>
              <a:gd name="connsiteY46" fmla="*/ 2566184 h 4110086"/>
              <a:gd name="connsiteX47" fmla="*/ 2890678 w 5037736"/>
              <a:gd name="connsiteY47" fmla="*/ 2569994 h 4110086"/>
              <a:gd name="connsiteX48" fmla="*/ 2895689 w 5037736"/>
              <a:gd name="connsiteY48" fmla="*/ 2573804 h 4110086"/>
              <a:gd name="connsiteX49" fmla="*/ 2900366 w 5037736"/>
              <a:gd name="connsiteY49" fmla="*/ 2577931 h 4110086"/>
              <a:gd name="connsiteX50" fmla="*/ 2905043 w 5037736"/>
              <a:gd name="connsiteY50" fmla="*/ 2582058 h 4110086"/>
              <a:gd name="connsiteX51" fmla="*/ 4398989 w 5037736"/>
              <a:gd name="connsiteY51" fmla="*/ 4073893 h 4110086"/>
              <a:gd name="connsiteX52" fmla="*/ 4403332 w 5037736"/>
              <a:gd name="connsiteY52" fmla="*/ 4078338 h 4110086"/>
              <a:gd name="connsiteX53" fmla="*/ 4408009 w 5037736"/>
              <a:gd name="connsiteY53" fmla="*/ 4082465 h 4110086"/>
              <a:gd name="connsiteX54" fmla="*/ 4413020 w 5037736"/>
              <a:gd name="connsiteY54" fmla="*/ 4086275 h 4110086"/>
              <a:gd name="connsiteX55" fmla="*/ 4418031 w 5037736"/>
              <a:gd name="connsiteY55" fmla="*/ 4089767 h 4110086"/>
              <a:gd name="connsiteX56" fmla="*/ 4423042 w 5037736"/>
              <a:gd name="connsiteY56" fmla="*/ 4093259 h 4110086"/>
              <a:gd name="connsiteX57" fmla="*/ 4428721 w 5037736"/>
              <a:gd name="connsiteY57" fmla="*/ 4095799 h 4110086"/>
              <a:gd name="connsiteX58" fmla="*/ 4433732 w 5037736"/>
              <a:gd name="connsiteY58" fmla="*/ 4098656 h 4110086"/>
              <a:gd name="connsiteX59" fmla="*/ 4439745 w 5037736"/>
              <a:gd name="connsiteY59" fmla="*/ 4101196 h 4110086"/>
              <a:gd name="connsiteX60" fmla="*/ 4445090 w 5037736"/>
              <a:gd name="connsiteY60" fmla="*/ 4103101 h 4110086"/>
              <a:gd name="connsiteX61" fmla="*/ 4450769 w 5037736"/>
              <a:gd name="connsiteY61" fmla="*/ 4105006 h 4110086"/>
              <a:gd name="connsiteX62" fmla="*/ 4456449 w 5037736"/>
              <a:gd name="connsiteY62" fmla="*/ 4106593 h 4110086"/>
              <a:gd name="connsiteX63" fmla="*/ 4462127 w 5037736"/>
              <a:gd name="connsiteY63" fmla="*/ 4107863 h 4110086"/>
              <a:gd name="connsiteX64" fmla="*/ 4468140 w 5037736"/>
              <a:gd name="connsiteY64" fmla="*/ 4108816 h 4110086"/>
              <a:gd name="connsiteX65" fmla="*/ 4474154 w 5037736"/>
              <a:gd name="connsiteY65" fmla="*/ 4109451 h 4110086"/>
              <a:gd name="connsiteX66" fmla="*/ 4480167 w 5037736"/>
              <a:gd name="connsiteY66" fmla="*/ 4110086 h 4110086"/>
              <a:gd name="connsiteX67" fmla="*/ 4485846 w 5037736"/>
              <a:gd name="connsiteY67" fmla="*/ 4110086 h 4110086"/>
              <a:gd name="connsiteX68" fmla="*/ 4491526 w 5037736"/>
              <a:gd name="connsiteY68" fmla="*/ 4110086 h 4110086"/>
              <a:gd name="connsiteX69" fmla="*/ 4497538 w 5037736"/>
              <a:gd name="connsiteY69" fmla="*/ 4109451 h 4110086"/>
              <a:gd name="connsiteX70" fmla="*/ 4503551 w 5037736"/>
              <a:gd name="connsiteY70" fmla="*/ 4108816 h 4110086"/>
              <a:gd name="connsiteX71" fmla="*/ 4509565 w 5037736"/>
              <a:gd name="connsiteY71" fmla="*/ 4107863 h 4110086"/>
              <a:gd name="connsiteX72" fmla="*/ 4515244 w 5037736"/>
              <a:gd name="connsiteY72" fmla="*/ 4106593 h 4110086"/>
              <a:gd name="connsiteX73" fmla="*/ 4520589 w 5037736"/>
              <a:gd name="connsiteY73" fmla="*/ 4105006 h 4110086"/>
              <a:gd name="connsiteX74" fmla="*/ 4526602 w 5037736"/>
              <a:gd name="connsiteY74" fmla="*/ 4103101 h 4110086"/>
              <a:gd name="connsiteX75" fmla="*/ 4531948 w 5037736"/>
              <a:gd name="connsiteY75" fmla="*/ 4101196 h 4110086"/>
              <a:gd name="connsiteX76" fmla="*/ 4537960 w 5037736"/>
              <a:gd name="connsiteY76" fmla="*/ 4098656 h 4110086"/>
              <a:gd name="connsiteX77" fmla="*/ 4542971 w 5037736"/>
              <a:gd name="connsiteY77" fmla="*/ 4095799 h 4110086"/>
              <a:gd name="connsiteX78" fmla="*/ 4548650 w 5037736"/>
              <a:gd name="connsiteY78" fmla="*/ 4093259 h 4110086"/>
              <a:gd name="connsiteX79" fmla="*/ 4553661 w 5037736"/>
              <a:gd name="connsiteY79" fmla="*/ 4089767 h 4110086"/>
              <a:gd name="connsiteX80" fmla="*/ 4558672 w 5037736"/>
              <a:gd name="connsiteY80" fmla="*/ 4086275 h 4110086"/>
              <a:gd name="connsiteX81" fmla="*/ 4563683 w 5037736"/>
              <a:gd name="connsiteY81" fmla="*/ 4082465 h 4110086"/>
              <a:gd name="connsiteX82" fmla="*/ 4568360 w 5037736"/>
              <a:gd name="connsiteY82" fmla="*/ 4078338 h 4110086"/>
              <a:gd name="connsiteX83" fmla="*/ 4572704 w 5037736"/>
              <a:gd name="connsiteY83" fmla="*/ 4073893 h 4110086"/>
              <a:gd name="connsiteX84" fmla="*/ 4577381 w 5037736"/>
              <a:gd name="connsiteY84" fmla="*/ 4069448 h 4110086"/>
              <a:gd name="connsiteX85" fmla="*/ 4581389 w 5037736"/>
              <a:gd name="connsiteY85" fmla="*/ 4064686 h 4110086"/>
              <a:gd name="connsiteX86" fmla="*/ 4585064 w 5037736"/>
              <a:gd name="connsiteY86" fmla="*/ 4059606 h 4110086"/>
              <a:gd name="connsiteX87" fmla="*/ 4588738 w 5037736"/>
              <a:gd name="connsiteY87" fmla="*/ 4054844 h 4110086"/>
              <a:gd name="connsiteX88" fmla="*/ 4592079 w 5037736"/>
              <a:gd name="connsiteY88" fmla="*/ 4049447 h 4110086"/>
              <a:gd name="connsiteX89" fmla="*/ 4595086 w 5037736"/>
              <a:gd name="connsiteY89" fmla="*/ 4044367 h 4110086"/>
              <a:gd name="connsiteX90" fmla="*/ 4597424 w 5037736"/>
              <a:gd name="connsiteY90" fmla="*/ 4038653 h 4110086"/>
              <a:gd name="connsiteX91" fmla="*/ 4599763 w 5037736"/>
              <a:gd name="connsiteY91" fmla="*/ 4033256 h 4110086"/>
              <a:gd name="connsiteX92" fmla="*/ 4602101 w 5037736"/>
              <a:gd name="connsiteY92" fmla="*/ 4027859 h 4110086"/>
              <a:gd name="connsiteX93" fmla="*/ 4604106 w 5037736"/>
              <a:gd name="connsiteY93" fmla="*/ 4022144 h 4110086"/>
              <a:gd name="connsiteX94" fmla="*/ 4605776 w 5037736"/>
              <a:gd name="connsiteY94" fmla="*/ 4016112 h 4110086"/>
              <a:gd name="connsiteX95" fmla="*/ 4606778 w 5037736"/>
              <a:gd name="connsiteY95" fmla="*/ 4010397 h 4110086"/>
              <a:gd name="connsiteX96" fmla="*/ 4607781 w 5037736"/>
              <a:gd name="connsiteY96" fmla="*/ 4004683 h 4110086"/>
              <a:gd name="connsiteX97" fmla="*/ 4608448 w 5037736"/>
              <a:gd name="connsiteY97" fmla="*/ 3998650 h 4110086"/>
              <a:gd name="connsiteX98" fmla="*/ 4608782 w 5037736"/>
              <a:gd name="connsiteY98" fmla="*/ 3992936 h 4110086"/>
              <a:gd name="connsiteX99" fmla="*/ 4609117 w 5037736"/>
              <a:gd name="connsiteY99" fmla="*/ 3987221 h 4110086"/>
              <a:gd name="connsiteX100" fmla="*/ 4608782 w 5037736"/>
              <a:gd name="connsiteY100" fmla="*/ 3980872 h 4110086"/>
              <a:gd name="connsiteX101" fmla="*/ 4608448 w 5037736"/>
              <a:gd name="connsiteY101" fmla="*/ 3975157 h 4110086"/>
              <a:gd name="connsiteX102" fmla="*/ 4607781 w 5037736"/>
              <a:gd name="connsiteY102" fmla="*/ 3969442 h 4110086"/>
              <a:gd name="connsiteX103" fmla="*/ 4606778 w 5037736"/>
              <a:gd name="connsiteY103" fmla="*/ 3963410 h 4110086"/>
              <a:gd name="connsiteX104" fmla="*/ 4605776 w 5037736"/>
              <a:gd name="connsiteY104" fmla="*/ 3957696 h 4110086"/>
              <a:gd name="connsiteX105" fmla="*/ 4604106 w 5037736"/>
              <a:gd name="connsiteY105" fmla="*/ 3951981 h 4110086"/>
              <a:gd name="connsiteX106" fmla="*/ 4602101 w 5037736"/>
              <a:gd name="connsiteY106" fmla="*/ 3946584 h 4110086"/>
              <a:gd name="connsiteX107" fmla="*/ 4599763 w 5037736"/>
              <a:gd name="connsiteY107" fmla="*/ 3940552 h 4110086"/>
              <a:gd name="connsiteX108" fmla="*/ 4597424 w 5037736"/>
              <a:gd name="connsiteY108" fmla="*/ 3935155 h 4110086"/>
              <a:gd name="connsiteX109" fmla="*/ 4595086 w 5037736"/>
              <a:gd name="connsiteY109" fmla="*/ 3929757 h 4110086"/>
              <a:gd name="connsiteX110" fmla="*/ 4592079 w 5037736"/>
              <a:gd name="connsiteY110" fmla="*/ 3924678 h 4110086"/>
              <a:gd name="connsiteX111" fmla="*/ 4588738 w 5037736"/>
              <a:gd name="connsiteY111" fmla="*/ 3919281 h 4110086"/>
              <a:gd name="connsiteX112" fmla="*/ 4585064 w 5037736"/>
              <a:gd name="connsiteY112" fmla="*/ 3914201 h 4110086"/>
              <a:gd name="connsiteX113" fmla="*/ 4581389 w 5037736"/>
              <a:gd name="connsiteY113" fmla="*/ 3909121 h 4110086"/>
              <a:gd name="connsiteX114" fmla="*/ 4577381 w 5037736"/>
              <a:gd name="connsiteY114" fmla="*/ 3904677 h 4110086"/>
              <a:gd name="connsiteX115" fmla="*/ 4572704 w 5037736"/>
              <a:gd name="connsiteY115" fmla="*/ 3899914 h 4110086"/>
              <a:gd name="connsiteX116" fmla="*/ 3276525 w 5037736"/>
              <a:gd name="connsiteY116" fmla="*/ 2605234 h 4110086"/>
              <a:gd name="connsiteX117" fmla="*/ 3272182 w 5037736"/>
              <a:gd name="connsiteY117" fmla="*/ 2600472 h 4110086"/>
              <a:gd name="connsiteX118" fmla="*/ 3268174 w 5037736"/>
              <a:gd name="connsiteY118" fmla="*/ 2596027 h 4110086"/>
              <a:gd name="connsiteX119" fmla="*/ 3264165 w 5037736"/>
              <a:gd name="connsiteY119" fmla="*/ 2590948 h 4110086"/>
              <a:gd name="connsiteX120" fmla="*/ 3260824 w 5037736"/>
              <a:gd name="connsiteY120" fmla="*/ 2585868 h 4110086"/>
              <a:gd name="connsiteX121" fmla="*/ 3257818 w 5037736"/>
              <a:gd name="connsiteY121" fmla="*/ 2580788 h 4110086"/>
              <a:gd name="connsiteX122" fmla="*/ 3254811 w 5037736"/>
              <a:gd name="connsiteY122" fmla="*/ 2575709 h 4110086"/>
              <a:gd name="connsiteX123" fmla="*/ 3252138 w 5037736"/>
              <a:gd name="connsiteY123" fmla="*/ 2569994 h 4110086"/>
              <a:gd name="connsiteX124" fmla="*/ 3249466 w 5037736"/>
              <a:gd name="connsiteY124" fmla="*/ 2564597 h 4110086"/>
              <a:gd name="connsiteX125" fmla="*/ 3247461 w 5037736"/>
              <a:gd name="connsiteY125" fmla="*/ 2558882 h 4110086"/>
              <a:gd name="connsiteX126" fmla="*/ 3245791 w 5037736"/>
              <a:gd name="connsiteY126" fmla="*/ 2553168 h 4110086"/>
              <a:gd name="connsiteX127" fmla="*/ 3244121 w 5037736"/>
              <a:gd name="connsiteY127" fmla="*/ 2547453 h 4110086"/>
              <a:gd name="connsiteX128" fmla="*/ 3242785 w 5037736"/>
              <a:gd name="connsiteY128" fmla="*/ 2541738 h 4110086"/>
              <a:gd name="connsiteX129" fmla="*/ 3241782 w 5037736"/>
              <a:gd name="connsiteY129" fmla="*/ 2536024 h 4110086"/>
              <a:gd name="connsiteX130" fmla="*/ 3241114 w 5037736"/>
              <a:gd name="connsiteY130" fmla="*/ 2529992 h 4110086"/>
              <a:gd name="connsiteX131" fmla="*/ 3240780 w 5037736"/>
              <a:gd name="connsiteY131" fmla="*/ 2524277 h 4110086"/>
              <a:gd name="connsiteX132" fmla="*/ 3240780 w 5037736"/>
              <a:gd name="connsiteY132" fmla="*/ 2518245 h 4110086"/>
              <a:gd name="connsiteX133" fmla="*/ 3240780 w 5037736"/>
              <a:gd name="connsiteY133" fmla="*/ 2512213 h 4110086"/>
              <a:gd name="connsiteX134" fmla="*/ 3241114 w 5037736"/>
              <a:gd name="connsiteY134" fmla="*/ 2506498 h 4110086"/>
              <a:gd name="connsiteX135" fmla="*/ 3241782 w 5037736"/>
              <a:gd name="connsiteY135" fmla="*/ 2500784 h 4110086"/>
              <a:gd name="connsiteX136" fmla="*/ 3242785 w 5037736"/>
              <a:gd name="connsiteY136" fmla="*/ 2494752 h 4110086"/>
              <a:gd name="connsiteX137" fmla="*/ 3244121 w 5037736"/>
              <a:gd name="connsiteY137" fmla="*/ 2489037 h 4110086"/>
              <a:gd name="connsiteX138" fmla="*/ 3245791 w 5037736"/>
              <a:gd name="connsiteY138" fmla="*/ 2483322 h 4110086"/>
              <a:gd name="connsiteX139" fmla="*/ 3247461 w 5037736"/>
              <a:gd name="connsiteY139" fmla="*/ 2477290 h 4110086"/>
              <a:gd name="connsiteX140" fmla="*/ 3249466 w 5037736"/>
              <a:gd name="connsiteY140" fmla="*/ 2471893 h 4110086"/>
              <a:gd name="connsiteX141" fmla="*/ 3252138 w 5037736"/>
              <a:gd name="connsiteY141" fmla="*/ 2466496 h 4110086"/>
              <a:gd name="connsiteX142" fmla="*/ 3254811 w 5037736"/>
              <a:gd name="connsiteY142" fmla="*/ 2461099 h 4110086"/>
              <a:gd name="connsiteX143" fmla="*/ 3257818 w 5037736"/>
              <a:gd name="connsiteY143" fmla="*/ 2455702 h 4110086"/>
              <a:gd name="connsiteX144" fmla="*/ 3260824 w 5037736"/>
              <a:gd name="connsiteY144" fmla="*/ 2450304 h 4110086"/>
              <a:gd name="connsiteX145" fmla="*/ 3264165 w 5037736"/>
              <a:gd name="connsiteY145" fmla="*/ 2445542 h 4110086"/>
              <a:gd name="connsiteX146" fmla="*/ 3268174 w 5037736"/>
              <a:gd name="connsiteY146" fmla="*/ 2440463 h 4110086"/>
              <a:gd name="connsiteX147" fmla="*/ 3272182 w 5037736"/>
              <a:gd name="connsiteY147" fmla="*/ 2435700 h 4110086"/>
              <a:gd name="connsiteX148" fmla="*/ 3276525 w 5037736"/>
              <a:gd name="connsiteY148" fmla="*/ 2431256 h 4110086"/>
              <a:gd name="connsiteX149" fmla="*/ 3281536 w 5037736"/>
              <a:gd name="connsiteY149" fmla="*/ 2426811 h 4110086"/>
              <a:gd name="connsiteX150" fmla="*/ 3285879 w 5037736"/>
              <a:gd name="connsiteY150" fmla="*/ 2422684 h 4110086"/>
              <a:gd name="connsiteX151" fmla="*/ 3290890 w 5037736"/>
              <a:gd name="connsiteY151" fmla="*/ 2418874 h 4110086"/>
              <a:gd name="connsiteX152" fmla="*/ 3296235 w 5037736"/>
              <a:gd name="connsiteY152" fmla="*/ 2415382 h 4110086"/>
              <a:gd name="connsiteX153" fmla="*/ 3301246 w 5037736"/>
              <a:gd name="connsiteY153" fmla="*/ 2412207 h 4110086"/>
              <a:gd name="connsiteX154" fmla="*/ 3306591 w 5037736"/>
              <a:gd name="connsiteY154" fmla="*/ 2409350 h 4110086"/>
              <a:gd name="connsiteX155" fmla="*/ 3311936 w 5037736"/>
              <a:gd name="connsiteY155" fmla="*/ 2406492 h 4110086"/>
              <a:gd name="connsiteX156" fmla="*/ 3317281 w 5037736"/>
              <a:gd name="connsiteY156" fmla="*/ 2404270 h 4110086"/>
              <a:gd name="connsiteX157" fmla="*/ 3323295 w 5037736"/>
              <a:gd name="connsiteY157" fmla="*/ 2402048 h 4110086"/>
              <a:gd name="connsiteX158" fmla="*/ 3328640 w 5037736"/>
              <a:gd name="connsiteY158" fmla="*/ 2400143 h 4110086"/>
              <a:gd name="connsiteX159" fmla="*/ 3334653 w 5037736"/>
              <a:gd name="connsiteY159" fmla="*/ 2398873 h 4110086"/>
              <a:gd name="connsiteX160" fmla="*/ 3340332 w 5037736"/>
              <a:gd name="connsiteY160" fmla="*/ 2397285 h 4110086"/>
              <a:gd name="connsiteX161" fmla="*/ 3346011 w 5037736"/>
              <a:gd name="connsiteY161" fmla="*/ 2396333 h 4110086"/>
              <a:gd name="connsiteX162" fmla="*/ 3352024 w 5037736"/>
              <a:gd name="connsiteY162" fmla="*/ 2395698 h 4110086"/>
              <a:gd name="connsiteX163" fmla="*/ 3357703 w 5037736"/>
              <a:gd name="connsiteY163" fmla="*/ 2395381 h 4110086"/>
              <a:gd name="connsiteX164" fmla="*/ 3364051 w 5037736"/>
              <a:gd name="connsiteY164" fmla="*/ 2395381 h 4110086"/>
              <a:gd name="connsiteX165" fmla="*/ 3369730 w 5037736"/>
              <a:gd name="connsiteY165" fmla="*/ 2395381 h 4110086"/>
              <a:gd name="connsiteX166" fmla="*/ 3375743 w 5037736"/>
              <a:gd name="connsiteY166" fmla="*/ 2395698 h 4110086"/>
              <a:gd name="connsiteX167" fmla="*/ 3381422 w 5037736"/>
              <a:gd name="connsiteY167" fmla="*/ 2396333 h 4110086"/>
              <a:gd name="connsiteX168" fmla="*/ 3387101 w 5037736"/>
              <a:gd name="connsiteY168" fmla="*/ 2397285 h 4110086"/>
              <a:gd name="connsiteX169" fmla="*/ 3393114 w 5037736"/>
              <a:gd name="connsiteY169" fmla="*/ 2398873 h 4110086"/>
              <a:gd name="connsiteX170" fmla="*/ 3398794 w 5037736"/>
              <a:gd name="connsiteY170" fmla="*/ 2400143 h 4110086"/>
              <a:gd name="connsiteX171" fmla="*/ 3404807 w 5037736"/>
              <a:gd name="connsiteY171" fmla="*/ 2402048 h 4110086"/>
              <a:gd name="connsiteX172" fmla="*/ 3410152 w 5037736"/>
              <a:gd name="connsiteY172" fmla="*/ 2404270 h 4110086"/>
              <a:gd name="connsiteX173" fmla="*/ 3415831 w 5037736"/>
              <a:gd name="connsiteY173" fmla="*/ 2406492 h 4110086"/>
              <a:gd name="connsiteX174" fmla="*/ 3421176 w 5037736"/>
              <a:gd name="connsiteY174" fmla="*/ 2409350 h 4110086"/>
              <a:gd name="connsiteX175" fmla="*/ 3426187 w 5037736"/>
              <a:gd name="connsiteY175" fmla="*/ 2412207 h 4110086"/>
              <a:gd name="connsiteX176" fmla="*/ 3431866 w 5037736"/>
              <a:gd name="connsiteY176" fmla="*/ 2415382 h 4110086"/>
              <a:gd name="connsiteX177" fmla="*/ 3436543 w 5037736"/>
              <a:gd name="connsiteY177" fmla="*/ 2418874 h 4110086"/>
              <a:gd name="connsiteX178" fmla="*/ 3441554 w 5037736"/>
              <a:gd name="connsiteY178" fmla="*/ 2422684 h 4110086"/>
              <a:gd name="connsiteX179" fmla="*/ 3446565 w 5037736"/>
              <a:gd name="connsiteY179" fmla="*/ 2426811 h 4110086"/>
              <a:gd name="connsiteX180" fmla="*/ 3450908 w 5037736"/>
              <a:gd name="connsiteY180" fmla="*/ 2431256 h 4110086"/>
              <a:gd name="connsiteX181" fmla="*/ 4169819 w 5037736"/>
              <a:gd name="connsiteY181" fmla="*/ 3149076 h 4110086"/>
              <a:gd name="connsiteX182" fmla="*/ 4174496 w 5037736"/>
              <a:gd name="connsiteY182" fmla="*/ 3153521 h 4110086"/>
              <a:gd name="connsiteX183" fmla="*/ 4179173 w 5037736"/>
              <a:gd name="connsiteY183" fmla="*/ 3157648 h 4110086"/>
              <a:gd name="connsiteX184" fmla="*/ 4184184 w 5037736"/>
              <a:gd name="connsiteY184" fmla="*/ 3161458 h 4110086"/>
              <a:gd name="connsiteX185" fmla="*/ 4189195 w 5037736"/>
              <a:gd name="connsiteY185" fmla="*/ 3164950 h 4110086"/>
              <a:gd name="connsiteX186" fmla="*/ 4194540 w 5037736"/>
              <a:gd name="connsiteY186" fmla="*/ 3168442 h 4110086"/>
              <a:gd name="connsiteX187" fmla="*/ 4199551 w 5037736"/>
              <a:gd name="connsiteY187" fmla="*/ 3170982 h 4110086"/>
              <a:gd name="connsiteX188" fmla="*/ 4204896 w 5037736"/>
              <a:gd name="connsiteY188" fmla="*/ 3173840 h 4110086"/>
              <a:gd name="connsiteX189" fmla="*/ 4210576 w 5037736"/>
              <a:gd name="connsiteY189" fmla="*/ 3176062 h 4110086"/>
              <a:gd name="connsiteX190" fmla="*/ 4216255 w 5037736"/>
              <a:gd name="connsiteY190" fmla="*/ 3178284 h 4110086"/>
              <a:gd name="connsiteX191" fmla="*/ 4221934 w 5037736"/>
              <a:gd name="connsiteY191" fmla="*/ 3180189 h 4110086"/>
              <a:gd name="connsiteX192" fmla="*/ 4227613 w 5037736"/>
              <a:gd name="connsiteY192" fmla="*/ 3181776 h 4110086"/>
              <a:gd name="connsiteX193" fmla="*/ 4233292 w 5037736"/>
              <a:gd name="connsiteY193" fmla="*/ 3183046 h 4110086"/>
              <a:gd name="connsiteX194" fmla="*/ 4239305 w 5037736"/>
              <a:gd name="connsiteY194" fmla="*/ 3183999 h 4110086"/>
              <a:gd name="connsiteX195" fmla="*/ 4244984 w 5037736"/>
              <a:gd name="connsiteY195" fmla="*/ 3184634 h 4110086"/>
              <a:gd name="connsiteX196" fmla="*/ 4250998 w 5037736"/>
              <a:gd name="connsiteY196" fmla="*/ 3184951 h 4110086"/>
              <a:gd name="connsiteX197" fmla="*/ 4257011 w 5037736"/>
              <a:gd name="connsiteY197" fmla="*/ 3185269 h 4110086"/>
              <a:gd name="connsiteX198" fmla="*/ 4263024 w 5037736"/>
              <a:gd name="connsiteY198" fmla="*/ 3184951 h 4110086"/>
              <a:gd name="connsiteX199" fmla="*/ 4268703 w 5037736"/>
              <a:gd name="connsiteY199" fmla="*/ 3184634 h 4110086"/>
              <a:gd name="connsiteX200" fmla="*/ 4274382 w 5037736"/>
              <a:gd name="connsiteY200" fmla="*/ 3183999 h 4110086"/>
              <a:gd name="connsiteX201" fmla="*/ 4280395 w 5037736"/>
              <a:gd name="connsiteY201" fmla="*/ 3183046 h 4110086"/>
              <a:gd name="connsiteX202" fmla="*/ 4286075 w 5037736"/>
              <a:gd name="connsiteY202" fmla="*/ 3181776 h 4110086"/>
              <a:gd name="connsiteX203" fmla="*/ 4292088 w 5037736"/>
              <a:gd name="connsiteY203" fmla="*/ 3180189 h 4110086"/>
              <a:gd name="connsiteX204" fmla="*/ 4297767 w 5037736"/>
              <a:gd name="connsiteY204" fmla="*/ 3178284 h 4110086"/>
              <a:gd name="connsiteX205" fmla="*/ 4303446 w 5037736"/>
              <a:gd name="connsiteY205" fmla="*/ 3176062 h 4110086"/>
              <a:gd name="connsiteX206" fmla="*/ 4308791 w 5037736"/>
              <a:gd name="connsiteY206" fmla="*/ 3173840 h 4110086"/>
              <a:gd name="connsiteX207" fmla="*/ 4314136 w 5037736"/>
              <a:gd name="connsiteY207" fmla="*/ 3170982 h 4110086"/>
              <a:gd name="connsiteX208" fmla="*/ 4319815 w 5037736"/>
              <a:gd name="connsiteY208" fmla="*/ 3168442 h 4110086"/>
              <a:gd name="connsiteX209" fmla="*/ 4324826 w 5037736"/>
              <a:gd name="connsiteY209" fmla="*/ 3164950 h 4110086"/>
              <a:gd name="connsiteX210" fmla="*/ 4329503 w 5037736"/>
              <a:gd name="connsiteY210" fmla="*/ 3161458 h 4110086"/>
              <a:gd name="connsiteX211" fmla="*/ 4334848 w 5037736"/>
              <a:gd name="connsiteY211" fmla="*/ 3157648 h 4110086"/>
              <a:gd name="connsiteX212" fmla="*/ 4339525 w 5037736"/>
              <a:gd name="connsiteY212" fmla="*/ 3153521 h 4110086"/>
              <a:gd name="connsiteX213" fmla="*/ 4344202 w 5037736"/>
              <a:gd name="connsiteY213" fmla="*/ 3149076 h 4110086"/>
              <a:gd name="connsiteX214" fmla="*/ 4348545 w 5037736"/>
              <a:gd name="connsiteY214" fmla="*/ 3144631 h 4110086"/>
              <a:gd name="connsiteX215" fmla="*/ 4352554 w 5037736"/>
              <a:gd name="connsiteY215" fmla="*/ 3139869 h 4110086"/>
              <a:gd name="connsiteX216" fmla="*/ 4356228 w 5037736"/>
              <a:gd name="connsiteY216" fmla="*/ 3134790 h 4110086"/>
              <a:gd name="connsiteX217" fmla="*/ 4359903 w 5037736"/>
              <a:gd name="connsiteY217" fmla="*/ 3130027 h 4110086"/>
              <a:gd name="connsiteX218" fmla="*/ 4363244 w 5037736"/>
              <a:gd name="connsiteY218" fmla="*/ 3124948 h 4110086"/>
              <a:gd name="connsiteX219" fmla="*/ 4365916 w 5037736"/>
              <a:gd name="connsiteY219" fmla="*/ 3119551 h 4110086"/>
              <a:gd name="connsiteX220" fmla="*/ 4368589 w 5037736"/>
              <a:gd name="connsiteY220" fmla="*/ 3113836 h 4110086"/>
              <a:gd name="connsiteX221" fmla="*/ 4371261 w 5037736"/>
              <a:gd name="connsiteY221" fmla="*/ 3108439 h 4110086"/>
              <a:gd name="connsiteX222" fmla="*/ 4373266 w 5037736"/>
              <a:gd name="connsiteY222" fmla="*/ 3103042 h 4110086"/>
              <a:gd name="connsiteX223" fmla="*/ 4375270 w 5037736"/>
              <a:gd name="connsiteY223" fmla="*/ 3097010 h 4110086"/>
              <a:gd name="connsiteX224" fmla="*/ 4376606 w 5037736"/>
              <a:gd name="connsiteY224" fmla="*/ 3091295 h 4110086"/>
              <a:gd name="connsiteX225" fmla="*/ 4377943 w 5037736"/>
              <a:gd name="connsiteY225" fmla="*/ 3085580 h 4110086"/>
              <a:gd name="connsiteX226" fmla="*/ 4378945 w 5037736"/>
              <a:gd name="connsiteY226" fmla="*/ 3079866 h 4110086"/>
              <a:gd name="connsiteX227" fmla="*/ 4379613 w 5037736"/>
              <a:gd name="connsiteY227" fmla="*/ 3073834 h 4110086"/>
              <a:gd name="connsiteX228" fmla="*/ 4379947 w 5037736"/>
              <a:gd name="connsiteY228" fmla="*/ 3068119 h 4110086"/>
              <a:gd name="connsiteX229" fmla="*/ 4380281 w 5037736"/>
              <a:gd name="connsiteY229" fmla="*/ 3062404 h 4110086"/>
              <a:gd name="connsiteX230" fmla="*/ 4379947 w 5037736"/>
              <a:gd name="connsiteY230" fmla="*/ 3056055 h 4110086"/>
              <a:gd name="connsiteX231" fmla="*/ 4379613 w 5037736"/>
              <a:gd name="connsiteY231" fmla="*/ 3050340 h 4110086"/>
              <a:gd name="connsiteX232" fmla="*/ 4378945 w 5037736"/>
              <a:gd name="connsiteY232" fmla="*/ 3044625 h 4110086"/>
              <a:gd name="connsiteX233" fmla="*/ 4377943 w 5037736"/>
              <a:gd name="connsiteY233" fmla="*/ 3038593 h 4110086"/>
              <a:gd name="connsiteX234" fmla="*/ 4376606 w 5037736"/>
              <a:gd name="connsiteY234" fmla="*/ 3032879 h 4110086"/>
              <a:gd name="connsiteX235" fmla="*/ 4375270 w 5037736"/>
              <a:gd name="connsiteY235" fmla="*/ 3027164 h 4110086"/>
              <a:gd name="connsiteX236" fmla="*/ 4373266 w 5037736"/>
              <a:gd name="connsiteY236" fmla="*/ 3021449 h 4110086"/>
              <a:gd name="connsiteX237" fmla="*/ 4371261 w 5037736"/>
              <a:gd name="connsiteY237" fmla="*/ 3015735 h 4110086"/>
              <a:gd name="connsiteX238" fmla="*/ 4368589 w 5037736"/>
              <a:gd name="connsiteY238" fmla="*/ 3010338 h 4110086"/>
              <a:gd name="connsiteX239" fmla="*/ 4365916 w 5037736"/>
              <a:gd name="connsiteY239" fmla="*/ 3004941 h 4110086"/>
              <a:gd name="connsiteX240" fmla="*/ 4363244 w 5037736"/>
              <a:gd name="connsiteY240" fmla="*/ 2999543 h 4110086"/>
              <a:gd name="connsiteX241" fmla="*/ 4359903 w 5037736"/>
              <a:gd name="connsiteY241" fmla="*/ 2994464 h 4110086"/>
              <a:gd name="connsiteX242" fmla="*/ 4356228 w 5037736"/>
              <a:gd name="connsiteY242" fmla="*/ 2989384 h 4110086"/>
              <a:gd name="connsiteX243" fmla="*/ 4352554 w 5037736"/>
              <a:gd name="connsiteY243" fmla="*/ 2984622 h 4110086"/>
              <a:gd name="connsiteX244" fmla="*/ 4348545 w 5037736"/>
              <a:gd name="connsiteY244" fmla="*/ 2979860 h 4110086"/>
              <a:gd name="connsiteX245" fmla="*/ 4344202 w 5037736"/>
              <a:gd name="connsiteY245" fmla="*/ 2975098 h 4110086"/>
              <a:gd name="connsiteX246" fmla="*/ 4244650 w 5037736"/>
              <a:gd name="connsiteY246" fmla="*/ 2875727 h 4110086"/>
              <a:gd name="connsiteX247" fmla="*/ 3995771 w 5037736"/>
              <a:gd name="connsiteY247" fmla="*/ 2627140 h 4110086"/>
              <a:gd name="connsiteX248" fmla="*/ 3991428 w 5037736"/>
              <a:gd name="connsiteY248" fmla="*/ 2622696 h 4110086"/>
              <a:gd name="connsiteX249" fmla="*/ 3987419 w 5037736"/>
              <a:gd name="connsiteY249" fmla="*/ 2617933 h 4110086"/>
              <a:gd name="connsiteX250" fmla="*/ 3983410 w 5037736"/>
              <a:gd name="connsiteY250" fmla="*/ 2613171 h 4110086"/>
              <a:gd name="connsiteX251" fmla="*/ 3980070 w 5037736"/>
              <a:gd name="connsiteY251" fmla="*/ 2608092 h 4110086"/>
              <a:gd name="connsiteX252" fmla="*/ 3977063 w 5037736"/>
              <a:gd name="connsiteY252" fmla="*/ 2603012 h 4110086"/>
              <a:gd name="connsiteX253" fmla="*/ 3973722 w 5037736"/>
              <a:gd name="connsiteY253" fmla="*/ 2597297 h 4110086"/>
              <a:gd name="connsiteX254" fmla="*/ 3971050 w 5037736"/>
              <a:gd name="connsiteY254" fmla="*/ 2591900 h 4110086"/>
              <a:gd name="connsiteX255" fmla="*/ 3968711 w 5037736"/>
              <a:gd name="connsiteY255" fmla="*/ 2586503 h 4110086"/>
              <a:gd name="connsiteX256" fmla="*/ 3966707 w 5037736"/>
              <a:gd name="connsiteY256" fmla="*/ 2581106 h 4110086"/>
              <a:gd name="connsiteX257" fmla="*/ 3965037 w 5037736"/>
              <a:gd name="connsiteY257" fmla="*/ 2575074 h 4110086"/>
              <a:gd name="connsiteX258" fmla="*/ 3963366 w 5037736"/>
              <a:gd name="connsiteY258" fmla="*/ 2569677 h 4110086"/>
              <a:gd name="connsiteX259" fmla="*/ 3962030 w 5037736"/>
              <a:gd name="connsiteY259" fmla="*/ 2563962 h 4110086"/>
              <a:gd name="connsiteX260" fmla="*/ 3961028 w 5037736"/>
              <a:gd name="connsiteY260" fmla="*/ 2558247 h 4110086"/>
              <a:gd name="connsiteX261" fmla="*/ 3960026 w 5037736"/>
              <a:gd name="connsiteY261" fmla="*/ 2551898 h 4110086"/>
              <a:gd name="connsiteX262" fmla="*/ 3959691 w 5037736"/>
              <a:gd name="connsiteY262" fmla="*/ 2546183 h 4110086"/>
              <a:gd name="connsiteX263" fmla="*/ 3959691 w 5037736"/>
              <a:gd name="connsiteY263" fmla="*/ 2540469 h 4110086"/>
              <a:gd name="connsiteX264" fmla="*/ 3959691 w 5037736"/>
              <a:gd name="connsiteY264" fmla="*/ 2534436 h 4110086"/>
              <a:gd name="connsiteX265" fmla="*/ 3960026 w 5037736"/>
              <a:gd name="connsiteY265" fmla="*/ 2528404 h 4110086"/>
              <a:gd name="connsiteX266" fmla="*/ 3961028 w 5037736"/>
              <a:gd name="connsiteY266" fmla="*/ 2522690 h 4110086"/>
              <a:gd name="connsiteX267" fmla="*/ 3962030 w 5037736"/>
              <a:gd name="connsiteY267" fmla="*/ 2516658 h 4110086"/>
              <a:gd name="connsiteX268" fmla="*/ 3963366 w 5037736"/>
              <a:gd name="connsiteY268" fmla="*/ 2510943 h 4110086"/>
              <a:gd name="connsiteX269" fmla="*/ 3965037 w 5037736"/>
              <a:gd name="connsiteY269" fmla="*/ 2505228 h 4110086"/>
              <a:gd name="connsiteX270" fmla="*/ 3966707 w 5037736"/>
              <a:gd name="connsiteY270" fmla="*/ 2499514 h 4110086"/>
              <a:gd name="connsiteX271" fmla="*/ 3968711 w 5037736"/>
              <a:gd name="connsiteY271" fmla="*/ 2494117 h 4110086"/>
              <a:gd name="connsiteX272" fmla="*/ 3971050 w 5037736"/>
              <a:gd name="connsiteY272" fmla="*/ 2488402 h 4110086"/>
              <a:gd name="connsiteX273" fmla="*/ 3973722 w 5037736"/>
              <a:gd name="connsiteY273" fmla="*/ 2483322 h 4110086"/>
              <a:gd name="connsiteX274" fmla="*/ 3977063 w 5037736"/>
              <a:gd name="connsiteY274" fmla="*/ 2477608 h 4110086"/>
              <a:gd name="connsiteX275" fmla="*/ 3980070 w 5037736"/>
              <a:gd name="connsiteY275" fmla="*/ 2472528 h 4110086"/>
              <a:gd name="connsiteX276" fmla="*/ 3983410 w 5037736"/>
              <a:gd name="connsiteY276" fmla="*/ 2467448 h 4110086"/>
              <a:gd name="connsiteX277" fmla="*/ 3987419 w 5037736"/>
              <a:gd name="connsiteY277" fmla="*/ 2462686 h 4110086"/>
              <a:gd name="connsiteX278" fmla="*/ 3991428 w 5037736"/>
              <a:gd name="connsiteY278" fmla="*/ 2457924 h 4110086"/>
              <a:gd name="connsiteX279" fmla="*/ 3995771 w 5037736"/>
              <a:gd name="connsiteY279" fmla="*/ 2453162 h 4110086"/>
              <a:gd name="connsiteX280" fmla="*/ 4000448 w 5037736"/>
              <a:gd name="connsiteY280" fmla="*/ 2449035 h 4110086"/>
              <a:gd name="connsiteX281" fmla="*/ 4005459 w 5037736"/>
              <a:gd name="connsiteY281" fmla="*/ 2444907 h 4110086"/>
              <a:gd name="connsiteX282" fmla="*/ 4010135 w 5037736"/>
              <a:gd name="connsiteY282" fmla="*/ 2441098 h 4110086"/>
              <a:gd name="connsiteX283" fmla="*/ 4015146 w 5037736"/>
              <a:gd name="connsiteY283" fmla="*/ 2437288 h 4110086"/>
              <a:gd name="connsiteX284" fmla="*/ 4020492 w 5037736"/>
              <a:gd name="connsiteY284" fmla="*/ 2434430 h 4110086"/>
              <a:gd name="connsiteX285" fmla="*/ 4025503 w 5037736"/>
              <a:gd name="connsiteY285" fmla="*/ 2431256 h 4110086"/>
              <a:gd name="connsiteX286" fmla="*/ 4031182 w 5037736"/>
              <a:gd name="connsiteY286" fmla="*/ 2428398 h 4110086"/>
              <a:gd name="connsiteX287" fmla="*/ 4036527 w 5037736"/>
              <a:gd name="connsiteY287" fmla="*/ 2426176 h 4110086"/>
              <a:gd name="connsiteX288" fmla="*/ 4042206 w 5037736"/>
              <a:gd name="connsiteY288" fmla="*/ 2423954 h 4110086"/>
              <a:gd name="connsiteX289" fmla="*/ 4047885 w 5037736"/>
              <a:gd name="connsiteY289" fmla="*/ 2422366 h 4110086"/>
              <a:gd name="connsiteX290" fmla="*/ 4053564 w 5037736"/>
              <a:gd name="connsiteY290" fmla="*/ 2420461 h 4110086"/>
              <a:gd name="connsiteX291" fmla="*/ 4059577 w 5037736"/>
              <a:gd name="connsiteY291" fmla="*/ 2419509 h 4110086"/>
              <a:gd name="connsiteX292" fmla="*/ 4065256 w 5037736"/>
              <a:gd name="connsiteY292" fmla="*/ 2418557 h 4110086"/>
              <a:gd name="connsiteX293" fmla="*/ 4071270 w 5037736"/>
              <a:gd name="connsiteY293" fmla="*/ 2417922 h 4110086"/>
              <a:gd name="connsiteX294" fmla="*/ 4076949 w 5037736"/>
              <a:gd name="connsiteY294" fmla="*/ 2417287 h 4110086"/>
              <a:gd name="connsiteX295" fmla="*/ 4082962 w 5037736"/>
              <a:gd name="connsiteY295" fmla="*/ 2417287 h 4110086"/>
              <a:gd name="connsiteX296" fmla="*/ 4088975 w 5037736"/>
              <a:gd name="connsiteY296" fmla="*/ 2417287 h 4110086"/>
              <a:gd name="connsiteX297" fmla="*/ 4094654 w 5037736"/>
              <a:gd name="connsiteY297" fmla="*/ 2417922 h 4110086"/>
              <a:gd name="connsiteX298" fmla="*/ 4100668 w 5037736"/>
              <a:gd name="connsiteY298" fmla="*/ 2418557 h 4110086"/>
              <a:gd name="connsiteX299" fmla="*/ 4106347 w 5037736"/>
              <a:gd name="connsiteY299" fmla="*/ 2419509 h 4110086"/>
              <a:gd name="connsiteX300" fmla="*/ 4112360 w 5037736"/>
              <a:gd name="connsiteY300" fmla="*/ 2420461 h 4110086"/>
              <a:gd name="connsiteX301" fmla="*/ 4118039 w 5037736"/>
              <a:gd name="connsiteY301" fmla="*/ 2422366 h 4110086"/>
              <a:gd name="connsiteX302" fmla="*/ 4123718 w 5037736"/>
              <a:gd name="connsiteY302" fmla="*/ 2423954 h 4110086"/>
              <a:gd name="connsiteX303" fmla="*/ 4129397 w 5037736"/>
              <a:gd name="connsiteY303" fmla="*/ 2426176 h 4110086"/>
              <a:gd name="connsiteX304" fmla="*/ 4134742 w 5037736"/>
              <a:gd name="connsiteY304" fmla="*/ 2428398 h 4110086"/>
              <a:gd name="connsiteX305" fmla="*/ 4140421 w 5037736"/>
              <a:gd name="connsiteY305" fmla="*/ 2431256 h 4110086"/>
              <a:gd name="connsiteX306" fmla="*/ 4145767 w 5037736"/>
              <a:gd name="connsiteY306" fmla="*/ 2434430 h 4110086"/>
              <a:gd name="connsiteX307" fmla="*/ 4150778 w 5037736"/>
              <a:gd name="connsiteY307" fmla="*/ 2437288 h 4110086"/>
              <a:gd name="connsiteX308" fmla="*/ 4155789 w 5037736"/>
              <a:gd name="connsiteY308" fmla="*/ 2441098 h 4110086"/>
              <a:gd name="connsiteX309" fmla="*/ 4160800 w 5037736"/>
              <a:gd name="connsiteY309" fmla="*/ 2444907 h 4110086"/>
              <a:gd name="connsiteX310" fmla="*/ 4165476 w 5037736"/>
              <a:gd name="connsiteY310" fmla="*/ 2449035 h 4110086"/>
              <a:gd name="connsiteX311" fmla="*/ 4170153 w 5037736"/>
              <a:gd name="connsiteY311" fmla="*/ 2453162 h 4110086"/>
              <a:gd name="connsiteX312" fmla="*/ 4969908 w 5037736"/>
              <a:gd name="connsiteY312" fmla="*/ 3252257 h 4110086"/>
              <a:gd name="connsiteX313" fmla="*/ 5037736 w 5037736"/>
              <a:gd name="connsiteY313" fmla="*/ 3319991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5037736" h="4110086">
                <a:moveTo>
                  <a:pt x="5037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037736" y="3319991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15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7">
            <a:extLst>
              <a:ext uri="{FF2B5EF4-FFF2-40B4-BE49-F238E27FC236}">
                <a16:creationId xmlns="" xmlns:a16="http://schemas.microsoft.com/office/drawing/2014/main" id="{CAA5433B-6317-4AE0-8AF4-192C75043E6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82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12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="" xmlns:a16="http://schemas.microsoft.com/office/drawing/2014/main" id="{B3BEC474-7713-4A2C-87A2-796179AA479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5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8000">
                <a:srgbClr val="BF2A27"/>
              </a:gs>
              <a:gs pos="59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3D86D05D-1030-4104-B69B-DD8B2CF0B66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601787"/>
            <a:ext cx="1112338" cy="1288180"/>
          </a:xfrm>
          <a:custGeom>
            <a:avLst/>
            <a:gdLst>
              <a:gd name="connsiteX0" fmla="*/ 124954 w 1112338"/>
              <a:gd name="connsiteY0" fmla="*/ 0 h 1288180"/>
              <a:gd name="connsiteX1" fmla="*/ 118940 w 1112338"/>
              <a:gd name="connsiteY1" fmla="*/ 318 h 1288180"/>
              <a:gd name="connsiteX2" fmla="*/ 112926 w 1112338"/>
              <a:gd name="connsiteY2" fmla="*/ 635 h 1288180"/>
              <a:gd name="connsiteX3" fmla="*/ 106912 w 1112338"/>
              <a:gd name="connsiteY3" fmla="*/ 1271 h 1288180"/>
              <a:gd name="connsiteX4" fmla="*/ 100898 w 1112338"/>
              <a:gd name="connsiteY4" fmla="*/ 2223 h 1288180"/>
              <a:gd name="connsiteX5" fmla="*/ 95219 w 1112338"/>
              <a:gd name="connsiteY5" fmla="*/ 3494 h 1288180"/>
              <a:gd name="connsiteX6" fmla="*/ 89539 w 1112338"/>
              <a:gd name="connsiteY6" fmla="*/ 5082 h 1288180"/>
              <a:gd name="connsiteX7" fmla="*/ 83525 w 1112338"/>
              <a:gd name="connsiteY7" fmla="*/ 6988 h 1288180"/>
              <a:gd name="connsiteX8" fmla="*/ 77845 w 1112338"/>
              <a:gd name="connsiteY8" fmla="*/ 9211 h 1288180"/>
              <a:gd name="connsiteX9" fmla="*/ 72166 w 1112338"/>
              <a:gd name="connsiteY9" fmla="*/ 11434 h 1288180"/>
              <a:gd name="connsiteX10" fmla="*/ 66820 w 1112338"/>
              <a:gd name="connsiteY10" fmla="*/ 14293 h 1288180"/>
              <a:gd name="connsiteX11" fmla="*/ 61475 w 1112338"/>
              <a:gd name="connsiteY11" fmla="*/ 17151 h 1288180"/>
              <a:gd name="connsiteX12" fmla="*/ 56129 w 1112338"/>
              <a:gd name="connsiteY12" fmla="*/ 20327 h 1288180"/>
              <a:gd name="connsiteX13" fmla="*/ 51117 w 1112338"/>
              <a:gd name="connsiteY13" fmla="*/ 24139 h 1288180"/>
              <a:gd name="connsiteX14" fmla="*/ 45772 w 1112338"/>
              <a:gd name="connsiteY14" fmla="*/ 27950 h 1288180"/>
              <a:gd name="connsiteX15" fmla="*/ 41094 w 1112338"/>
              <a:gd name="connsiteY15" fmla="*/ 32079 h 1288180"/>
              <a:gd name="connsiteX16" fmla="*/ 36751 w 1112338"/>
              <a:gd name="connsiteY16" fmla="*/ 36525 h 1288180"/>
              <a:gd name="connsiteX17" fmla="*/ 32074 w 1112338"/>
              <a:gd name="connsiteY17" fmla="*/ 41290 h 1288180"/>
              <a:gd name="connsiteX18" fmla="*/ 28065 w 1112338"/>
              <a:gd name="connsiteY18" fmla="*/ 46054 h 1288180"/>
              <a:gd name="connsiteX19" fmla="*/ 24055 w 1112338"/>
              <a:gd name="connsiteY19" fmla="*/ 50818 h 1288180"/>
              <a:gd name="connsiteX20" fmla="*/ 20714 w 1112338"/>
              <a:gd name="connsiteY20" fmla="*/ 55900 h 1288180"/>
              <a:gd name="connsiteX21" fmla="*/ 17039 w 1112338"/>
              <a:gd name="connsiteY21" fmla="*/ 61299 h 1288180"/>
              <a:gd name="connsiteX22" fmla="*/ 14032 w 1112338"/>
              <a:gd name="connsiteY22" fmla="*/ 67016 h 1288180"/>
              <a:gd name="connsiteX23" fmla="*/ 11694 w 1112338"/>
              <a:gd name="connsiteY23" fmla="*/ 72415 h 1288180"/>
              <a:gd name="connsiteX24" fmla="*/ 9021 w 1112338"/>
              <a:gd name="connsiteY24" fmla="*/ 77815 h 1288180"/>
              <a:gd name="connsiteX25" fmla="*/ 7016 w 1112338"/>
              <a:gd name="connsiteY25" fmla="*/ 83532 h 1288180"/>
              <a:gd name="connsiteX26" fmla="*/ 5012 w 1112338"/>
              <a:gd name="connsiteY26" fmla="*/ 89249 h 1288180"/>
              <a:gd name="connsiteX27" fmla="*/ 3341 w 1112338"/>
              <a:gd name="connsiteY27" fmla="*/ 94966 h 1288180"/>
              <a:gd name="connsiteX28" fmla="*/ 2005 w 1112338"/>
              <a:gd name="connsiteY28" fmla="*/ 101000 h 1288180"/>
              <a:gd name="connsiteX29" fmla="*/ 1002 w 1112338"/>
              <a:gd name="connsiteY29" fmla="*/ 107035 h 1288180"/>
              <a:gd name="connsiteX30" fmla="*/ 334 w 1112338"/>
              <a:gd name="connsiteY30" fmla="*/ 112752 h 1288180"/>
              <a:gd name="connsiteX31" fmla="*/ 0 w 1112338"/>
              <a:gd name="connsiteY31" fmla="*/ 118786 h 1288180"/>
              <a:gd name="connsiteX32" fmla="*/ 0 w 1112338"/>
              <a:gd name="connsiteY32" fmla="*/ 124821 h 1288180"/>
              <a:gd name="connsiteX33" fmla="*/ 0 w 1112338"/>
              <a:gd name="connsiteY33" fmla="*/ 130856 h 1288180"/>
              <a:gd name="connsiteX34" fmla="*/ 334 w 1112338"/>
              <a:gd name="connsiteY34" fmla="*/ 136573 h 1288180"/>
              <a:gd name="connsiteX35" fmla="*/ 1002 w 1112338"/>
              <a:gd name="connsiteY35" fmla="*/ 142925 h 1288180"/>
              <a:gd name="connsiteX36" fmla="*/ 2005 w 1112338"/>
              <a:gd name="connsiteY36" fmla="*/ 148642 h 1288180"/>
              <a:gd name="connsiteX37" fmla="*/ 3341 w 1112338"/>
              <a:gd name="connsiteY37" fmla="*/ 154359 h 1288180"/>
              <a:gd name="connsiteX38" fmla="*/ 5012 w 1112338"/>
              <a:gd name="connsiteY38" fmla="*/ 160393 h 1288180"/>
              <a:gd name="connsiteX39" fmla="*/ 7016 w 1112338"/>
              <a:gd name="connsiteY39" fmla="*/ 166110 h 1288180"/>
              <a:gd name="connsiteX40" fmla="*/ 9021 w 1112338"/>
              <a:gd name="connsiteY40" fmla="*/ 171827 h 1288180"/>
              <a:gd name="connsiteX41" fmla="*/ 11694 w 1112338"/>
              <a:gd name="connsiteY41" fmla="*/ 177544 h 1288180"/>
              <a:gd name="connsiteX42" fmla="*/ 14032 w 1112338"/>
              <a:gd name="connsiteY42" fmla="*/ 182944 h 1288180"/>
              <a:gd name="connsiteX43" fmla="*/ 17039 w 1112338"/>
              <a:gd name="connsiteY43" fmla="*/ 188343 h 1288180"/>
              <a:gd name="connsiteX44" fmla="*/ 20714 w 1112338"/>
              <a:gd name="connsiteY44" fmla="*/ 193425 h 1288180"/>
              <a:gd name="connsiteX45" fmla="*/ 24055 w 1112338"/>
              <a:gd name="connsiteY45" fmla="*/ 198507 h 1288180"/>
              <a:gd name="connsiteX46" fmla="*/ 28065 w 1112338"/>
              <a:gd name="connsiteY46" fmla="*/ 203906 h 1288180"/>
              <a:gd name="connsiteX47" fmla="*/ 32074 w 1112338"/>
              <a:gd name="connsiteY47" fmla="*/ 208670 h 1288180"/>
              <a:gd name="connsiteX48" fmla="*/ 36751 w 1112338"/>
              <a:gd name="connsiteY48" fmla="*/ 213434 h 1288180"/>
              <a:gd name="connsiteX49" fmla="*/ 1112338 w 1112338"/>
              <a:gd name="connsiteY49" fmla="*/ 1288180 h 1288180"/>
              <a:gd name="connsiteX50" fmla="*/ 1112338 w 1112338"/>
              <a:gd name="connsiteY50" fmla="*/ 934676 h 1288180"/>
              <a:gd name="connsiteX51" fmla="*/ 213490 w 1112338"/>
              <a:gd name="connsiteY51" fmla="*/ 36525 h 1288180"/>
              <a:gd name="connsiteX52" fmla="*/ 208479 w 1112338"/>
              <a:gd name="connsiteY52" fmla="*/ 32079 h 1288180"/>
              <a:gd name="connsiteX53" fmla="*/ 203801 w 1112338"/>
              <a:gd name="connsiteY53" fmla="*/ 27950 h 1288180"/>
              <a:gd name="connsiteX54" fmla="*/ 199124 w 1112338"/>
              <a:gd name="connsiteY54" fmla="*/ 24139 h 1288180"/>
              <a:gd name="connsiteX55" fmla="*/ 193778 w 1112338"/>
              <a:gd name="connsiteY55" fmla="*/ 20327 h 1288180"/>
              <a:gd name="connsiteX56" fmla="*/ 188433 w 1112338"/>
              <a:gd name="connsiteY56" fmla="*/ 17151 h 1288180"/>
              <a:gd name="connsiteX57" fmla="*/ 183087 w 1112338"/>
              <a:gd name="connsiteY57" fmla="*/ 14293 h 1288180"/>
              <a:gd name="connsiteX58" fmla="*/ 177407 w 1112338"/>
              <a:gd name="connsiteY58" fmla="*/ 11434 h 1288180"/>
              <a:gd name="connsiteX59" fmla="*/ 172062 w 1112338"/>
              <a:gd name="connsiteY59" fmla="*/ 9211 h 1288180"/>
              <a:gd name="connsiteX60" fmla="*/ 166382 w 1112338"/>
              <a:gd name="connsiteY60" fmla="*/ 6988 h 1288180"/>
              <a:gd name="connsiteX61" fmla="*/ 160702 w 1112338"/>
              <a:gd name="connsiteY61" fmla="*/ 5082 h 1288180"/>
              <a:gd name="connsiteX62" fmla="*/ 154689 w 1112338"/>
              <a:gd name="connsiteY62" fmla="*/ 3494 h 1288180"/>
              <a:gd name="connsiteX63" fmla="*/ 148675 w 1112338"/>
              <a:gd name="connsiteY63" fmla="*/ 2223 h 1288180"/>
              <a:gd name="connsiteX64" fmla="*/ 142661 w 1112338"/>
              <a:gd name="connsiteY64" fmla="*/ 1271 h 1288180"/>
              <a:gd name="connsiteX65" fmla="*/ 136981 w 1112338"/>
              <a:gd name="connsiteY65" fmla="*/ 635 h 1288180"/>
              <a:gd name="connsiteX66" fmla="*/ 130967 w 1112338"/>
              <a:gd name="connsiteY66" fmla="*/ 318 h 128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12338" h="1288180">
                <a:moveTo>
                  <a:pt x="124954" y="0"/>
                </a:moveTo>
                <a:lnTo>
                  <a:pt x="118940" y="318"/>
                </a:lnTo>
                <a:lnTo>
                  <a:pt x="112926" y="635"/>
                </a:lnTo>
                <a:lnTo>
                  <a:pt x="106912" y="1271"/>
                </a:lnTo>
                <a:lnTo>
                  <a:pt x="100898" y="2223"/>
                </a:lnTo>
                <a:lnTo>
                  <a:pt x="95219" y="3494"/>
                </a:lnTo>
                <a:lnTo>
                  <a:pt x="89539" y="5082"/>
                </a:lnTo>
                <a:lnTo>
                  <a:pt x="83525" y="6988"/>
                </a:lnTo>
                <a:lnTo>
                  <a:pt x="77845" y="9211"/>
                </a:lnTo>
                <a:lnTo>
                  <a:pt x="72166" y="11434"/>
                </a:lnTo>
                <a:lnTo>
                  <a:pt x="66820" y="14293"/>
                </a:lnTo>
                <a:lnTo>
                  <a:pt x="61475" y="17151"/>
                </a:lnTo>
                <a:lnTo>
                  <a:pt x="56129" y="20327"/>
                </a:lnTo>
                <a:lnTo>
                  <a:pt x="51117" y="24139"/>
                </a:lnTo>
                <a:lnTo>
                  <a:pt x="45772" y="27950"/>
                </a:lnTo>
                <a:lnTo>
                  <a:pt x="41094" y="32079"/>
                </a:lnTo>
                <a:lnTo>
                  <a:pt x="36751" y="36525"/>
                </a:lnTo>
                <a:lnTo>
                  <a:pt x="32074" y="41290"/>
                </a:lnTo>
                <a:lnTo>
                  <a:pt x="28065" y="46054"/>
                </a:lnTo>
                <a:lnTo>
                  <a:pt x="24055" y="50818"/>
                </a:lnTo>
                <a:lnTo>
                  <a:pt x="20714" y="55900"/>
                </a:lnTo>
                <a:lnTo>
                  <a:pt x="17039" y="61299"/>
                </a:lnTo>
                <a:lnTo>
                  <a:pt x="14032" y="67016"/>
                </a:lnTo>
                <a:lnTo>
                  <a:pt x="11694" y="72415"/>
                </a:lnTo>
                <a:lnTo>
                  <a:pt x="9021" y="77815"/>
                </a:lnTo>
                <a:lnTo>
                  <a:pt x="7016" y="83532"/>
                </a:lnTo>
                <a:lnTo>
                  <a:pt x="5012" y="89249"/>
                </a:lnTo>
                <a:lnTo>
                  <a:pt x="3341" y="94966"/>
                </a:lnTo>
                <a:lnTo>
                  <a:pt x="2005" y="101000"/>
                </a:lnTo>
                <a:lnTo>
                  <a:pt x="1002" y="107035"/>
                </a:lnTo>
                <a:lnTo>
                  <a:pt x="334" y="112752"/>
                </a:lnTo>
                <a:lnTo>
                  <a:pt x="0" y="118786"/>
                </a:lnTo>
                <a:lnTo>
                  <a:pt x="0" y="124821"/>
                </a:lnTo>
                <a:lnTo>
                  <a:pt x="0" y="130856"/>
                </a:lnTo>
                <a:lnTo>
                  <a:pt x="334" y="136573"/>
                </a:lnTo>
                <a:lnTo>
                  <a:pt x="1002" y="142925"/>
                </a:lnTo>
                <a:lnTo>
                  <a:pt x="2005" y="148642"/>
                </a:lnTo>
                <a:lnTo>
                  <a:pt x="3341" y="154359"/>
                </a:lnTo>
                <a:lnTo>
                  <a:pt x="5012" y="160393"/>
                </a:lnTo>
                <a:lnTo>
                  <a:pt x="7016" y="166110"/>
                </a:lnTo>
                <a:lnTo>
                  <a:pt x="9021" y="171827"/>
                </a:lnTo>
                <a:lnTo>
                  <a:pt x="11694" y="177544"/>
                </a:lnTo>
                <a:lnTo>
                  <a:pt x="14032" y="182944"/>
                </a:lnTo>
                <a:lnTo>
                  <a:pt x="17039" y="188343"/>
                </a:lnTo>
                <a:lnTo>
                  <a:pt x="20714" y="193425"/>
                </a:lnTo>
                <a:lnTo>
                  <a:pt x="24055" y="198507"/>
                </a:lnTo>
                <a:lnTo>
                  <a:pt x="28065" y="203906"/>
                </a:lnTo>
                <a:lnTo>
                  <a:pt x="32074" y="208670"/>
                </a:lnTo>
                <a:lnTo>
                  <a:pt x="36751" y="213434"/>
                </a:lnTo>
                <a:lnTo>
                  <a:pt x="1112338" y="1288180"/>
                </a:lnTo>
                <a:lnTo>
                  <a:pt x="1112338" y="934676"/>
                </a:lnTo>
                <a:lnTo>
                  <a:pt x="213490" y="36525"/>
                </a:lnTo>
                <a:lnTo>
                  <a:pt x="208479" y="32079"/>
                </a:lnTo>
                <a:lnTo>
                  <a:pt x="203801" y="27950"/>
                </a:lnTo>
                <a:lnTo>
                  <a:pt x="199124" y="24139"/>
                </a:lnTo>
                <a:lnTo>
                  <a:pt x="193778" y="20327"/>
                </a:lnTo>
                <a:lnTo>
                  <a:pt x="188433" y="17151"/>
                </a:lnTo>
                <a:lnTo>
                  <a:pt x="183087" y="14293"/>
                </a:lnTo>
                <a:lnTo>
                  <a:pt x="177407" y="11434"/>
                </a:lnTo>
                <a:lnTo>
                  <a:pt x="172062" y="9211"/>
                </a:lnTo>
                <a:lnTo>
                  <a:pt x="166382" y="6988"/>
                </a:lnTo>
                <a:lnTo>
                  <a:pt x="160702" y="5082"/>
                </a:lnTo>
                <a:lnTo>
                  <a:pt x="154689" y="3494"/>
                </a:lnTo>
                <a:lnTo>
                  <a:pt x="148675" y="2223"/>
                </a:lnTo>
                <a:lnTo>
                  <a:pt x="142661" y="1271"/>
                </a:lnTo>
                <a:lnTo>
                  <a:pt x="136981" y="635"/>
                </a:lnTo>
                <a:lnTo>
                  <a:pt x="130967" y="318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1000">
                <a:srgbClr val="DBDBDB"/>
              </a:gs>
              <a:gs pos="100000">
                <a:srgbClr val="999999"/>
              </a:gs>
            </a:gsLst>
            <a:lin ang="174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20072" y="365126"/>
            <a:ext cx="3295278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986095-26DC-48B9-BA7B-02E8DFBACA4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795333" y="2276871"/>
            <a:ext cx="4720017" cy="390009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FE15AE-9590-47E3-80CE-AC9507B5660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2338" y="6356351"/>
            <a:ext cx="891540" cy="365125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A2FEFF5-D3AE-45CC-A046-CB5ADFA1DEF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626601" y="6356351"/>
            <a:ext cx="4374486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623810" y="6356351"/>
            <a:ext cx="89154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33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8814" y="2315672"/>
            <a:ext cx="3018342" cy="4221220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EE088DB3-0D4A-4391-B6A7-91773F2828C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147326" cy="6858000"/>
          </a:xfrm>
          <a:custGeom>
            <a:avLst/>
            <a:gdLst>
              <a:gd name="connsiteX0" fmla="*/ 4108922 w 9147326"/>
              <a:gd name="connsiteY0" fmla="*/ 0 h 6858000"/>
              <a:gd name="connsiteX1" fmla="*/ 0 w 9147326"/>
              <a:gd name="connsiteY1" fmla="*/ 0 h 6858000"/>
              <a:gd name="connsiteX2" fmla="*/ 0 w 9147326"/>
              <a:gd name="connsiteY2" fmla="*/ 6858000 h 6858000"/>
              <a:gd name="connsiteX3" fmla="*/ 9147326 w 9147326"/>
              <a:gd name="connsiteY3" fmla="*/ 6858000 h 6858000"/>
              <a:gd name="connsiteX4" fmla="*/ 9147326 w 9147326"/>
              <a:gd name="connsiteY4" fmla="*/ 6459802 h 6858000"/>
              <a:gd name="connsiteX5" fmla="*/ 7513073 w 9147326"/>
              <a:gd name="connsiteY5" fmla="*/ 4816793 h 6858000"/>
              <a:gd name="connsiteX6" fmla="*/ 7497704 w 9147326"/>
              <a:gd name="connsiteY6" fmla="*/ 4803458 h 6858000"/>
              <a:gd name="connsiteX7" fmla="*/ 7482335 w 9147326"/>
              <a:gd name="connsiteY7" fmla="*/ 4789488 h 6858000"/>
              <a:gd name="connsiteX8" fmla="*/ 7467301 w 9147326"/>
              <a:gd name="connsiteY8" fmla="*/ 4775518 h 6858000"/>
              <a:gd name="connsiteX9" fmla="*/ 7452600 w 9147326"/>
              <a:gd name="connsiteY9" fmla="*/ 4760913 h 6858000"/>
              <a:gd name="connsiteX10" fmla="*/ 6518455 w 9147326"/>
              <a:gd name="connsiteY10" fmla="*/ 3828098 h 6858000"/>
              <a:gd name="connsiteX11" fmla="*/ 6513777 w 9147326"/>
              <a:gd name="connsiteY11" fmla="*/ 3823335 h 6858000"/>
              <a:gd name="connsiteX12" fmla="*/ 6509769 w 9147326"/>
              <a:gd name="connsiteY12" fmla="*/ 3818573 h 6858000"/>
              <a:gd name="connsiteX13" fmla="*/ 6506093 w 9147326"/>
              <a:gd name="connsiteY13" fmla="*/ 3813493 h 6858000"/>
              <a:gd name="connsiteX14" fmla="*/ 6502752 w 9147326"/>
              <a:gd name="connsiteY14" fmla="*/ 3808413 h 6858000"/>
              <a:gd name="connsiteX15" fmla="*/ 6499412 w 9147326"/>
              <a:gd name="connsiteY15" fmla="*/ 3803333 h 6858000"/>
              <a:gd name="connsiteX16" fmla="*/ 6496405 w 9147326"/>
              <a:gd name="connsiteY16" fmla="*/ 3798253 h 6858000"/>
              <a:gd name="connsiteX17" fmla="*/ 6493732 w 9147326"/>
              <a:gd name="connsiteY17" fmla="*/ 3792855 h 6858000"/>
              <a:gd name="connsiteX18" fmla="*/ 6491393 w 9147326"/>
              <a:gd name="connsiteY18" fmla="*/ 3787458 h 6858000"/>
              <a:gd name="connsiteX19" fmla="*/ 6489388 w 9147326"/>
              <a:gd name="connsiteY19" fmla="*/ 3781425 h 6858000"/>
              <a:gd name="connsiteX20" fmla="*/ 6487718 w 9147326"/>
              <a:gd name="connsiteY20" fmla="*/ 3776028 h 6858000"/>
              <a:gd name="connsiteX21" fmla="*/ 6485713 w 9147326"/>
              <a:gd name="connsiteY21" fmla="*/ 3770313 h 6858000"/>
              <a:gd name="connsiteX22" fmla="*/ 6484377 w 9147326"/>
              <a:gd name="connsiteY22" fmla="*/ 3764280 h 6858000"/>
              <a:gd name="connsiteX23" fmla="*/ 6483375 w 9147326"/>
              <a:gd name="connsiteY23" fmla="*/ 3758565 h 6858000"/>
              <a:gd name="connsiteX24" fmla="*/ 6482706 w 9147326"/>
              <a:gd name="connsiteY24" fmla="*/ 3752850 h 6858000"/>
              <a:gd name="connsiteX25" fmla="*/ 6482372 w 9147326"/>
              <a:gd name="connsiteY25" fmla="*/ 3746818 h 6858000"/>
              <a:gd name="connsiteX26" fmla="*/ 6482372 w 9147326"/>
              <a:gd name="connsiteY26" fmla="*/ 3740785 h 6858000"/>
              <a:gd name="connsiteX27" fmla="*/ 6482372 w 9147326"/>
              <a:gd name="connsiteY27" fmla="*/ 3735070 h 6858000"/>
              <a:gd name="connsiteX28" fmla="*/ 6482706 w 9147326"/>
              <a:gd name="connsiteY28" fmla="*/ 3729038 h 6858000"/>
              <a:gd name="connsiteX29" fmla="*/ 6483375 w 9147326"/>
              <a:gd name="connsiteY29" fmla="*/ 3723323 h 6858000"/>
              <a:gd name="connsiteX30" fmla="*/ 6484377 w 9147326"/>
              <a:gd name="connsiteY30" fmla="*/ 3717608 h 6858000"/>
              <a:gd name="connsiteX31" fmla="*/ 6485713 w 9147326"/>
              <a:gd name="connsiteY31" fmla="*/ 3711575 h 6858000"/>
              <a:gd name="connsiteX32" fmla="*/ 6487718 w 9147326"/>
              <a:gd name="connsiteY32" fmla="*/ 3705860 h 6858000"/>
              <a:gd name="connsiteX33" fmla="*/ 6489388 w 9147326"/>
              <a:gd name="connsiteY33" fmla="*/ 3700145 h 6858000"/>
              <a:gd name="connsiteX34" fmla="*/ 6491393 w 9147326"/>
              <a:gd name="connsiteY34" fmla="*/ 3694748 h 6858000"/>
              <a:gd name="connsiteX35" fmla="*/ 6493732 w 9147326"/>
              <a:gd name="connsiteY35" fmla="*/ 3689033 h 6858000"/>
              <a:gd name="connsiteX36" fmla="*/ 6496405 w 9147326"/>
              <a:gd name="connsiteY36" fmla="*/ 3683635 h 6858000"/>
              <a:gd name="connsiteX37" fmla="*/ 6499412 w 9147326"/>
              <a:gd name="connsiteY37" fmla="*/ 3678238 h 6858000"/>
              <a:gd name="connsiteX38" fmla="*/ 6502752 w 9147326"/>
              <a:gd name="connsiteY38" fmla="*/ 3673158 h 6858000"/>
              <a:gd name="connsiteX39" fmla="*/ 6506093 w 9147326"/>
              <a:gd name="connsiteY39" fmla="*/ 3668078 h 6858000"/>
              <a:gd name="connsiteX40" fmla="*/ 6509769 w 9147326"/>
              <a:gd name="connsiteY40" fmla="*/ 3662998 h 6858000"/>
              <a:gd name="connsiteX41" fmla="*/ 6513777 w 9147326"/>
              <a:gd name="connsiteY41" fmla="*/ 3658235 h 6858000"/>
              <a:gd name="connsiteX42" fmla="*/ 6518455 w 9147326"/>
              <a:gd name="connsiteY42" fmla="*/ 3653790 h 6858000"/>
              <a:gd name="connsiteX43" fmla="*/ 6523133 w 9147326"/>
              <a:gd name="connsiteY43" fmla="*/ 3649345 h 6858000"/>
              <a:gd name="connsiteX44" fmla="*/ 6527475 w 9147326"/>
              <a:gd name="connsiteY44" fmla="*/ 3645218 h 6858000"/>
              <a:gd name="connsiteX45" fmla="*/ 6532821 w 9147326"/>
              <a:gd name="connsiteY45" fmla="*/ 3641725 h 6858000"/>
              <a:gd name="connsiteX46" fmla="*/ 6537833 w 9147326"/>
              <a:gd name="connsiteY46" fmla="*/ 3638233 h 6858000"/>
              <a:gd name="connsiteX47" fmla="*/ 6543178 w 9147326"/>
              <a:gd name="connsiteY47" fmla="*/ 3634740 h 6858000"/>
              <a:gd name="connsiteX48" fmla="*/ 6548190 w 9147326"/>
              <a:gd name="connsiteY48" fmla="*/ 3631883 h 6858000"/>
              <a:gd name="connsiteX49" fmla="*/ 6553535 w 9147326"/>
              <a:gd name="connsiteY49" fmla="*/ 3629343 h 6858000"/>
              <a:gd name="connsiteX50" fmla="*/ 6559215 w 9147326"/>
              <a:gd name="connsiteY50" fmla="*/ 3626803 h 6858000"/>
              <a:gd name="connsiteX51" fmla="*/ 6564895 w 9147326"/>
              <a:gd name="connsiteY51" fmla="*/ 3624898 h 6858000"/>
              <a:gd name="connsiteX52" fmla="*/ 6570574 w 9147326"/>
              <a:gd name="connsiteY52" fmla="*/ 3622675 h 6858000"/>
              <a:gd name="connsiteX53" fmla="*/ 6576254 w 9147326"/>
              <a:gd name="connsiteY53" fmla="*/ 3621405 h 6858000"/>
              <a:gd name="connsiteX54" fmla="*/ 6581934 w 9147326"/>
              <a:gd name="connsiteY54" fmla="*/ 3620135 h 6858000"/>
              <a:gd name="connsiteX55" fmla="*/ 6587948 w 9147326"/>
              <a:gd name="connsiteY55" fmla="*/ 3618865 h 6858000"/>
              <a:gd name="connsiteX56" fmla="*/ 6593627 w 9147326"/>
              <a:gd name="connsiteY56" fmla="*/ 3618230 h 6858000"/>
              <a:gd name="connsiteX57" fmla="*/ 6599641 w 9147326"/>
              <a:gd name="connsiteY57" fmla="*/ 3617913 h 6858000"/>
              <a:gd name="connsiteX58" fmla="*/ 6605655 w 9147326"/>
              <a:gd name="connsiteY58" fmla="*/ 3617595 h 6858000"/>
              <a:gd name="connsiteX59" fmla="*/ 6611669 w 9147326"/>
              <a:gd name="connsiteY59" fmla="*/ 3617913 h 6858000"/>
              <a:gd name="connsiteX60" fmla="*/ 6617349 w 9147326"/>
              <a:gd name="connsiteY60" fmla="*/ 3618230 h 6858000"/>
              <a:gd name="connsiteX61" fmla="*/ 6623028 w 9147326"/>
              <a:gd name="connsiteY61" fmla="*/ 3618865 h 6858000"/>
              <a:gd name="connsiteX62" fmla="*/ 6629042 w 9147326"/>
              <a:gd name="connsiteY62" fmla="*/ 3620135 h 6858000"/>
              <a:gd name="connsiteX63" fmla="*/ 6634722 w 9147326"/>
              <a:gd name="connsiteY63" fmla="*/ 3621405 h 6858000"/>
              <a:gd name="connsiteX64" fmla="*/ 6640736 w 9147326"/>
              <a:gd name="connsiteY64" fmla="*/ 3622675 h 6858000"/>
              <a:gd name="connsiteX65" fmla="*/ 6646415 w 9147326"/>
              <a:gd name="connsiteY65" fmla="*/ 3624898 h 6858000"/>
              <a:gd name="connsiteX66" fmla="*/ 6652095 w 9147326"/>
              <a:gd name="connsiteY66" fmla="*/ 3626803 h 6858000"/>
              <a:gd name="connsiteX67" fmla="*/ 6657441 w 9147326"/>
              <a:gd name="connsiteY67" fmla="*/ 3629343 h 6858000"/>
              <a:gd name="connsiteX68" fmla="*/ 6662786 w 9147326"/>
              <a:gd name="connsiteY68" fmla="*/ 3631883 h 6858000"/>
              <a:gd name="connsiteX69" fmla="*/ 6668132 w 9147326"/>
              <a:gd name="connsiteY69" fmla="*/ 3634740 h 6858000"/>
              <a:gd name="connsiteX70" fmla="*/ 6673477 w 9147326"/>
              <a:gd name="connsiteY70" fmla="*/ 3638233 h 6858000"/>
              <a:gd name="connsiteX71" fmla="*/ 6678489 w 9147326"/>
              <a:gd name="connsiteY71" fmla="*/ 3641725 h 6858000"/>
              <a:gd name="connsiteX72" fmla="*/ 6683501 w 9147326"/>
              <a:gd name="connsiteY72" fmla="*/ 3645218 h 6858000"/>
              <a:gd name="connsiteX73" fmla="*/ 6688178 w 9147326"/>
              <a:gd name="connsiteY73" fmla="*/ 3649345 h 6858000"/>
              <a:gd name="connsiteX74" fmla="*/ 6692855 w 9147326"/>
              <a:gd name="connsiteY74" fmla="*/ 3653790 h 6858000"/>
              <a:gd name="connsiteX75" fmla="*/ 7361725 w 9147326"/>
              <a:gd name="connsiteY75" fmla="*/ 4321810 h 6858000"/>
              <a:gd name="connsiteX76" fmla="*/ 7366068 w 9147326"/>
              <a:gd name="connsiteY76" fmla="*/ 4325938 h 6858000"/>
              <a:gd name="connsiteX77" fmla="*/ 7370746 w 9147326"/>
              <a:gd name="connsiteY77" fmla="*/ 4330065 h 6858000"/>
              <a:gd name="connsiteX78" fmla="*/ 7376091 w 9147326"/>
              <a:gd name="connsiteY78" fmla="*/ 4334193 h 6858000"/>
              <a:gd name="connsiteX79" fmla="*/ 7380769 w 9147326"/>
              <a:gd name="connsiteY79" fmla="*/ 4337685 h 6858000"/>
              <a:gd name="connsiteX80" fmla="*/ 7386114 w 9147326"/>
              <a:gd name="connsiteY80" fmla="*/ 4340860 h 6858000"/>
              <a:gd name="connsiteX81" fmla="*/ 7391460 w 9147326"/>
              <a:gd name="connsiteY81" fmla="*/ 4343718 h 6858000"/>
              <a:gd name="connsiteX82" fmla="*/ 7396806 w 9147326"/>
              <a:gd name="connsiteY82" fmla="*/ 4346575 h 6858000"/>
              <a:gd name="connsiteX83" fmla="*/ 7402485 w 9147326"/>
              <a:gd name="connsiteY83" fmla="*/ 4349115 h 6858000"/>
              <a:gd name="connsiteX84" fmla="*/ 7407831 w 9147326"/>
              <a:gd name="connsiteY84" fmla="*/ 4351020 h 6858000"/>
              <a:gd name="connsiteX85" fmla="*/ 7413511 w 9147326"/>
              <a:gd name="connsiteY85" fmla="*/ 4352608 h 6858000"/>
              <a:gd name="connsiteX86" fmla="*/ 7419524 w 9147326"/>
              <a:gd name="connsiteY86" fmla="*/ 4354513 h 6858000"/>
              <a:gd name="connsiteX87" fmla="*/ 7425204 w 9147326"/>
              <a:gd name="connsiteY87" fmla="*/ 4355465 h 6858000"/>
              <a:gd name="connsiteX88" fmla="*/ 7431218 w 9147326"/>
              <a:gd name="connsiteY88" fmla="*/ 4356418 h 6858000"/>
              <a:gd name="connsiteX89" fmla="*/ 7436898 w 9147326"/>
              <a:gd name="connsiteY89" fmla="*/ 4357053 h 6858000"/>
              <a:gd name="connsiteX90" fmla="*/ 7442911 w 9147326"/>
              <a:gd name="connsiteY90" fmla="*/ 4358005 h 6858000"/>
              <a:gd name="connsiteX91" fmla="*/ 7448591 w 9147326"/>
              <a:gd name="connsiteY91" fmla="*/ 4358005 h 6858000"/>
              <a:gd name="connsiteX92" fmla="*/ 7454605 w 9147326"/>
              <a:gd name="connsiteY92" fmla="*/ 4358005 h 6858000"/>
              <a:gd name="connsiteX93" fmla="*/ 7460619 w 9147326"/>
              <a:gd name="connsiteY93" fmla="*/ 4357053 h 6858000"/>
              <a:gd name="connsiteX94" fmla="*/ 7466298 w 9147326"/>
              <a:gd name="connsiteY94" fmla="*/ 4356418 h 6858000"/>
              <a:gd name="connsiteX95" fmla="*/ 7472312 w 9147326"/>
              <a:gd name="connsiteY95" fmla="*/ 4355465 h 6858000"/>
              <a:gd name="connsiteX96" fmla="*/ 7477992 w 9147326"/>
              <a:gd name="connsiteY96" fmla="*/ 4354513 h 6858000"/>
              <a:gd name="connsiteX97" fmla="*/ 7484006 w 9147326"/>
              <a:gd name="connsiteY97" fmla="*/ 4352608 h 6858000"/>
              <a:gd name="connsiteX98" fmla="*/ 7489351 w 9147326"/>
              <a:gd name="connsiteY98" fmla="*/ 4351020 h 6858000"/>
              <a:gd name="connsiteX99" fmla="*/ 7495031 w 9147326"/>
              <a:gd name="connsiteY99" fmla="*/ 4349115 h 6858000"/>
              <a:gd name="connsiteX100" fmla="*/ 7500711 w 9147326"/>
              <a:gd name="connsiteY100" fmla="*/ 4346575 h 6858000"/>
              <a:gd name="connsiteX101" fmla="*/ 7506056 w 9147326"/>
              <a:gd name="connsiteY101" fmla="*/ 4343718 h 6858000"/>
              <a:gd name="connsiteX102" fmla="*/ 7511402 w 9147326"/>
              <a:gd name="connsiteY102" fmla="*/ 4340860 h 6858000"/>
              <a:gd name="connsiteX103" fmla="*/ 7516414 w 9147326"/>
              <a:gd name="connsiteY103" fmla="*/ 4337685 h 6858000"/>
              <a:gd name="connsiteX104" fmla="*/ 7521425 w 9147326"/>
              <a:gd name="connsiteY104" fmla="*/ 4334193 h 6858000"/>
              <a:gd name="connsiteX105" fmla="*/ 7526771 w 9147326"/>
              <a:gd name="connsiteY105" fmla="*/ 4330065 h 6858000"/>
              <a:gd name="connsiteX106" fmla="*/ 7531114 w 9147326"/>
              <a:gd name="connsiteY106" fmla="*/ 4325938 h 6858000"/>
              <a:gd name="connsiteX107" fmla="*/ 7535791 w 9147326"/>
              <a:gd name="connsiteY107" fmla="*/ 4321810 h 6858000"/>
              <a:gd name="connsiteX108" fmla="*/ 7540469 w 9147326"/>
              <a:gd name="connsiteY108" fmla="*/ 4317048 h 6858000"/>
              <a:gd name="connsiteX109" fmla="*/ 7544478 w 9147326"/>
              <a:gd name="connsiteY109" fmla="*/ 4312285 h 6858000"/>
              <a:gd name="connsiteX110" fmla="*/ 7548153 w 9147326"/>
              <a:gd name="connsiteY110" fmla="*/ 4307523 h 6858000"/>
              <a:gd name="connsiteX111" fmla="*/ 7551494 w 9147326"/>
              <a:gd name="connsiteY111" fmla="*/ 4302443 h 6858000"/>
              <a:gd name="connsiteX112" fmla="*/ 7554835 w 9147326"/>
              <a:gd name="connsiteY112" fmla="*/ 4297363 h 6858000"/>
              <a:gd name="connsiteX113" fmla="*/ 7557842 w 9147326"/>
              <a:gd name="connsiteY113" fmla="*/ 4292283 h 6858000"/>
              <a:gd name="connsiteX114" fmla="*/ 7560515 w 9147326"/>
              <a:gd name="connsiteY114" fmla="*/ 4286568 h 6858000"/>
              <a:gd name="connsiteX115" fmla="*/ 7562854 w 9147326"/>
              <a:gd name="connsiteY115" fmla="*/ 4281170 h 6858000"/>
              <a:gd name="connsiteX116" fmla="*/ 7564858 w 9147326"/>
              <a:gd name="connsiteY116" fmla="*/ 4275455 h 6858000"/>
              <a:gd name="connsiteX117" fmla="*/ 7566863 w 9147326"/>
              <a:gd name="connsiteY117" fmla="*/ 4270058 h 6858000"/>
              <a:gd name="connsiteX118" fmla="*/ 7568533 w 9147326"/>
              <a:gd name="connsiteY118" fmla="*/ 4264025 h 6858000"/>
              <a:gd name="connsiteX119" fmla="*/ 7569870 w 9147326"/>
              <a:gd name="connsiteY119" fmla="*/ 4258310 h 6858000"/>
              <a:gd name="connsiteX120" fmla="*/ 7570872 w 9147326"/>
              <a:gd name="connsiteY120" fmla="*/ 4252595 h 6858000"/>
              <a:gd name="connsiteX121" fmla="*/ 7571540 w 9147326"/>
              <a:gd name="connsiteY121" fmla="*/ 4246563 h 6858000"/>
              <a:gd name="connsiteX122" fmla="*/ 7571874 w 9147326"/>
              <a:gd name="connsiteY122" fmla="*/ 4240848 h 6858000"/>
              <a:gd name="connsiteX123" fmla="*/ 7571874 w 9147326"/>
              <a:gd name="connsiteY123" fmla="*/ 4234815 h 6858000"/>
              <a:gd name="connsiteX124" fmla="*/ 7571874 w 9147326"/>
              <a:gd name="connsiteY124" fmla="*/ 4228783 h 6858000"/>
              <a:gd name="connsiteX125" fmla="*/ 7571540 w 9147326"/>
              <a:gd name="connsiteY125" fmla="*/ 4223068 h 6858000"/>
              <a:gd name="connsiteX126" fmla="*/ 7570872 w 9147326"/>
              <a:gd name="connsiteY126" fmla="*/ 4217353 h 6858000"/>
              <a:gd name="connsiteX127" fmla="*/ 7569870 w 9147326"/>
              <a:gd name="connsiteY127" fmla="*/ 4211320 h 6858000"/>
              <a:gd name="connsiteX128" fmla="*/ 7568533 w 9147326"/>
              <a:gd name="connsiteY128" fmla="*/ 4205605 h 6858000"/>
              <a:gd name="connsiteX129" fmla="*/ 7566863 w 9147326"/>
              <a:gd name="connsiteY129" fmla="*/ 4199890 h 6858000"/>
              <a:gd name="connsiteX130" fmla="*/ 7564858 w 9147326"/>
              <a:gd name="connsiteY130" fmla="*/ 4194175 h 6858000"/>
              <a:gd name="connsiteX131" fmla="*/ 7562854 w 9147326"/>
              <a:gd name="connsiteY131" fmla="*/ 4188460 h 6858000"/>
              <a:gd name="connsiteX132" fmla="*/ 7560515 w 9147326"/>
              <a:gd name="connsiteY132" fmla="*/ 4183063 h 6858000"/>
              <a:gd name="connsiteX133" fmla="*/ 7557842 w 9147326"/>
              <a:gd name="connsiteY133" fmla="*/ 4177665 h 6858000"/>
              <a:gd name="connsiteX134" fmla="*/ 7554835 w 9147326"/>
              <a:gd name="connsiteY134" fmla="*/ 4172268 h 6858000"/>
              <a:gd name="connsiteX135" fmla="*/ 7551494 w 9147326"/>
              <a:gd name="connsiteY135" fmla="*/ 4166870 h 6858000"/>
              <a:gd name="connsiteX136" fmla="*/ 7548153 w 9147326"/>
              <a:gd name="connsiteY136" fmla="*/ 4161790 h 6858000"/>
              <a:gd name="connsiteX137" fmla="*/ 7544478 w 9147326"/>
              <a:gd name="connsiteY137" fmla="*/ 4157028 h 6858000"/>
              <a:gd name="connsiteX138" fmla="*/ 7540469 w 9147326"/>
              <a:gd name="connsiteY138" fmla="*/ 4152265 h 6858000"/>
              <a:gd name="connsiteX139" fmla="*/ 7535791 w 9147326"/>
              <a:gd name="connsiteY139" fmla="*/ 4147820 h 6858000"/>
              <a:gd name="connsiteX140" fmla="*/ 7148903 w 9147326"/>
              <a:gd name="connsiteY140" fmla="*/ 3761423 h 6858000"/>
              <a:gd name="connsiteX141" fmla="*/ 6952786 w 9147326"/>
              <a:gd name="connsiteY141" fmla="*/ 3565208 h 6858000"/>
              <a:gd name="connsiteX142" fmla="*/ 6948108 w 9147326"/>
              <a:gd name="connsiteY142" fmla="*/ 3560445 h 6858000"/>
              <a:gd name="connsiteX143" fmla="*/ 6944099 w 9147326"/>
              <a:gd name="connsiteY143" fmla="*/ 3555683 h 6858000"/>
              <a:gd name="connsiteX144" fmla="*/ 6940424 w 9147326"/>
              <a:gd name="connsiteY144" fmla="*/ 3550920 h 6858000"/>
              <a:gd name="connsiteX145" fmla="*/ 6936749 w 9147326"/>
              <a:gd name="connsiteY145" fmla="*/ 3545840 h 6858000"/>
              <a:gd name="connsiteX146" fmla="*/ 6933408 w 9147326"/>
              <a:gd name="connsiteY146" fmla="*/ 3540760 h 6858000"/>
              <a:gd name="connsiteX147" fmla="*/ 6930735 w 9147326"/>
              <a:gd name="connsiteY147" fmla="*/ 3535680 h 6858000"/>
              <a:gd name="connsiteX148" fmla="*/ 6928062 w 9147326"/>
              <a:gd name="connsiteY148" fmla="*/ 3529965 h 6858000"/>
              <a:gd name="connsiteX149" fmla="*/ 6925724 w 9147326"/>
              <a:gd name="connsiteY149" fmla="*/ 3524568 h 6858000"/>
              <a:gd name="connsiteX150" fmla="*/ 6923385 w 9147326"/>
              <a:gd name="connsiteY150" fmla="*/ 3518853 h 6858000"/>
              <a:gd name="connsiteX151" fmla="*/ 6921380 w 9147326"/>
              <a:gd name="connsiteY151" fmla="*/ 3513455 h 6858000"/>
              <a:gd name="connsiteX152" fmla="*/ 6920044 w 9147326"/>
              <a:gd name="connsiteY152" fmla="*/ 3507423 h 6858000"/>
              <a:gd name="connsiteX153" fmla="*/ 6918708 w 9147326"/>
              <a:gd name="connsiteY153" fmla="*/ 3501708 h 6858000"/>
              <a:gd name="connsiteX154" fmla="*/ 6917705 w 9147326"/>
              <a:gd name="connsiteY154" fmla="*/ 3495993 h 6858000"/>
              <a:gd name="connsiteX155" fmla="*/ 6917037 w 9147326"/>
              <a:gd name="connsiteY155" fmla="*/ 3489960 h 6858000"/>
              <a:gd name="connsiteX156" fmla="*/ 6916703 w 9147326"/>
              <a:gd name="connsiteY156" fmla="*/ 3484245 h 6858000"/>
              <a:gd name="connsiteX157" fmla="*/ 6916369 w 9147326"/>
              <a:gd name="connsiteY157" fmla="*/ 3478213 h 6858000"/>
              <a:gd name="connsiteX158" fmla="*/ 6916703 w 9147326"/>
              <a:gd name="connsiteY158" fmla="*/ 3472180 h 6858000"/>
              <a:gd name="connsiteX159" fmla="*/ 6917037 w 9147326"/>
              <a:gd name="connsiteY159" fmla="*/ 3466465 h 6858000"/>
              <a:gd name="connsiteX160" fmla="*/ 6917705 w 9147326"/>
              <a:gd name="connsiteY160" fmla="*/ 3460750 h 6858000"/>
              <a:gd name="connsiteX161" fmla="*/ 6918708 w 9147326"/>
              <a:gd name="connsiteY161" fmla="*/ 3454718 h 6858000"/>
              <a:gd name="connsiteX162" fmla="*/ 6920044 w 9147326"/>
              <a:gd name="connsiteY162" fmla="*/ 3449003 h 6858000"/>
              <a:gd name="connsiteX163" fmla="*/ 6921380 w 9147326"/>
              <a:gd name="connsiteY163" fmla="*/ 3443288 h 6858000"/>
              <a:gd name="connsiteX164" fmla="*/ 6923385 w 9147326"/>
              <a:gd name="connsiteY164" fmla="*/ 3437255 h 6858000"/>
              <a:gd name="connsiteX165" fmla="*/ 6925724 w 9147326"/>
              <a:gd name="connsiteY165" fmla="*/ 3431858 h 6858000"/>
              <a:gd name="connsiteX166" fmla="*/ 6928062 w 9147326"/>
              <a:gd name="connsiteY166" fmla="*/ 3426460 h 6858000"/>
              <a:gd name="connsiteX167" fmla="*/ 6930735 w 9147326"/>
              <a:gd name="connsiteY167" fmla="*/ 3421063 h 6858000"/>
              <a:gd name="connsiteX168" fmla="*/ 6933408 w 9147326"/>
              <a:gd name="connsiteY168" fmla="*/ 3415348 h 6858000"/>
              <a:gd name="connsiteX169" fmla="*/ 6936749 w 9147326"/>
              <a:gd name="connsiteY169" fmla="*/ 3410268 h 6858000"/>
              <a:gd name="connsiteX170" fmla="*/ 6940424 w 9147326"/>
              <a:gd name="connsiteY170" fmla="*/ 3405505 h 6858000"/>
              <a:gd name="connsiteX171" fmla="*/ 6944099 w 9147326"/>
              <a:gd name="connsiteY171" fmla="*/ 3400425 h 6858000"/>
              <a:gd name="connsiteX172" fmla="*/ 6948108 w 9147326"/>
              <a:gd name="connsiteY172" fmla="*/ 3395663 h 6858000"/>
              <a:gd name="connsiteX173" fmla="*/ 6952786 w 9147326"/>
              <a:gd name="connsiteY173" fmla="*/ 3391218 h 6858000"/>
              <a:gd name="connsiteX174" fmla="*/ 6957129 w 9147326"/>
              <a:gd name="connsiteY174" fmla="*/ 3386773 h 6858000"/>
              <a:gd name="connsiteX175" fmla="*/ 6961807 w 9147326"/>
              <a:gd name="connsiteY175" fmla="*/ 3382645 h 6858000"/>
              <a:gd name="connsiteX176" fmla="*/ 6967152 w 9147326"/>
              <a:gd name="connsiteY176" fmla="*/ 3378835 h 6858000"/>
              <a:gd name="connsiteX177" fmla="*/ 6971830 w 9147326"/>
              <a:gd name="connsiteY177" fmla="*/ 3375343 h 6858000"/>
              <a:gd name="connsiteX178" fmla="*/ 6976841 w 9147326"/>
              <a:gd name="connsiteY178" fmla="*/ 3372168 h 6858000"/>
              <a:gd name="connsiteX179" fmla="*/ 6982521 w 9147326"/>
              <a:gd name="connsiteY179" fmla="*/ 3369310 h 6858000"/>
              <a:gd name="connsiteX180" fmla="*/ 6987866 w 9147326"/>
              <a:gd name="connsiteY180" fmla="*/ 3366453 h 6858000"/>
              <a:gd name="connsiteX181" fmla="*/ 6993546 w 9147326"/>
              <a:gd name="connsiteY181" fmla="*/ 3364230 h 6858000"/>
              <a:gd name="connsiteX182" fmla="*/ 6998892 w 9147326"/>
              <a:gd name="connsiteY182" fmla="*/ 3362008 h 6858000"/>
              <a:gd name="connsiteX183" fmla="*/ 7004571 w 9147326"/>
              <a:gd name="connsiteY183" fmla="*/ 3360103 h 6858000"/>
              <a:gd name="connsiteX184" fmla="*/ 7010585 w 9147326"/>
              <a:gd name="connsiteY184" fmla="*/ 3358833 h 6858000"/>
              <a:gd name="connsiteX185" fmla="*/ 7016265 w 9147326"/>
              <a:gd name="connsiteY185" fmla="*/ 3357245 h 6858000"/>
              <a:gd name="connsiteX186" fmla="*/ 7022279 w 9147326"/>
              <a:gd name="connsiteY186" fmla="*/ 3356293 h 6858000"/>
              <a:gd name="connsiteX187" fmla="*/ 7027958 w 9147326"/>
              <a:gd name="connsiteY187" fmla="*/ 3355658 h 6858000"/>
              <a:gd name="connsiteX188" fmla="*/ 7033972 w 9147326"/>
              <a:gd name="connsiteY188" fmla="*/ 3355340 h 6858000"/>
              <a:gd name="connsiteX189" fmla="*/ 7039652 w 9147326"/>
              <a:gd name="connsiteY189" fmla="*/ 3355023 h 6858000"/>
              <a:gd name="connsiteX190" fmla="*/ 7045666 w 9147326"/>
              <a:gd name="connsiteY190" fmla="*/ 3355340 h 6858000"/>
              <a:gd name="connsiteX191" fmla="*/ 7051680 w 9147326"/>
              <a:gd name="connsiteY191" fmla="*/ 3355658 h 6858000"/>
              <a:gd name="connsiteX192" fmla="*/ 7057359 w 9147326"/>
              <a:gd name="connsiteY192" fmla="*/ 3356293 h 6858000"/>
              <a:gd name="connsiteX193" fmla="*/ 7063373 w 9147326"/>
              <a:gd name="connsiteY193" fmla="*/ 3357245 h 6858000"/>
              <a:gd name="connsiteX194" fmla="*/ 7069053 w 9147326"/>
              <a:gd name="connsiteY194" fmla="*/ 3358833 h 6858000"/>
              <a:gd name="connsiteX195" fmla="*/ 7075067 w 9147326"/>
              <a:gd name="connsiteY195" fmla="*/ 3360103 h 6858000"/>
              <a:gd name="connsiteX196" fmla="*/ 7080412 w 9147326"/>
              <a:gd name="connsiteY196" fmla="*/ 3362008 h 6858000"/>
              <a:gd name="connsiteX197" fmla="*/ 7086092 w 9147326"/>
              <a:gd name="connsiteY197" fmla="*/ 3364230 h 6858000"/>
              <a:gd name="connsiteX198" fmla="*/ 7091772 w 9147326"/>
              <a:gd name="connsiteY198" fmla="*/ 3366453 h 6858000"/>
              <a:gd name="connsiteX199" fmla="*/ 7097117 w 9147326"/>
              <a:gd name="connsiteY199" fmla="*/ 3369310 h 6858000"/>
              <a:gd name="connsiteX200" fmla="*/ 7102463 w 9147326"/>
              <a:gd name="connsiteY200" fmla="*/ 3372168 h 6858000"/>
              <a:gd name="connsiteX201" fmla="*/ 7107474 w 9147326"/>
              <a:gd name="connsiteY201" fmla="*/ 3375343 h 6858000"/>
              <a:gd name="connsiteX202" fmla="*/ 7112486 w 9147326"/>
              <a:gd name="connsiteY202" fmla="*/ 3378835 h 6858000"/>
              <a:gd name="connsiteX203" fmla="*/ 7117497 w 9147326"/>
              <a:gd name="connsiteY203" fmla="*/ 3382645 h 6858000"/>
              <a:gd name="connsiteX204" fmla="*/ 7122175 w 9147326"/>
              <a:gd name="connsiteY204" fmla="*/ 3386773 h 6858000"/>
              <a:gd name="connsiteX205" fmla="*/ 7126852 w 9147326"/>
              <a:gd name="connsiteY205" fmla="*/ 3391218 h 6858000"/>
              <a:gd name="connsiteX206" fmla="*/ 7334329 w 9147326"/>
              <a:gd name="connsiteY206" fmla="*/ 3598228 h 6858000"/>
              <a:gd name="connsiteX207" fmla="*/ 7338672 w 9147326"/>
              <a:gd name="connsiteY207" fmla="*/ 3602673 h 6858000"/>
              <a:gd name="connsiteX208" fmla="*/ 7343349 w 9147326"/>
              <a:gd name="connsiteY208" fmla="*/ 3606800 h 6858000"/>
              <a:gd name="connsiteX209" fmla="*/ 7348695 w 9147326"/>
              <a:gd name="connsiteY209" fmla="*/ 3610610 h 6858000"/>
              <a:gd name="connsiteX210" fmla="*/ 7353372 w 9147326"/>
              <a:gd name="connsiteY210" fmla="*/ 3613785 h 6858000"/>
              <a:gd name="connsiteX211" fmla="*/ 7358718 w 9147326"/>
              <a:gd name="connsiteY211" fmla="*/ 3617278 h 6858000"/>
              <a:gd name="connsiteX212" fmla="*/ 7364064 w 9147326"/>
              <a:gd name="connsiteY212" fmla="*/ 3620135 h 6858000"/>
              <a:gd name="connsiteX213" fmla="*/ 7369409 w 9147326"/>
              <a:gd name="connsiteY213" fmla="*/ 3622675 h 6858000"/>
              <a:gd name="connsiteX214" fmla="*/ 7375089 w 9147326"/>
              <a:gd name="connsiteY214" fmla="*/ 3625215 h 6858000"/>
              <a:gd name="connsiteX215" fmla="*/ 7380435 w 9147326"/>
              <a:gd name="connsiteY215" fmla="*/ 3627120 h 6858000"/>
              <a:gd name="connsiteX216" fmla="*/ 7386114 w 9147326"/>
              <a:gd name="connsiteY216" fmla="*/ 3629343 h 6858000"/>
              <a:gd name="connsiteX217" fmla="*/ 7392128 w 9147326"/>
              <a:gd name="connsiteY217" fmla="*/ 3630613 h 6858000"/>
              <a:gd name="connsiteX218" fmla="*/ 7397808 w 9147326"/>
              <a:gd name="connsiteY218" fmla="*/ 3631883 h 6858000"/>
              <a:gd name="connsiteX219" fmla="*/ 7403822 w 9147326"/>
              <a:gd name="connsiteY219" fmla="*/ 3633153 h 6858000"/>
              <a:gd name="connsiteX220" fmla="*/ 7409501 w 9147326"/>
              <a:gd name="connsiteY220" fmla="*/ 3633788 h 6858000"/>
              <a:gd name="connsiteX221" fmla="*/ 7415515 w 9147326"/>
              <a:gd name="connsiteY221" fmla="*/ 3634105 h 6858000"/>
              <a:gd name="connsiteX222" fmla="*/ 7421195 w 9147326"/>
              <a:gd name="connsiteY222" fmla="*/ 3634105 h 6858000"/>
              <a:gd name="connsiteX223" fmla="*/ 7427209 w 9147326"/>
              <a:gd name="connsiteY223" fmla="*/ 3634105 h 6858000"/>
              <a:gd name="connsiteX224" fmla="*/ 7433223 w 9147326"/>
              <a:gd name="connsiteY224" fmla="*/ 3633788 h 6858000"/>
              <a:gd name="connsiteX225" fmla="*/ 7438902 w 9147326"/>
              <a:gd name="connsiteY225" fmla="*/ 3633153 h 6858000"/>
              <a:gd name="connsiteX226" fmla="*/ 7444916 w 9147326"/>
              <a:gd name="connsiteY226" fmla="*/ 3631883 h 6858000"/>
              <a:gd name="connsiteX227" fmla="*/ 7450596 w 9147326"/>
              <a:gd name="connsiteY227" fmla="*/ 3630613 h 6858000"/>
              <a:gd name="connsiteX228" fmla="*/ 7456610 w 9147326"/>
              <a:gd name="connsiteY228" fmla="*/ 3629343 h 6858000"/>
              <a:gd name="connsiteX229" fmla="*/ 7461955 w 9147326"/>
              <a:gd name="connsiteY229" fmla="*/ 3627120 h 6858000"/>
              <a:gd name="connsiteX230" fmla="*/ 7467635 w 9147326"/>
              <a:gd name="connsiteY230" fmla="*/ 3625215 h 6858000"/>
              <a:gd name="connsiteX231" fmla="*/ 7473315 w 9147326"/>
              <a:gd name="connsiteY231" fmla="*/ 3622675 h 6858000"/>
              <a:gd name="connsiteX232" fmla="*/ 7478660 w 9147326"/>
              <a:gd name="connsiteY232" fmla="*/ 3620135 h 6858000"/>
              <a:gd name="connsiteX233" fmla="*/ 7484006 w 9147326"/>
              <a:gd name="connsiteY233" fmla="*/ 3617278 h 6858000"/>
              <a:gd name="connsiteX234" fmla="*/ 7489017 w 9147326"/>
              <a:gd name="connsiteY234" fmla="*/ 3613785 h 6858000"/>
              <a:gd name="connsiteX235" fmla="*/ 7494029 w 9147326"/>
              <a:gd name="connsiteY235" fmla="*/ 3610610 h 6858000"/>
              <a:gd name="connsiteX236" fmla="*/ 7499374 w 9147326"/>
              <a:gd name="connsiteY236" fmla="*/ 3606800 h 6858000"/>
              <a:gd name="connsiteX237" fmla="*/ 7503718 w 9147326"/>
              <a:gd name="connsiteY237" fmla="*/ 3602673 h 6858000"/>
              <a:gd name="connsiteX238" fmla="*/ 7508395 w 9147326"/>
              <a:gd name="connsiteY238" fmla="*/ 3598228 h 6858000"/>
              <a:gd name="connsiteX239" fmla="*/ 7513073 w 9147326"/>
              <a:gd name="connsiteY239" fmla="*/ 3593783 h 6858000"/>
              <a:gd name="connsiteX240" fmla="*/ 7517082 w 9147326"/>
              <a:gd name="connsiteY240" fmla="*/ 3589020 h 6858000"/>
              <a:gd name="connsiteX241" fmla="*/ 7520757 w 9147326"/>
              <a:gd name="connsiteY241" fmla="*/ 3583940 h 6858000"/>
              <a:gd name="connsiteX242" fmla="*/ 7524098 w 9147326"/>
              <a:gd name="connsiteY242" fmla="*/ 3578860 h 6858000"/>
              <a:gd name="connsiteX243" fmla="*/ 7527439 w 9147326"/>
              <a:gd name="connsiteY243" fmla="*/ 3573463 h 6858000"/>
              <a:gd name="connsiteX244" fmla="*/ 7530446 w 9147326"/>
              <a:gd name="connsiteY244" fmla="*/ 3568383 h 6858000"/>
              <a:gd name="connsiteX245" fmla="*/ 7533119 w 9147326"/>
              <a:gd name="connsiteY245" fmla="*/ 3562985 h 6858000"/>
              <a:gd name="connsiteX246" fmla="*/ 7535457 w 9147326"/>
              <a:gd name="connsiteY246" fmla="*/ 3557588 h 6858000"/>
              <a:gd name="connsiteX247" fmla="*/ 7537462 w 9147326"/>
              <a:gd name="connsiteY247" fmla="*/ 3551873 h 6858000"/>
              <a:gd name="connsiteX248" fmla="*/ 7539467 w 9147326"/>
              <a:gd name="connsiteY248" fmla="*/ 3546158 h 6858000"/>
              <a:gd name="connsiteX249" fmla="*/ 7541137 w 9147326"/>
              <a:gd name="connsiteY249" fmla="*/ 3540443 h 6858000"/>
              <a:gd name="connsiteX250" fmla="*/ 7542473 w 9147326"/>
              <a:gd name="connsiteY250" fmla="*/ 3534410 h 6858000"/>
              <a:gd name="connsiteX251" fmla="*/ 7543476 w 9147326"/>
              <a:gd name="connsiteY251" fmla="*/ 3528695 h 6858000"/>
              <a:gd name="connsiteX252" fmla="*/ 7544144 w 9147326"/>
              <a:gd name="connsiteY252" fmla="*/ 3522980 h 6858000"/>
              <a:gd name="connsiteX253" fmla="*/ 7544478 w 9147326"/>
              <a:gd name="connsiteY253" fmla="*/ 3516948 h 6858000"/>
              <a:gd name="connsiteX254" fmla="*/ 7544478 w 9147326"/>
              <a:gd name="connsiteY254" fmla="*/ 3511233 h 6858000"/>
              <a:gd name="connsiteX255" fmla="*/ 7544478 w 9147326"/>
              <a:gd name="connsiteY255" fmla="*/ 3505200 h 6858000"/>
              <a:gd name="connsiteX256" fmla="*/ 7544144 w 9147326"/>
              <a:gd name="connsiteY256" fmla="*/ 3499168 h 6858000"/>
              <a:gd name="connsiteX257" fmla="*/ 7543476 w 9147326"/>
              <a:gd name="connsiteY257" fmla="*/ 3493453 h 6858000"/>
              <a:gd name="connsiteX258" fmla="*/ 7542473 w 9147326"/>
              <a:gd name="connsiteY258" fmla="*/ 3487738 h 6858000"/>
              <a:gd name="connsiteX259" fmla="*/ 7541137 w 9147326"/>
              <a:gd name="connsiteY259" fmla="*/ 3481705 h 6858000"/>
              <a:gd name="connsiteX260" fmla="*/ 7539467 w 9147326"/>
              <a:gd name="connsiteY260" fmla="*/ 3475990 h 6858000"/>
              <a:gd name="connsiteX261" fmla="*/ 7537462 w 9147326"/>
              <a:gd name="connsiteY261" fmla="*/ 3470593 h 6858000"/>
              <a:gd name="connsiteX262" fmla="*/ 7535457 w 9147326"/>
              <a:gd name="connsiteY262" fmla="*/ 3464878 h 6858000"/>
              <a:gd name="connsiteX263" fmla="*/ 7533119 w 9147326"/>
              <a:gd name="connsiteY263" fmla="*/ 3459163 h 6858000"/>
              <a:gd name="connsiteX264" fmla="*/ 7530446 w 9147326"/>
              <a:gd name="connsiteY264" fmla="*/ 3453765 h 6858000"/>
              <a:gd name="connsiteX265" fmla="*/ 7527439 w 9147326"/>
              <a:gd name="connsiteY265" fmla="*/ 3448685 h 6858000"/>
              <a:gd name="connsiteX266" fmla="*/ 7524098 w 9147326"/>
              <a:gd name="connsiteY266" fmla="*/ 3443605 h 6858000"/>
              <a:gd name="connsiteX267" fmla="*/ 7520757 w 9147326"/>
              <a:gd name="connsiteY267" fmla="*/ 3438525 h 6858000"/>
              <a:gd name="connsiteX268" fmla="*/ 7517082 w 9147326"/>
              <a:gd name="connsiteY268" fmla="*/ 3433763 h 6858000"/>
              <a:gd name="connsiteX269" fmla="*/ 7513073 w 9147326"/>
              <a:gd name="connsiteY269" fmla="*/ 3428683 h 6858000"/>
              <a:gd name="connsiteX270" fmla="*/ 7508395 w 9147326"/>
              <a:gd name="connsiteY270" fmla="*/ 3423920 h 6858000"/>
              <a:gd name="connsiteX271" fmla="*/ 6839860 w 9147326"/>
              <a:gd name="connsiteY271" fmla="*/ 2756218 h 6858000"/>
              <a:gd name="connsiteX272" fmla="*/ 6836519 w 9147326"/>
              <a:gd name="connsiteY272" fmla="*/ 2753043 h 6858000"/>
              <a:gd name="connsiteX273" fmla="*/ 6833178 w 9147326"/>
              <a:gd name="connsiteY273" fmla="*/ 2749233 h 6858000"/>
              <a:gd name="connsiteX274" fmla="*/ 6826830 w 9147326"/>
              <a:gd name="connsiteY274" fmla="*/ 2741295 h 6858000"/>
              <a:gd name="connsiteX275" fmla="*/ 6821818 w 9147326"/>
              <a:gd name="connsiteY275" fmla="*/ 2733040 h 6858000"/>
              <a:gd name="connsiteX276" fmla="*/ 6817141 w 9147326"/>
              <a:gd name="connsiteY276" fmla="*/ 2724468 h 6858000"/>
              <a:gd name="connsiteX277" fmla="*/ 6812797 w 9147326"/>
              <a:gd name="connsiteY277" fmla="*/ 2715895 h 6858000"/>
              <a:gd name="connsiteX278" fmla="*/ 6809791 w 9147326"/>
              <a:gd name="connsiteY278" fmla="*/ 2707005 h 6858000"/>
              <a:gd name="connsiteX279" fmla="*/ 6807452 w 9147326"/>
              <a:gd name="connsiteY279" fmla="*/ 2697798 h 6858000"/>
              <a:gd name="connsiteX280" fmla="*/ 6805447 w 9147326"/>
              <a:gd name="connsiteY280" fmla="*/ 26885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9147326" h="6858000">
                <a:moveTo>
                  <a:pt x="4108922" y="0"/>
                </a:moveTo>
                <a:lnTo>
                  <a:pt x="0" y="0"/>
                </a:lnTo>
                <a:lnTo>
                  <a:pt x="0" y="6858000"/>
                </a:lnTo>
                <a:lnTo>
                  <a:pt x="9147326" y="6858000"/>
                </a:lnTo>
                <a:lnTo>
                  <a:pt x="9147326" y="6459802"/>
                </a:lnTo>
                <a:lnTo>
                  <a:pt x="7513073" y="4816793"/>
                </a:lnTo>
                <a:lnTo>
                  <a:pt x="7497704" y="4803458"/>
                </a:lnTo>
                <a:lnTo>
                  <a:pt x="7482335" y="4789488"/>
                </a:lnTo>
                <a:lnTo>
                  <a:pt x="7467301" y="4775518"/>
                </a:lnTo>
                <a:lnTo>
                  <a:pt x="7452600" y="4760913"/>
                </a:lnTo>
                <a:lnTo>
                  <a:pt x="6518455" y="3828098"/>
                </a:lnTo>
                <a:lnTo>
                  <a:pt x="6513777" y="3823335"/>
                </a:lnTo>
                <a:lnTo>
                  <a:pt x="6509769" y="3818573"/>
                </a:lnTo>
                <a:lnTo>
                  <a:pt x="6506093" y="3813493"/>
                </a:lnTo>
                <a:lnTo>
                  <a:pt x="6502752" y="3808413"/>
                </a:lnTo>
                <a:lnTo>
                  <a:pt x="6499412" y="3803333"/>
                </a:lnTo>
                <a:lnTo>
                  <a:pt x="6496405" y="3798253"/>
                </a:lnTo>
                <a:lnTo>
                  <a:pt x="6493732" y="3792855"/>
                </a:lnTo>
                <a:lnTo>
                  <a:pt x="6491393" y="3787458"/>
                </a:lnTo>
                <a:lnTo>
                  <a:pt x="6489388" y="3781425"/>
                </a:lnTo>
                <a:lnTo>
                  <a:pt x="6487718" y="3776028"/>
                </a:lnTo>
                <a:lnTo>
                  <a:pt x="6485713" y="3770313"/>
                </a:lnTo>
                <a:lnTo>
                  <a:pt x="6484377" y="3764280"/>
                </a:lnTo>
                <a:lnTo>
                  <a:pt x="6483375" y="3758565"/>
                </a:lnTo>
                <a:lnTo>
                  <a:pt x="6482706" y="3752850"/>
                </a:lnTo>
                <a:cubicBezTo>
                  <a:pt x="6482595" y="3750839"/>
                  <a:pt x="6482483" y="3748829"/>
                  <a:pt x="6482372" y="3746818"/>
                </a:cubicBezTo>
                <a:lnTo>
                  <a:pt x="6482372" y="3740785"/>
                </a:lnTo>
                <a:lnTo>
                  <a:pt x="6482372" y="3735070"/>
                </a:lnTo>
                <a:cubicBezTo>
                  <a:pt x="6482483" y="3733059"/>
                  <a:pt x="6482595" y="3731049"/>
                  <a:pt x="6482706" y="3729038"/>
                </a:cubicBezTo>
                <a:lnTo>
                  <a:pt x="6483375" y="3723323"/>
                </a:lnTo>
                <a:lnTo>
                  <a:pt x="6484377" y="3717608"/>
                </a:lnTo>
                <a:lnTo>
                  <a:pt x="6485713" y="3711575"/>
                </a:lnTo>
                <a:lnTo>
                  <a:pt x="6487718" y="3705860"/>
                </a:lnTo>
                <a:lnTo>
                  <a:pt x="6489388" y="3700145"/>
                </a:lnTo>
                <a:lnTo>
                  <a:pt x="6491393" y="3694748"/>
                </a:lnTo>
                <a:lnTo>
                  <a:pt x="6493732" y="3689033"/>
                </a:lnTo>
                <a:lnTo>
                  <a:pt x="6496405" y="3683635"/>
                </a:lnTo>
                <a:lnTo>
                  <a:pt x="6499412" y="3678238"/>
                </a:lnTo>
                <a:lnTo>
                  <a:pt x="6502752" y="3673158"/>
                </a:lnTo>
                <a:lnTo>
                  <a:pt x="6506093" y="3668078"/>
                </a:lnTo>
                <a:lnTo>
                  <a:pt x="6509769" y="3662998"/>
                </a:lnTo>
                <a:lnTo>
                  <a:pt x="6513777" y="3658235"/>
                </a:lnTo>
                <a:lnTo>
                  <a:pt x="6518455" y="3653790"/>
                </a:lnTo>
                <a:lnTo>
                  <a:pt x="6523133" y="3649345"/>
                </a:lnTo>
                <a:lnTo>
                  <a:pt x="6527475" y="3645218"/>
                </a:lnTo>
                <a:lnTo>
                  <a:pt x="6532821" y="3641725"/>
                </a:lnTo>
                <a:lnTo>
                  <a:pt x="6537833" y="3638233"/>
                </a:lnTo>
                <a:lnTo>
                  <a:pt x="6543178" y="3634740"/>
                </a:lnTo>
                <a:lnTo>
                  <a:pt x="6548190" y="3631883"/>
                </a:lnTo>
                <a:lnTo>
                  <a:pt x="6553535" y="3629343"/>
                </a:lnTo>
                <a:lnTo>
                  <a:pt x="6559215" y="3626803"/>
                </a:lnTo>
                <a:lnTo>
                  <a:pt x="6564895" y="3624898"/>
                </a:lnTo>
                <a:lnTo>
                  <a:pt x="6570574" y="3622675"/>
                </a:lnTo>
                <a:lnTo>
                  <a:pt x="6576254" y="3621405"/>
                </a:lnTo>
                <a:lnTo>
                  <a:pt x="6581934" y="3620135"/>
                </a:lnTo>
                <a:lnTo>
                  <a:pt x="6587948" y="3618865"/>
                </a:lnTo>
                <a:lnTo>
                  <a:pt x="6593627" y="3618230"/>
                </a:lnTo>
                <a:lnTo>
                  <a:pt x="6599641" y="3617913"/>
                </a:lnTo>
                <a:lnTo>
                  <a:pt x="6605655" y="3617595"/>
                </a:lnTo>
                <a:lnTo>
                  <a:pt x="6611669" y="3617913"/>
                </a:lnTo>
                <a:lnTo>
                  <a:pt x="6617349" y="3618230"/>
                </a:lnTo>
                <a:lnTo>
                  <a:pt x="6623028" y="3618865"/>
                </a:lnTo>
                <a:lnTo>
                  <a:pt x="6629042" y="3620135"/>
                </a:lnTo>
                <a:lnTo>
                  <a:pt x="6634722" y="3621405"/>
                </a:lnTo>
                <a:lnTo>
                  <a:pt x="6640736" y="3622675"/>
                </a:lnTo>
                <a:lnTo>
                  <a:pt x="6646415" y="3624898"/>
                </a:lnTo>
                <a:lnTo>
                  <a:pt x="6652095" y="3626803"/>
                </a:lnTo>
                <a:lnTo>
                  <a:pt x="6657441" y="3629343"/>
                </a:lnTo>
                <a:lnTo>
                  <a:pt x="6662786" y="3631883"/>
                </a:lnTo>
                <a:lnTo>
                  <a:pt x="6668132" y="3634740"/>
                </a:lnTo>
                <a:lnTo>
                  <a:pt x="6673477" y="3638233"/>
                </a:lnTo>
                <a:lnTo>
                  <a:pt x="6678489" y="3641725"/>
                </a:lnTo>
                <a:lnTo>
                  <a:pt x="6683501" y="3645218"/>
                </a:lnTo>
                <a:lnTo>
                  <a:pt x="6688178" y="3649345"/>
                </a:lnTo>
                <a:lnTo>
                  <a:pt x="6692855" y="3653790"/>
                </a:lnTo>
                <a:lnTo>
                  <a:pt x="7361725" y="4321810"/>
                </a:lnTo>
                <a:lnTo>
                  <a:pt x="7366068" y="4325938"/>
                </a:lnTo>
                <a:lnTo>
                  <a:pt x="7370746" y="4330065"/>
                </a:lnTo>
                <a:lnTo>
                  <a:pt x="7376091" y="4334193"/>
                </a:lnTo>
                <a:lnTo>
                  <a:pt x="7380769" y="4337685"/>
                </a:lnTo>
                <a:lnTo>
                  <a:pt x="7386114" y="4340860"/>
                </a:lnTo>
                <a:lnTo>
                  <a:pt x="7391460" y="4343718"/>
                </a:lnTo>
                <a:lnTo>
                  <a:pt x="7396806" y="4346575"/>
                </a:lnTo>
                <a:lnTo>
                  <a:pt x="7402485" y="4349115"/>
                </a:lnTo>
                <a:lnTo>
                  <a:pt x="7407831" y="4351020"/>
                </a:lnTo>
                <a:lnTo>
                  <a:pt x="7413511" y="4352608"/>
                </a:lnTo>
                <a:lnTo>
                  <a:pt x="7419524" y="4354513"/>
                </a:lnTo>
                <a:lnTo>
                  <a:pt x="7425204" y="4355465"/>
                </a:lnTo>
                <a:lnTo>
                  <a:pt x="7431218" y="4356418"/>
                </a:lnTo>
                <a:lnTo>
                  <a:pt x="7436898" y="4357053"/>
                </a:lnTo>
                <a:lnTo>
                  <a:pt x="7442911" y="4358005"/>
                </a:lnTo>
                <a:lnTo>
                  <a:pt x="7448591" y="4358005"/>
                </a:lnTo>
                <a:lnTo>
                  <a:pt x="7454605" y="4358005"/>
                </a:lnTo>
                <a:lnTo>
                  <a:pt x="7460619" y="4357053"/>
                </a:lnTo>
                <a:lnTo>
                  <a:pt x="7466298" y="4356418"/>
                </a:lnTo>
                <a:lnTo>
                  <a:pt x="7472312" y="4355465"/>
                </a:lnTo>
                <a:lnTo>
                  <a:pt x="7477992" y="4354513"/>
                </a:lnTo>
                <a:lnTo>
                  <a:pt x="7484006" y="4352608"/>
                </a:lnTo>
                <a:lnTo>
                  <a:pt x="7489351" y="4351020"/>
                </a:lnTo>
                <a:lnTo>
                  <a:pt x="7495031" y="4349115"/>
                </a:lnTo>
                <a:lnTo>
                  <a:pt x="7500711" y="4346575"/>
                </a:lnTo>
                <a:lnTo>
                  <a:pt x="7506056" y="4343718"/>
                </a:lnTo>
                <a:lnTo>
                  <a:pt x="7511402" y="4340860"/>
                </a:lnTo>
                <a:lnTo>
                  <a:pt x="7516414" y="4337685"/>
                </a:lnTo>
                <a:lnTo>
                  <a:pt x="7521425" y="4334193"/>
                </a:lnTo>
                <a:lnTo>
                  <a:pt x="7526771" y="4330065"/>
                </a:lnTo>
                <a:lnTo>
                  <a:pt x="7531114" y="4325938"/>
                </a:lnTo>
                <a:lnTo>
                  <a:pt x="7535791" y="4321810"/>
                </a:lnTo>
                <a:lnTo>
                  <a:pt x="7540469" y="4317048"/>
                </a:lnTo>
                <a:lnTo>
                  <a:pt x="7544478" y="4312285"/>
                </a:lnTo>
                <a:lnTo>
                  <a:pt x="7548153" y="4307523"/>
                </a:lnTo>
                <a:lnTo>
                  <a:pt x="7551494" y="4302443"/>
                </a:lnTo>
                <a:lnTo>
                  <a:pt x="7554835" y="4297363"/>
                </a:lnTo>
                <a:lnTo>
                  <a:pt x="7557842" y="4292283"/>
                </a:lnTo>
                <a:lnTo>
                  <a:pt x="7560515" y="4286568"/>
                </a:lnTo>
                <a:lnTo>
                  <a:pt x="7562854" y="4281170"/>
                </a:lnTo>
                <a:lnTo>
                  <a:pt x="7564858" y="4275455"/>
                </a:lnTo>
                <a:lnTo>
                  <a:pt x="7566863" y="4270058"/>
                </a:lnTo>
                <a:lnTo>
                  <a:pt x="7568533" y="4264025"/>
                </a:lnTo>
                <a:lnTo>
                  <a:pt x="7569870" y="4258310"/>
                </a:lnTo>
                <a:lnTo>
                  <a:pt x="7570872" y="4252595"/>
                </a:lnTo>
                <a:cubicBezTo>
                  <a:pt x="7571095" y="4250584"/>
                  <a:pt x="7571317" y="4248574"/>
                  <a:pt x="7571540" y="4246563"/>
                </a:cubicBezTo>
                <a:cubicBezTo>
                  <a:pt x="7571651" y="4244658"/>
                  <a:pt x="7571763" y="4242753"/>
                  <a:pt x="7571874" y="4240848"/>
                </a:cubicBezTo>
                <a:lnTo>
                  <a:pt x="7571874" y="4234815"/>
                </a:lnTo>
                <a:lnTo>
                  <a:pt x="7571874" y="4228783"/>
                </a:lnTo>
                <a:cubicBezTo>
                  <a:pt x="7571763" y="4226878"/>
                  <a:pt x="7571651" y="4224973"/>
                  <a:pt x="7571540" y="4223068"/>
                </a:cubicBezTo>
                <a:cubicBezTo>
                  <a:pt x="7571317" y="4221163"/>
                  <a:pt x="7571095" y="4219258"/>
                  <a:pt x="7570872" y="4217353"/>
                </a:cubicBezTo>
                <a:lnTo>
                  <a:pt x="7569870" y="4211320"/>
                </a:lnTo>
                <a:lnTo>
                  <a:pt x="7568533" y="4205605"/>
                </a:lnTo>
                <a:lnTo>
                  <a:pt x="7566863" y="4199890"/>
                </a:lnTo>
                <a:lnTo>
                  <a:pt x="7564858" y="4194175"/>
                </a:lnTo>
                <a:lnTo>
                  <a:pt x="7562854" y="4188460"/>
                </a:lnTo>
                <a:lnTo>
                  <a:pt x="7560515" y="4183063"/>
                </a:lnTo>
                <a:lnTo>
                  <a:pt x="7557842" y="4177665"/>
                </a:lnTo>
                <a:lnTo>
                  <a:pt x="7554835" y="4172268"/>
                </a:lnTo>
                <a:lnTo>
                  <a:pt x="7551494" y="4166870"/>
                </a:lnTo>
                <a:lnTo>
                  <a:pt x="7548153" y="4161790"/>
                </a:lnTo>
                <a:lnTo>
                  <a:pt x="7544478" y="4157028"/>
                </a:lnTo>
                <a:lnTo>
                  <a:pt x="7540469" y="4152265"/>
                </a:lnTo>
                <a:lnTo>
                  <a:pt x="7535791" y="4147820"/>
                </a:lnTo>
                <a:lnTo>
                  <a:pt x="7148903" y="3761423"/>
                </a:lnTo>
                <a:lnTo>
                  <a:pt x="6952786" y="3565208"/>
                </a:lnTo>
                <a:lnTo>
                  <a:pt x="6948108" y="3560445"/>
                </a:lnTo>
                <a:lnTo>
                  <a:pt x="6944099" y="3555683"/>
                </a:lnTo>
                <a:lnTo>
                  <a:pt x="6940424" y="3550920"/>
                </a:lnTo>
                <a:lnTo>
                  <a:pt x="6936749" y="3545840"/>
                </a:lnTo>
                <a:lnTo>
                  <a:pt x="6933408" y="3540760"/>
                </a:lnTo>
                <a:lnTo>
                  <a:pt x="6930735" y="3535680"/>
                </a:lnTo>
                <a:lnTo>
                  <a:pt x="6928062" y="3529965"/>
                </a:lnTo>
                <a:lnTo>
                  <a:pt x="6925724" y="3524568"/>
                </a:lnTo>
                <a:lnTo>
                  <a:pt x="6923385" y="3518853"/>
                </a:lnTo>
                <a:lnTo>
                  <a:pt x="6921380" y="3513455"/>
                </a:lnTo>
                <a:lnTo>
                  <a:pt x="6920044" y="3507423"/>
                </a:lnTo>
                <a:lnTo>
                  <a:pt x="6918708" y="3501708"/>
                </a:lnTo>
                <a:lnTo>
                  <a:pt x="6917705" y="3495993"/>
                </a:lnTo>
                <a:cubicBezTo>
                  <a:pt x="6917482" y="3493982"/>
                  <a:pt x="6917260" y="3491971"/>
                  <a:pt x="6917037" y="3489960"/>
                </a:cubicBezTo>
                <a:cubicBezTo>
                  <a:pt x="6916926" y="3488055"/>
                  <a:pt x="6916814" y="3486150"/>
                  <a:pt x="6916703" y="3484245"/>
                </a:cubicBezTo>
                <a:cubicBezTo>
                  <a:pt x="6916592" y="3482234"/>
                  <a:pt x="6916480" y="3480224"/>
                  <a:pt x="6916369" y="3478213"/>
                </a:cubicBezTo>
                <a:cubicBezTo>
                  <a:pt x="6916480" y="3476202"/>
                  <a:pt x="6916592" y="3474191"/>
                  <a:pt x="6916703" y="3472180"/>
                </a:cubicBezTo>
                <a:cubicBezTo>
                  <a:pt x="6916814" y="3470275"/>
                  <a:pt x="6916926" y="3468370"/>
                  <a:pt x="6917037" y="3466465"/>
                </a:cubicBezTo>
                <a:cubicBezTo>
                  <a:pt x="6917260" y="3464560"/>
                  <a:pt x="6917482" y="3462655"/>
                  <a:pt x="6917705" y="3460750"/>
                </a:cubicBezTo>
                <a:lnTo>
                  <a:pt x="6918708" y="3454718"/>
                </a:lnTo>
                <a:lnTo>
                  <a:pt x="6920044" y="3449003"/>
                </a:lnTo>
                <a:lnTo>
                  <a:pt x="6921380" y="3443288"/>
                </a:lnTo>
                <a:lnTo>
                  <a:pt x="6923385" y="3437255"/>
                </a:lnTo>
                <a:lnTo>
                  <a:pt x="6925724" y="3431858"/>
                </a:lnTo>
                <a:lnTo>
                  <a:pt x="6928062" y="3426460"/>
                </a:lnTo>
                <a:lnTo>
                  <a:pt x="6930735" y="3421063"/>
                </a:lnTo>
                <a:lnTo>
                  <a:pt x="6933408" y="3415348"/>
                </a:lnTo>
                <a:lnTo>
                  <a:pt x="6936749" y="3410268"/>
                </a:lnTo>
                <a:lnTo>
                  <a:pt x="6940424" y="3405505"/>
                </a:lnTo>
                <a:lnTo>
                  <a:pt x="6944099" y="3400425"/>
                </a:lnTo>
                <a:lnTo>
                  <a:pt x="6948108" y="3395663"/>
                </a:lnTo>
                <a:lnTo>
                  <a:pt x="6952786" y="3391218"/>
                </a:lnTo>
                <a:lnTo>
                  <a:pt x="6957129" y="3386773"/>
                </a:lnTo>
                <a:lnTo>
                  <a:pt x="6961807" y="3382645"/>
                </a:lnTo>
                <a:lnTo>
                  <a:pt x="6967152" y="3378835"/>
                </a:lnTo>
                <a:lnTo>
                  <a:pt x="6971830" y="3375343"/>
                </a:lnTo>
                <a:lnTo>
                  <a:pt x="6976841" y="3372168"/>
                </a:lnTo>
                <a:lnTo>
                  <a:pt x="6982521" y="3369310"/>
                </a:lnTo>
                <a:lnTo>
                  <a:pt x="6987866" y="3366453"/>
                </a:lnTo>
                <a:lnTo>
                  <a:pt x="6993546" y="3364230"/>
                </a:lnTo>
                <a:lnTo>
                  <a:pt x="6998892" y="3362008"/>
                </a:lnTo>
                <a:lnTo>
                  <a:pt x="7004571" y="3360103"/>
                </a:lnTo>
                <a:lnTo>
                  <a:pt x="7010585" y="3358833"/>
                </a:lnTo>
                <a:lnTo>
                  <a:pt x="7016265" y="3357245"/>
                </a:lnTo>
                <a:lnTo>
                  <a:pt x="7022279" y="3356293"/>
                </a:lnTo>
                <a:lnTo>
                  <a:pt x="7027958" y="3355658"/>
                </a:lnTo>
                <a:lnTo>
                  <a:pt x="7033972" y="3355340"/>
                </a:lnTo>
                <a:lnTo>
                  <a:pt x="7039652" y="3355023"/>
                </a:lnTo>
                <a:lnTo>
                  <a:pt x="7045666" y="3355340"/>
                </a:lnTo>
                <a:lnTo>
                  <a:pt x="7051680" y="3355658"/>
                </a:lnTo>
                <a:lnTo>
                  <a:pt x="7057359" y="3356293"/>
                </a:lnTo>
                <a:lnTo>
                  <a:pt x="7063373" y="3357245"/>
                </a:lnTo>
                <a:lnTo>
                  <a:pt x="7069053" y="3358833"/>
                </a:lnTo>
                <a:lnTo>
                  <a:pt x="7075067" y="3360103"/>
                </a:lnTo>
                <a:lnTo>
                  <a:pt x="7080412" y="3362008"/>
                </a:lnTo>
                <a:lnTo>
                  <a:pt x="7086092" y="3364230"/>
                </a:lnTo>
                <a:lnTo>
                  <a:pt x="7091772" y="3366453"/>
                </a:lnTo>
                <a:lnTo>
                  <a:pt x="7097117" y="3369310"/>
                </a:lnTo>
                <a:lnTo>
                  <a:pt x="7102463" y="3372168"/>
                </a:lnTo>
                <a:lnTo>
                  <a:pt x="7107474" y="3375343"/>
                </a:lnTo>
                <a:lnTo>
                  <a:pt x="7112486" y="3378835"/>
                </a:lnTo>
                <a:lnTo>
                  <a:pt x="7117497" y="3382645"/>
                </a:lnTo>
                <a:lnTo>
                  <a:pt x="7122175" y="3386773"/>
                </a:lnTo>
                <a:lnTo>
                  <a:pt x="7126852" y="3391218"/>
                </a:lnTo>
                <a:lnTo>
                  <a:pt x="7334329" y="3598228"/>
                </a:lnTo>
                <a:lnTo>
                  <a:pt x="7338672" y="3602673"/>
                </a:lnTo>
                <a:lnTo>
                  <a:pt x="7343349" y="3606800"/>
                </a:lnTo>
                <a:lnTo>
                  <a:pt x="7348695" y="3610610"/>
                </a:lnTo>
                <a:lnTo>
                  <a:pt x="7353372" y="3613785"/>
                </a:lnTo>
                <a:lnTo>
                  <a:pt x="7358718" y="3617278"/>
                </a:lnTo>
                <a:lnTo>
                  <a:pt x="7364064" y="3620135"/>
                </a:lnTo>
                <a:lnTo>
                  <a:pt x="7369409" y="3622675"/>
                </a:lnTo>
                <a:lnTo>
                  <a:pt x="7375089" y="3625215"/>
                </a:lnTo>
                <a:lnTo>
                  <a:pt x="7380435" y="3627120"/>
                </a:lnTo>
                <a:lnTo>
                  <a:pt x="7386114" y="3629343"/>
                </a:lnTo>
                <a:lnTo>
                  <a:pt x="7392128" y="3630613"/>
                </a:lnTo>
                <a:lnTo>
                  <a:pt x="7397808" y="3631883"/>
                </a:lnTo>
                <a:lnTo>
                  <a:pt x="7403822" y="3633153"/>
                </a:lnTo>
                <a:lnTo>
                  <a:pt x="7409501" y="3633788"/>
                </a:lnTo>
                <a:lnTo>
                  <a:pt x="7415515" y="3634105"/>
                </a:lnTo>
                <a:lnTo>
                  <a:pt x="7421195" y="3634105"/>
                </a:lnTo>
                <a:lnTo>
                  <a:pt x="7427209" y="3634105"/>
                </a:lnTo>
                <a:lnTo>
                  <a:pt x="7433223" y="3633788"/>
                </a:lnTo>
                <a:lnTo>
                  <a:pt x="7438902" y="3633153"/>
                </a:lnTo>
                <a:lnTo>
                  <a:pt x="7444916" y="3631883"/>
                </a:lnTo>
                <a:lnTo>
                  <a:pt x="7450596" y="3630613"/>
                </a:lnTo>
                <a:lnTo>
                  <a:pt x="7456610" y="3629343"/>
                </a:lnTo>
                <a:lnTo>
                  <a:pt x="7461955" y="3627120"/>
                </a:lnTo>
                <a:lnTo>
                  <a:pt x="7467635" y="3625215"/>
                </a:lnTo>
                <a:lnTo>
                  <a:pt x="7473315" y="3622675"/>
                </a:lnTo>
                <a:lnTo>
                  <a:pt x="7478660" y="3620135"/>
                </a:lnTo>
                <a:lnTo>
                  <a:pt x="7484006" y="3617278"/>
                </a:lnTo>
                <a:lnTo>
                  <a:pt x="7489017" y="3613785"/>
                </a:lnTo>
                <a:lnTo>
                  <a:pt x="7494029" y="3610610"/>
                </a:lnTo>
                <a:lnTo>
                  <a:pt x="7499374" y="3606800"/>
                </a:lnTo>
                <a:lnTo>
                  <a:pt x="7503718" y="3602673"/>
                </a:lnTo>
                <a:lnTo>
                  <a:pt x="7508395" y="3598228"/>
                </a:lnTo>
                <a:lnTo>
                  <a:pt x="7513073" y="3593783"/>
                </a:lnTo>
                <a:lnTo>
                  <a:pt x="7517082" y="3589020"/>
                </a:lnTo>
                <a:lnTo>
                  <a:pt x="7520757" y="3583940"/>
                </a:lnTo>
                <a:lnTo>
                  <a:pt x="7524098" y="3578860"/>
                </a:lnTo>
                <a:lnTo>
                  <a:pt x="7527439" y="3573463"/>
                </a:lnTo>
                <a:lnTo>
                  <a:pt x="7530446" y="3568383"/>
                </a:lnTo>
                <a:lnTo>
                  <a:pt x="7533119" y="3562985"/>
                </a:lnTo>
                <a:lnTo>
                  <a:pt x="7535457" y="3557588"/>
                </a:lnTo>
                <a:lnTo>
                  <a:pt x="7537462" y="3551873"/>
                </a:lnTo>
                <a:lnTo>
                  <a:pt x="7539467" y="3546158"/>
                </a:lnTo>
                <a:lnTo>
                  <a:pt x="7541137" y="3540443"/>
                </a:lnTo>
                <a:lnTo>
                  <a:pt x="7542473" y="3534410"/>
                </a:lnTo>
                <a:lnTo>
                  <a:pt x="7543476" y="3528695"/>
                </a:lnTo>
                <a:cubicBezTo>
                  <a:pt x="7543699" y="3526790"/>
                  <a:pt x="7543921" y="3524885"/>
                  <a:pt x="7544144" y="3522980"/>
                </a:cubicBezTo>
                <a:cubicBezTo>
                  <a:pt x="7544255" y="3520969"/>
                  <a:pt x="7544367" y="3518959"/>
                  <a:pt x="7544478" y="3516948"/>
                </a:cubicBezTo>
                <a:lnTo>
                  <a:pt x="7544478" y="3511233"/>
                </a:lnTo>
                <a:lnTo>
                  <a:pt x="7544478" y="3505200"/>
                </a:lnTo>
                <a:cubicBezTo>
                  <a:pt x="7544367" y="3503189"/>
                  <a:pt x="7544255" y="3501179"/>
                  <a:pt x="7544144" y="3499168"/>
                </a:cubicBezTo>
                <a:cubicBezTo>
                  <a:pt x="7543921" y="3497263"/>
                  <a:pt x="7543699" y="3495358"/>
                  <a:pt x="7543476" y="3493453"/>
                </a:cubicBezTo>
                <a:lnTo>
                  <a:pt x="7542473" y="3487738"/>
                </a:lnTo>
                <a:lnTo>
                  <a:pt x="7541137" y="3481705"/>
                </a:lnTo>
                <a:lnTo>
                  <a:pt x="7539467" y="3475990"/>
                </a:lnTo>
                <a:lnTo>
                  <a:pt x="7537462" y="3470593"/>
                </a:lnTo>
                <a:lnTo>
                  <a:pt x="7535457" y="3464878"/>
                </a:lnTo>
                <a:lnTo>
                  <a:pt x="7533119" y="3459163"/>
                </a:lnTo>
                <a:lnTo>
                  <a:pt x="7530446" y="3453765"/>
                </a:lnTo>
                <a:lnTo>
                  <a:pt x="7527439" y="3448685"/>
                </a:lnTo>
                <a:lnTo>
                  <a:pt x="7524098" y="3443605"/>
                </a:lnTo>
                <a:lnTo>
                  <a:pt x="7520757" y="3438525"/>
                </a:lnTo>
                <a:lnTo>
                  <a:pt x="7517082" y="3433763"/>
                </a:lnTo>
                <a:lnTo>
                  <a:pt x="7513073" y="3428683"/>
                </a:lnTo>
                <a:lnTo>
                  <a:pt x="7508395" y="3423920"/>
                </a:lnTo>
                <a:lnTo>
                  <a:pt x="6839860" y="2756218"/>
                </a:lnTo>
                <a:lnTo>
                  <a:pt x="6836519" y="2753043"/>
                </a:lnTo>
                <a:lnTo>
                  <a:pt x="6833178" y="2749233"/>
                </a:lnTo>
                <a:lnTo>
                  <a:pt x="6826830" y="2741295"/>
                </a:lnTo>
                <a:lnTo>
                  <a:pt x="6821818" y="2733040"/>
                </a:lnTo>
                <a:lnTo>
                  <a:pt x="6817141" y="2724468"/>
                </a:lnTo>
                <a:lnTo>
                  <a:pt x="6812797" y="2715895"/>
                </a:lnTo>
                <a:lnTo>
                  <a:pt x="6809791" y="2707005"/>
                </a:lnTo>
                <a:lnTo>
                  <a:pt x="6807452" y="2697798"/>
                </a:lnTo>
                <a:lnTo>
                  <a:pt x="6805447" y="26885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4CBE916B-0464-4BFD-886B-9D8AA467345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5037736" cy="4110086"/>
          </a:xfrm>
          <a:custGeom>
            <a:avLst/>
            <a:gdLst>
              <a:gd name="connsiteX0" fmla="*/ 5037736 w 5037736"/>
              <a:gd name="connsiteY0" fmla="*/ 0 h 4110086"/>
              <a:gd name="connsiteX1" fmla="*/ 0 w 5037736"/>
              <a:gd name="connsiteY1" fmla="*/ 0 h 4110086"/>
              <a:gd name="connsiteX2" fmla="*/ 2696252 w 5037736"/>
              <a:gd name="connsiteY2" fmla="*/ 2688414 h 4110086"/>
              <a:gd name="connsiteX3" fmla="*/ 2695583 w 5037736"/>
              <a:gd name="connsiteY3" fmla="*/ 2681112 h 4110086"/>
              <a:gd name="connsiteX4" fmla="*/ 2694915 w 5037736"/>
              <a:gd name="connsiteY4" fmla="*/ 2674127 h 4110086"/>
              <a:gd name="connsiteX5" fmla="*/ 2694915 w 5037736"/>
              <a:gd name="connsiteY5" fmla="*/ 2667143 h 4110086"/>
              <a:gd name="connsiteX6" fmla="*/ 2695249 w 5037736"/>
              <a:gd name="connsiteY6" fmla="*/ 2660158 h 4110086"/>
              <a:gd name="connsiteX7" fmla="*/ 2695918 w 5037736"/>
              <a:gd name="connsiteY7" fmla="*/ 2652856 h 4110086"/>
              <a:gd name="connsiteX8" fmla="*/ 2696920 w 5037736"/>
              <a:gd name="connsiteY8" fmla="*/ 2645872 h 4110086"/>
              <a:gd name="connsiteX9" fmla="*/ 2698590 w 5037736"/>
              <a:gd name="connsiteY9" fmla="*/ 2638887 h 4110086"/>
              <a:gd name="connsiteX10" fmla="*/ 2700260 w 5037736"/>
              <a:gd name="connsiteY10" fmla="*/ 2631903 h 4110086"/>
              <a:gd name="connsiteX11" fmla="*/ 2702599 w 5037736"/>
              <a:gd name="connsiteY11" fmla="*/ 2625235 h 4110086"/>
              <a:gd name="connsiteX12" fmla="*/ 2705605 w 5037736"/>
              <a:gd name="connsiteY12" fmla="*/ 2618568 h 4110086"/>
              <a:gd name="connsiteX13" fmla="*/ 2708946 w 5037736"/>
              <a:gd name="connsiteY13" fmla="*/ 2612219 h 4110086"/>
              <a:gd name="connsiteX14" fmla="*/ 2712287 w 5037736"/>
              <a:gd name="connsiteY14" fmla="*/ 2605552 h 4110086"/>
              <a:gd name="connsiteX15" fmla="*/ 2716296 w 5037736"/>
              <a:gd name="connsiteY15" fmla="*/ 2599520 h 4110086"/>
              <a:gd name="connsiteX16" fmla="*/ 2720973 w 5037736"/>
              <a:gd name="connsiteY16" fmla="*/ 2593488 h 4110086"/>
              <a:gd name="connsiteX17" fmla="*/ 2725649 w 5037736"/>
              <a:gd name="connsiteY17" fmla="*/ 2587773 h 4110086"/>
              <a:gd name="connsiteX18" fmla="*/ 2730660 w 5037736"/>
              <a:gd name="connsiteY18" fmla="*/ 2582058 h 4110086"/>
              <a:gd name="connsiteX19" fmla="*/ 2735337 w 5037736"/>
              <a:gd name="connsiteY19" fmla="*/ 2577931 h 4110086"/>
              <a:gd name="connsiteX20" fmla="*/ 2740014 w 5037736"/>
              <a:gd name="connsiteY20" fmla="*/ 2573804 h 4110086"/>
              <a:gd name="connsiteX21" fmla="*/ 2745025 w 5037736"/>
              <a:gd name="connsiteY21" fmla="*/ 2569994 h 4110086"/>
              <a:gd name="connsiteX22" fmla="*/ 2750036 w 5037736"/>
              <a:gd name="connsiteY22" fmla="*/ 2566184 h 4110086"/>
              <a:gd name="connsiteX23" fmla="*/ 2755381 w 5037736"/>
              <a:gd name="connsiteY23" fmla="*/ 2563327 h 4110086"/>
              <a:gd name="connsiteX24" fmla="*/ 2760726 w 5037736"/>
              <a:gd name="connsiteY24" fmla="*/ 2560152 h 4110086"/>
              <a:gd name="connsiteX25" fmla="*/ 2766072 w 5037736"/>
              <a:gd name="connsiteY25" fmla="*/ 2557295 h 4110086"/>
              <a:gd name="connsiteX26" fmla="*/ 2771417 w 5037736"/>
              <a:gd name="connsiteY26" fmla="*/ 2555073 h 4110086"/>
              <a:gd name="connsiteX27" fmla="*/ 2777096 w 5037736"/>
              <a:gd name="connsiteY27" fmla="*/ 2552850 h 4110086"/>
              <a:gd name="connsiteX28" fmla="*/ 2782775 w 5037736"/>
              <a:gd name="connsiteY28" fmla="*/ 2551263 h 4110086"/>
              <a:gd name="connsiteX29" fmla="*/ 2788788 w 5037736"/>
              <a:gd name="connsiteY29" fmla="*/ 2549675 h 4110086"/>
              <a:gd name="connsiteX30" fmla="*/ 2794467 w 5037736"/>
              <a:gd name="connsiteY30" fmla="*/ 2548406 h 4110086"/>
              <a:gd name="connsiteX31" fmla="*/ 2800146 w 5037736"/>
              <a:gd name="connsiteY31" fmla="*/ 2547453 h 4110086"/>
              <a:gd name="connsiteX32" fmla="*/ 2806159 w 5037736"/>
              <a:gd name="connsiteY32" fmla="*/ 2546818 h 4110086"/>
              <a:gd name="connsiteX33" fmla="*/ 2811839 w 5037736"/>
              <a:gd name="connsiteY33" fmla="*/ 2546183 h 4110086"/>
              <a:gd name="connsiteX34" fmla="*/ 2817852 w 5037736"/>
              <a:gd name="connsiteY34" fmla="*/ 2546183 h 4110086"/>
              <a:gd name="connsiteX35" fmla="*/ 2823865 w 5037736"/>
              <a:gd name="connsiteY35" fmla="*/ 2546183 h 4110086"/>
              <a:gd name="connsiteX36" fmla="*/ 2829878 w 5037736"/>
              <a:gd name="connsiteY36" fmla="*/ 2546818 h 4110086"/>
              <a:gd name="connsiteX37" fmla="*/ 2835557 w 5037736"/>
              <a:gd name="connsiteY37" fmla="*/ 2547453 h 4110086"/>
              <a:gd name="connsiteX38" fmla="*/ 2841236 w 5037736"/>
              <a:gd name="connsiteY38" fmla="*/ 2548406 h 4110086"/>
              <a:gd name="connsiteX39" fmla="*/ 2847250 w 5037736"/>
              <a:gd name="connsiteY39" fmla="*/ 2549675 h 4110086"/>
              <a:gd name="connsiteX40" fmla="*/ 2852929 w 5037736"/>
              <a:gd name="connsiteY40" fmla="*/ 2551263 h 4110086"/>
              <a:gd name="connsiteX41" fmla="*/ 2858608 w 5037736"/>
              <a:gd name="connsiteY41" fmla="*/ 2552850 h 4110086"/>
              <a:gd name="connsiteX42" fmla="*/ 2864287 w 5037736"/>
              <a:gd name="connsiteY42" fmla="*/ 2555073 h 4110086"/>
              <a:gd name="connsiteX43" fmla="*/ 2869966 w 5037736"/>
              <a:gd name="connsiteY43" fmla="*/ 2557295 h 4110086"/>
              <a:gd name="connsiteX44" fmla="*/ 2875311 w 5037736"/>
              <a:gd name="connsiteY44" fmla="*/ 2560152 h 4110086"/>
              <a:gd name="connsiteX45" fmla="*/ 2880322 w 5037736"/>
              <a:gd name="connsiteY45" fmla="*/ 2563327 h 4110086"/>
              <a:gd name="connsiteX46" fmla="*/ 2885667 w 5037736"/>
              <a:gd name="connsiteY46" fmla="*/ 2566184 h 4110086"/>
              <a:gd name="connsiteX47" fmla="*/ 2890678 w 5037736"/>
              <a:gd name="connsiteY47" fmla="*/ 2569994 h 4110086"/>
              <a:gd name="connsiteX48" fmla="*/ 2895689 w 5037736"/>
              <a:gd name="connsiteY48" fmla="*/ 2573804 h 4110086"/>
              <a:gd name="connsiteX49" fmla="*/ 2900366 w 5037736"/>
              <a:gd name="connsiteY49" fmla="*/ 2577931 h 4110086"/>
              <a:gd name="connsiteX50" fmla="*/ 2905043 w 5037736"/>
              <a:gd name="connsiteY50" fmla="*/ 2582058 h 4110086"/>
              <a:gd name="connsiteX51" fmla="*/ 4398989 w 5037736"/>
              <a:gd name="connsiteY51" fmla="*/ 4073893 h 4110086"/>
              <a:gd name="connsiteX52" fmla="*/ 4403332 w 5037736"/>
              <a:gd name="connsiteY52" fmla="*/ 4078338 h 4110086"/>
              <a:gd name="connsiteX53" fmla="*/ 4408009 w 5037736"/>
              <a:gd name="connsiteY53" fmla="*/ 4082465 h 4110086"/>
              <a:gd name="connsiteX54" fmla="*/ 4413020 w 5037736"/>
              <a:gd name="connsiteY54" fmla="*/ 4086275 h 4110086"/>
              <a:gd name="connsiteX55" fmla="*/ 4418031 w 5037736"/>
              <a:gd name="connsiteY55" fmla="*/ 4089767 h 4110086"/>
              <a:gd name="connsiteX56" fmla="*/ 4423042 w 5037736"/>
              <a:gd name="connsiteY56" fmla="*/ 4093259 h 4110086"/>
              <a:gd name="connsiteX57" fmla="*/ 4428721 w 5037736"/>
              <a:gd name="connsiteY57" fmla="*/ 4095799 h 4110086"/>
              <a:gd name="connsiteX58" fmla="*/ 4433732 w 5037736"/>
              <a:gd name="connsiteY58" fmla="*/ 4098656 h 4110086"/>
              <a:gd name="connsiteX59" fmla="*/ 4439745 w 5037736"/>
              <a:gd name="connsiteY59" fmla="*/ 4101196 h 4110086"/>
              <a:gd name="connsiteX60" fmla="*/ 4445090 w 5037736"/>
              <a:gd name="connsiteY60" fmla="*/ 4103101 h 4110086"/>
              <a:gd name="connsiteX61" fmla="*/ 4450769 w 5037736"/>
              <a:gd name="connsiteY61" fmla="*/ 4105006 h 4110086"/>
              <a:gd name="connsiteX62" fmla="*/ 4456449 w 5037736"/>
              <a:gd name="connsiteY62" fmla="*/ 4106593 h 4110086"/>
              <a:gd name="connsiteX63" fmla="*/ 4462127 w 5037736"/>
              <a:gd name="connsiteY63" fmla="*/ 4107863 h 4110086"/>
              <a:gd name="connsiteX64" fmla="*/ 4468140 w 5037736"/>
              <a:gd name="connsiteY64" fmla="*/ 4108816 h 4110086"/>
              <a:gd name="connsiteX65" fmla="*/ 4474154 w 5037736"/>
              <a:gd name="connsiteY65" fmla="*/ 4109451 h 4110086"/>
              <a:gd name="connsiteX66" fmla="*/ 4480167 w 5037736"/>
              <a:gd name="connsiteY66" fmla="*/ 4110086 h 4110086"/>
              <a:gd name="connsiteX67" fmla="*/ 4485846 w 5037736"/>
              <a:gd name="connsiteY67" fmla="*/ 4110086 h 4110086"/>
              <a:gd name="connsiteX68" fmla="*/ 4491526 w 5037736"/>
              <a:gd name="connsiteY68" fmla="*/ 4110086 h 4110086"/>
              <a:gd name="connsiteX69" fmla="*/ 4497538 w 5037736"/>
              <a:gd name="connsiteY69" fmla="*/ 4109451 h 4110086"/>
              <a:gd name="connsiteX70" fmla="*/ 4503551 w 5037736"/>
              <a:gd name="connsiteY70" fmla="*/ 4108816 h 4110086"/>
              <a:gd name="connsiteX71" fmla="*/ 4509565 w 5037736"/>
              <a:gd name="connsiteY71" fmla="*/ 4107863 h 4110086"/>
              <a:gd name="connsiteX72" fmla="*/ 4515244 w 5037736"/>
              <a:gd name="connsiteY72" fmla="*/ 4106593 h 4110086"/>
              <a:gd name="connsiteX73" fmla="*/ 4520589 w 5037736"/>
              <a:gd name="connsiteY73" fmla="*/ 4105006 h 4110086"/>
              <a:gd name="connsiteX74" fmla="*/ 4526602 w 5037736"/>
              <a:gd name="connsiteY74" fmla="*/ 4103101 h 4110086"/>
              <a:gd name="connsiteX75" fmla="*/ 4531948 w 5037736"/>
              <a:gd name="connsiteY75" fmla="*/ 4101196 h 4110086"/>
              <a:gd name="connsiteX76" fmla="*/ 4537960 w 5037736"/>
              <a:gd name="connsiteY76" fmla="*/ 4098656 h 4110086"/>
              <a:gd name="connsiteX77" fmla="*/ 4542971 w 5037736"/>
              <a:gd name="connsiteY77" fmla="*/ 4095799 h 4110086"/>
              <a:gd name="connsiteX78" fmla="*/ 4548650 w 5037736"/>
              <a:gd name="connsiteY78" fmla="*/ 4093259 h 4110086"/>
              <a:gd name="connsiteX79" fmla="*/ 4553661 w 5037736"/>
              <a:gd name="connsiteY79" fmla="*/ 4089767 h 4110086"/>
              <a:gd name="connsiteX80" fmla="*/ 4558672 w 5037736"/>
              <a:gd name="connsiteY80" fmla="*/ 4086275 h 4110086"/>
              <a:gd name="connsiteX81" fmla="*/ 4563683 w 5037736"/>
              <a:gd name="connsiteY81" fmla="*/ 4082465 h 4110086"/>
              <a:gd name="connsiteX82" fmla="*/ 4568360 w 5037736"/>
              <a:gd name="connsiteY82" fmla="*/ 4078338 h 4110086"/>
              <a:gd name="connsiteX83" fmla="*/ 4572704 w 5037736"/>
              <a:gd name="connsiteY83" fmla="*/ 4073893 h 4110086"/>
              <a:gd name="connsiteX84" fmla="*/ 4577381 w 5037736"/>
              <a:gd name="connsiteY84" fmla="*/ 4069448 h 4110086"/>
              <a:gd name="connsiteX85" fmla="*/ 4581389 w 5037736"/>
              <a:gd name="connsiteY85" fmla="*/ 4064686 h 4110086"/>
              <a:gd name="connsiteX86" fmla="*/ 4585064 w 5037736"/>
              <a:gd name="connsiteY86" fmla="*/ 4059606 h 4110086"/>
              <a:gd name="connsiteX87" fmla="*/ 4588738 w 5037736"/>
              <a:gd name="connsiteY87" fmla="*/ 4054844 h 4110086"/>
              <a:gd name="connsiteX88" fmla="*/ 4592079 w 5037736"/>
              <a:gd name="connsiteY88" fmla="*/ 4049447 h 4110086"/>
              <a:gd name="connsiteX89" fmla="*/ 4595086 w 5037736"/>
              <a:gd name="connsiteY89" fmla="*/ 4044367 h 4110086"/>
              <a:gd name="connsiteX90" fmla="*/ 4597424 w 5037736"/>
              <a:gd name="connsiteY90" fmla="*/ 4038653 h 4110086"/>
              <a:gd name="connsiteX91" fmla="*/ 4599763 w 5037736"/>
              <a:gd name="connsiteY91" fmla="*/ 4033256 h 4110086"/>
              <a:gd name="connsiteX92" fmla="*/ 4602101 w 5037736"/>
              <a:gd name="connsiteY92" fmla="*/ 4027859 h 4110086"/>
              <a:gd name="connsiteX93" fmla="*/ 4604106 w 5037736"/>
              <a:gd name="connsiteY93" fmla="*/ 4022144 h 4110086"/>
              <a:gd name="connsiteX94" fmla="*/ 4605776 w 5037736"/>
              <a:gd name="connsiteY94" fmla="*/ 4016112 h 4110086"/>
              <a:gd name="connsiteX95" fmla="*/ 4606778 w 5037736"/>
              <a:gd name="connsiteY95" fmla="*/ 4010397 h 4110086"/>
              <a:gd name="connsiteX96" fmla="*/ 4607781 w 5037736"/>
              <a:gd name="connsiteY96" fmla="*/ 4004683 h 4110086"/>
              <a:gd name="connsiteX97" fmla="*/ 4608448 w 5037736"/>
              <a:gd name="connsiteY97" fmla="*/ 3998650 h 4110086"/>
              <a:gd name="connsiteX98" fmla="*/ 4608782 w 5037736"/>
              <a:gd name="connsiteY98" fmla="*/ 3992936 h 4110086"/>
              <a:gd name="connsiteX99" fmla="*/ 4609117 w 5037736"/>
              <a:gd name="connsiteY99" fmla="*/ 3987221 h 4110086"/>
              <a:gd name="connsiteX100" fmla="*/ 4608782 w 5037736"/>
              <a:gd name="connsiteY100" fmla="*/ 3980872 h 4110086"/>
              <a:gd name="connsiteX101" fmla="*/ 4608448 w 5037736"/>
              <a:gd name="connsiteY101" fmla="*/ 3975157 h 4110086"/>
              <a:gd name="connsiteX102" fmla="*/ 4607781 w 5037736"/>
              <a:gd name="connsiteY102" fmla="*/ 3969442 h 4110086"/>
              <a:gd name="connsiteX103" fmla="*/ 4606778 w 5037736"/>
              <a:gd name="connsiteY103" fmla="*/ 3963410 h 4110086"/>
              <a:gd name="connsiteX104" fmla="*/ 4605776 w 5037736"/>
              <a:gd name="connsiteY104" fmla="*/ 3957696 h 4110086"/>
              <a:gd name="connsiteX105" fmla="*/ 4604106 w 5037736"/>
              <a:gd name="connsiteY105" fmla="*/ 3951981 h 4110086"/>
              <a:gd name="connsiteX106" fmla="*/ 4602101 w 5037736"/>
              <a:gd name="connsiteY106" fmla="*/ 3946584 h 4110086"/>
              <a:gd name="connsiteX107" fmla="*/ 4599763 w 5037736"/>
              <a:gd name="connsiteY107" fmla="*/ 3940552 h 4110086"/>
              <a:gd name="connsiteX108" fmla="*/ 4597424 w 5037736"/>
              <a:gd name="connsiteY108" fmla="*/ 3935155 h 4110086"/>
              <a:gd name="connsiteX109" fmla="*/ 4595086 w 5037736"/>
              <a:gd name="connsiteY109" fmla="*/ 3929757 h 4110086"/>
              <a:gd name="connsiteX110" fmla="*/ 4592079 w 5037736"/>
              <a:gd name="connsiteY110" fmla="*/ 3924678 h 4110086"/>
              <a:gd name="connsiteX111" fmla="*/ 4588738 w 5037736"/>
              <a:gd name="connsiteY111" fmla="*/ 3919281 h 4110086"/>
              <a:gd name="connsiteX112" fmla="*/ 4585064 w 5037736"/>
              <a:gd name="connsiteY112" fmla="*/ 3914201 h 4110086"/>
              <a:gd name="connsiteX113" fmla="*/ 4581389 w 5037736"/>
              <a:gd name="connsiteY113" fmla="*/ 3909121 h 4110086"/>
              <a:gd name="connsiteX114" fmla="*/ 4577381 w 5037736"/>
              <a:gd name="connsiteY114" fmla="*/ 3904677 h 4110086"/>
              <a:gd name="connsiteX115" fmla="*/ 4572704 w 5037736"/>
              <a:gd name="connsiteY115" fmla="*/ 3899914 h 4110086"/>
              <a:gd name="connsiteX116" fmla="*/ 3276525 w 5037736"/>
              <a:gd name="connsiteY116" fmla="*/ 2605234 h 4110086"/>
              <a:gd name="connsiteX117" fmla="*/ 3272182 w 5037736"/>
              <a:gd name="connsiteY117" fmla="*/ 2600472 h 4110086"/>
              <a:gd name="connsiteX118" fmla="*/ 3268174 w 5037736"/>
              <a:gd name="connsiteY118" fmla="*/ 2596027 h 4110086"/>
              <a:gd name="connsiteX119" fmla="*/ 3264165 w 5037736"/>
              <a:gd name="connsiteY119" fmla="*/ 2590948 h 4110086"/>
              <a:gd name="connsiteX120" fmla="*/ 3260824 w 5037736"/>
              <a:gd name="connsiteY120" fmla="*/ 2585868 h 4110086"/>
              <a:gd name="connsiteX121" fmla="*/ 3257818 w 5037736"/>
              <a:gd name="connsiteY121" fmla="*/ 2580788 h 4110086"/>
              <a:gd name="connsiteX122" fmla="*/ 3254811 w 5037736"/>
              <a:gd name="connsiteY122" fmla="*/ 2575709 h 4110086"/>
              <a:gd name="connsiteX123" fmla="*/ 3252138 w 5037736"/>
              <a:gd name="connsiteY123" fmla="*/ 2569994 h 4110086"/>
              <a:gd name="connsiteX124" fmla="*/ 3249466 w 5037736"/>
              <a:gd name="connsiteY124" fmla="*/ 2564597 h 4110086"/>
              <a:gd name="connsiteX125" fmla="*/ 3247461 w 5037736"/>
              <a:gd name="connsiteY125" fmla="*/ 2558882 h 4110086"/>
              <a:gd name="connsiteX126" fmla="*/ 3245791 w 5037736"/>
              <a:gd name="connsiteY126" fmla="*/ 2553168 h 4110086"/>
              <a:gd name="connsiteX127" fmla="*/ 3244121 w 5037736"/>
              <a:gd name="connsiteY127" fmla="*/ 2547453 h 4110086"/>
              <a:gd name="connsiteX128" fmla="*/ 3242785 w 5037736"/>
              <a:gd name="connsiteY128" fmla="*/ 2541738 h 4110086"/>
              <a:gd name="connsiteX129" fmla="*/ 3241782 w 5037736"/>
              <a:gd name="connsiteY129" fmla="*/ 2536024 h 4110086"/>
              <a:gd name="connsiteX130" fmla="*/ 3241114 w 5037736"/>
              <a:gd name="connsiteY130" fmla="*/ 2529992 h 4110086"/>
              <a:gd name="connsiteX131" fmla="*/ 3240780 w 5037736"/>
              <a:gd name="connsiteY131" fmla="*/ 2524277 h 4110086"/>
              <a:gd name="connsiteX132" fmla="*/ 3240780 w 5037736"/>
              <a:gd name="connsiteY132" fmla="*/ 2518245 h 4110086"/>
              <a:gd name="connsiteX133" fmla="*/ 3240780 w 5037736"/>
              <a:gd name="connsiteY133" fmla="*/ 2512213 h 4110086"/>
              <a:gd name="connsiteX134" fmla="*/ 3241114 w 5037736"/>
              <a:gd name="connsiteY134" fmla="*/ 2506498 h 4110086"/>
              <a:gd name="connsiteX135" fmla="*/ 3241782 w 5037736"/>
              <a:gd name="connsiteY135" fmla="*/ 2500784 h 4110086"/>
              <a:gd name="connsiteX136" fmla="*/ 3242785 w 5037736"/>
              <a:gd name="connsiteY136" fmla="*/ 2494752 h 4110086"/>
              <a:gd name="connsiteX137" fmla="*/ 3244121 w 5037736"/>
              <a:gd name="connsiteY137" fmla="*/ 2489037 h 4110086"/>
              <a:gd name="connsiteX138" fmla="*/ 3245791 w 5037736"/>
              <a:gd name="connsiteY138" fmla="*/ 2483322 h 4110086"/>
              <a:gd name="connsiteX139" fmla="*/ 3247461 w 5037736"/>
              <a:gd name="connsiteY139" fmla="*/ 2477290 h 4110086"/>
              <a:gd name="connsiteX140" fmla="*/ 3249466 w 5037736"/>
              <a:gd name="connsiteY140" fmla="*/ 2471893 h 4110086"/>
              <a:gd name="connsiteX141" fmla="*/ 3252138 w 5037736"/>
              <a:gd name="connsiteY141" fmla="*/ 2466496 h 4110086"/>
              <a:gd name="connsiteX142" fmla="*/ 3254811 w 5037736"/>
              <a:gd name="connsiteY142" fmla="*/ 2461099 h 4110086"/>
              <a:gd name="connsiteX143" fmla="*/ 3257818 w 5037736"/>
              <a:gd name="connsiteY143" fmla="*/ 2455702 h 4110086"/>
              <a:gd name="connsiteX144" fmla="*/ 3260824 w 5037736"/>
              <a:gd name="connsiteY144" fmla="*/ 2450304 h 4110086"/>
              <a:gd name="connsiteX145" fmla="*/ 3264165 w 5037736"/>
              <a:gd name="connsiteY145" fmla="*/ 2445542 h 4110086"/>
              <a:gd name="connsiteX146" fmla="*/ 3268174 w 5037736"/>
              <a:gd name="connsiteY146" fmla="*/ 2440463 h 4110086"/>
              <a:gd name="connsiteX147" fmla="*/ 3272182 w 5037736"/>
              <a:gd name="connsiteY147" fmla="*/ 2435700 h 4110086"/>
              <a:gd name="connsiteX148" fmla="*/ 3276525 w 5037736"/>
              <a:gd name="connsiteY148" fmla="*/ 2431256 h 4110086"/>
              <a:gd name="connsiteX149" fmla="*/ 3281536 w 5037736"/>
              <a:gd name="connsiteY149" fmla="*/ 2426811 h 4110086"/>
              <a:gd name="connsiteX150" fmla="*/ 3285879 w 5037736"/>
              <a:gd name="connsiteY150" fmla="*/ 2422684 h 4110086"/>
              <a:gd name="connsiteX151" fmla="*/ 3290890 w 5037736"/>
              <a:gd name="connsiteY151" fmla="*/ 2418874 h 4110086"/>
              <a:gd name="connsiteX152" fmla="*/ 3296235 w 5037736"/>
              <a:gd name="connsiteY152" fmla="*/ 2415382 h 4110086"/>
              <a:gd name="connsiteX153" fmla="*/ 3301246 w 5037736"/>
              <a:gd name="connsiteY153" fmla="*/ 2412207 h 4110086"/>
              <a:gd name="connsiteX154" fmla="*/ 3306591 w 5037736"/>
              <a:gd name="connsiteY154" fmla="*/ 2409350 h 4110086"/>
              <a:gd name="connsiteX155" fmla="*/ 3311936 w 5037736"/>
              <a:gd name="connsiteY155" fmla="*/ 2406492 h 4110086"/>
              <a:gd name="connsiteX156" fmla="*/ 3317281 w 5037736"/>
              <a:gd name="connsiteY156" fmla="*/ 2404270 h 4110086"/>
              <a:gd name="connsiteX157" fmla="*/ 3323295 w 5037736"/>
              <a:gd name="connsiteY157" fmla="*/ 2402048 h 4110086"/>
              <a:gd name="connsiteX158" fmla="*/ 3328640 w 5037736"/>
              <a:gd name="connsiteY158" fmla="*/ 2400143 h 4110086"/>
              <a:gd name="connsiteX159" fmla="*/ 3334653 w 5037736"/>
              <a:gd name="connsiteY159" fmla="*/ 2398873 h 4110086"/>
              <a:gd name="connsiteX160" fmla="*/ 3340332 w 5037736"/>
              <a:gd name="connsiteY160" fmla="*/ 2397285 h 4110086"/>
              <a:gd name="connsiteX161" fmla="*/ 3346011 w 5037736"/>
              <a:gd name="connsiteY161" fmla="*/ 2396333 h 4110086"/>
              <a:gd name="connsiteX162" fmla="*/ 3352024 w 5037736"/>
              <a:gd name="connsiteY162" fmla="*/ 2395698 h 4110086"/>
              <a:gd name="connsiteX163" fmla="*/ 3357703 w 5037736"/>
              <a:gd name="connsiteY163" fmla="*/ 2395381 h 4110086"/>
              <a:gd name="connsiteX164" fmla="*/ 3364051 w 5037736"/>
              <a:gd name="connsiteY164" fmla="*/ 2395381 h 4110086"/>
              <a:gd name="connsiteX165" fmla="*/ 3369730 w 5037736"/>
              <a:gd name="connsiteY165" fmla="*/ 2395381 h 4110086"/>
              <a:gd name="connsiteX166" fmla="*/ 3375743 w 5037736"/>
              <a:gd name="connsiteY166" fmla="*/ 2395698 h 4110086"/>
              <a:gd name="connsiteX167" fmla="*/ 3381422 w 5037736"/>
              <a:gd name="connsiteY167" fmla="*/ 2396333 h 4110086"/>
              <a:gd name="connsiteX168" fmla="*/ 3387101 w 5037736"/>
              <a:gd name="connsiteY168" fmla="*/ 2397285 h 4110086"/>
              <a:gd name="connsiteX169" fmla="*/ 3393114 w 5037736"/>
              <a:gd name="connsiteY169" fmla="*/ 2398873 h 4110086"/>
              <a:gd name="connsiteX170" fmla="*/ 3398794 w 5037736"/>
              <a:gd name="connsiteY170" fmla="*/ 2400143 h 4110086"/>
              <a:gd name="connsiteX171" fmla="*/ 3404807 w 5037736"/>
              <a:gd name="connsiteY171" fmla="*/ 2402048 h 4110086"/>
              <a:gd name="connsiteX172" fmla="*/ 3410152 w 5037736"/>
              <a:gd name="connsiteY172" fmla="*/ 2404270 h 4110086"/>
              <a:gd name="connsiteX173" fmla="*/ 3415831 w 5037736"/>
              <a:gd name="connsiteY173" fmla="*/ 2406492 h 4110086"/>
              <a:gd name="connsiteX174" fmla="*/ 3421176 w 5037736"/>
              <a:gd name="connsiteY174" fmla="*/ 2409350 h 4110086"/>
              <a:gd name="connsiteX175" fmla="*/ 3426187 w 5037736"/>
              <a:gd name="connsiteY175" fmla="*/ 2412207 h 4110086"/>
              <a:gd name="connsiteX176" fmla="*/ 3431866 w 5037736"/>
              <a:gd name="connsiteY176" fmla="*/ 2415382 h 4110086"/>
              <a:gd name="connsiteX177" fmla="*/ 3436543 w 5037736"/>
              <a:gd name="connsiteY177" fmla="*/ 2418874 h 4110086"/>
              <a:gd name="connsiteX178" fmla="*/ 3441554 w 5037736"/>
              <a:gd name="connsiteY178" fmla="*/ 2422684 h 4110086"/>
              <a:gd name="connsiteX179" fmla="*/ 3446565 w 5037736"/>
              <a:gd name="connsiteY179" fmla="*/ 2426811 h 4110086"/>
              <a:gd name="connsiteX180" fmla="*/ 3450908 w 5037736"/>
              <a:gd name="connsiteY180" fmla="*/ 2431256 h 4110086"/>
              <a:gd name="connsiteX181" fmla="*/ 4169819 w 5037736"/>
              <a:gd name="connsiteY181" fmla="*/ 3149076 h 4110086"/>
              <a:gd name="connsiteX182" fmla="*/ 4174496 w 5037736"/>
              <a:gd name="connsiteY182" fmla="*/ 3153521 h 4110086"/>
              <a:gd name="connsiteX183" fmla="*/ 4179173 w 5037736"/>
              <a:gd name="connsiteY183" fmla="*/ 3157648 h 4110086"/>
              <a:gd name="connsiteX184" fmla="*/ 4184184 w 5037736"/>
              <a:gd name="connsiteY184" fmla="*/ 3161458 h 4110086"/>
              <a:gd name="connsiteX185" fmla="*/ 4189195 w 5037736"/>
              <a:gd name="connsiteY185" fmla="*/ 3164950 h 4110086"/>
              <a:gd name="connsiteX186" fmla="*/ 4194540 w 5037736"/>
              <a:gd name="connsiteY186" fmla="*/ 3168442 h 4110086"/>
              <a:gd name="connsiteX187" fmla="*/ 4199551 w 5037736"/>
              <a:gd name="connsiteY187" fmla="*/ 3170982 h 4110086"/>
              <a:gd name="connsiteX188" fmla="*/ 4204896 w 5037736"/>
              <a:gd name="connsiteY188" fmla="*/ 3173840 h 4110086"/>
              <a:gd name="connsiteX189" fmla="*/ 4210576 w 5037736"/>
              <a:gd name="connsiteY189" fmla="*/ 3176062 h 4110086"/>
              <a:gd name="connsiteX190" fmla="*/ 4216255 w 5037736"/>
              <a:gd name="connsiteY190" fmla="*/ 3178284 h 4110086"/>
              <a:gd name="connsiteX191" fmla="*/ 4221934 w 5037736"/>
              <a:gd name="connsiteY191" fmla="*/ 3180189 h 4110086"/>
              <a:gd name="connsiteX192" fmla="*/ 4227613 w 5037736"/>
              <a:gd name="connsiteY192" fmla="*/ 3181776 h 4110086"/>
              <a:gd name="connsiteX193" fmla="*/ 4233292 w 5037736"/>
              <a:gd name="connsiteY193" fmla="*/ 3183046 h 4110086"/>
              <a:gd name="connsiteX194" fmla="*/ 4239305 w 5037736"/>
              <a:gd name="connsiteY194" fmla="*/ 3183999 h 4110086"/>
              <a:gd name="connsiteX195" fmla="*/ 4244984 w 5037736"/>
              <a:gd name="connsiteY195" fmla="*/ 3184634 h 4110086"/>
              <a:gd name="connsiteX196" fmla="*/ 4250998 w 5037736"/>
              <a:gd name="connsiteY196" fmla="*/ 3184951 h 4110086"/>
              <a:gd name="connsiteX197" fmla="*/ 4257011 w 5037736"/>
              <a:gd name="connsiteY197" fmla="*/ 3185269 h 4110086"/>
              <a:gd name="connsiteX198" fmla="*/ 4263024 w 5037736"/>
              <a:gd name="connsiteY198" fmla="*/ 3184951 h 4110086"/>
              <a:gd name="connsiteX199" fmla="*/ 4268703 w 5037736"/>
              <a:gd name="connsiteY199" fmla="*/ 3184634 h 4110086"/>
              <a:gd name="connsiteX200" fmla="*/ 4274382 w 5037736"/>
              <a:gd name="connsiteY200" fmla="*/ 3183999 h 4110086"/>
              <a:gd name="connsiteX201" fmla="*/ 4280395 w 5037736"/>
              <a:gd name="connsiteY201" fmla="*/ 3183046 h 4110086"/>
              <a:gd name="connsiteX202" fmla="*/ 4286075 w 5037736"/>
              <a:gd name="connsiteY202" fmla="*/ 3181776 h 4110086"/>
              <a:gd name="connsiteX203" fmla="*/ 4292088 w 5037736"/>
              <a:gd name="connsiteY203" fmla="*/ 3180189 h 4110086"/>
              <a:gd name="connsiteX204" fmla="*/ 4297767 w 5037736"/>
              <a:gd name="connsiteY204" fmla="*/ 3178284 h 4110086"/>
              <a:gd name="connsiteX205" fmla="*/ 4303446 w 5037736"/>
              <a:gd name="connsiteY205" fmla="*/ 3176062 h 4110086"/>
              <a:gd name="connsiteX206" fmla="*/ 4308791 w 5037736"/>
              <a:gd name="connsiteY206" fmla="*/ 3173840 h 4110086"/>
              <a:gd name="connsiteX207" fmla="*/ 4314136 w 5037736"/>
              <a:gd name="connsiteY207" fmla="*/ 3170982 h 4110086"/>
              <a:gd name="connsiteX208" fmla="*/ 4319815 w 5037736"/>
              <a:gd name="connsiteY208" fmla="*/ 3168442 h 4110086"/>
              <a:gd name="connsiteX209" fmla="*/ 4324826 w 5037736"/>
              <a:gd name="connsiteY209" fmla="*/ 3164950 h 4110086"/>
              <a:gd name="connsiteX210" fmla="*/ 4329503 w 5037736"/>
              <a:gd name="connsiteY210" fmla="*/ 3161458 h 4110086"/>
              <a:gd name="connsiteX211" fmla="*/ 4334848 w 5037736"/>
              <a:gd name="connsiteY211" fmla="*/ 3157648 h 4110086"/>
              <a:gd name="connsiteX212" fmla="*/ 4339525 w 5037736"/>
              <a:gd name="connsiteY212" fmla="*/ 3153521 h 4110086"/>
              <a:gd name="connsiteX213" fmla="*/ 4344202 w 5037736"/>
              <a:gd name="connsiteY213" fmla="*/ 3149076 h 4110086"/>
              <a:gd name="connsiteX214" fmla="*/ 4348545 w 5037736"/>
              <a:gd name="connsiteY214" fmla="*/ 3144631 h 4110086"/>
              <a:gd name="connsiteX215" fmla="*/ 4352554 w 5037736"/>
              <a:gd name="connsiteY215" fmla="*/ 3139869 h 4110086"/>
              <a:gd name="connsiteX216" fmla="*/ 4356228 w 5037736"/>
              <a:gd name="connsiteY216" fmla="*/ 3134790 h 4110086"/>
              <a:gd name="connsiteX217" fmla="*/ 4359903 w 5037736"/>
              <a:gd name="connsiteY217" fmla="*/ 3130027 h 4110086"/>
              <a:gd name="connsiteX218" fmla="*/ 4363244 w 5037736"/>
              <a:gd name="connsiteY218" fmla="*/ 3124948 h 4110086"/>
              <a:gd name="connsiteX219" fmla="*/ 4365916 w 5037736"/>
              <a:gd name="connsiteY219" fmla="*/ 3119551 h 4110086"/>
              <a:gd name="connsiteX220" fmla="*/ 4368589 w 5037736"/>
              <a:gd name="connsiteY220" fmla="*/ 3113836 h 4110086"/>
              <a:gd name="connsiteX221" fmla="*/ 4371261 w 5037736"/>
              <a:gd name="connsiteY221" fmla="*/ 3108439 h 4110086"/>
              <a:gd name="connsiteX222" fmla="*/ 4373266 w 5037736"/>
              <a:gd name="connsiteY222" fmla="*/ 3103042 h 4110086"/>
              <a:gd name="connsiteX223" fmla="*/ 4375270 w 5037736"/>
              <a:gd name="connsiteY223" fmla="*/ 3097010 h 4110086"/>
              <a:gd name="connsiteX224" fmla="*/ 4376606 w 5037736"/>
              <a:gd name="connsiteY224" fmla="*/ 3091295 h 4110086"/>
              <a:gd name="connsiteX225" fmla="*/ 4377943 w 5037736"/>
              <a:gd name="connsiteY225" fmla="*/ 3085580 h 4110086"/>
              <a:gd name="connsiteX226" fmla="*/ 4378945 w 5037736"/>
              <a:gd name="connsiteY226" fmla="*/ 3079866 h 4110086"/>
              <a:gd name="connsiteX227" fmla="*/ 4379613 w 5037736"/>
              <a:gd name="connsiteY227" fmla="*/ 3073834 h 4110086"/>
              <a:gd name="connsiteX228" fmla="*/ 4379947 w 5037736"/>
              <a:gd name="connsiteY228" fmla="*/ 3068119 h 4110086"/>
              <a:gd name="connsiteX229" fmla="*/ 4380281 w 5037736"/>
              <a:gd name="connsiteY229" fmla="*/ 3062404 h 4110086"/>
              <a:gd name="connsiteX230" fmla="*/ 4379947 w 5037736"/>
              <a:gd name="connsiteY230" fmla="*/ 3056055 h 4110086"/>
              <a:gd name="connsiteX231" fmla="*/ 4379613 w 5037736"/>
              <a:gd name="connsiteY231" fmla="*/ 3050340 h 4110086"/>
              <a:gd name="connsiteX232" fmla="*/ 4378945 w 5037736"/>
              <a:gd name="connsiteY232" fmla="*/ 3044625 h 4110086"/>
              <a:gd name="connsiteX233" fmla="*/ 4377943 w 5037736"/>
              <a:gd name="connsiteY233" fmla="*/ 3038593 h 4110086"/>
              <a:gd name="connsiteX234" fmla="*/ 4376606 w 5037736"/>
              <a:gd name="connsiteY234" fmla="*/ 3032879 h 4110086"/>
              <a:gd name="connsiteX235" fmla="*/ 4375270 w 5037736"/>
              <a:gd name="connsiteY235" fmla="*/ 3027164 h 4110086"/>
              <a:gd name="connsiteX236" fmla="*/ 4373266 w 5037736"/>
              <a:gd name="connsiteY236" fmla="*/ 3021449 h 4110086"/>
              <a:gd name="connsiteX237" fmla="*/ 4371261 w 5037736"/>
              <a:gd name="connsiteY237" fmla="*/ 3015735 h 4110086"/>
              <a:gd name="connsiteX238" fmla="*/ 4368589 w 5037736"/>
              <a:gd name="connsiteY238" fmla="*/ 3010338 h 4110086"/>
              <a:gd name="connsiteX239" fmla="*/ 4365916 w 5037736"/>
              <a:gd name="connsiteY239" fmla="*/ 3004941 h 4110086"/>
              <a:gd name="connsiteX240" fmla="*/ 4363244 w 5037736"/>
              <a:gd name="connsiteY240" fmla="*/ 2999543 h 4110086"/>
              <a:gd name="connsiteX241" fmla="*/ 4359903 w 5037736"/>
              <a:gd name="connsiteY241" fmla="*/ 2994464 h 4110086"/>
              <a:gd name="connsiteX242" fmla="*/ 4356228 w 5037736"/>
              <a:gd name="connsiteY242" fmla="*/ 2989384 h 4110086"/>
              <a:gd name="connsiteX243" fmla="*/ 4352554 w 5037736"/>
              <a:gd name="connsiteY243" fmla="*/ 2984622 h 4110086"/>
              <a:gd name="connsiteX244" fmla="*/ 4348545 w 5037736"/>
              <a:gd name="connsiteY244" fmla="*/ 2979860 h 4110086"/>
              <a:gd name="connsiteX245" fmla="*/ 4344202 w 5037736"/>
              <a:gd name="connsiteY245" fmla="*/ 2975098 h 4110086"/>
              <a:gd name="connsiteX246" fmla="*/ 4244650 w 5037736"/>
              <a:gd name="connsiteY246" fmla="*/ 2875727 h 4110086"/>
              <a:gd name="connsiteX247" fmla="*/ 3995771 w 5037736"/>
              <a:gd name="connsiteY247" fmla="*/ 2627140 h 4110086"/>
              <a:gd name="connsiteX248" fmla="*/ 3991428 w 5037736"/>
              <a:gd name="connsiteY248" fmla="*/ 2622696 h 4110086"/>
              <a:gd name="connsiteX249" fmla="*/ 3987419 w 5037736"/>
              <a:gd name="connsiteY249" fmla="*/ 2617933 h 4110086"/>
              <a:gd name="connsiteX250" fmla="*/ 3983410 w 5037736"/>
              <a:gd name="connsiteY250" fmla="*/ 2613171 h 4110086"/>
              <a:gd name="connsiteX251" fmla="*/ 3980070 w 5037736"/>
              <a:gd name="connsiteY251" fmla="*/ 2608092 h 4110086"/>
              <a:gd name="connsiteX252" fmla="*/ 3977063 w 5037736"/>
              <a:gd name="connsiteY252" fmla="*/ 2603012 h 4110086"/>
              <a:gd name="connsiteX253" fmla="*/ 3973722 w 5037736"/>
              <a:gd name="connsiteY253" fmla="*/ 2597297 h 4110086"/>
              <a:gd name="connsiteX254" fmla="*/ 3971050 w 5037736"/>
              <a:gd name="connsiteY254" fmla="*/ 2591900 h 4110086"/>
              <a:gd name="connsiteX255" fmla="*/ 3968711 w 5037736"/>
              <a:gd name="connsiteY255" fmla="*/ 2586503 h 4110086"/>
              <a:gd name="connsiteX256" fmla="*/ 3966707 w 5037736"/>
              <a:gd name="connsiteY256" fmla="*/ 2581106 h 4110086"/>
              <a:gd name="connsiteX257" fmla="*/ 3965037 w 5037736"/>
              <a:gd name="connsiteY257" fmla="*/ 2575074 h 4110086"/>
              <a:gd name="connsiteX258" fmla="*/ 3963366 w 5037736"/>
              <a:gd name="connsiteY258" fmla="*/ 2569677 h 4110086"/>
              <a:gd name="connsiteX259" fmla="*/ 3962030 w 5037736"/>
              <a:gd name="connsiteY259" fmla="*/ 2563962 h 4110086"/>
              <a:gd name="connsiteX260" fmla="*/ 3961028 w 5037736"/>
              <a:gd name="connsiteY260" fmla="*/ 2558247 h 4110086"/>
              <a:gd name="connsiteX261" fmla="*/ 3960026 w 5037736"/>
              <a:gd name="connsiteY261" fmla="*/ 2551898 h 4110086"/>
              <a:gd name="connsiteX262" fmla="*/ 3959691 w 5037736"/>
              <a:gd name="connsiteY262" fmla="*/ 2546183 h 4110086"/>
              <a:gd name="connsiteX263" fmla="*/ 3959691 w 5037736"/>
              <a:gd name="connsiteY263" fmla="*/ 2540469 h 4110086"/>
              <a:gd name="connsiteX264" fmla="*/ 3959691 w 5037736"/>
              <a:gd name="connsiteY264" fmla="*/ 2534436 h 4110086"/>
              <a:gd name="connsiteX265" fmla="*/ 3960026 w 5037736"/>
              <a:gd name="connsiteY265" fmla="*/ 2528404 h 4110086"/>
              <a:gd name="connsiteX266" fmla="*/ 3961028 w 5037736"/>
              <a:gd name="connsiteY266" fmla="*/ 2522690 h 4110086"/>
              <a:gd name="connsiteX267" fmla="*/ 3962030 w 5037736"/>
              <a:gd name="connsiteY267" fmla="*/ 2516658 h 4110086"/>
              <a:gd name="connsiteX268" fmla="*/ 3963366 w 5037736"/>
              <a:gd name="connsiteY268" fmla="*/ 2510943 h 4110086"/>
              <a:gd name="connsiteX269" fmla="*/ 3965037 w 5037736"/>
              <a:gd name="connsiteY269" fmla="*/ 2505228 h 4110086"/>
              <a:gd name="connsiteX270" fmla="*/ 3966707 w 5037736"/>
              <a:gd name="connsiteY270" fmla="*/ 2499514 h 4110086"/>
              <a:gd name="connsiteX271" fmla="*/ 3968711 w 5037736"/>
              <a:gd name="connsiteY271" fmla="*/ 2494117 h 4110086"/>
              <a:gd name="connsiteX272" fmla="*/ 3971050 w 5037736"/>
              <a:gd name="connsiteY272" fmla="*/ 2488402 h 4110086"/>
              <a:gd name="connsiteX273" fmla="*/ 3973722 w 5037736"/>
              <a:gd name="connsiteY273" fmla="*/ 2483322 h 4110086"/>
              <a:gd name="connsiteX274" fmla="*/ 3977063 w 5037736"/>
              <a:gd name="connsiteY274" fmla="*/ 2477608 h 4110086"/>
              <a:gd name="connsiteX275" fmla="*/ 3980070 w 5037736"/>
              <a:gd name="connsiteY275" fmla="*/ 2472528 h 4110086"/>
              <a:gd name="connsiteX276" fmla="*/ 3983410 w 5037736"/>
              <a:gd name="connsiteY276" fmla="*/ 2467448 h 4110086"/>
              <a:gd name="connsiteX277" fmla="*/ 3987419 w 5037736"/>
              <a:gd name="connsiteY277" fmla="*/ 2462686 h 4110086"/>
              <a:gd name="connsiteX278" fmla="*/ 3991428 w 5037736"/>
              <a:gd name="connsiteY278" fmla="*/ 2457924 h 4110086"/>
              <a:gd name="connsiteX279" fmla="*/ 3995771 w 5037736"/>
              <a:gd name="connsiteY279" fmla="*/ 2453162 h 4110086"/>
              <a:gd name="connsiteX280" fmla="*/ 4000448 w 5037736"/>
              <a:gd name="connsiteY280" fmla="*/ 2449035 h 4110086"/>
              <a:gd name="connsiteX281" fmla="*/ 4005459 w 5037736"/>
              <a:gd name="connsiteY281" fmla="*/ 2444907 h 4110086"/>
              <a:gd name="connsiteX282" fmla="*/ 4010135 w 5037736"/>
              <a:gd name="connsiteY282" fmla="*/ 2441098 h 4110086"/>
              <a:gd name="connsiteX283" fmla="*/ 4015146 w 5037736"/>
              <a:gd name="connsiteY283" fmla="*/ 2437288 h 4110086"/>
              <a:gd name="connsiteX284" fmla="*/ 4020492 w 5037736"/>
              <a:gd name="connsiteY284" fmla="*/ 2434430 h 4110086"/>
              <a:gd name="connsiteX285" fmla="*/ 4025503 w 5037736"/>
              <a:gd name="connsiteY285" fmla="*/ 2431256 h 4110086"/>
              <a:gd name="connsiteX286" fmla="*/ 4031182 w 5037736"/>
              <a:gd name="connsiteY286" fmla="*/ 2428398 h 4110086"/>
              <a:gd name="connsiteX287" fmla="*/ 4036527 w 5037736"/>
              <a:gd name="connsiteY287" fmla="*/ 2426176 h 4110086"/>
              <a:gd name="connsiteX288" fmla="*/ 4042206 w 5037736"/>
              <a:gd name="connsiteY288" fmla="*/ 2423954 h 4110086"/>
              <a:gd name="connsiteX289" fmla="*/ 4047885 w 5037736"/>
              <a:gd name="connsiteY289" fmla="*/ 2422366 h 4110086"/>
              <a:gd name="connsiteX290" fmla="*/ 4053564 w 5037736"/>
              <a:gd name="connsiteY290" fmla="*/ 2420461 h 4110086"/>
              <a:gd name="connsiteX291" fmla="*/ 4059577 w 5037736"/>
              <a:gd name="connsiteY291" fmla="*/ 2419509 h 4110086"/>
              <a:gd name="connsiteX292" fmla="*/ 4065256 w 5037736"/>
              <a:gd name="connsiteY292" fmla="*/ 2418557 h 4110086"/>
              <a:gd name="connsiteX293" fmla="*/ 4071270 w 5037736"/>
              <a:gd name="connsiteY293" fmla="*/ 2417922 h 4110086"/>
              <a:gd name="connsiteX294" fmla="*/ 4076949 w 5037736"/>
              <a:gd name="connsiteY294" fmla="*/ 2417287 h 4110086"/>
              <a:gd name="connsiteX295" fmla="*/ 4082962 w 5037736"/>
              <a:gd name="connsiteY295" fmla="*/ 2417287 h 4110086"/>
              <a:gd name="connsiteX296" fmla="*/ 4088975 w 5037736"/>
              <a:gd name="connsiteY296" fmla="*/ 2417287 h 4110086"/>
              <a:gd name="connsiteX297" fmla="*/ 4094654 w 5037736"/>
              <a:gd name="connsiteY297" fmla="*/ 2417922 h 4110086"/>
              <a:gd name="connsiteX298" fmla="*/ 4100668 w 5037736"/>
              <a:gd name="connsiteY298" fmla="*/ 2418557 h 4110086"/>
              <a:gd name="connsiteX299" fmla="*/ 4106347 w 5037736"/>
              <a:gd name="connsiteY299" fmla="*/ 2419509 h 4110086"/>
              <a:gd name="connsiteX300" fmla="*/ 4112360 w 5037736"/>
              <a:gd name="connsiteY300" fmla="*/ 2420461 h 4110086"/>
              <a:gd name="connsiteX301" fmla="*/ 4118039 w 5037736"/>
              <a:gd name="connsiteY301" fmla="*/ 2422366 h 4110086"/>
              <a:gd name="connsiteX302" fmla="*/ 4123718 w 5037736"/>
              <a:gd name="connsiteY302" fmla="*/ 2423954 h 4110086"/>
              <a:gd name="connsiteX303" fmla="*/ 4129397 w 5037736"/>
              <a:gd name="connsiteY303" fmla="*/ 2426176 h 4110086"/>
              <a:gd name="connsiteX304" fmla="*/ 4134742 w 5037736"/>
              <a:gd name="connsiteY304" fmla="*/ 2428398 h 4110086"/>
              <a:gd name="connsiteX305" fmla="*/ 4140421 w 5037736"/>
              <a:gd name="connsiteY305" fmla="*/ 2431256 h 4110086"/>
              <a:gd name="connsiteX306" fmla="*/ 4145767 w 5037736"/>
              <a:gd name="connsiteY306" fmla="*/ 2434430 h 4110086"/>
              <a:gd name="connsiteX307" fmla="*/ 4150778 w 5037736"/>
              <a:gd name="connsiteY307" fmla="*/ 2437288 h 4110086"/>
              <a:gd name="connsiteX308" fmla="*/ 4155789 w 5037736"/>
              <a:gd name="connsiteY308" fmla="*/ 2441098 h 4110086"/>
              <a:gd name="connsiteX309" fmla="*/ 4160800 w 5037736"/>
              <a:gd name="connsiteY309" fmla="*/ 2444907 h 4110086"/>
              <a:gd name="connsiteX310" fmla="*/ 4165476 w 5037736"/>
              <a:gd name="connsiteY310" fmla="*/ 2449035 h 4110086"/>
              <a:gd name="connsiteX311" fmla="*/ 4170153 w 5037736"/>
              <a:gd name="connsiteY311" fmla="*/ 2453162 h 4110086"/>
              <a:gd name="connsiteX312" fmla="*/ 4969908 w 5037736"/>
              <a:gd name="connsiteY312" fmla="*/ 3252257 h 4110086"/>
              <a:gd name="connsiteX313" fmla="*/ 5037736 w 5037736"/>
              <a:gd name="connsiteY313" fmla="*/ 3319991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5037736" h="4110086">
                <a:moveTo>
                  <a:pt x="5037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037736" y="3319991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6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7">
            <a:extLst>
              <a:ext uri="{FF2B5EF4-FFF2-40B4-BE49-F238E27FC236}">
                <a16:creationId xmlns="" xmlns:a16="http://schemas.microsoft.com/office/drawing/2014/main" id="{CAA5433B-6317-4AE0-8AF4-192C75043E6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82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9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="" xmlns:a16="http://schemas.microsoft.com/office/drawing/2014/main" id="{B3BEC474-7713-4A2C-87A2-796179AA479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5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3D86D05D-1030-4104-B69B-DD8B2CF0B66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601787"/>
            <a:ext cx="1112338" cy="1288180"/>
          </a:xfrm>
          <a:custGeom>
            <a:avLst/>
            <a:gdLst>
              <a:gd name="connsiteX0" fmla="*/ 124954 w 1112338"/>
              <a:gd name="connsiteY0" fmla="*/ 0 h 1288180"/>
              <a:gd name="connsiteX1" fmla="*/ 118940 w 1112338"/>
              <a:gd name="connsiteY1" fmla="*/ 318 h 1288180"/>
              <a:gd name="connsiteX2" fmla="*/ 112926 w 1112338"/>
              <a:gd name="connsiteY2" fmla="*/ 635 h 1288180"/>
              <a:gd name="connsiteX3" fmla="*/ 106912 w 1112338"/>
              <a:gd name="connsiteY3" fmla="*/ 1271 h 1288180"/>
              <a:gd name="connsiteX4" fmla="*/ 100898 w 1112338"/>
              <a:gd name="connsiteY4" fmla="*/ 2223 h 1288180"/>
              <a:gd name="connsiteX5" fmla="*/ 95219 w 1112338"/>
              <a:gd name="connsiteY5" fmla="*/ 3494 h 1288180"/>
              <a:gd name="connsiteX6" fmla="*/ 89539 w 1112338"/>
              <a:gd name="connsiteY6" fmla="*/ 5082 h 1288180"/>
              <a:gd name="connsiteX7" fmla="*/ 83525 w 1112338"/>
              <a:gd name="connsiteY7" fmla="*/ 6988 h 1288180"/>
              <a:gd name="connsiteX8" fmla="*/ 77845 w 1112338"/>
              <a:gd name="connsiteY8" fmla="*/ 9211 h 1288180"/>
              <a:gd name="connsiteX9" fmla="*/ 72166 w 1112338"/>
              <a:gd name="connsiteY9" fmla="*/ 11434 h 1288180"/>
              <a:gd name="connsiteX10" fmla="*/ 66820 w 1112338"/>
              <a:gd name="connsiteY10" fmla="*/ 14293 h 1288180"/>
              <a:gd name="connsiteX11" fmla="*/ 61475 w 1112338"/>
              <a:gd name="connsiteY11" fmla="*/ 17151 h 1288180"/>
              <a:gd name="connsiteX12" fmla="*/ 56129 w 1112338"/>
              <a:gd name="connsiteY12" fmla="*/ 20327 h 1288180"/>
              <a:gd name="connsiteX13" fmla="*/ 51117 w 1112338"/>
              <a:gd name="connsiteY13" fmla="*/ 24139 h 1288180"/>
              <a:gd name="connsiteX14" fmla="*/ 45772 w 1112338"/>
              <a:gd name="connsiteY14" fmla="*/ 27950 h 1288180"/>
              <a:gd name="connsiteX15" fmla="*/ 41094 w 1112338"/>
              <a:gd name="connsiteY15" fmla="*/ 32079 h 1288180"/>
              <a:gd name="connsiteX16" fmla="*/ 36751 w 1112338"/>
              <a:gd name="connsiteY16" fmla="*/ 36525 h 1288180"/>
              <a:gd name="connsiteX17" fmla="*/ 32074 w 1112338"/>
              <a:gd name="connsiteY17" fmla="*/ 41290 h 1288180"/>
              <a:gd name="connsiteX18" fmla="*/ 28065 w 1112338"/>
              <a:gd name="connsiteY18" fmla="*/ 46054 h 1288180"/>
              <a:gd name="connsiteX19" fmla="*/ 24055 w 1112338"/>
              <a:gd name="connsiteY19" fmla="*/ 50818 h 1288180"/>
              <a:gd name="connsiteX20" fmla="*/ 20714 w 1112338"/>
              <a:gd name="connsiteY20" fmla="*/ 55900 h 1288180"/>
              <a:gd name="connsiteX21" fmla="*/ 17039 w 1112338"/>
              <a:gd name="connsiteY21" fmla="*/ 61299 h 1288180"/>
              <a:gd name="connsiteX22" fmla="*/ 14032 w 1112338"/>
              <a:gd name="connsiteY22" fmla="*/ 67016 h 1288180"/>
              <a:gd name="connsiteX23" fmla="*/ 11694 w 1112338"/>
              <a:gd name="connsiteY23" fmla="*/ 72415 h 1288180"/>
              <a:gd name="connsiteX24" fmla="*/ 9021 w 1112338"/>
              <a:gd name="connsiteY24" fmla="*/ 77815 h 1288180"/>
              <a:gd name="connsiteX25" fmla="*/ 7016 w 1112338"/>
              <a:gd name="connsiteY25" fmla="*/ 83532 h 1288180"/>
              <a:gd name="connsiteX26" fmla="*/ 5012 w 1112338"/>
              <a:gd name="connsiteY26" fmla="*/ 89249 h 1288180"/>
              <a:gd name="connsiteX27" fmla="*/ 3341 w 1112338"/>
              <a:gd name="connsiteY27" fmla="*/ 94966 h 1288180"/>
              <a:gd name="connsiteX28" fmla="*/ 2005 w 1112338"/>
              <a:gd name="connsiteY28" fmla="*/ 101000 h 1288180"/>
              <a:gd name="connsiteX29" fmla="*/ 1002 w 1112338"/>
              <a:gd name="connsiteY29" fmla="*/ 107035 h 1288180"/>
              <a:gd name="connsiteX30" fmla="*/ 334 w 1112338"/>
              <a:gd name="connsiteY30" fmla="*/ 112752 h 1288180"/>
              <a:gd name="connsiteX31" fmla="*/ 0 w 1112338"/>
              <a:gd name="connsiteY31" fmla="*/ 118786 h 1288180"/>
              <a:gd name="connsiteX32" fmla="*/ 0 w 1112338"/>
              <a:gd name="connsiteY32" fmla="*/ 124821 h 1288180"/>
              <a:gd name="connsiteX33" fmla="*/ 0 w 1112338"/>
              <a:gd name="connsiteY33" fmla="*/ 130856 h 1288180"/>
              <a:gd name="connsiteX34" fmla="*/ 334 w 1112338"/>
              <a:gd name="connsiteY34" fmla="*/ 136573 h 1288180"/>
              <a:gd name="connsiteX35" fmla="*/ 1002 w 1112338"/>
              <a:gd name="connsiteY35" fmla="*/ 142925 h 1288180"/>
              <a:gd name="connsiteX36" fmla="*/ 2005 w 1112338"/>
              <a:gd name="connsiteY36" fmla="*/ 148642 h 1288180"/>
              <a:gd name="connsiteX37" fmla="*/ 3341 w 1112338"/>
              <a:gd name="connsiteY37" fmla="*/ 154359 h 1288180"/>
              <a:gd name="connsiteX38" fmla="*/ 5012 w 1112338"/>
              <a:gd name="connsiteY38" fmla="*/ 160393 h 1288180"/>
              <a:gd name="connsiteX39" fmla="*/ 7016 w 1112338"/>
              <a:gd name="connsiteY39" fmla="*/ 166110 h 1288180"/>
              <a:gd name="connsiteX40" fmla="*/ 9021 w 1112338"/>
              <a:gd name="connsiteY40" fmla="*/ 171827 h 1288180"/>
              <a:gd name="connsiteX41" fmla="*/ 11694 w 1112338"/>
              <a:gd name="connsiteY41" fmla="*/ 177544 h 1288180"/>
              <a:gd name="connsiteX42" fmla="*/ 14032 w 1112338"/>
              <a:gd name="connsiteY42" fmla="*/ 182944 h 1288180"/>
              <a:gd name="connsiteX43" fmla="*/ 17039 w 1112338"/>
              <a:gd name="connsiteY43" fmla="*/ 188343 h 1288180"/>
              <a:gd name="connsiteX44" fmla="*/ 20714 w 1112338"/>
              <a:gd name="connsiteY44" fmla="*/ 193425 h 1288180"/>
              <a:gd name="connsiteX45" fmla="*/ 24055 w 1112338"/>
              <a:gd name="connsiteY45" fmla="*/ 198507 h 1288180"/>
              <a:gd name="connsiteX46" fmla="*/ 28065 w 1112338"/>
              <a:gd name="connsiteY46" fmla="*/ 203906 h 1288180"/>
              <a:gd name="connsiteX47" fmla="*/ 32074 w 1112338"/>
              <a:gd name="connsiteY47" fmla="*/ 208670 h 1288180"/>
              <a:gd name="connsiteX48" fmla="*/ 36751 w 1112338"/>
              <a:gd name="connsiteY48" fmla="*/ 213434 h 1288180"/>
              <a:gd name="connsiteX49" fmla="*/ 1112338 w 1112338"/>
              <a:gd name="connsiteY49" fmla="*/ 1288180 h 1288180"/>
              <a:gd name="connsiteX50" fmla="*/ 1112338 w 1112338"/>
              <a:gd name="connsiteY50" fmla="*/ 934676 h 1288180"/>
              <a:gd name="connsiteX51" fmla="*/ 213490 w 1112338"/>
              <a:gd name="connsiteY51" fmla="*/ 36525 h 1288180"/>
              <a:gd name="connsiteX52" fmla="*/ 208479 w 1112338"/>
              <a:gd name="connsiteY52" fmla="*/ 32079 h 1288180"/>
              <a:gd name="connsiteX53" fmla="*/ 203801 w 1112338"/>
              <a:gd name="connsiteY53" fmla="*/ 27950 h 1288180"/>
              <a:gd name="connsiteX54" fmla="*/ 199124 w 1112338"/>
              <a:gd name="connsiteY54" fmla="*/ 24139 h 1288180"/>
              <a:gd name="connsiteX55" fmla="*/ 193778 w 1112338"/>
              <a:gd name="connsiteY55" fmla="*/ 20327 h 1288180"/>
              <a:gd name="connsiteX56" fmla="*/ 188433 w 1112338"/>
              <a:gd name="connsiteY56" fmla="*/ 17151 h 1288180"/>
              <a:gd name="connsiteX57" fmla="*/ 183087 w 1112338"/>
              <a:gd name="connsiteY57" fmla="*/ 14293 h 1288180"/>
              <a:gd name="connsiteX58" fmla="*/ 177407 w 1112338"/>
              <a:gd name="connsiteY58" fmla="*/ 11434 h 1288180"/>
              <a:gd name="connsiteX59" fmla="*/ 172062 w 1112338"/>
              <a:gd name="connsiteY59" fmla="*/ 9211 h 1288180"/>
              <a:gd name="connsiteX60" fmla="*/ 166382 w 1112338"/>
              <a:gd name="connsiteY60" fmla="*/ 6988 h 1288180"/>
              <a:gd name="connsiteX61" fmla="*/ 160702 w 1112338"/>
              <a:gd name="connsiteY61" fmla="*/ 5082 h 1288180"/>
              <a:gd name="connsiteX62" fmla="*/ 154689 w 1112338"/>
              <a:gd name="connsiteY62" fmla="*/ 3494 h 1288180"/>
              <a:gd name="connsiteX63" fmla="*/ 148675 w 1112338"/>
              <a:gd name="connsiteY63" fmla="*/ 2223 h 1288180"/>
              <a:gd name="connsiteX64" fmla="*/ 142661 w 1112338"/>
              <a:gd name="connsiteY64" fmla="*/ 1271 h 1288180"/>
              <a:gd name="connsiteX65" fmla="*/ 136981 w 1112338"/>
              <a:gd name="connsiteY65" fmla="*/ 635 h 1288180"/>
              <a:gd name="connsiteX66" fmla="*/ 130967 w 1112338"/>
              <a:gd name="connsiteY66" fmla="*/ 318 h 128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12338" h="1288180">
                <a:moveTo>
                  <a:pt x="124954" y="0"/>
                </a:moveTo>
                <a:lnTo>
                  <a:pt x="118940" y="318"/>
                </a:lnTo>
                <a:lnTo>
                  <a:pt x="112926" y="635"/>
                </a:lnTo>
                <a:lnTo>
                  <a:pt x="106912" y="1271"/>
                </a:lnTo>
                <a:lnTo>
                  <a:pt x="100898" y="2223"/>
                </a:lnTo>
                <a:lnTo>
                  <a:pt x="95219" y="3494"/>
                </a:lnTo>
                <a:lnTo>
                  <a:pt x="89539" y="5082"/>
                </a:lnTo>
                <a:lnTo>
                  <a:pt x="83525" y="6988"/>
                </a:lnTo>
                <a:lnTo>
                  <a:pt x="77845" y="9211"/>
                </a:lnTo>
                <a:lnTo>
                  <a:pt x="72166" y="11434"/>
                </a:lnTo>
                <a:lnTo>
                  <a:pt x="66820" y="14293"/>
                </a:lnTo>
                <a:lnTo>
                  <a:pt x="61475" y="17151"/>
                </a:lnTo>
                <a:lnTo>
                  <a:pt x="56129" y="20327"/>
                </a:lnTo>
                <a:lnTo>
                  <a:pt x="51117" y="24139"/>
                </a:lnTo>
                <a:lnTo>
                  <a:pt x="45772" y="27950"/>
                </a:lnTo>
                <a:lnTo>
                  <a:pt x="41094" y="32079"/>
                </a:lnTo>
                <a:lnTo>
                  <a:pt x="36751" y="36525"/>
                </a:lnTo>
                <a:lnTo>
                  <a:pt x="32074" y="41290"/>
                </a:lnTo>
                <a:lnTo>
                  <a:pt x="28065" y="46054"/>
                </a:lnTo>
                <a:lnTo>
                  <a:pt x="24055" y="50818"/>
                </a:lnTo>
                <a:lnTo>
                  <a:pt x="20714" y="55900"/>
                </a:lnTo>
                <a:lnTo>
                  <a:pt x="17039" y="61299"/>
                </a:lnTo>
                <a:lnTo>
                  <a:pt x="14032" y="67016"/>
                </a:lnTo>
                <a:lnTo>
                  <a:pt x="11694" y="72415"/>
                </a:lnTo>
                <a:lnTo>
                  <a:pt x="9021" y="77815"/>
                </a:lnTo>
                <a:lnTo>
                  <a:pt x="7016" y="83532"/>
                </a:lnTo>
                <a:lnTo>
                  <a:pt x="5012" y="89249"/>
                </a:lnTo>
                <a:lnTo>
                  <a:pt x="3341" y="94966"/>
                </a:lnTo>
                <a:lnTo>
                  <a:pt x="2005" y="101000"/>
                </a:lnTo>
                <a:lnTo>
                  <a:pt x="1002" y="107035"/>
                </a:lnTo>
                <a:lnTo>
                  <a:pt x="334" y="112752"/>
                </a:lnTo>
                <a:lnTo>
                  <a:pt x="0" y="118786"/>
                </a:lnTo>
                <a:lnTo>
                  <a:pt x="0" y="124821"/>
                </a:lnTo>
                <a:lnTo>
                  <a:pt x="0" y="130856"/>
                </a:lnTo>
                <a:lnTo>
                  <a:pt x="334" y="136573"/>
                </a:lnTo>
                <a:lnTo>
                  <a:pt x="1002" y="142925"/>
                </a:lnTo>
                <a:lnTo>
                  <a:pt x="2005" y="148642"/>
                </a:lnTo>
                <a:lnTo>
                  <a:pt x="3341" y="154359"/>
                </a:lnTo>
                <a:lnTo>
                  <a:pt x="5012" y="160393"/>
                </a:lnTo>
                <a:lnTo>
                  <a:pt x="7016" y="166110"/>
                </a:lnTo>
                <a:lnTo>
                  <a:pt x="9021" y="171827"/>
                </a:lnTo>
                <a:lnTo>
                  <a:pt x="11694" y="177544"/>
                </a:lnTo>
                <a:lnTo>
                  <a:pt x="14032" y="182944"/>
                </a:lnTo>
                <a:lnTo>
                  <a:pt x="17039" y="188343"/>
                </a:lnTo>
                <a:lnTo>
                  <a:pt x="20714" y="193425"/>
                </a:lnTo>
                <a:lnTo>
                  <a:pt x="24055" y="198507"/>
                </a:lnTo>
                <a:lnTo>
                  <a:pt x="28065" y="203906"/>
                </a:lnTo>
                <a:lnTo>
                  <a:pt x="32074" y="208670"/>
                </a:lnTo>
                <a:lnTo>
                  <a:pt x="36751" y="213434"/>
                </a:lnTo>
                <a:lnTo>
                  <a:pt x="1112338" y="1288180"/>
                </a:lnTo>
                <a:lnTo>
                  <a:pt x="1112338" y="934676"/>
                </a:lnTo>
                <a:lnTo>
                  <a:pt x="213490" y="36525"/>
                </a:lnTo>
                <a:lnTo>
                  <a:pt x="208479" y="32079"/>
                </a:lnTo>
                <a:lnTo>
                  <a:pt x="203801" y="27950"/>
                </a:lnTo>
                <a:lnTo>
                  <a:pt x="199124" y="24139"/>
                </a:lnTo>
                <a:lnTo>
                  <a:pt x="193778" y="20327"/>
                </a:lnTo>
                <a:lnTo>
                  <a:pt x="188433" y="17151"/>
                </a:lnTo>
                <a:lnTo>
                  <a:pt x="183087" y="14293"/>
                </a:lnTo>
                <a:lnTo>
                  <a:pt x="177407" y="11434"/>
                </a:lnTo>
                <a:lnTo>
                  <a:pt x="172062" y="9211"/>
                </a:lnTo>
                <a:lnTo>
                  <a:pt x="166382" y="6988"/>
                </a:lnTo>
                <a:lnTo>
                  <a:pt x="160702" y="5082"/>
                </a:lnTo>
                <a:lnTo>
                  <a:pt x="154689" y="3494"/>
                </a:lnTo>
                <a:lnTo>
                  <a:pt x="148675" y="2223"/>
                </a:lnTo>
                <a:lnTo>
                  <a:pt x="142661" y="1271"/>
                </a:lnTo>
                <a:lnTo>
                  <a:pt x="136981" y="635"/>
                </a:lnTo>
                <a:lnTo>
                  <a:pt x="130967" y="318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20072" y="365126"/>
            <a:ext cx="3295278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986095-26DC-48B9-BA7B-02E8DFBACA4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795333" y="2276871"/>
            <a:ext cx="4720017" cy="390009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FE15AE-9590-47E3-80CE-AC9507B5660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2338" y="6356351"/>
            <a:ext cx="891540" cy="365125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A2FEFF5-D3AE-45CC-A046-CB5ADFA1DEF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626601" y="6356351"/>
            <a:ext cx="4374486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623810" y="6356351"/>
            <a:ext cx="89154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711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7"/>
          <a:stretch>
            <a:fillRect/>
          </a:stretch>
        </p:blipFill>
        <p:spPr>
          <a:xfrm>
            <a:off x="0" y="2388672"/>
            <a:ext cx="2682995" cy="4206163"/>
          </a:xfrm>
          <a:custGeom>
            <a:avLst/>
            <a:gdLst>
              <a:gd name="connsiteX0" fmla="*/ 0 w 2682995"/>
              <a:gd name="connsiteY0" fmla="*/ 0 h 4206163"/>
              <a:gd name="connsiteX1" fmla="*/ 2682995 w 2682995"/>
              <a:gd name="connsiteY1" fmla="*/ 0 h 4206163"/>
              <a:gd name="connsiteX2" fmla="*/ 2682995 w 2682995"/>
              <a:gd name="connsiteY2" fmla="*/ 4206163 h 4206163"/>
              <a:gd name="connsiteX3" fmla="*/ 0 w 2682995"/>
              <a:gd name="connsiteY3" fmla="*/ 4206163 h 420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2995" h="4206163">
                <a:moveTo>
                  <a:pt x="0" y="0"/>
                </a:moveTo>
                <a:lnTo>
                  <a:pt x="2682995" y="0"/>
                </a:lnTo>
                <a:lnTo>
                  <a:pt x="2682995" y="4206163"/>
                </a:lnTo>
                <a:lnTo>
                  <a:pt x="0" y="4206163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5403DF4-BFEC-40A5-9CD2-4E06D54498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147326" cy="6858000"/>
          </a:xfrm>
          <a:custGeom>
            <a:avLst/>
            <a:gdLst>
              <a:gd name="connsiteX0" fmla="*/ 4108922 w 9147326"/>
              <a:gd name="connsiteY0" fmla="*/ 0 h 6858000"/>
              <a:gd name="connsiteX1" fmla="*/ 0 w 9147326"/>
              <a:gd name="connsiteY1" fmla="*/ 0 h 6858000"/>
              <a:gd name="connsiteX2" fmla="*/ 0 w 9147326"/>
              <a:gd name="connsiteY2" fmla="*/ 6858000 h 6858000"/>
              <a:gd name="connsiteX3" fmla="*/ 9147326 w 9147326"/>
              <a:gd name="connsiteY3" fmla="*/ 6858000 h 6858000"/>
              <a:gd name="connsiteX4" fmla="*/ 9147326 w 9147326"/>
              <a:gd name="connsiteY4" fmla="*/ 6459802 h 6858000"/>
              <a:gd name="connsiteX5" fmla="*/ 7513073 w 9147326"/>
              <a:gd name="connsiteY5" fmla="*/ 4816793 h 6858000"/>
              <a:gd name="connsiteX6" fmla="*/ 7497704 w 9147326"/>
              <a:gd name="connsiteY6" fmla="*/ 4803458 h 6858000"/>
              <a:gd name="connsiteX7" fmla="*/ 7482335 w 9147326"/>
              <a:gd name="connsiteY7" fmla="*/ 4789488 h 6858000"/>
              <a:gd name="connsiteX8" fmla="*/ 7467301 w 9147326"/>
              <a:gd name="connsiteY8" fmla="*/ 4775518 h 6858000"/>
              <a:gd name="connsiteX9" fmla="*/ 7452600 w 9147326"/>
              <a:gd name="connsiteY9" fmla="*/ 4760913 h 6858000"/>
              <a:gd name="connsiteX10" fmla="*/ 6518455 w 9147326"/>
              <a:gd name="connsiteY10" fmla="*/ 3828098 h 6858000"/>
              <a:gd name="connsiteX11" fmla="*/ 6513777 w 9147326"/>
              <a:gd name="connsiteY11" fmla="*/ 3823335 h 6858000"/>
              <a:gd name="connsiteX12" fmla="*/ 6509769 w 9147326"/>
              <a:gd name="connsiteY12" fmla="*/ 3818573 h 6858000"/>
              <a:gd name="connsiteX13" fmla="*/ 6506093 w 9147326"/>
              <a:gd name="connsiteY13" fmla="*/ 3813493 h 6858000"/>
              <a:gd name="connsiteX14" fmla="*/ 6502752 w 9147326"/>
              <a:gd name="connsiteY14" fmla="*/ 3808413 h 6858000"/>
              <a:gd name="connsiteX15" fmla="*/ 6499412 w 9147326"/>
              <a:gd name="connsiteY15" fmla="*/ 3803333 h 6858000"/>
              <a:gd name="connsiteX16" fmla="*/ 6496405 w 9147326"/>
              <a:gd name="connsiteY16" fmla="*/ 3798253 h 6858000"/>
              <a:gd name="connsiteX17" fmla="*/ 6493732 w 9147326"/>
              <a:gd name="connsiteY17" fmla="*/ 3792855 h 6858000"/>
              <a:gd name="connsiteX18" fmla="*/ 6491393 w 9147326"/>
              <a:gd name="connsiteY18" fmla="*/ 3787458 h 6858000"/>
              <a:gd name="connsiteX19" fmla="*/ 6489388 w 9147326"/>
              <a:gd name="connsiteY19" fmla="*/ 3781425 h 6858000"/>
              <a:gd name="connsiteX20" fmla="*/ 6487718 w 9147326"/>
              <a:gd name="connsiteY20" fmla="*/ 3776028 h 6858000"/>
              <a:gd name="connsiteX21" fmla="*/ 6485713 w 9147326"/>
              <a:gd name="connsiteY21" fmla="*/ 3770313 h 6858000"/>
              <a:gd name="connsiteX22" fmla="*/ 6484377 w 9147326"/>
              <a:gd name="connsiteY22" fmla="*/ 3764280 h 6858000"/>
              <a:gd name="connsiteX23" fmla="*/ 6483375 w 9147326"/>
              <a:gd name="connsiteY23" fmla="*/ 3758565 h 6858000"/>
              <a:gd name="connsiteX24" fmla="*/ 6482706 w 9147326"/>
              <a:gd name="connsiteY24" fmla="*/ 3752850 h 6858000"/>
              <a:gd name="connsiteX25" fmla="*/ 6482372 w 9147326"/>
              <a:gd name="connsiteY25" fmla="*/ 3746818 h 6858000"/>
              <a:gd name="connsiteX26" fmla="*/ 6482372 w 9147326"/>
              <a:gd name="connsiteY26" fmla="*/ 3740785 h 6858000"/>
              <a:gd name="connsiteX27" fmla="*/ 6482372 w 9147326"/>
              <a:gd name="connsiteY27" fmla="*/ 3735070 h 6858000"/>
              <a:gd name="connsiteX28" fmla="*/ 6482706 w 9147326"/>
              <a:gd name="connsiteY28" fmla="*/ 3729038 h 6858000"/>
              <a:gd name="connsiteX29" fmla="*/ 6483375 w 9147326"/>
              <a:gd name="connsiteY29" fmla="*/ 3723323 h 6858000"/>
              <a:gd name="connsiteX30" fmla="*/ 6484377 w 9147326"/>
              <a:gd name="connsiteY30" fmla="*/ 3717608 h 6858000"/>
              <a:gd name="connsiteX31" fmla="*/ 6485713 w 9147326"/>
              <a:gd name="connsiteY31" fmla="*/ 3711575 h 6858000"/>
              <a:gd name="connsiteX32" fmla="*/ 6487718 w 9147326"/>
              <a:gd name="connsiteY32" fmla="*/ 3705860 h 6858000"/>
              <a:gd name="connsiteX33" fmla="*/ 6489388 w 9147326"/>
              <a:gd name="connsiteY33" fmla="*/ 3700145 h 6858000"/>
              <a:gd name="connsiteX34" fmla="*/ 6491393 w 9147326"/>
              <a:gd name="connsiteY34" fmla="*/ 3694748 h 6858000"/>
              <a:gd name="connsiteX35" fmla="*/ 6493732 w 9147326"/>
              <a:gd name="connsiteY35" fmla="*/ 3689033 h 6858000"/>
              <a:gd name="connsiteX36" fmla="*/ 6496405 w 9147326"/>
              <a:gd name="connsiteY36" fmla="*/ 3683635 h 6858000"/>
              <a:gd name="connsiteX37" fmla="*/ 6499412 w 9147326"/>
              <a:gd name="connsiteY37" fmla="*/ 3678238 h 6858000"/>
              <a:gd name="connsiteX38" fmla="*/ 6502752 w 9147326"/>
              <a:gd name="connsiteY38" fmla="*/ 3673158 h 6858000"/>
              <a:gd name="connsiteX39" fmla="*/ 6506093 w 9147326"/>
              <a:gd name="connsiteY39" fmla="*/ 3668078 h 6858000"/>
              <a:gd name="connsiteX40" fmla="*/ 6509769 w 9147326"/>
              <a:gd name="connsiteY40" fmla="*/ 3662998 h 6858000"/>
              <a:gd name="connsiteX41" fmla="*/ 6513777 w 9147326"/>
              <a:gd name="connsiteY41" fmla="*/ 3658235 h 6858000"/>
              <a:gd name="connsiteX42" fmla="*/ 6518455 w 9147326"/>
              <a:gd name="connsiteY42" fmla="*/ 3653790 h 6858000"/>
              <a:gd name="connsiteX43" fmla="*/ 6523133 w 9147326"/>
              <a:gd name="connsiteY43" fmla="*/ 3649345 h 6858000"/>
              <a:gd name="connsiteX44" fmla="*/ 6527475 w 9147326"/>
              <a:gd name="connsiteY44" fmla="*/ 3645218 h 6858000"/>
              <a:gd name="connsiteX45" fmla="*/ 6532821 w 9147326"/>
              <a:gd name="connsiteY45" fmla="*/ 3641725 h 6858000"/>
              <a:gd name="connsiteX46" fmla="*/ 6537833 w 9147326"/>
              <a:gd name="connsiteY46" fmla="*/ 3638233 h 6858000"/>
              <a:gd name="connsiteX47" fmla="*/ 6543178 w 9147326"/>
              <a:gd name="connsiteY47" fmla="*/ 3634740 h 6858000"/>
              <a:gd name="connsiteX48" fmla="*/ 6548190 w 9147326"/>
              <a:gd name="connsiteY48" fmla="*/ 3631883 h 6858000"/>
              <a:gd name="connsiteX49" fmla="*/ 6553535 w 9147326"/>
              <a:gd name="connsiteY49" fmla="*/ 3629343 h 6858000"/>
              <a:gd name="connsiteX50" fmla="*/ 6559215 w 9147326"/>
              <a:gd name="connsiteY50" fmla="*/ 3626803 h 6858000"/>
              <a:gd name="connsiteX51" fmla="*/ 6564895 w 9147326"/>
              <a:gd name="connsiteY51" fmla="*/ 3624898 h 6858000"/>
              <a:gd name="connsiteX52" fmla="*/ 6570574 w 9147326"/>
              <a:gd name="connsiteY52" fmla="*/ 3622675 h 6858000"/>
              <a:gd name="connsiteX53" fmla="*/ 6576254 w 9147326"/>
              <a:gd name="connsiteY53" fmla="*/ 3621405 h 6858000"/>
              <a:gd name="connsiteX54" fmla="*/ 6581934 w 9147326"/>
              <a:gd name="connsiteY54" fmla="*/ 3620135 h 6858000"/>
              <a:gd name="connsiteX55" fmla="*/ 6587948 w 9147326"/>
              <a:gd name="connsiteY55" fmla="*/ 3618865 h 6858000"/>
              <a:gd name="connsiteX56" fmla="*/ 6593627 w 9147326"/>
              <a:gd name="connsiteY56" fmla="*/ 3618230 h 6858000"/>
              <a:gd name="connsiteX57" fmla="*/ 6599641 w 9147326"/>
              <a:gd name="connsiteY57" fmla="*/ 3617913 h 6858000"/>
              <a:gd name="connsiteX58" fmla="*/ 6605655 w 9147326"/>
              <a:gd name="connsiteY58" fmla="*/ 3617595 h 6858000"/>
              <a:gd name="connsiteX59" fmla="*/ 6611669 w 9147326"/>
              <a:gd name="connsiteY59" fmla="*/ 3617913 h 6858000"/>
              <a:gd name="connsiteX60" fmla="*/ 6617349 w 9147326"/>
              <a:gd name="connsiteY60" fmla="*/ 3618230 h 6858000"/>
              <a:gd name="connsiteX61" fmla="*/ 6623028 w 9147326"/>
              <a:gd name="connsiteY61" fmla="*/ 3618865 h 6858000"/>
              <a:gd name="connsiteX62" fmla="*/ 6629042 w 9147326"/>
              <a:gd name="connsiteY62" fmla="*/ 3620135 h 6858000"/>
              <a:gd name="connsiteX63" fmla="*/ 6634722 w 9147326"/>
              <a:gd name="connsiteY63" fmla="*/ 3621405 h 6858000"/>
              <a:gd name="connsiteX64" fmla="*/ 6640736 w 9147326"/>
              <a:gd name="connsiteY64" fmla="*/ 3622675 h 6858000"/>
              <a:gd name="connsiteX65" fmla="*/ 6646415 w 9147326"/>
              <a:gd name="connsiteY65" fmla="*/ 3624898 h 6858000"/>
              <a:gd name="connsiteX66" fmla="*/ 6652095 w 9147326"/>
              <a:gd name="connsiteY66" fmla="*/ 3626803 h 6858000"/>
              <a:gd name="connsiteX67" fmla="*/ 6657441 w 9147326"/>
              <a:gd name="connsiteY67" fmla="*/ 3629343 h 6858000"/>
              <a:gd name="connsiteX68" fmla="*/ 6662786 w 9147326"/>
              <a:gd name="connsiteY68" fmla="*/ 3631883 h 6858000"/>
              <a:gd name="connsiteX69" fmla="*/ 6668132 w 9147326"/>
              <a:gd name="connsiteY69" fmla="*/ 3634740 h 6858000"/>
              <a:gd name="connsiteX70" fmla="*/ 6673477 w 9147326"/>
              <a:gd name="connsiteY70" fmla="*/ 3638233 h 6858000"/>
              <a:gd name="connsiteX71" fmla="*/ 6678489 w 9147326"/>
              <a:gd name="connsiteY71" fmla="*/ 3641725 h 6858000"/>
              <a:gd name="connsiteX72" fmla="*/ 6683501 w 9147326"/>
              <a:gd name="connsiteY72" fmla="*/ 3645218 h 6858000"/>
              <a:gd name="connsiteX73" fmla="*/ 6688178 w 9147326"/>
              <a:gd name="connsiteY73" fmla="*/ 3649345 h 6858000"/>
              <a:gd name="connsiteX74" fmla="*/ 6692855 w 9147326"/>
              <a:gd name="connsiteY74" fmla="*/ 3653790 h 6858000"/>
              <a:gd name="connsiteX75" fmla="*/ 7361725 w 9147326"/>
              <a:gd name="connsiteY75" fmla="*/ 4321810 h 6858000"/>
              <a:gd name="connsiteX76" fmla="*/ 7366068 w 9147326"/>
              <a:gd name="connsiteY76" fmla="*/ 4325938 h 6858000"/>
              <a:gd name="connsiteX77" fmla="*/ 7370746 w 9147326"/>
              <a:gd name="connsiteY77" fmla="*/ 4330065 h 6858000"/>
              <a:gd name="connsiteX78" fmla="*/ 7376091 w 9147326"/>
              <a:gd name="connsiteY78" fmla="*/ 4334193 h 6858000"/>
              <a:gd name="connsiteX79" fmla="*/ 7380769 w 9147326"/>
              <a:gd name="connsiteY79" fmla="*/ 4337685 h 6858000"/>
              <a:gd name="connsiteX80" fmla="*/ 7386114 w 9147326"/>
              <a:gd name="connsiteY80" fmla="*/ 4340860 h 6858000"/>
              <a:gd name="connsiteX81" fmla="*/ 7391460 w 9147326"/>
              <a:gd name="connsiteY81" fmla="*/ 4343718 h 6858000"/>
              <a:gd name="connsiteX82" fmla="*/ 7396806 w 9147326"/>
              <a:gd name="connsiteY82" fmla="*/ 4346575 h 6858000"/>
              <a:gd name="connsiteX83" fmla="*/ 7402485 w 9147326"/>
              <a:gd name="connsiteY83" fmla="*/ 4349115 h 6858000"/>
              <a:gd name="connsiteX84" fmla="*/ 7407831 w 9147326"/>
              <a:gd name="connsiteY84" fmla="*/ 4351020 h 6858000"/>
              <a:gd name="connsiteX85" fmla="*/ 7413511 w 9147326"/>
              <a:gd name="connsiteY85" fmla="*/ 4352608 h 6858000"/>
              <a:gd name="connsiteX86" fmla="*/ 7419524 w 9147326"/>
              <a:gd name="connsiteY86" fmla="*/ 4354513 h 6858000"/>
              <a:gd name="connsiteX87" fmla="*/ 7425204 w 9147326"/>
              <a:gd name="connsiteY87" fmla="*/ 4355465 h 6858000"/>
              <a:gd name="connsiteX88" fmla="*/ 7431218 w 9147326"/>
              <a:gd name="connsiteY88" fmla="*/ 4356418 h 6858000"/>
              <a:gd name="connsiteX89" fmla="*/ 7436898 w 9147326"/>
              <a:gd name="connsiteY89" fmla="*/ 4357053 h 6858000"/>
              <a:gd name="connsiteX90" fmla="*/ 7442911 w 9147326"/>
              <a:gd name="connsiteY90" fmla="*/ 4358005 h 6858000"/>
              <a:gd name="connsiteX91" fmla="*/ 7448591 w 9147326"/>
              <a:gd name="connsiteY91" fmla="*/ 4358005 h 6858000"/>
              <a:gd name="connsiteX92" fmla="*/ 7454605 w 9147326"/>
              <a:gd name="connsiteY92" fmla="*/ 4358005 h 6858000"/>
              <a:gd name="connsiteX93" fmla="*/ 7460619 w 9147326"/>
              <a:gd name="connsiteY93" fmla="*/ 4357053 h 6858000"/>
              <a:gd name="connsiteX94" fmla="*/ 7466298 w 9147326"/>
              <a:gd name="connsiteY94" fmla="*/ 4356418 h 6858000"/>
              <a:gd name="connsiteX95" fmla="*/ 7472312 w 9147326"/>
              <a:gd name="connsiteY95" fmla="*/ 4355465 h 6858000"/>
              <a:gd name="connsiteX96" fmla="*/ 7477992 w 9147326"/>
              <a:gd name="connsiteY96" fmla="*/ 4354513 h 6858000"/>
              <a:gd name="connsiteX97" fmla="*/ 7484006 w 9147326"/>
              <a:gd name="connsiteY97" fmla="*/ 4352608 h 6858000"/>
              <a:gd name="connsiteX98" fmla="*/ 7489351 w 9147326"/>
              <a:gd name="connsiteY98" fmla="*/ 4351020 h 6858000"/>
              <a:gd name="connsiteX99" fmla="*/ 7495031 w 9147326"/>
              <a:gd name="connsiteY99" fmla="*/ 4349115 h 6858000"/>
              <a:gd name="connsiteX100" fmla="*/ 7500711 w 9147326"/>
              <a:gd name="connsiteY100" fmla="*/ 4346575 h 6858000"/>
              <a:gd name="connsiteX101" fmla="*/ 7506056 w 9147326"/>
              <a:gd name="connsiteY101" fmla="*/ 4343718 h 6858000"/>
              <a:gd name="connsiteX102" fmla="*/ 7511402 w 9147326"/>
              <a:gd name="connsiteY102" fmla="*/ 4340860 h 6858000"/>
              <a:gd name="connsiteX103" fmla="*/ 7516414 w 9147326"/>
              <a:gd name="connsiteY103" fmla="*/ 4337685 h 6858000"/>
              <a:gd name="connsiteX104" fmla="*/ 7521425 w 9147326"/>
              <a:gd name="connsiteY104" fmla="*/ 4334193 h 6858000"/>
              <a:gd name="connsiteX105" fmla="*/ 7526771 w 9147326"/>
              <a:gd name="connsiteY105" fmla="*/ 4330065 h 6858000"/>
              <a:gd name="connsiteX106" fmla="*/ 7531114 w 9147326"/>
              <a:gd name="connsiteY106" fmla="*/ 4325938 h 6858000"/>
              <a:gd name="connsiteX107" fmla="*/ 7535791 w 9147326"/>
              <a:gd name="connsiteY107" fmla="*/ 4321810 h 6858000"/>
              <a:gd name="connsiteX108" fmla="*/ 7540469 w 9147326"/>
              <a:gd name="connsiteY108" fmla="*/ 4317048 h 6858000"/>
              <a:gd name="connsiteX109" fmla="*/ 7544478 w 9147326"/>
              <a:gd name="connsiteY109" fmla="*/ 4312285 h 6858000"/>
              <a:gd name="connsiteX110" fmla="*/ 7548153 w 9147326"/>
              <a:gd name="connsiteY110" fmla="*/ 4307523 h 6858000"/>
              <a:gd name="connsiteX111" fmla="*/ 7551494 w 9147326"/>
              <a:gd name="connsiteY111" fmla="*/ 4302443 h 6858000"/>
              <a:gd name="connsiteX112" fmla="*/ 7554835 w 9147326"/>
              <a:gd name="connsiteY112" fmla="*/ 4297363 h 6858000"/>
              <a:gd name="connsiteX113" fmla="*/ 7557842 w 9147326"/>
              <a:gd name="connsiteY113" fmla="*/ 4292283 h 6858000"/>
              <a:gd name="connsiteX114" fmla="*/ 7560515 w 9147326"/>
              <a:gd name="connsiteY114" fmla="*/ 4286568 h 6858000"/>
              <a:gd name="connsiteX115" fmla="*/ 7562854 w 9147326"/>
              <a:gd name="connsiteY115" fmla="*/ 4281170 h 6858000"/>
              <a:gd name="connsiteX116" fmla="*/ 7564858 w 9147326"/>
              <a:gd name="connsiteY116" fmla="*/ 4275455 h 6858000"/>
              <a:gd name="connsiteX117" fmla="*/ 7566863 w 9147326"/>
              <a:gd name="connsiteY117" fmla="*/ 4270058 h 6858000"/>
              <a:gd name="connsiteX118" fmla="*/ 7568533 w 9147326"/>
              <a:gd name="connsiteY118" fmla="*/ 4264025 h 6858000"/>
              <a:gd name="connsiteX119" fmla="*/ 7569870 w 9147326"/>
              <a:gd name="connsiteY119" fmla="*/ 4258310 h 6858000"/>
              <a:gd name="connsiteX120" fmla="*/ 7570872 w 9147326"/>
              <a:gd name="connsiteY120" fmla="*/ 4252595 h 6858000"/>
              <a:gd name="connsiteX121" fmla="*/ 7571540 w 9147326"/>
              <a:gd name="connsiteY121" fmla="*/ 4246563 h 6858000"/>
              <a:gd name="connsiteX122" fmla="*/ 7571874 w 9147326"/>
              <a:gd name="connsiteY122" fmla="*/ 4240848 h 6858000"/>
              <a:gd name="connsiteX123" fmla="*/ 7571874 w 9147326"/>
              <a:gd name="connsiteY123" fmla="*/ 4234815 h 6858000"/>
              <a:gd name="connsiteX124" fmla="*/ 7571874 w 9147326"/>
              <a:gd name="connsiteY124" fmla="*/ 4228783 h 6858000"/>
              <a:gd name="connsiteX125" fmla="*/ 7571540 w 9147326"/>
              <a:gd name="connsiteY125" fmla="*/ 4223068 h 6858000"/>
              <a:gd name="connsiteX126" fmla="*/ 7570872 w 9147326"/>
              <a:gd name="connsiteY126" fmla="*/ 4217353 h 6858000"/>
              <a:gd name="connsiteX127" fmla="*/ 7569870 w 9147326"/>
              <a:gd name="connsiteY127" fmla="*/ 4211320 h 6858000"/>
              <a:gd name="connsiteX128" fmla="*/ 7568533 w 9147326"/>
              <a:gd name="connsiteY128" fmla="*/ 4205605 h 6858000"/>
              <a:gd name="connsiteX129" fmla="*/ 7566863 w 9147326"/>
              <a:gd name="connsiteY129" fmla="*/ 4199890 h 6858000"/>
              <a:gd name="connsiteX130" fmla="*/ 7564858 w 9147326"/>
              <a:gd name="connsiteY130" fmla="*/ 4194175 h 6858000"/>
              <a:gd name="connsiteX131" fmla="*/ 7562854 w 9147326"/>
              <a:gd name="connsiteY131" fmla="*/ 4188460 h 6858000"/>
              <a:gd name="connsiteX132" fmla="*/ 7560515 w 9147326"/>
              <a:gd name="connsiteY132" fmla="*/ 4183063 h 6858000"/>
              <a:gd name="connsiteX133" fmla="*/ 7557842 w 9147326"/>
              <a:gd name="connsiteY133" fmla="*/ 4177665 h 6858000"/>
              <a:gd name="connsiteX134" fmla="*/ 7554835 w 9147326"/>
              <a:gd name="connsiteY134" fmla="*/ 4172268 h 6858000"/>
              <a:gd name="connsiteX135" fmla="*/ 7551494 w 9147326"/>
              <a:gd name="connsiteY135" fmla="*/ 4166870 h 6858000"/>
              <a:gd name="connsiteX136" fmla="*/ 7548153 w 9147326"/>
              <a:gd name="connsiteY136" fmla="*/ 4161790 h 6858000"/>
              <a:gd name="connsiteX137" fmla="*/ 7544478 w 9147326"/>
              <a:gd name="connsiteY137" fmla="*/ 4157028 h 6858000"/>
              <a:gd name="connsiteX138" fmla="*/ 7540469 w 9147326"/>
              <a:gd name="connsiteY138" fmla="*/ 4152265 h 6858000"/>
              <a:gd name="connsiteX139" fmla="*/ 7535791 w 9147326"/>
              <a:gd name="connsiteY139" fmla="*/ 4147820 h 6858000"/>
              <a:gd name="connsiteX140" fmla="*/ 7148903 w 9147326"/>
              <a:gd name="connsiteY140" fmla="*/ 3761423 h 6858000"/>
              <a:gd name="connsiteX141" fmla="*/ 6952786 w 9147326"/>
              <a:gd name="connsiteY141" fmla="*/ 3565208 h 6858000"/>
              <a:gd name="connsiteX142" fmla="*/ 6948108 w 9147326"/>
              <a:gd name="connsiteY142" fmla="*/ 3560445 h 6858000"/>
              <a:gd name="connsiteX143" fmla="*/ 6944099 w 9147326"/>
              <a:gd name="connsiteY143" fmla="*/ 3555683 h 6858000"/>
              <a:gd name="connsiteX144" fmla="*/ 6940424 w 9147326"/>
              <a:gd name="connsiteY144" fmla="*/ 3550920 h 6858000"/>
              <a:gd name="connsiteX145" fmla="*/ 6936749 w 9147326"/>
              <a:gd name="connsiteY145" fmla="*/ 3545840 h 6858000"/>
              <a:gd name="connsiteX146" fmla="*/ 6933408 w 9147326"/>
              <a:gd name="connsiteY146" fmla="*/ 3540760 h 6858000"/>
              <a:gd name="connsiteX147" fmla="*/ 6930735 w 9147326"/>
              <a:gd name="connsiteY147" fmla="*/ 3535680 h 6858000"/>
              <a:gd name="connsiteX148" fmla="*/ 6928062 w 9147326"/>
              <a:gd name="connsiteY148" fmla="*/ 3529965 h 6858000"/>
              <a:gd name="connsiteX149" fmla="*/ 6925724 w 9147326"/>
              <a:gd name="connsiteY149" fmla="*/ 3524568 h 6858000"/>
              <a:gd name="connsiteX150" fmla="*/ 6923385 w 9147326"/>
              <a:gd name="connsiteY150" fmla="*/ 3518853 h 6858000"/>
              <a:gd name="connsiteX151" fmla="*/ 6921380 w 9147326"/>
              <a:gd name="connsiteY151" fmla="*/ 3513455 h 6858000"/>
              <a:gd name="connsiteX152" fmla="*/ 6920044 w 9147326"/>
              <a:gd name="connsiteY152" fmla="*/ 3507423 h 6858000"/>
              <a:gd name="connsiteX153" fmla="*/ 6918708 w 9147326"/>
              <a:gd name="connsiteY153" fmla="*/ 3501708 h 6858000"/>
              <a:gd name="connsiteX154" fmla="*/ 6917705 w 9147326"/>
              <a:gd name="connsiteY154" fmla="*/ 3495993 h 6858000"/>
              <a:gd name="connsiteX155" fmla="*/ 6917037 w 9147326"/>
              <a:gd name="connsiteY155" fmla="*/ 3489960 h 6858000"/>
              <a:gd name="connsiteX156" fmla="*/ 6916703 w 9147326"/>
              <a:gd name="connsiteY156" fmla="*/ 3484245 h 6858000"/>
              <a:gd name="connsiteX157" fmla="*/ 6916369 w 9147326"/>
              <a:gd name="connsiteY157" fmla="*/ 3478213 h 6858000"/>
              <a:gd name="connsiteX158" fmla="*/ 6916703 w 9147326"/>
              <a:gd name="connsiteY158" fmla="*/ 3472180 h 6858000"/>
              <a:gd name="connsiteX159" fmla="*/ 6917037 w 9147326"/>
              <a:gd name="connsiteY159" fmla="*/ 3466465 h 6858000"/>
              <a:gd name="connsiteX160" fmla="*/ 6917705 w 9147326"/>
              <a:gd name="connsiteY160" fmla="*/ 3460750 h 6858000"/>
              <a:gd name="connsiteX161" fmla="*/ 6918708 w 9147326"/>
              <a:gd name="connsiteY161" fmla="*/ 3454718 h 6858000"/>
              <a:gd name="connsiteX162" fmla="*/ 6920044 w 9147326"/>
              <a:gd name="connsiteY162" fmla="*/ 3449003 h 6858000"/>
              <a:gd name="connsiteX163" fmla="*/ 6921380 w 9147326"/>
              <a:gd name="connsiteY163" fmla="*/ 3443288 h 6858000"/>
              <a:gd name="connsiteX164" fmla="*/ 6923385 w 9147326"/>
              <a:gd name="connsiteY164" fmla="*/ 3437255 h 6858000"/>
              <a:gd name="connsiteX165" fmla="*/ 6925724 w 9147326"/>
              <a:gd name="connsiteY165" fmla="*/ 3431858 h 6858000"/>
              <a:gd name="connsiteX166" fmla="*/ 6928062 w 9147326"/>
              <a:gd name="connsiteY166" fmla="*/ 3426460 h 6858000"/>
              <a:gd name="connsiteX167" fmla="*/ 6930735 w 9147326"/>
              <a:gd name="connsiteY167" fmla="*/ 3421063 h 6858000"/>
              <a:gd name="connsiteX168" fmla="*/ 6933408 w 9147326"/>
              <a:gd name="connsiteY168" fmla="*/ 3415348 h 6858000"/>
              <a:gd name="connsiteX169" fmla="*/ 6936749 w 9147326"/>
              <a:gd name="connsiteY169" fmla="*/ 3410268 h 6858000"/>
              <a:gd name="connsiteX170" fmla="*/ 6940424 w 9147326"/>
              <a:gd name="connsiteY170" fmla="*/ 3405505 h 6858000"/>
              <a:gd name="connsiteX171" fmla="*/ 6944099 w 9147326"/>
              <a:gd name="connsiteY171" fmla="*/ 3400425 h 6858000"/>
              <a:gd name="connsiteX172" fmla="*/ 6948108 w 9147326"/>
              <a:gd name="connsiteY172" fmla="*/ 3395663 h 6858000"/>
              <a:gd name="connsiteX173" fmla="*/ 6952786 w 9147326"/>
              <a:gd name="connsiteY173" fmla="*/ 3391218 h 6858000"/>
              <a:gd name="connsiteX174" fmla="*/ 6957129 w 9147326"/>
              <a:gd name="connsiteY174" fmla="*/ 3386773 h 6858000"/>
              <a:gd name="connsiteX175" fmla="*/ 6961807 w 9147326"/>
              <a:gd name="connsiteY175" fmla="*/ 3382645 h 6858000"/>
              <a:gd name="connsiteX176" fmla="*/ 6967152 w 9147326"/>
              <a:gd name="connsiteY176" fmla="*/ 3378835 h 6858000"/>
              <a:gd name="connsiteX177" fmla="*/ 6971830 w 9147326"/>
              <a:gd name="connsiteY177" fmla="*/ 3375343 h 6858000"/>
              <a:gd name="connsiteX178" fmla="*/ 6976841 w 9147326"/>
              <a:gd name="connsiteY178" fmla="*/ 3372168 h 6858000"/>
              <a:gd name="connsiteX179" fmla="*/ 6982521 w 9147326"/>
              <a:gd name="connsiteY179" fmla="*/ 3369310 h 6858000"/>
              <a:gd name="connsiteX180" fmla="*/ 6987866 w 9147326"/>
              <a:gd name="connsiteY180" fmla="*/ 3366453 h 6858000"/>
              <a:gd name="connsiteX181" fmla="*/ 6993546 w 9147326"/>
              <a:gd name="connsiteY181" fmla="*/ 3364230 h 6858000"/>
              <a:gd name="connsiteX182" fmla="*/ 6998892 w 9147326"/>
              <a:gd name="connsiteY182" fmla="*/ 3362008 h 6858000"/>
              <a:gd name="connsiteX183" fmla="*/ 7004571 w 9147326"/>
              <a:gd name="connsiteY183" fmla="*/ 3360103 h 6858000"/>
              <a:gd name="connsiteX184" fmla="*/ 7010585 w 9147326"/>
              <a:gd name="connsiteY184" fmla="*/ 3358833 h 6858000"/>
              <a:gd name="connsiteX185" fmla="*/ 7016265 w 9147326"/>
              <a:gd name="connsiteY185" fmla="*/ 3357245 h 6858000"/>
              <a:gd name="connsiteX186" fmla="*/ 7022279 w 9147326"/>
              <a:gd name="connsiteY186" fmla="*/ 3356293 h 6858000"/>
              <a:gd name="connsiteX187" fmla="*/ 7027958 w 9147326"/>
              <a:gd name="connsiteY187" fmla="*/ 3355658 h 6858000"/>
              <a:gd name="connsiteX188" fmla="*/ 7033972 w 9147326"/>
              <a:gd name="connsiteY188" fmla="*/ 3355340 h 6858000"/>
              <a:gd name="connsiteX189" fmla="*/ 7039652 w 9147326"/>
              <a:gd name="connsiteY189" fmla="*/ 3355023 h 6858000"/>
              <a:gd name="connsiteX190" fmla="*/ 7045666 w 9147326"/>
              <a:gd name="connsiteY190" fmla="*/ 3355340 h 6858000"/>
              <a:gd name="connsiteX191" fmla="*/ 7051680 w 9147326"/>
              <a:gd name="connsiteY191" fmla="*/ 3355658 h 6858000"/>
              <a:gd name="connsiteX192" fmla="*/ 7057359 w 9147326"/>
              <a:gd name="connsiteY192" fmla="*/ 3356293 h 6858000"/>
              <a:gd name="connsiteX193" fmla="*/ 7063373 w 9147326"/>
              <a:gd name="connsiteY193" fmla="*/ 3357245 h 6858000"/>
              <a:gd name="connsiteX194" fmla="*/ 7069053 w 9147326"/>
              <a:gd name="connsiteY194" fmla="*/ 3358833 h 6858000"/>
              <a:gd name="connsiteX195" fmla="*/ 7075067 w 9147326"/>
              <a:gd name="connsiteY195" fmla="*/ 3360103 h 6858000"/>
              <a:gd name="connsiteX196" fmla="*/ 7080412 w 9147326"/>
              <a:gd name="connsiteY196" fmla="*/ 3362008 h 6858000"/>
              <a:gd name="connsiteX197" fmla="*/ 7086092 w 9147326"/>
              <a:gd name="connsiteY197" fmla="*/ 3364230 h 6858000"/>
              <a:gd name="connsiteX198" fmla="*/ 7091772 w 9147326"/>
              <a:gd name="connsiteY198" fmla="*/ 3366453 h 6858000"/>
              <a:gd name="connsiteX199" fmla="*/ 7097117 w 9147326"/>
              <a:gd name="connsiteY199" fmla="*/ 3369310 h 6858000"/>
              <a:gd name="connsiteX200" fmla="*/ 7102463 w 9147326"/>
              <a:gd name="connsiteY200" fmla="*/ 3372168 h 6858000"/>
              <a:gd name="connsiteX201" fmla="*/ 7107474 w 9147326"/>
              <a:gd name="connsiteY201" fmla="*/ 3375343 h 6858000"/>
              <a:gd name="connsiteX202" fmla="*/ 7112486 w 9147326"/>
              <a:gd name="connsiteY202" fmla="*/ 3378835 h 6858000"/>
              <a:gd name="connsiteX203" fmla="*/ 7117497 w 9147326"/>
              <a:gd name="connsiteY203" fmla="*/ 3382645 h 6858000"/>
              <a:gd name="connsiteX204" fmla="*/ 7122175 w 9147326"/>
              <a:gd name="connsiteY204" fmla="*/ 3386773 h 6858000"/>
              <a:gd name="connsiteX205" fmla="*/ 7126852 w 9147326"/>
              <a:gd name="connsiteY205" fmla="*/ 3391218 h 6858000"/>
              <a:gd name="connsiteX206" fmla="*/ 7334329 w 9147326"/>
              <a:gd name="connsiteY206" fmla="*/ 3598228 h 6858000"/>
              <a:gd name="connsiteX207" fmla="*/ 7338672 w 9147326"/>
              <a:gd name="connsiteY207" fmla="*/ 3602673 h 6858000"/>
              <a:gd name="connsiteX208" fmla="*/ 7343349 w 9147326"/>
              <a:gd name="connsiteY208" fmla="*/ 3606800 h 6858000"/>
              <a:gd name="connsiteX209" fmla="*/ 7348695 w 9147326"/>
              <a:gd name="connsiteY209" fmla="*/ 3610610 h 6858000"/>
              <a:gd name="connsiteX210" fmla="*/ 7353372 w 9147326"/>
              <a:gd name="connsiteY210" fmla="*/ 3613785 h 6858000"/>
              <a:gd name="connsiteX211" fmla="*/ 7358718 w 9147326"/>
              <a:gd name="connsiteY211" fmla="*/ 3617278 h 6858000"/>
              <a:gd name="connsiteX212" fmla="*/ 7364064 w 9147326"/>
              <a:gd name="connsiteY212" fmla="*/ 3620135 h 6858000"/>
              <a:gd name="connsiteX213" fmla="*/ 7369409 w 9147326"/>
              <a:gd name="connsiteY213" fmla="*/ 3622675 h 6858000"/>
              <a:gd name="connsiteX214" fmla="*/ 7375089 w 9147326"/>
              <a:gd name="connsiteY214" fmla="*/ 3625215 h 6858000"/>
              <a:gd name="connsiteX215" fmla="*/ 7380435 w 9147326"/>
              <a:gd name="connsiteY215" fmla="*/ 3627120 h 6858000"/>
              <a:gd name="connsiteX216" fmla="*/ 7386114 w 9147326"/>
              <a:gd name="connsiteY216" fmla="*/ 3629343 h 6858000"/>
              <a:gd name="connsiteX217" fmla="*/ 7392128 w 9147326"/>
              <a:gd name="connsiteY217" fmla="*/ 3630613 h 6858000"/>
              <a:gd name="connsiteX218" fmla="*/ 7397808 w 9147326"/>
              <a:gd name="connsiteY218" fmla="*/ 3631883 h 6858000"/>
              <a:gd name="connsiteX219" fmla="*/ 7403822 w 9147326"/>
              <a:gd name="connsiteY219" fmla="*/ 3633153 h 6858000"/>
              <a:gd name="connsiteX220" fmla="*/ 7409501 w 9147326"/>
              <a:gd name="connsiteY220" fmla="*/ 3633788 h 6858000"/>
              <a:gd name="connsiteX221" fmla="*/ 7415515 w 9147326"/>
              <a:gd name="connsiteY221" fmla="*/ 3634105 h 6858000"/>
              <a:gd name="connsiteX222" fmla="*/ 7421195 w 9147326"/>
              <a:gd name="connsiteY222" fmla="*/ 3634105 h 6858000"/>
              <a:gd name="connsiteX223" fmla="*/ 7427209 w 9147326"/>
              <a:gd name="connsiteY223" fmla="*/ 3634105 h 6858000"/>
              <a:gd name="connsiteX224" fmla="*/ 7433223 w 9147326"/>
              <a:gd name="connsiteY224" fmla="*/ 3633788 h 6858000"/>
              <a:gd name="connsiteX225" fmla="*/ 7438902 w 9147326"/>
              <a:gd name="connsiteY225" fmla="*/ 3633153 h 6858000"/>
              <a:gd name="connsiteX226" fmla="*/ 7444916 w 9147326"/>
              <a:gd name="connsiteY226" fmla="*/ 3631883 h 6858000"/>
              <a:gd name="connsiteX227" fmla="*/ 7450596 w 9147326"/>
              <a:gd name="connsiteY227" fmla="*/ 3630613 h 6858000"/>
              <a:gd name="connsiteX228" fmla="*/ 7456610 w 9147326"/>
              <a:gd name="connsiteY228" fmla="*/ 3629343 h 6858000"/>
              <a:gd name="connsiteX229" fmla="*/ 7461955 w 9147326"/>
              <a:gd name="connsiteY229" fmla="*/ 3627120 h 6858000"/>
              <a:gd name="connsiteX230" fmla="*/ 7467635 w 9147326"/>
              <a:gd name="connsiteY230" fmla="*/ 3625215 h 6858000"/>
              <a:gd name="connsiteX231" fmla="*/ 7473315 w 9147326"/>
              <a:gd name="connsiteY231" fmla="*/ 3622675 h 6858000"/>
              <a:gd name="connsiteX232" fmla="*/ 7478660 w 9147326"/>
              <a:gd name="connsiteY232" fmla="*/ 3620135 h 6858000"/>
              <a:gd name="connsiteX233" fmla="*/ 7484006 w 9147326"/>
              <a:gd name="connsiteY233" fmla="*/ 3617278 h 6858000"/>
              <a:gd name="connsiteX234" fmla="*/ 7489017 w 9147326"/>
              <a:gd name="connsiteY234" fmla="*/ 3613785 h 6858000"/>
              <a:gd name="connsiteX235" fmla="*/ 7494029 w 9147326"/>
              <a:gd name="connsiteY235" fmla="*/ 3610610 h 6858000"/>
              <a:gd name="connsiteX236" fmla="*/ 7499374 w 9147326"/>
              <a:gd name="connsiteY236" fmla="*/ 3606800 h 6858000"/>
              <a:gd name="connsiteX237" fmla="*/ 7503718 w 9147326"/>
              <a:gd name="connsiteY237" fmla="*/ 3602673 h 6858000"/>
              <a:gd name="connsiteX238" fmla="*/ 7508395 w 9147326"/>
              <a:gd name="connsiteY238" fmla="*/ 3598228 h 6858000"/>
              <a:gd name="connsiteX239" fmla="*/ 7513073 w 9147326"/>
              <a:gd name="connsiteY239" fmla="*/ 3593783 h 6858000"/>
              <a:gd name="connsiteX240" fmla="*/ 7517082 w 9147326"/>
              <a:gd name="connsiteY240" fmla="*/ 3589020 h 6858000"/>
              <a:gd name="connsiteX241" fmla="*/ 7520757 w 9147326"/>
              <a:gd name="connsiteY241" fmla="*/ 3583940 h 6858000"/>
              <a:gd name="connsiteX242" fmla="*/ 7524098 w 9147326"/>
              <a:gd name="connsiteY242" fmla="*/ 3578860 h 6858000"/>
              <a:gd name="connsiteX243" fmla="*/ 7527439 w 9147326"/>
              <a:gd name="connsiteY243" fmla="*/ 3573463 h 6858000"/>
              <a:gd name="connsiteX244" fmla="*/ 7530446 w 9147326"/>
              <a:gd name="connsiteY244" fmla="*/ 3568383 h 6858000"/>
              <a:gd name="connsiteX245" fmla="*/ 7533119 w 9147326"/>
              <a:gd name="connsiteY245" fmla="*/ 3562985 h 6858000"/>
              <a:gd name="connsiteX246" fmla="*/ 7535457 w 9147326"/>
              <a:gd name="connsiteY246" fmla="*/ 3557588 h 6858000"/>
              <a:gd name="connsiteX247" fmla="*/ 7537462 w 9147326"/>
              <a:gd name="connsiteY247" fmla="*/ 3551873 h 6858000"/>
              <a:gd name="connsiteX248" fmla="*/ 7539467 w 9147326"/>
              <a:gd name="connsiteY248" fmla="*/ 3546158 h 6858000"/>
              <a:gd name="connsiteX249" fmla="*/ 7541137 w 9147326"/>
              <a:gd name="connsiteY249" fmla="*/ 3540443 h 6858000"/>
              <a:gd name="connsiteX250" fmla="*/ 7542473 w 9147326"/>
              <a:gd name="connsiteY250" fmla="*/ 3534410 h 6858000"/>
              <a:gd name="connsiteX251" fmla="*/ 7543476 w 9147326"/>
              <a:gd name="connsiteY251" fmla="*/ 3528695 h 6858000"/>
              <a:gd name="connsiteX252" fmla="*/ 7544144 w 9147326"/>
              <a:gd name="connsiteY252" fmla="*/ 3522980 h 6858000"/>
              <a:gd name="connsiteX253" fmla="*/ 7544478 w 9147326"/>
              <a:gd name="connsiteY253" fmla="*/ 3516948 h 6858000"/>
              <a:gd name="connsiteX254" fmla="*/ 7544478 w 9147326"/>
              <a:gd name="connsiteY254" fmla="*/ 3511233 h 6858000"/>
              <a:gd name="connsiteX255" fmla="*/ 7544478 w 9147326"/>
              <a:gd name="connsiteY255" fmla="*/ 3505200 h 6858000"/>
              <a:gd name="connsiteX256" fmla="*/ 7544144 w 9147326"/>
              <a:gd name="connsiteY256" fmla="*/ 3499168 h 6858000"/>
              <a:gd name="connsiteX257" fmla="*/ 7543476 w 9147326"/>
              <a:gd name="connsiteY257" fmla="*/ 3493453 h 6858000"/>
              <a:gd name="connsiteX258" fmla="*/ 7542473 w 9147326"/>
              <a:gd name="connsiteY258" fmla="*/ 3487738 h 6858000"/>
              <a:gd name="connsiteX259" fmla="*/ 7541137 w 9147326"/>
              <a:gd name="connsiteY259" fmla="*/ 3481705 h 6858000"/>
              <a:gd name="connsiteX260" fmla="*/ 7539467 w 9147326"/>
              <a:gd name="connsiteY260" fmla="*/ 3475990 h 6858000"/>
              <a:gd name="connsiteX261" fmla="*/ 7537462 w 9147326"/>
              <a:gd name="connsiteY261" fmla="*/ 3470593 h 6858000"/>
              <a:gd name="connsiteX262" fmla="*/ 7535457 w 9147326"/>
              <a:gd name="connsiteY262" fmla="*/ 3464878 h 6858000"/>
              <a:gd name="connsiteX263" fmla="*/ 7533119 w 9147326"/>
              <a:gd name="connsiteY263" fmla="*/ 3459163 h 6858000"/>
              <a:gd name="connsiteX264" fmla="*/ 7530446 w 9147326"/>
              <a:gd name="connsiteY264" fmla="*/ 3453765 h 6858000"/>
              <a:gd name="connsiteX265" fmla="*/ 7527439 w 9147326"/>
              <a:gd name="connsiteY265" fmla="*/ 3448685 h 6858000"/>
              <a:gd name="connsiteX266" fmla="*/ 7524098 w 9147326"/>
              <a:gd name="connsiteY266" fmla="*/ 3443605 h 6858000"/>
              <a:gd name="connsiteX267" fmla="*/ 7520757 w 9147326"/>
              <a:gd name="connsiteY267" fmla="*/ 3438525 h 6858000"/>
              <a:gd name="connsiteX268" fmla="*/ 7517082 w 9147326"/>
              <a:gd name="connsiteY268" fmla="*/ 3433763 h 6858000"/>
              <a:gd name="connsiteX269" fmla="*/ 7513073 w 9147326"/>
              <a:gd name="connsiteY269" fmla="*/ 3428683 h 6858000"/>
              <a:gd name="connsiteX270" fmla="*/ 7508395 w 9147326"/>
              <a:gd name="connsiteY270" fmla="*/ 3423920 h 6858000"/>
              <a:gd name="connsiteX271" fmla="*/ 6839860 w 9147326"/>
              <a:gd name="connsiteY271" fmla="*/ 2756218 h 6858000"/>
              <a:gd name="connsiteX272" fmla="*/ 6836519 w 9147326"/>
              <a:gd name="connsiteY272" fmla="*/ 2753043 h 6858000"/>
              <a:gd name="connsiteX273" fmla="*/ 6833178 w 9147326"/>
              <a:gd name="connsiteY273" fmla="*/ 2749233 h 6858000"/>
              <a:gd name="connsiteX274" fmla="*/ 6826830 w 9147326"/>
              <a:gd name="connsiteY274" fmla="*/ 2741295 h 6858000"/>
              <a:gd name="connsiteX275" fmla="*/ 6821818 w 9147326"/>
              <a:gd name="connsiteY275" fmla="*/ 2733040 h 6858000"/>
              <a:gd name="connsiteX276" fmla="*/ 6817141 w 9147326"/>
              <a:gd name="connsiteY276" fmla="*/ 2724468 h 6858000"/>
              <a:gd name="connsiteX277" fmla="*/ 6812797 w 9147326"/>
              <a:gd name="connsiteY277" fmla="*/ 2715895 h 6858000"/>
              <a:gd name="connsiteX278" fmla="*/ 6809791 w 9147326"/>
              <a:gd name="connsiteY278" fmla="*/ 2707005 h 6858000"/>
              <a:gd name="connsiteX279" fmla="*/ 6807452 w 9147326"/>
              <a:gd name="connsiteY279" fmla="*/ 2697798 h 6858000"/>
              <a:gd name="connsiteX280" fmla="*/ 6805447 w 9147326"/>
              <a:gd name="connsiteY280" fmla="*/ 26885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9147326" h="6858000">
                <a:moveTo>
                  <a:pt x="4108922" y="0"/>
                </a:moveTo>
                <a:lnTo>
                  <a:pt x="0" y="0"/>
                </a:lnTo>
                <a:lnTo>
                  <a:pt x="0" y="6858000"/>
                </a:lnTo>
                <a:lnTo>
                  <a:pt x="9147326" y="6858000"/>
                </a:lnTo>
                <a:lnTo>
                  <a:pt x="9147326" y="6459802"/>
                </a:lnTo>
                <a:lnTo>
                  <a:pt x="7513073" y="4816793"/>
                </a:lnTo>
                <a:lnTo>
                  <a:pt x="7497704" y="4803458"/>
                </a:lnTo>
                <a:lnTo>
                  <a:pt x="7482335" y="4789488"/>
                </a:lnTo>
                <a:lnTo>
                  <a:pt x="7467301" y="4775518"/>
                </a:lnTo>
                <a:lnTo>
                  <a:pt x="7452600" y="4760913"/>
                </a:lnTo>
                <a:lnTo>
                  <a:pt x="6518455" y="3828098"/>
                </a:lnTo>
                <a:lnTo>
                  <a:pt x="6513777" y="3823335"/>
                </a:lnTo>
                <a:lnTo>
                  <a:pt x="6509769" y="3818573"/>
                </a:lnTo>
                <a:lnTo>
                  <a:pt x="6506093" y="3813493"/>
                </a:lnTo>
                <a:lnTo>
                  <a:pt x="6502752" y="3808413"/>
                </a:lnTo>
                <a:lnTo>
                  <a:pt x="6499412" y="3803333"/>
                </a:lnTo>
                <a:lnTo>
                  <a:pt x="6496405" y="3798253"/>
                </a:lnTo>
                <a:lnTo>
                  <a:pt x="6493732" y="3792855"/>
                </a:lnTo>
                <a:lnTo>
                  <a:pt x="6491393" y="3787458"/>
                </a:lnTo>
                <a:lnTo>
                  <a:pt x="6489388" y="3781425"/>
                </a:lnTo>
                <a:lnTo>
                  <a:pt x="6487718" y="3776028"/>
                </a:lnTo>
                <a:lnTo>
                  <a:pt x="6485713" y="3770313"/>
                </a:lnTo>
                <a:lnTo>
                  <a:pt x="6484377" y="3764280"/>
                </a:lnTo>
                <a:lnTo>
                  <a:pt x="6483375" y="3758565"/>
                </a:lnTo>
                <a:lnTo>
                  <a:pt x="6482706" y="3752850"/>
                </a:lnTo>
                <a:cubicBezTo>
                  <a:pt x="6482595" y="3750839"/>
                  <a:pt x="6482483" y="3748829"/>
                  <a:pt x="6482372" y="3746818"/>
                </a:cubicBezTo>
                <a:lnTo>
                  <a:pt x="6482372" y="3740785"/>
                </a:lnTo>
                <a:lnTo>
                  <a:pt x="6482372" y="3735070"/>
                </a:lnTo>
                <a:cubicBezTo>
                  <a:pt x="6482483" y="3733059"/>
                  <a:pt x="6482595" y="3731049"/>
                  <a:pt x="6482706" y="3729038"/>
                </a:cubicBezTo>
                <a:lnTo>
                  <a:pt x="6483375" y="3723323"/>
                </a:lnTo>
                <a:lnTo>
                  <a:pt x="6484377" y="3717608"/>
                </a:lnTo>
                <a:lnTo>
                  <a:pt x="6485713" y="3711575"/>
                </a:lnTo>
                <a:lnTo>
                  <a:pt x="6487718" y="3705860"/>
                </a:lnTo>
                <a:lnTo>
                  <a:pt x="6489388" y="3700145"/>
                </a:lnTo>
                <a:lnTo>
                  <a:pt x="6491393" y="3694748"/>
                </a:lnTo>
                <a:lnTo>
                  <a:pt x="6493732" y="3689033"/>
                </a:lnTo>
                <a:lnTo>
                  <a:pt x="6496405" y="3683635"/>
                </a:lnTo>
                <a:lnTo>
                  <a:pt x="6499412" y="3678238"/>
                </a:lnTo>
                <a:lnTo>
                  <a:pt x="6502752" y="3673158"/>
                </a:lnTo>
                <a:lnTo>
                  <a:pt x="6506093" y="3668078"/>
                </a:lnTo>
                <a:lnTo>
                  <a:pt x="6509769" y="3662998"/>
                </a:lnTo>
                <a:lnTo>
                  <a:pt x="6513777" y="3658235"/>
                </a:lnTo>
                <a:lnTo>
                  <a:pt x="6518455" y="3653790"/>
                </a:lnTo>
                <a:lnTo>
                  <a:pt x="6523133" y="3649345"/>
                </a:lnTo>
                <a:lnTo>
                  <a:pt x="6527475" y="3645218"/>
                </a:lnTo>
                <a:lnTo>
                  <a:pt x="6532821" y="3641725"/>
                </a:lnTo>
                <a:lnTo>
                  <a:pt x="6537833" y="3638233"/>
                </a:lnTo>
                <a:lnTo>
                  <a:pt x="6543178" y="3634740"/>
                </a:lnTo>
                <a:lnTo>
                  <a:pt x="6548190" y="3631883"/>
                </a:lnTo>
                <a:lnTo>
                  <a:pt x="6553535" y="3629343"/>
                </a:lnTo>
                <a:lnTo>
                  <a:pt x="6559215" y="3626803"/>
                </a:lnTo>
                <a:lnTo>
                  <a:pt x="6564895" y="3624898"/>
                </a:lnTo>
                <a:lnTo>
                  <a:pt x="6570574" y="3622675"/>
                </a:lnTo>
                <a:lnTo>
                  <a:pt x="6576254" y="3621405"/>
                </a:lnTo>
                <a:lnTo>
                  <a:pt x="6581934" y="3620135"/>
                </a:lnTo>
                <a:lnTo>
                  <a:pt x="6587948" y="3618865"/>
                </a:lnTo>
                <a:lnTo>
                  <a:pt x="6593627" y="3618230"/>
                </a:lnTo>
                <a:lnTo>
                  <a:pt x="6599641" y="3617913"/>
                </a:lnTo>
                <a:lnTo>
                  <a:pt x="6605655" y="3617595"/>
                </a:lnTo>
                <a:lnTo>
                  <a:pt x="6611669" y="3617913"/>
                </a:lnTo>
                <a:lnTo>
                  <a:pt x="6617349" y="3618230"/>
                </a:lnTo>
                <a:lnTo>
                  <a:pt x="6623028" y="3618865"/>
                </a:lnTo>
                <a:lnTo>
                  <a:pt x="6629042" y="3620135"/>
                </a:lnTo>
                <a:lnTo>
                  <a:pt x="6634722" y="3621405"/>
                </a:lnTo>
                <a:lnTo>
                  <a:pt x="6640736" y="3622675"/>
                </a:lnTo>
                <a:lnTo>
                  <a:pt x="6646415" y="3624898"/>
                </a:lnTo>
                <a:lnTo>
                  <a:pt x="6652095" y="3626803"/>
                </a:lnTo>
                <a:lnTo>
                  <a:pt x="6657441" y="3629343"/>
                </a:lnTo>
                <a:lnTo>
                  <a:pt x="6662786" y="3631883"/>
                </a:lnTo>
                <a:lnTo>
                  <a:pt x="6668132" y="3634740"/>
                </a:lnTo>
                <a:lnTo>
                  <a:pt x="6673477" y="3638233"/>
                </a:lnTo>
                <a:lnTo>
                  <a:pt x="6678489" y="3641725"/>
                </a:lnTo>
                <a:lnTo>
                  <a:pt x="6683501" y="3645218"/>
                </a:lnTo>
                <a:lnTo>
                  <a:pt x="6688178" y="3649345"/>
                </a:lnTo>
                <a:lnTo>
                  <a:pt x="6692855" y="3653790"/>
                </a:lnTo>
                <a:lnTo>
                  <a:pt x="7361725" y="4321810"/>
                </a:lnTo>
                <a:lnTo>
                  <a:pt x="7366068" y="4325938"/>
                </a:lnTo>
                <a:lnTo>
                  <a:pt x="7370746" y="4330065"/>
                </a:lnTo>
                <a:lnTo>
                  <a:pt x="7376091" y="4334193"/>
                </a:lnTo>
                <a:lnTo>
                  <a:pt x="7380769" y="4337685"/>
                </a:lnTo>
                <a:lnTo>
                  <a:pt x="7386114" y="4340860"/>
                </a:lnTo>
                <a:lnTo>
                  <a:pt x="7391460" y="4343718"/>
                </a:lnTo>
                <a:lnTo>
                  <a:pt x="7396806" y="4346575"/>
                </a:lnTo>
                <a:lnTo>
                  <a:pt x="7402485" y="4349115"/>
                </a:lnTo>
                <a:lnTo>
                  <a:pt x="7407831" y="4351020"/>
                </a:lnTo>
                <a:lnTo>
                  <a:pt x="7413511" y="4352608"/>
                </a:lnTo>
                <a:lnTo>
                  <a:pt x="7419524" y="4354513"/>
                </a:lnTo>
                <a:lnTo>
                  <a:pt x="7425204" y="4355465"/>
                </a:lnTo>
                <a:lnTo>
                  <a:pt x="7431218" y="4356418"/>
                </a:lnTo>
                <a:lnTo>
                  <a:pt x="7436898" y="4357053"/>
                </a:lnTo>
                <a:lnTo>
                  <a:pt x="7442911" y="4358005"/>
                </a:lnTo>
                <a:lnTo>
                  <a:pt x="7448591" y="4358005"/>
                </a:lnTo>
                <a:lnTo>
                  <a:pt x="7454605" y="4358005"/>
                </a:lnTo>
                <a:lnTo>
                  <a:pt x="7460619" y="4357053"/>
                </a:lnTo>
                <a:lnTo>
                  <a:pt x="7466298" y="4356418"/>
                </a:lnTo>
                <a:lnTo>
                  <a:pt x="7472312" y="4355465"/>
                </a:lnTo>
                <a:lnTo>
                  <a:pt x="7477992" y="4354513"/>
                </a:lnTo>
                <a:lnTo>
                  <a:pt x="7484006" y="4352608"/>
                </a:lnTo>
                <a:lnTo>
                  <a:pt x="7489351" y="4351020"/>
                </a:lnTo>
                <a:lnTo>
                  <a:pt x="7495031" y="4349115"/>
                </a:lnTo>
                <a:lnTo>
                  <a:pt x="7500711" y="4346575"/>
                </a:lnTo>
                <a:lnTo>
                  <a:pt x="7506056" y="4343718"/>
                </a:lnTo>
                <a:lnTo>
                  <a:pt x="7511402" y="4340860"/>
                </a:lnTo>
                <a:lnTo>
                  <a:pt x="7516414" y="4337685"/>
                </a:lnTo>
                <a:lnTo>
                  <a:pt x="7521425" y="4334193"/>
                </a:lnTo>
                <a:lnTo>
                  <a:pt x="7526771" y="4330065"/>
                </a:lnTo>
                <a:lnTo>
                  <a:pt x="7531114" y="4325938"/>
                </a:lnTo>
                <a:lnTo>
                  <a:pt x="7535791" y="4321810"/>
                </a:lnTo>
                <a:lnTo>
                  <a:pt x="7540469" y="4317048"/>
                </a:lnTo>
                <a:lnTo>
                  <a:pt x="7544478" y="4312285"/>
                </a:lnTo>
                <a:lnTo>
                  <a:pt x="7548153" y="4307523"/>
                </a:lnTo>
                <a:lnTo>
                  <a:pt x="7551494" y="4302443"/>
                </a:lnTo>
                <a:lnTo>
                  <a:pt x="7554835" y="4297363"/>
                </a:lnTo>
                <a:lnTo>
                  <a:pt x="7557842" y="4292283"/>
                </a:lnTo>
                <a:lnTo>
                  <a:pt x="7560515" y="4286568"/>
                </a:lnTo>
                <a:lnTo>
                  <a:pt x="7562854" y="4281170"/>
                </a:lnTo>
                <a:lnTo>
                  <a:pt x="7564858" y="4275455"/>
                </a:lnTo>
                <a:lnTo>
                  <a:pt x="7566863" y="4270058"/>
                </a:lnTo>
                <a:lnTo>
                  <a:pt x="7568533" y="4264025"/>
                </a:lnTo>
                <a:lnTo>
                  <a:pt x="7569870" y="4258310"/>
                </a:lnTo>
                <a:lnTo>
                  <a:pt x="7570872" y="4252595"/>
                </a:lnTo>
                <a:cubicBezTo>
                  <a:pt x="7571095" y="4250584"/>
                  <a:pt x="7571317" y="4248574"/>
                  <a:pt x="7571540" y="4246563"/>
                </a:cubicBezTo>
                <a:cubicBezTo>
                  <a:pt x="7571651" y="4244658"/>
                  <a:pt x="7571763" y="4242753"/>
                  <a:pt x="7571874" y="4240848"/>
                </a:cubicBezTo>
                <a:lnTo>
                  <a:pt x="7571874" y="4234815"/>
                </a:lnTo>
                <a:lnTo>
                  <a:pt x="7571874" y="4228783"/>
                </a:lnTo>
                <a:cubicBezTo>
                  <a:pt x="7571763" y="4226878"/>
                  <a:pt x="7571651" y="4224973"/>
                  <a:pt x="7571540" y="4223068"/>
                </a:cubicBezTo>
                <a:cubicBezTo>
                  <a:pt x="7571317" y="4221163"/>
                  <a:pt x="7571095" y="4219258"/>
                  <a:pt x="7570872" y="4217353"/>
                </a:cubicBezTo>
                <a:lnTo>
                  <a:pt x="7569870" y="4211320"/>
                </a:lnTo>
                <a:lnTo>
                  <a:pt x="7568533" y="4205605"/>
                </a:lnTo>
                <a:lnTo>
                  <a:pt x="7566863" y="4199890"/>
                </a:lnTo>
                <a:lnTo>
                  <a:pt x="7564858" y="4194175"/>
                </a:lnTo>
                <a:lnTo>
                  <a:pt x="7562854" y="4188460"/>
                </a:lnTo>
                <a:lnTo>
                  <a:pt x="7560515" y="4183063"/>
                </a:lnTo>
                <a:lnTo>
                  <a:pt x="7557842" y="4177665"/>
                </a:lnTo>
                <a:lnTo>
                  <a:pt x="7554835" y="4172268"/>
                </a:lnTo>
                <a:lnTo>
                  <a:pt x="7551494" y="4166870"/>
                </a:lnTo>
                <a:lnTo>
                  <a:pt x="7548153" y="4161790"/>
                </a:lnTo>
                <a:lnTo>
                  <a:pt x="7544478" y="4157028"/>
                </a:lnTo>
                <a:lnTo>
                  <a:pt x="7540469" y="4152265"/>
                </a:lnTo>
                <a:lnTo>
                  <a:pt x="7535791" y="4147820"/>
                </a:lnTo>
                <a:lnTo>
                  <a:pt x="7148903" y="3761423"/>
                </a:lnTo>
                <a:lnTo>
                  <a:pt x="6952786" y="3565208"/>
                </a:lnTo>
                <a:lnTo>
                  <a:pt x="6948108" y="3560445"/>
                </a:lnTo>
                <a:lnTo>
                  <a:pt x="6944099" y="3555683"/>
                </a:lnTo>
                <a:lnTo>
                  <a:pt x="6940424" y="3550920"/>
                </a:lnTo>
                <a:lnTo>
                  <a:pt x="6936749" y="3545840"/>
                </a:lnTo>
                <a:lnTo>
                  <a:pt x="6933408" y="3540760"/>
                </a:lnTo>
                <a:lnTo>
                  <a:pt x="6930735" y="3535680"/>
                </a:lnTo>
                <a:lnTo>
                  <a:pt x="6928062" y="3529965"/>
                </a:lnTo>
                <a:lnTo>
                  <a:pt x="6925724" y="3524568"/>
                </a:lnTo>
                <a:lnTo>
                  <a:pt x="6923385" y="3518853"/>
                </a:lnTo>
                <a:lnTo>
                  <a:pt x="6921380" y="3513455"/>
                </a:lnTo>
                <a:lnTo>
                  <a:pt x="6920044" y="3507423"/>
                </a:lnTo>
                <a:lnTo>
                  <a:pt x="6918708" y="3501708"/>
                </a:lnTo>
                <a:lnTo>
                  <a:pt x="6917705" y="3495993"/>
                </a:lnTo>
                <a:cubicBezTo>
                  <a:pt x="6917482" y="3493982"/>
                  <a:pt x="6917260" y="3491971"/>
                  <a:pt x="6917037" y="3489960"/>
                </a:cubicBezTo>
                <a:cubicBezTo>
                  <a:pt x="6916926" y="3488055"/>
                  <a:pt x="6916814" y="3486150"/>
                  <a:pt x="6916703" y="3484245"/>
                </a:cubicBezTo>
                <a:cubicBezTo>
                  <a:pt x="6916592" y="3482234"/>
                  <a:pt x="6916480" y="3480224"/>
                  <a:pt x="6916369" y="3478213"/>
                </a:cubicBezTo>
                <a:cubicBezTo>
                  <a:pt x="6916480" y="3476202"/>
                  <a:pt x="6916592" y="3474191"/>
                  <a:pt x="6916703" y="3472180"/>
                </a:cubicBezTo>
                <a:cubicBezTo>
                  <a:pt x="6916814" y="3470275"/>
                  <a:pt x="6916926" y="3468370"/>
                  <a:pt x="6917037" y="3466465"/>
                </a:cubicBezTo>
                <a:cubicBezTo>
                  <a:pt x="6917260" y="3464560"/>
                  <a:pt x="6917482" y="3462655"/>
                  <a:pt x="6917705" y="3460750"/>
                </a:cubicBezTo>
                <a:lnTo>
                  <a:pt x="6918708" y="3454718"/>
                </a:lnTo>
                <a:lnTo>
                  <a:pt x="6920044" y="3449003"/>
                </a:lnTo>
                <a:lnTo>
                  <a:pt x="6921380" y="3443288"/>
                </a:lnTo>
                <a:lnTo>
                  <a:pt x="6923385" y="3437255"/>
                </a:lnTo>
                <a:lnTo>
                  <a:pt x="6925724" y="3431858"/>
                </a:lnTo>
                <a:lnTo>
                  <a:pt x="6928062" y="3426460"/>
                </a:lnTo>
                <a:lnTo>
                  <a:pt x="6930735" y="3421063"/>
                </a:lnTo>
                <a:lnTo>
                  <a:pt x="6933408" y="3415348"/>
                </a:lnTo>
                <a:lnTo>
                  <a:pt x="6936749" y="3410268"/>
                </a:lnTo>
                <a:lnTo>
                  <a:pt x="6940424" y="3405505"/>
                </a:lnTo>
                <a:lnTo>
                  <a:pt x="6944099" y="3400425"/>
                </a:lnTo>
                <a:lnTo>
                  <a:pt x="6948108" y="3395663"/>
                </a:lnTo>
                <a:lnTo>
                  <a:pt x="6952786" y="3391218"/>
                </a:lnTo>
                <a:lnTo>
                  <a:pt x="6957129" y="3386773"/>
                </a:lnTo>
                <a:lnTo>
                  <a:pt x="6961807" y="3382645"/>
                </a:lnTo>
                <a:lnTo>
                  <a:pt x="6967152" y="3378835"/>
                </a:lnTo>
                <a:lnTo>
                  <a:pt x="6971830" y="3375343"/>
                </a:lnTo>
                <a:lnTo>
                  <a:pt x="6976841" y="3372168"/>
                </a:lnTo>
                <a:lnTo>
                  <a:pt x="6982521" y="3369310"/>
                </a:lnTo>
                <a:lnTo>
                  <a:pt x="6987866" y="3366453"/>
                </a:lnTo>
                <a:lnTo>
                  <a:pt x="6993546" y="3364230"/>
                </a:lnTo>
                <a:lnTo>
                  <a:pt x="6998892" y="3362008"/>
                </a:lnTo>
                <a:lnTo>
                  <a:pt x="7004571" y="3360103"/>
                </a:lnTo>
                <a:lnTo>
                  <a:pt x="7010585" y="3358833"/>
                </a:lnTo>
                <a:lnTo>
                  <a:pt x="7016265" y="3357245"/>
                </a:lnTo>
                <a:lnTo>
                  <a:pt x="7022279" y="3356293"/>
                </a:lnTo>
                <a:lnTo>
                  <a:pt x="7027958" y="3355658"/>
                </a:lnTo>
                <a:lnTo>
                  <a:pt x="7033972" y="3355340"/>
                </a:lnTo>
                <a:lnTo>
                  <a:pt x="7039652" y="3355023"/>
                </a:lnTo>
                <a:lnTo>
                  <a:pt x="7045666" y="3355340"/>
                </a:lnTo>
                <a:lnTo>
                  <a:pt x="7051680" y="3355658"/>
                </a:lnTo>
                <a:lnTo>
                  <a:pt x="7057359" y="3356293"/>
                </a:lnTo>
                <a:lnTo>
                  <a:pt x="7063373" y="3357245"/>
                </a:lnTo>
                <a:lnTo>
                  <a:pt x="7069053" y="3358833"/>
                </a:lnTo>
                <a:lnTo>
                  <a:pt x="7075067" y="3360103"/>
                </a:lnTo>
                <a:lnTo>
                  <a:pt x="7080412" y="3362008"/>
                </a:lnTo>
                <a:lnTo>
                  <a:pt x="7086092" y="3364230"/>
                </a:lnTo>
                <a:lnTo>
                  <a:pt x="7091772" y="3366453"/>
                </a:lnTo>
                <a:lnTo>
                  <a:pt x="7097117" y="3369310"/>
                </a:lnTo>
                <a:lnTo>
                  <a:pt x="7102463" y="3372168"/>
                </a:lnTo>
                <a:lnTo>
                  <a:pt x="7107474" y="3375343"/>
                </a:lnTo>
                <a:lnTo>
                  <a:pt x="7112486" y="3378835"/>
                </a:lnTo>
                <a:lnTo>
                  <a:pt x="7117497" y="3382645"/>
                </a:lnTo>
                <a:lnTo>
                  <a:pt x="7122175" y="3386773"/>
                </a:lnTo>
                <a:lnTo>
                  <a:pt x="7126852" y="3391218"/>
                </a:lnTo>
                <a:lnTo>
                  <a:pt x="7334329" y="3598228"/>
                </a:lnTo>
                <a:lnTo>
                  <a:pt x="7338672" y="3602673"/>
                </a:lnTo>
                <a:lnTo>
                  <a:pt x="7343349" y="3606800"/>
                </a:lnTo>
                <a:lnTo>
                  <a:pt x="7348695" y="3610610"/>
                </a:lnTo>
                <a:lnTo>
                  <a:pt x="7353372" y="3613785"/>
                </a:lnTo>
                <a:lnTo>
                  <a:pt x="7358718" y="3617278"/>
                </a:lnTo>
                <a:lnTo>
                  <a:pt x="7364064" y="3620135"/>
                </a:lnTo>
                <a:lnTo>
                  <a:pt x="7369409" y="3622675"/>
                </a:lnTo>
                <a:lnTo>
                  <a:pt x="7375089" y="3625215"/>
                </a:lnTo>
                <a:lnTo>
                  <a:pt x="7380435" y="3627120"/>
                </a:lnTo>
                <a:lnTo>
                  <a:pt x="7386114" y="3629343"/>
                </a:lnTo>
                <a:lnTo>
                  <a:pt x="7392128" y="3630613"/>
                </a:lnTo>
                <a:lnTo>
                  <a:pt x="7397808" y="3631883"/>
                </a:lnTo>
                <a:lnTo>
                  <a:pt x="7403822" y="3633153"/>
                </a:lnTo>
                <a:lnTo>
                  <a:pt x="7409501" y="3633788"/>
                </a:lnTo>
                <a:lnTo>
                  <a:pt x="7415515" y="3634105"/>
                </a:lnTo>
                <a:lnTo>
                  <a:pt x="7421195" y="3634105"/>
                </a:lnTo>
                <a:lnTo>
                  <a:pt x="7427209" y="3634105"/>
                </a:lnTo>
                <a:lnTo>
                  <a:pt x="7433223" y="3633788"/>
                </a:lnTo>
                <a:lnTo>
                  <a:pt x="7438902" y="3633153"/>
                </a:lnTo>
                <a:lnTo>
                  <a:pt x="7444916" y="3631883"/>
                </a:lnTo>
                <a:lnTo>
                  <a:pt x="7450596" y="3630613"/>
                </a:lnTo>
                <a:lnTo>
                  <a:pt x="7456610" y="3629343"/>
                </a:lnTo>
                <a:lnTo>
                  <a:pt x="7461955" y="3627120"/>
                </a:lnTo>
                <a:lnTo>
                  <a:pt x="7467635" y="3625215"/>
                </a:lnTo>
                <a:lnTo>
                  <a:pt x="7473315" y="3622675"/>
                </a:lnTo>
                <a:lnTo>
                  <a:pt x="7478660" y="3620135"/>
                </a:lnTo>
                <a:lnTo>
                  <a:pt x="7484006" y="3617278"/>
                </a:lnTo>
                <a:lnTo>
                  <a:pt x="7489017" y="3613785"/>
                </a:lnTo>
                <a:lnTo>
                  <a:pt x="7494029" y="3610610"/>
                </a:lnTo>
                <a:lnTo>
                  <a:pt x="7499374" y="3606800"/>
                </a:lnTo>
                <a:lnTo>
                  <a:pt x="7503718" y="3602673"/>
                </a:lnTo>
                <a:lnTo>
                  <a:pt x="7508395" y="3598228"/>
                </a:lnTo>
                <a:lnTo>
                  <a:pt x="7513073" y="3593783"/>
                </a:lnTo>
                <a:lnTo>
                  <a:pt x="7517082" y="3589020"/>
                </a:lnTo>
                <a:lnTo>
                  <a:pt x="7520757" y="3583940"/>
                </a:lnTo>
                <a:lnTo>
                  <a:pt x="7524098" y="3578860"/>
                </a:lnTo>
                <a:lnTo>
                  <a:pt x="7527439" y="3573463"/>
                </a:lnTo>
                <a:lnTo>
                  <a:pt x="7530446" y="3568383"/>
                </a:lnTo>
                <a:lnTo>
                  <a:pt x="7533119" y="3562985"/>
                </a:lnTo>
                <a:lnTo>
                  <a:pt x="7535457" y="3557588"/>
                </a:lnTo>
                <a:lnTo>
                  <a:pt x="7537462" y="3551873"/>
                </a:lnTo>
                <a:lnTo>
                  <a:pt x="7539467" y="3546158"/>
                </a:lnTo>
                <a:lnTo>
                  <a:pt x="7541137" y="3540443"/>
                </a:lnTo>
                <a:lnTo>
                  <a:pt x="7542473" y="3534410"/>
                </a:lnTo>
                <a:lnTo>
                  <a:pt x="7543476" y="3528695"/>
                </a:lnTo>
                <a:cubicBezTo>
                  <a:pt x="7543699" y="3526790"/>
                  <a:pt x="7543921" y="3524885"/>
                  <a:pt x="7544144" y="3522980"/>
                </a:cubicBezTo>
                <a:cubicBezTo>
                  <a:pt x="7544255" y="3520969"/>
                  <a:pt x="7544367" y="3518959"/>
                  <a:pt x="7544478" y="3516948"/>
                </a:cubicBezTo>
                <a:lnTo>
                  <a:pt x="7544478" y="3511233"/>
                </a:lnTo>
                <a:lnTo>
                  <a:pt x="7544478" y="3505200"/>
                </a:lnTo>
                <a:cubicBezTo>
                  <a:pt x="7544367" y="3503189"/>
                  <a:pt x="7544255" y="3501179"/>
                  <a:pt x="7544144" y="3499168"/>
                </a:cubicBezTo>
                <a:cubicBezTo>
                  <a:pt x="7543921" y="3497263"/>
                  <a:pt x="7543699" y="3495358"/>
                  <a:pt x="7543476" y="3493453"/>
                </a:cubicBezTo>
                <a:lnTo>
                  <a:pt x="7542473" y="3487738"/>
                </a:lnTo>
                <a:lnTo>
                  <a:pt x="7541137" y="3481705"/>
                </a:lnTo>
                <a:lnTo>
                  <a:pt x="7539467" y="3475990"/>
                </a:lnTo>
                <a:lnTo>
                  <a:pt x="7537462" y="3470593"/>
                </a:lnTo>
                <a:lnTo>
                  <a:pt x="7535457" y="3464878"/>
                </a:lnTo>
                <a:lnTo>
                  <a:pt x="7533119" y="3459163"/>
                </a:lnTo>
                <a:lnTo>
                  <a:pt x="7530446" y="3453765"/>
                </a:lnTo>
                <a:lnTo>
                  <a:pt x="7527439" y="3448685"/>
                </a:lnTo>
                <a:lnTo>
                  <a:pt x="7524098" y="3443605"/>
                </a:lnTo>
                <a:lnTo>
                  <a:pt x="7520757" y="3438525"/>
                </a:lnTo>
                <a:lnTo>
                  <a:pt x="7517082" y="3433763"/>
                </a:lnTo>
                <a:lnTo>
                  <a:pt x="7513073" y="3428683"/>
                </a:lnTo>
                <a:lnTo>
                  <a:pt x="7508395" y="3423920"/>
                </a:lnTo>
                <a:lnTo>
                  <a:pt x="6839860" y="2756218"/>
                </a:lnTo>
                <a:lnTo>
                  <a:pt x="6836519" y="2753043"/>
                </a:lnTo>
                <a:lnTo>
                  <a:pt x="6833178" y="2749233"/>
                </a:lnTo>
                <a:lnTo>
                  <a:pt x="6826830" y="2741295"/>
                </a:lnTo>
                <a:lnTo>
                  <a:pt x="6821818" y="2733040"/>
                </a:lnTo>
                <a:lnTo>
                  <a:pt x="6817141" y="2724468"/>
                </a:lnTo>
                <a:lnTo>
                  <a:pt x="6812797" y="2715895"/>
                </a:lnTo>
                <a:lnTo>
                  <a:pt x="6809791" y="2707005"/>
                </a:lnTo>
                <a:lnTo>
                  <a:pt x="6807452" y="2697798"/>
                </a:lnTo>
                <a:lnTo>
                  <a:pt x="6805447" y="2688590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6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F894F013-C30B-40EF-AA61-23994479BBF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5037736" cy="4110086"/>
          </a:xfrm>
          <a:custGeom>
            <a:avLst/>
            <a:gdLst>
              <a:gd name="connsiteX0" fmla="*/ 5037736 w 5037736"/>
              <a:gd name="connsiteY0" fmla="*/ 0 h 4110086"/>
              <a:gd name="connsiteX1" fmla="*/ 0 w 5037736"/>
              <a:gd name="connsiteY1" fmla="*/ 0 h 4110086"/>
              <a:gd name="connsiteX2" fmla="*/ 2696252 w 5037736"/>
              <a:gd name="connsiteY2" fmla="*/ 2688414 h 4110086"/>
              <a:gd name="connsiteX3" fmla="*/ 2695583 w 5037736"/>
              <a:gd name="connsiteY3" fmla="*/ 2681112 h 4110086"/>
              <a:gd name="connsiteX4" fmla="*/ 2694915 w 5037736"/>
              <a:gd name="connsiteY4" fmla="*/ 2674127 h 4110086"/>
              <a:gd name="connsiteX5" fmla="*/ 2694915 w 5037736"/>
              <a:gd name="connsiteY5" fmla="*/ 2667143 h 4110086"/>
              <a:gd name="connsiteX6" fmla="*/ 2695249 w 5037736"/>
              <a:gd name="connsiteY6" fmla="*/ 2660158 h 4110086"/>
              <a:gd name="connsiteX7" fmla="*/ 2695918 w 5037736"/>
              <a:gd name="connsiteY7" fmla="*/ 2652856 h 4110086"/>
              <a:gd name="connsiteX8" fmla="*/ 2696920 w 5037736"/>
              <a:gd name="connsiteY8" fmla="*/ 2645872 h 4110086"/>
              <a:gd name="connsiteX9" fmla="*/ 2698590 w 5037736"/>
              <a:gd name="connsiteY9" fmla="*/ 2638887 h 4110086"/>
              <a:gd name="connsiteX10" fmla="*/ 2700260 w 5037736"/>
              <a:gd name="connsiteY10" fmla="*/ 2631903 h 4110086"/>
              <a:gd name="connsiteX11" fmla="*/ 2702599 w 5037736"/>
              <a:gd name="connsiteY11" fmla="*/ 2625235 h 4110086"/>
              <a:gd name="connsiteX12" fmla="*/ 2705605 w 5037736"/>
              <a:gd name="connsiteY12" fmla="*/ 2618568 h 4110086"/>
              <a:gd name="connsiteX13" fmla="*/ 2708946 w 5037736"/>
              <a:gd name="connsiteY13" fmla="*/ 2612219 h 4110086"/>
              <a:gd name="connsiteX14" fmla="*/ 2712287 w 5037736"/>
              <a:gd name="connsiteY14" fmla="*/ 2605552 h 4110086"/>
              <a:gd name="connsiteX15" fmla="*/ 2716296 w 5037736"/>
              <a:gd name="connsiteY15" fmla="*/ 2599520 h 4110086"/>
              <a:gd name="connsiteX16" fmla="*/ 2720973 w 5037736"/>
              <a:gd name="connsiteY16" fmla="*/ 2593488 h 4110086"/>
              <a:gd name="connsiteX17" fmla="*/ 2725649 w 5037736"/>
              <a:gd name="connsiteY17" fmla="*/ 2587773 h 4110086"/>
              <a:gd name="connsiteX18" fmla="*/ 2730660 w 5037736"/>
              <a:gd name="connsiteY18" fmla="*/ 2582058 h 4110086"/>
              <a:gd name="connsiteX19" fmla="*/ 2735337 w 5037736"/>
              <a:gd name="connsiteY19" fmla="*/ 2577931 h 4110086"/>
              <a:gd name="connsiteX20" fmla="*/ 2740014 w 5037736"/>
              <a:gd name="connsiteY20" fmla="*/ 2573804 h 4110086"/>
              <a:gd name="connsiteX21" fmla="*/ 2745025 w 5037736"/>
              <a:gd name="connsiteY21" fmla="*/ 2569994 h 4110086"/>
              <a:gd name="connsiteX22" fmla="*/ 2750036 w 5037736"/>
              <a:gd name="connsiteY22" fmla="*/ 2566184 h 4110086"/>
              <a:gd name="connsiteX23" fmla="*/ 2755381 w 5037736"/>
              <a:gd name="connsiteY23" fmla="*/ 2563327 h 4110086"/>
              <a:gd name="connsiteX24" fmla="*/ 2760726 w 5037736"/>
              <a:gd name="connsiteY24" fmla="*/ 2560152 h 4110086"/>
              <a:gd name="connsiteX25" fmla="*/ 2766072 w 5037736"/>
              <a:gd name="connsiteY25" fmla="*/ 2557295 h 4110086"/>
              <a:gd name="connsiteX26" fmla="*/ 2771417 w 5037736"/>
              <a:gd name="connsiteY26" fmla="*/ 2555073 h 4110086"/>
              <a:gd name="connsiteX27" fmla="*/ 2777096 w 5037736"/>
              <a:gd name="connsiteY27" fmla="*/ 2552850 h 4110086"/>
              <a:gd name="connsiteX28" fmla="*/ 2782775 w 5037736"/>
              <a:gd name="connsiteY28" fmla="*/ 2551263 h 4110086"/>
              <a:gd name="connsiteX29" fmla="*/ 2788788 w 5037736"/>
              <a:gd name="connsiteY29" fmla="*/ 2549675 h 4110086"/>
              <a:gd name="connsiteX30" fmla="*/ 2794467 w 5037736"/>
              <a:gd name="connsiteY30" fmla="*/ 2548406 h 4110086"/>
              <a:gd name="connsiteX31" fmla="*/ 2800146 w 5037736"/>
              <a:gd name="connsiteY31" fmla="*/ 2547453 h 4110086"/>
              <a:gd name="connsiteX32" fmla="*/ 2806159 w 5037736"/>
              <a:gd name="connsiteY32" fmla="*/ 2546818 h 4110086"/>
              <a:gd name="connsiteX33" fmla="*/ 2811839 w 5037736"/>
              <a:gd name="connsiteY33" fmla="*/ 2546183 h 4110086"/>
              <a:gd name="connsiteX34" fmla="*/ 2817852 w 5037736"/>
              <a:gd name="connsiteY34" fmla="*/ 2546183 h 4110086"/>
              <a:gd name="connsiteX35" fmla="*/ 2823865 w 5037736"/>
              <a:gd name="connsiteY35" fmla="*/ 2546183 h 4110086"/>
              <a:gd name="connsiteX36" fmla="*/ 2829878 w 5037736"/>
              <a:gd name="connsiteY36" fmla="*/ 2546818 h 4110086"/>
              <a:gd name="connsiteX37" fmla="*/ 2835557 w 5037736"/>
              <a:gd name="connsiteY37" fmla="*/ 2547453 h 4110086"/>
              <a:gd name="connsiteX38" fmla="*/ 2841236 w 5037736"/>
              <a:gd name="connsiteY38" fmla="*/ 2548406 h 4110086"/>
              <a:gd name="connsiteX39" fmla="*/ 2847250 w 5037736"/>
              <a:gd name="connsiteY39" fmla="*/ 2549675 h 4110086"/>
              <a:gd name="connsiteX40" fmla="*/ 2852929 w 5037736"/>
              <a:gd name="connsiteY40" fmla="*/ 2551263 h 4110086"/>
              <a:gd name="connsiteX41" fmla="*/ 2858608 w 5037736"/>
              <a:gd name="connsiteY41" fmla="*/ 2552850 h 4110086"/>
              <a:gd name="connsiteX42" fmla="*/ 2864287 w 5037736"/>
              <a:gd name="connsiteY42" fmla="*/ 2555073 h 4110086"/>
              <a:gd name="connsiteX43" fmla="*/ 2869966 w 5037736"/>
              <a:gd name="connsiteY43" fmla="*/ 2557295 h 4110086"/>
              <a:gd name="connsiteX44" fmla="*/ 2875311 w 5037736"/>
              <a:gd name="connsiteY44" fmla="*/ 2560152 h 4110086"/>
              <a:gd name="connsiteX45" fmla="*/ 2880322 w 5037736"/>
              <a:gd name="connsiteY45" fmla="*/ 2563327 h 4110086"/>
              <a:gd name="connsiteX46" fmla="*/ 2885667 w 5037736"/>
              <a:gd name="connsiteY46" fmla="*/ 2566184 h 4110086"/>
              <a:gd name="connsiteX47" fmla="*/ 2890678 w 5037736"/>
              <a:gd name="connsiteY47" fmla="*/ 2569994 h 4110086"/>
              <a:gd name="connsiteX48" fmla="*/ 2895689 w 5037736"/>
              <a:gd name="connsiteY48" fmla="*/ 2573804 h 4110086"/>
              <a:gd name="connsiteX49" fmla="*/ 2900366 w 5037736"/>
              <a:gd name="connsiteY49" fmla="*/ 2577931 h 4110086"/>
              <a:gd name="connsiteX50" fmla="*/ 2905043 w 5037736"/>
              <a:gd name="connsiteY50" fmla="*/ 2582058 h 4110086"/>
              <a:gd name="connsiteX51" fmla="*/ 4398989 w 5037736"/>
              <a:gd name="connsiteY51" fmla="*/ 4073893 h 4110086"/>
              <a:gd name="connsiteX52" fmla="*/ 4403332 w 5037736"/>
              <a:gd name="connsiteY52" fmla="*/ 4078338 h 4110086"/>
              <a:gd name="connsiteX53" fmla="*/ 4408009 w 5037736"/>
              <a:gd name="connsiteY53" fmla="*/ 4082465 h 4110086"/>
              <a:gd name="connsiteX54" fmla="*/ 4413020 w 5037736"/>
              <a:gd name="connsiteY54" fmla="*/ 4086275 h 4110086"/>
              <a:gd name="connsiteX55" fmla="*/ 4418031 w 5037736"/>
              <a:gd name="connsiteY55" fmla="*/ 4089767 h 4110086"/>
              <a:gd name="connsiteX56" fmla="*/ 4423042 w 5037736"/>
              <a:gd name="connsiteY56" fmla="*/ 4093259 h 4110086"/>
              <a:gd name="connsiteX57" fmla="*/ 4428721 w 5037736"/>
              <a:gd name="connsiteY57" fmla="*/ 4095799 h 4110086"/>
              <a:gd name="connsiteX58" fmla="*/ 4433732 w 5037736"/>
              <a:gd name="connsiteY58" fmla="*/ 4098656 h 4110086"/>
              <a:gd name="connsiteX59" fmla="*/ 4439745 w 5037736"/>
              <a:gd name="connsiteY59" fmla="*/ 4101196 h 4110086"/>
              <a:gd name="connsiteX60" fmla="*/ 4445090 w 5037736"/>
              <a:gd name="connsiteY60" fmla="*/ 4103101 h 4110086"/>
              <a:gd name="connsiteX61" fmla="*/ 4450769 w 5037736"/>
              <a:gd name="connsiteY61" fmla="*/ 4105006 h 4110086"/>
              <a:gd name="connsiteX62" fmla="*/ 4456449 w 5037736"/>
              <a:gd name="connsiteY62" fmla="*/ 4106593 h 4110086"/>
              <a:gd name="connsiteX63" fmla="*/ 4462127 w 5037736"/>
              <a:gd name="connsiteY63" fmla="*/ 4107863 h 4110086"/>
              <a:gd name="connsiteX64" fmla="*/ 4468140 w 5037736"/>
              <a:gd name="connsiteY64" fmla="*/ 4108816 h 4110086"/>
              <a:gd name="connsiteX65" fmla="*/ 4474154 w 5037736"/>
              <a:gd name="connsiteY65" fmla="*/ 4109451 h 4110086"/>
              <a:gd name="connsiteX66" fmla="*/ 4480167 w 5037736"/>
              <a:gd name="connsiteY66" fmla="*/ 4110086 h 4110086"/>
              <a:gd name="connsiteX67" fmla="*/ 4485846 w 5037736"/>
              <a:gd name="connsiteY67" fmla="*/ 4110086 h 4110086"/>
              <a:gd name="connsiteX68" fmla="*/ 4491526 w 5037736"/>
              <a:gd name="connsiteY68" fmla="*/ 4110086 h 4110086"/>
              <a:gd name="connsiteX69" fmla="*/ 4497538 w 5037736"/>
              <a:gd name="connsiteY69" fmla="*/ 4109451 h 4110086"/>
              <a:gd name="connsiteX70" fmla="*/ 4503551 w 5037736"/>
              <a:gd name="connsiteY70" fmla="*/ 4108816 h 4110086"/>
              <a:gd name="connsiteX71" fmla="*/ 4509565 w 5037736"/>
              <a:gd name="connsiteY71" fmla="*/ 4107863 h 4110086"/>
              <a:gd name="connsiteX72" fmla="*/ 4515244 w 5037736"/>
              <a:gd name="connsiteY72" fmla="*/ 4106593 h 4110086"/>
              <a:gd name="connsiteX73" fmla="*/ 4520589 w 5037736"/>
              <a:gd name="connsiteY73" fmla="*/ 4105006 h 4110086"/>
              <a:gd name="connsiteX74" fmla="*/ 4526602 w 5037736"/>
              <a:gd name="connsiteY74" fmla="*/ 4103101 h 4110086"/>
              <a:gd name="connsiteX75" fmla="*/ 4531948 w 5037736"/>
              <a:gd name="connsiteY75" fmla="*/ 4101196 h 4110086"/>
              <a:gd name="connsiteX76" fmla="*/ 4537960 w 5037736"/>
              <a:gd name="connsiteY76" fmla="*/ 4098656 h 4110086"/>
              <a:gd name="connsiteX77" fmla="*/ 4542971 w 5037736"/>
              <a:gd name="connsiteY77" fmla="*/ 4095799 h 4110086"/>
              <a:gd name="connsiteX78" fmla="*/ 4548650 w 5037736"/>
              <a:gd name="connsiteY78" fmla="*/ 4093259 h 4110086"/>
              <a:gd name="connsiteX79" fmla="*/ 4553661 w 5037736"/>
              <a:gd name="connsiteY79" fmla="*/ 4089767 h 4110086"/>
              <a:gd name="connsiteX80" fmla="*/ 4558672 w 5037736"/>
              <a:gd name="connsiteY80" fmla="*/ 4086275 h 4110086"/>
              <a:gd name="connsiteX81" fmla="*/ 4563683 w 5037736"/>
              <a:gd name="connsiteY81" fmla="*/ 4082465 h 4110086"/>
              <a:gd name="connsiteX82" fmla="*/ 4568360 w 5037736"/>
              <a:gd name="connsiteY82" fmla="*/ 4078338 h 4110086"/>
              <a:gd name="connsiteX83" fmla="*/ 4572704 w 5037736"/>
              <a:gd name="connsiteY83" fmla="*/ 4073893 h 4110086"/>
              <a:gd name="connsiteX84" fmla="*/ 4577381 w 5037736"/>
              <a:gd name="connsiteY84" fmla="*/ 4069448 h 4110086"/>
              <a:gd name="connsiteX85" fmla="*/ 4581389 w 5037736"/>
              <a:gd name="connsiteY85" fmla="*/ 4064686 h 4110086"/>
              <a:gd name="connsiteX86" fmla="*/ 4585064 w 5037736"/>
              <a:gd name="connsiteY86" fmla="*/ 4059606 h 4110086"/>
              <a:gd name="connsiteX87" fmla="*/ 4588738 w 5037736"/>
              <a:gd name="connsiteY87" fmla="*/ 4054844 h 4110086"/>
              <a:gd name="connsiteX88" fmla="*/ 4592079 w 5037736"/>
              <a:gd name="connsiteY88" fmla="*/ 4049447 h 4110086"/>
              <a:gd name="connsiteX89" fmla="*/ 4595086 w 5037736"/>
              <a:gd name="connsiteY89" fmla="*/ 4044367 h 4110086"/>
              <a:gd name="connsiteX90" fmla="*/ 4597424 w 5037736"/>
              <a:gd name="connsiteY90" fmla="*/ 4038653 h 4110086"/>
              <a:gd name="connsiteX91" fmla="*/ 4599763 w 5037736"/>
              <a:gd name="connsiteY91" fmla="*/ 4033256 h 4110086"/>
              <a:gd name="connsiteX92" fmla="*/ 4602101 w 5037736"/>
              <a:gd name="connsiteY92" fmla="*/ 4027859 h 4110086"/>
              <a:gd name="connsiteX93" fmla="*/ 4604106 w 5037736"/>
              <a:gd name="connsiteY93" fmla="*/ 4022144 h 4110086"/>
              <a:gd name="connsiteX94" fmla="*/ 4605776 w 5037736"/>
              <a:gd name="connsiteY94" fmla="*/ 4016112 h 4110086"/>
              <a:gd name="connsiteX95" fmla="*/ 4606778 w 5037736"/>
              <a:gd name="connsiteY95" fmla="*/ 4010397 h 4110086"/>
              <a:gd name="connsiteX96" fmla="*/ 4607781 w 5037736"/>
              <a:gd name="connsiteY96" fmla="*/ 4004683 h 4110086"/>
              <a:gd name="connsiteX97" fmla="*/ 4608448 w 5037736"/>
              <a:gd name="connsiteY97" fmla="*/ 3998650 h 4110086"/>
              <a:gd name="connsiteX98" fmla="*/ 4608782 w 5037736"/>
              <a:gd name="connsiteY98" fmla="*/ 3992936 h 4110086"/>
              <a:gd name="connsiteX99" fmla="*/ 4609117 w 5037736"/>
              <a:gd name="connsiteY99" fmla="*/ 3987221 h 4110086"/>
              <a:gd name="connsiteX100" fmla="*/ 4608782 w 5037736"/>
              <a:gd name="connsiteY100" fmla="*/ 3980872 h 4110086"/>
              <a:gd name="connsiteX101" fmla="*/ 4608448 w 5037736"/>
              <a:gd name="connsiteY101" fmla="*/ 3975157 h 4110086"/>
              <a:gd name="connsiteX102" fmla="*/ 4607781 w 5037736"/>
              <a:gd name="connsiteY102" fmla="*/ 3969442 h 4110086"/>
              <a:gd name="connsiteX103" fmla="*/ 4606778 w 5037736"/>
              <a:gd name="connsiteY103" fmla="*/ 3963410 h 4110086"/>
              <a:gd name="connsiteX104" fmla="*/ 4605776 w 5037736"/>
              <a:gd name="connsiteY104" fmla="*/ 3957696 h 4110086"/>
              <a:gd name="connsiteX105" fmla="*/ 4604106 w 5037736"/>
              <a:gd name="connsiteY105" fmla="*/ 3951981 h 4110086"/>
              <a:gd name="connsiteX106" fmla="*/ 4602101 w 5037736"/>
              <a:gd name="connsiteY106" fmla="*/ 3946584 h 4110086"/>
              <a:gd name="connsiteX107" fmla="*/ 4599763 w 5037736"/>
              <a:gd name="connsiteY107" fmla="*/ 3940552 h 4110086"/>
              <a:gd name="connsiteX108" fmla="*/ 4597424 w 5037736"/>
              <a:gd name="connsiteY108" fmla="*/ 3935155 h 4110086"/>
              <a:gd name="connsiteX109" fmla="*/ 4595086 w 5037736"/>
              <a:gd name="connsiteY109" fmla="*/ 3929757 h 4110086"/>
              <a:gd name="connsiteX110" fmla="*/ 4592079 w 5037736"/>
              <a:gd name="connsiteY110" fmla="*/ 3924678 h 4110086"/>
              <a:gd name="connsiteX111" fmla="*/ 4588738 w 5037736"/>
              <a:gd name="connsiteY111" fmla="*/ 3919281 h 4110086"/>
              <a:gd name="connsiteX112" fmla="*/ 4585064 w 5037736"/>
              <a:gd name="connsiteY112" fmla="*/ 3914201 h 4110086"/>
              <a:gd name="connsiteX113" fmla="*/ 4581389 w 5037736"/>
              <a:gd name="connsiteY113" fmla="*/ 3909121 h 4110086"/>
              <a:gd name="connsiteX114" fmla="*/ 4577381 w 5037736"/>
              <a:gd name="connsiteY114" fmla="*/ 3904677 h 4110086"/>
              <a:gd name="connsiteX115" fmla="*/ 4572704 w 5037736"/>
              <a:gd name="connsiteY115" fmla="*/ 3899914 h 4110086"/>
              <a:gd name="connsiteX116" fmla="*/ 3276525 w 5037736"/>
              <a:gd name="connsiteY116" fmla="*/ 2605234 h 4110086"/>
              <a:gd name="connsiteX117" fmla="*/ 3272182 w 5037736"/>
              <a:gd name="connsiteY117" fmla="*/ 2600472 h 4110086"/>
              <a:gd name="connsiteX118" fmla="*/ 3268174 w 5037736"/>
              <a:gd name="connsiteY118" fmla="*/ 2596027 h 4110086"/>
              <a:gd name="connsiteX119" fmla="*/ 3264165 w 5037736"/>
              <a:gd name="connsiteY119" fmla="*/ 2590948 h 4110086"/>
              <a:gd name="connsiteX120" fmla="*/ 3260824 w 5037736"/>
              <a:gd name="connsiteY120" fmla="*/ 2585868 h 4110086"/>
              <a:gd name="connsiteX121" fmla="*/ 3257818 w 5037736"/>
              <a:gd name="connsiteY121" fmla="*/ 2580788 h 4110086"/>
              <a:gd name="connsiteX122" fmla="*/ 3254811 w 5037736"/>
              <a:gd name="connsiteY122" fmla="*/ 2575709 h 4110086"/>
              <a:gd name="connsiteX123" fmla="*/ 3252138 w 5037736"/>
              <a:gd name="connsiteY123" fmla="*/ 2569994 h 4110086"/>
              <a:gd name="connsiteX124" fmla="*/ 3249466 w 5037736"/>
              <a:gd name="connsiteY124" fmla="*/ 2564597 h 4110086"/>
              <a:gd name="connsiteX125" fmla="*/ 3247461 w 5037736"/>
              <a:gd name="connsiteY125" fmla="*/ 2558882 h 4110086"/>
              <a:gd name="connsiteX126" fmla="*/ 3245791 w 5037736"/>
              <a:gd name="connsiteY126" fmla="*/ 2553168 h 4110086"/>
              <a:gd name="connsiteX127" fmla="*/ 3244121 w 5037736"/>
              <a:gd name="connsiteY127" fmla="*/ 2547453 h 4110086"/>
              <a:gd name="connsiteX128" fmla="*/ 3242785 w 5037736"/>
              <a:gd name="connsiteY128" fmla="*/ 2541738 h 4110086"/>
              <a:gd name="connsiteX129" fmla="*/ 3241782 w 5037736"/>
              <a:gd name="connsiteY129" fmla="*/ 2536024 h 4110086"/>
              <a:gd name="connsiteX130" fmla="*/ 3241114 w 5037736"/>
              <a:gd name="connsiteY130" fmla="*/ 2529992 h 4110086"/>
              <a:gd name="connsiteX131" fmla="*/ 3240780 w 5037736"/>
              <a:gd name="connsiteY131" fmla="*/ 2524277 h 4110086"/>
              <a:gd name="connsiteX132" fmla="*/ 3240780 w 5037736"/>
              <a:gd name="connsiteY132" fmla="*/ 2518245 h 4110086"/>
              <a:gd name="connsiteX133" fmla="*/ 3240780 w 5037736"/>
              <a:gd name="connsiteY133" fmla="*/ 2512213 h 4110086"/>
              <a:gd name="connsiteX134" fmla="*/ 3241114 w 5037736"/>
              <a:gd name="connsiteY134" fmla="*/ 2506498 h 4110086"/>
              <a:gd name="connsiteX135" fmla="*/ 3241782 w 5037736"/>
              <a:gd name="connsiteY135" fmla="*/ 2500784 h 4110086"/>
              <a:gd name="connsiteX136" fmla="*/ 3242785 w 5037736"/>
              <a:gd name="connsiteY136" fmla="*/ 2494752 h 4110086"/>
              <a:gd name="connsiteX137" fmla="*/ 3244121 w 5037736"/>
              <a:gd name="connsiteY137" fmla="*/ 2489037 h 4110086"/>
              <a:gd name="connsiteX138" fmla="*/ 3245791 w 5037736"/>
              <a:gd name="connsiteY138" fmla="*/ 2483322 h 4110086"/>
              <a:gd name="connsiteX139" fmla="*/ 3247461 w 5037736"/>
              <a:gd name="connsiteY139" fmla="*/ 2477290 h 4110086"/>
              <a:gd name="connsiteX140" fmla="*/ 3249466 w 5037736"/>
              <a:gd name="connsiteY140" fmla="*/ 2471893 h 4110086"/>
              <a:gd name="connsiteX141" fmla="*/ 3252138 w 5037736"/>
              <a:gd name="connsiteY141" fmla="*/ 2466496 h 4110086"/>
              <a:gd name="connsiteX142" fmla="*/ 3254811 w 5037736"/>
              <a:gd name="connsiteY142" fmla="*/ 2461099 h 4110086"/>
              <a:gd name="connsiteX143" fmla="*/ 3257818 w 5037736"/>
              <a:gd name="connsiteY143" fmla="*/ 2455702 h 4110086"/>
              <a:gd name="connsiteX144" fmla="*/ 3260824 w 5037736"/>
              <a:gd name="connsiteY144" fmla="*/ 2450304 h 4110086"/>
              <a:gd name="connsiteX145" fmla="*/ 3264165 w 5037736"/>
              <a:gd name="connsiteY145" fmla="*/ 2445542 h 4110086"/>
              <a:gd name="connsiteX146" fmla="*/ 3268174 w 5037736"/>
              <a:gd name="connsiteY146" fmla="*/ 2440463 h 4110086"/>
              <a:gd name="connsiteX147" fmla="*/ 3272182 w 5037736"/>
              <a:gd name="connsiteY147" fmla="*/ 2435700 h 4110086"/>
              <a:gd name="connsiteX148" fmla="*/ 3276525 w 5037736"/>
              <a:gd name="connsiteY148" fmla="*/ 2431256 h 4110086"/>
              <a:gd name="connsiteX149" fmla="*/ 3281536 w 5037736"/>
              <a:gd name="connsiteY149" fmla="*/ 2426811 h 4110086"/>
              <a:gd name="connsiteX150" fmla="*/ 3285879 w 5037736"/>
              <a:gd name="connsiteY150" fmla="*/ 2422684 h 4110086"/>
              <a:gd name="connsiteX151" fmla="*/ 3290890 w 5037736"/>
              <a:gd name="connsiteY151" fmla="*/ 2418874 h 4110086"/>
              <a:gd name="connsiteX152" fmla="*/ 3296235 w 5037736"/>
              <a:gd name="connsiteY152" fmla="*/ 2415382 h 4110086"/>
              <a:gd name="connsiteX153" fmla="*/ 3301246 w 5037736"/>
              <a:gd name="connsiteY153" fmla="*/ 2412207 h 4110086"/>
              <a:gd name="connsiteX154" fmla="*/ 3306591 w 5037736"/>
              <a:gd name="connsiteY154" fmla="*/ 2409350 h 4110086"/>
              <a:gd name="connsiteX155" fmla="*/ 3311936 w 5037736"/>
              <a:gd name="connsiteY155" fmla="*/ 2406492 h 4110086"/>
              <a:gd name="connsiteX156" fmla="*/ 3317281 w 5037736"/>
              <a:gd name="connsiteY156" fmla="*/ 2404270 h 4110086"/>
              <a:gd name="connsiteX157" fmla="*/ 3323295 w 5037736"/>
              <a:gd name="connsiteY157" fmla="*/ 2402048 h 4110086"/>
              <a:gd name="connsiteX158" fmla="*/ 3328640 w 5037736"/>
              <a:gd name="connsiteY158" fmla="*/ 2400143 h 4110086"/>
              <a:gd name="connsiteX159" fmla="*/ 3334653 w 5037736"/>
              <a:gd name="connsiteY159" fmla="*/ 2398873 h 4110086"/>
              <a:gd name="connsiteX160" fmla="*/ 3340332 w 5037736"/>
              <a:gd name="connsiteY160" fmla="*/ 2397285 h 4110086"/>
              <a:gd name="connsiteX161" fmla="*/ 3346011 w 5037736"/>
              <a:gd name="connsiteY161" fmla="*/ 2396333 h 4110086"/>
              <a:gd name="connsiteX162" fmla="*/ 3352024 w 5037736"/>
              <a:gd name="connsiteY162" fmla="*/ 2395698 h 4110086"/>
              <a:gd name="connsiteX163" fmla="*/ 3357703 w 5037736"/>
              <a:gd name="connsiteY163" fmla="*/ 2395381 h 4110086"/>
              <a:gd name="connsiteX164" fmla="*/ 3364051 w 5037736"/>
              <a:gd name="connsiteY164" fmla="*/ 2395381 h 4110086"/>
              <a:gd name="connsiteX165" fmla="*/ 3369730 w 5037736"/>
              <a:gd name="connsiteY165" fmla="*/ 2395381 h 4110086"/>
              <a:gd name="connsiteX166" fmla="*/ 3375743 w 5037736"/>
              <a:gd name="connsiteY166" fmla="*/ 2395698 h 4110086"/>
              <a:gd name="connsiteX167" fmla="*/ 3381422 w 5037736"/>
              <a:gd name="connsiteY167" fmla="*/ 2396333 h 4110086"/>
              <a:gd name="connsiteX168" fmla="*/ 3387101 w 5037736"/>
              <a:gd name="connsiteY168" fmla="*/ 2397285 h 4110086"/>
              <a:gd name="connsiteX169" fmla="*/ 3393114 w 5037736"/>
              <a:gd name="connsiteY169" fmla="*/ 2398873 h 4110086"/>
              <a:gd name="connsiteX170" fmla="*/ 3398794 w 5037736"/>
              <a:gd name="connsiteY170" fmla="*/ 2400143 h 4110086"/>
              <a:gd name="connsiteX171" fmla="*/ 3404807 w 5037736"/>
              <a:gd name="connsiteY171" fmla="*/ 2402048 h 4110086"/>
              <a:gd name="connsiteX172" fmla="*/ 3410152 w 5037736"/>
              <a:gd name="connsiteY172" fmla="*/ 2404270 h 4110086"/>
              <a:gd name="connsiteX173" fmla="*/ 3415831 w 5037736"/>
              <a:gd name="connsiteY173" fmla="*/ 2406492 h 4110086"/>
              <a:gd name="connsiteX174" fmla="*/ 3421176 w 5037736"/>
              <a:gd name="connsiteY174" fmla="*/ 2409350 h 4110086"/>
              <a:gd name="connsiteX175" fmla="*/ 3426187 w 5037736"/>
              <a:gd name="connsiteY175" fmla="*/ 2412207 h 4110086"/>
              <a:gd name="connsiteX176" fmla="*/ 3431866 w 5037736"/>
              <a:gd name="connsiteY176" fmla="*/ 2415382 h 4110086"/>
              <a:gd name="connsiteX177" fmla="*/ 3436543 w 5037736"/>
              <a:gd name="connsiteY177" fmla="*/ 2418874 h 4110086"/>
              <a:gd name="connsiteX178" fmla="*/ 3441554 w 5037736"/>
              <a:gd name="connsiteY178" fmla="*/ 2422684 h 4110086"/>
              <a:gd name="connsiteX179" fmla="*/ 3446565 w 5037736"/>
              <a:gd name="connsiteY179" fmla="*/ 2426811 h 4110086"/>
              <a:gd name="connsiteX180" fmla="*/ 3450908 w 5037736"/>
              <a:gd name="connsiteY180" fmla="*/ 2431256 h 4110086"/>
              <a:gd name="connsiteX181" fmla="*/ 4169819 w 5037736"/>
              <a:gd name="connsiteY181" fmla="*/ 3149076 h 4110086"/>
              <a:gd name="connsiteX182" fmla="*/ 4174496 w 5037736"/>
              <a:gd name="connsiteY182" fmla="*/ 3153521 h 4110086"/>
              <a:gd name="connsiteX183" fmla="*/ 4179173 w 5037736"/>
              <a:gd name="connsiteY183" fmla="*/ 3157648 h 4110086"/>
              <a:gd name="connsiteX184" fmla="*/ 4184184 w 5037736"/>
              <a:gd name="connsiteY184" fmla="*/ 3161458 h 4110086"/>
              <a:gd name="connsiteX185" fmla="*/ 4189195 w 5037736"/>
              <a:gd name="connsiteY185" fmla="*/ 3164950 h 4110086"/>
              <a:gd name="connsiteX186" fmla="*/ 4194540 w 5037736"/>
              <a:gd name="connsiteY186" fmla="*/ 3168442 h 4110086"/>
              <a:gd name="connsiteX187" fmla="*/ 4199551 w 5037736"/>
              <a:gd name="connsiteY187" fmla="*/ 3170982 h 4110086"/>
              <a:gd name="connsiteX188" fmla="*/ 4204896 w 5037736"/>
              <a:gd name="connsiteY188" fmla="*/ 3173840 h 4110086"/>
              <a:gd name="connsiteX189" fmla="*/ 4210576 w 5037736"/>
              <a:gd name="connsiteY189" fmla="*/ 3176062 h 4110086"/>
              <a:gd name="connsiteX190" fmla="*/ 4216255 w 5037736"/>
              <a:gd name="connsiteY190" fmla="*/ 3178284 h 4110086"/>
              <a:gd name="connsiteX191" fmla="*/ 4221934 w 5037736"/>
              <a:gd name="connsiteY191" fmla="*/ 3180189 h 4110086"/>
              <a:gd name="connsiteX192" fmla="*/ 4227613 w 5037736"/>
              <a:gd name="connsiteY192" fmla="*/ 3181776 h 4110086"/>
              <a:gd name="connsiteX193" fmla="*/ 4233292 w 5037736"/>
              <a:gd name="connsiteY193" fmla="*/ 3183046 h 4110086"/>
              <a:gd name="connsiteX194" fmla="*/ 4239305 w 5037736"/>
              <a:gd name="connsiteY194" fmla="*/ 3183999 h 4110086"/>
              <a:gd name="connsiteX195" fmla="*/ 4244984 w 5037736"/>
              <a:gd name="connsiteY195" fmla="*/ 3184634 h 4110086"/>
              <a:gd name="connsiteX196" fmla="*/ 4250998 w 5037736"/>
              <a:gd name="connsiteY196" fmla="*/ 3184951 h 4110086"/>
              <a:gd name="connsiteX197" fmla="*/ 4257011 w 5037736"/>
              <a:gd name="connsiteY197" fmla="*/ 3185269 h 4110086"/>
              <a:gd name="connsiteX198" fmla="*/ 4263024 w 5037736"/>
              <a:gd name="connsiteY198" fmla="*/ 3184951 h 4110086"/>
              <a:gd name="connsiteX199" fmla="*/ 4268703 w 5037736"/>
              <a:gd name="connsiteY199" fmla="*/ 3184634 h 4110086"/>
              <a:gd name="connsiteX200" fmla="*/ 4274382 w 5037736"/>
              <a:gd name="connsiteY200" fmla="*/ 3183999 h 4110086"/>
              <a:gd name="connsiteX201" fmla="*/ 4280395 w 5037736"/>
              <a:gd name="connsiteY201" fmla="*/ 3183046 h 4110086"/>
              <a:gd name="connsiteX202" fmla="*/ 4286075 w 5037736"/>
              <a:gd name="connsiteY202" fmla="*/ 3181776 h 4110086"/>
              <a:gd name="connsiteX203" fmla="*/ 4292088 w 5037736"/>
              <a:gd name="connsiteY203" fmla="*/ 3180189 h 4110086"/>
              <a:gd name="connsiteX204" fmla="*/ 4297767 w 5037736"/>
              <a:gd name="connsiteY204" fmla="*/ 3178284 h 4110086"/>
              <a:gd name="connsiteX205" fmla="*/ 4303446 w 5037736"/>
              <a:gd name="connsiteY205" fmla="*/ 3176062 h 4110086"/>
              <a:gd name="connsiteX206" fmla="*/ 4308791 w 5037736"/>
              <a:gd name="connsiteY206" fmla="*/ 3173840 h 4110086"/>
              <a:gd name="connsiteX207" fmla="*/ 4314136 w 5037736"/>
              <a:gd name="connsiteY207" fmla="*/ 3170982 h 4110086"/>
              <a:gd name="connsiteX208" fmla="*/ 4319815 w 5037736"/>
              <a:gd name="connsiteY208" fmla="*/ 3168442 h 4110086"/>
              <a:gd name="connsiteX209" fmla="*/ 4324826 w 5037736"/>
              <a:gd name="connsiteY209" fmla="*/ 3164950 h 4110086"/>
              <a:gd name="connsiteX210" fmla="*/ 4329503 w 5037736"/>
              <a:gd name="connsiteY210" fmla="*/ 3161458 h 4110086"/>
              <a:gd name="connsiteX211" fmla="*/ 4334848 w 5037736"/>
              <a:gd name="connsiteY211" fmla="*/ 3157648 h 4110086"/>
              <a:gd name="connsiteX212" fmla="*/ 4339525 w 5037736"/>
              <a:gd name="connsiteY212" fmla="*/ 3153521 h 4110086"/>
              <a:gd name="connsiteX213" fmla="*/ 4344202 w 5037736"/>
              <a:gd name="connsiteY213" fmla="*/ 3149076 h 4110086"/>
              <a:gd name="connsiteX214" fmla="*/ 4348545 w 5037736"/>
              <a:gd name="connsiteY214" fmla="*/ 3144631 h 4110086"/>
              <a:gd name="connsiteX215" fmla="*/ 4352554 w 5037736"/>
              <a:gd name="connsiteY215" fmla="*/ 3139869 h 4110086"/>
              <a:gd name="connsiteX216" fmla="*/ 4356228 w 5037736"/>
              <a:gd name="connsiteY216" fmla="*/ 3134790 h 4110086"/>
              <a:gd name="connsiteX217" fmla="*/ 4359903 w 5037736"/>
              <a:gd name="connsiteY217" fmla="*/ 3130027 h 4110086"/>
              <a:gd name="connsiteX218" fmla="*/ 4363244 w 5037736"/>
              <a:gd name="connsiteY218" fmla="*/ 3124948 h 4110086"/>
              <a:gd name="connsiteX219" fmla="*/ 4365916 w 5037736"/>
              <a:gd name="connsiteY219" fmla="*/ 3119551 h 4110086"/>
              <a:gd name="connsiteX220" fmla="*/ 4368589 w 5037736"/>
              <a:gd name="connsiteY220" fmla="*/ 3113836 h 4110086"/>
              <a:gd name="connsiteX221" fmla="*/ 4371261 w 5037736"/>
              <a:gd name="connsiteY221" fmla="*/ 3108439 h 4110086"/>
              <a:gd name="connsiteX222" fmla="*/ 4373266 w 5037736"/>
              <a:gd name="connsiteY222" fmla="*/ 3103042 h 4110086"/>
              <a:gd name="connsiteX223" fmla="*/ 4375270 w 5037736"/>
              <a:gd name="connsiteY223" fmla="*/ 3097010 h 4110086"/>
              <a:gd name="connsiteX224" fmla="*/ 4376606 w 5037736"/>
              <a:gd name="connsiteY224" fmla="*/ 3091295 h 4110086"/>
              <a:gd name="connsiteX225" fmla="*/ 4377943 w 5037736"/>
              <a:gd name="connsiteY225" fmla="*/ 3085580 h 4110086"/>
              <a:gd name="connsiteX226" fmla="*/ 4378945 w 5037736"/>
              <a:gd name="connsiteY226" fmla="*/ 3079866 h 4110086"/>
              <a:gd name="connsiteX227" fmla="*/ 4379613 w 5037736"/>
              <a:gd name="connsiteY227" fmla="*/ 3073834 h 4110086"/>
              <a:gd name="connsiteX228" fmla="*/ 4379947 w 5037736"/>
              <a:gd name="connsiteY228" fmla="*/ 3068119 h 4110086"/>
              <a:gd name="connsiteX229" fmla="*/ 4380281 w 5037736"/>
              <a:gd name="connsiteY229" fmla="*/ 3062404 h 4110086"/>
              <a:gd name="connsiteX230" fmla="*/ 4379947 w 5037736"/>
              <a:gd name="connsiteY230" fmla="*/ 3056055 h 4110086"/>
              <a:gd name="connsiteX231" fmla="*/ 4379613 w 5037736"/>
              <a:gd name="connsiteY231" fmla="*/ 3050340 h 4110086"/>
              <a:gd name="connsiteX232" fmla="*/ 4378945 w 5037736"/>
              <a:gd name="connsiteY232" fmla="*/ 3044625 h 4110086"/>
              <a:gd name="connsiteX233" fmla="*/ 4377943 w 5037736"/>
              <a:gd name="connsiteY233" fmla="*/ 3038593 h 4110086"/>
              <a:gd name="connsiteX234" fmla="*/ 4376606 w 5037736"/>
              <a:gd name="connsiteY234" fmla="*/ 3032879 h 4110086"/>
              <a:gd name="connsiteX235" fmla="*/ 4375270 w 5037736"/>
              <a:gd name="connsiteY235" fmla="*/ 3027164 h 4110086"/>
              <a:gd name="connsiteX236" fmla="*/ 4373266 w 5037736"/>
              <a:gd name="connsiteY236" fmla="*/ 3021449 h 4110086"/>
              <a:gd name="connsiteX237" fmla="*/ 4371261 w 5037736"/>
              <a:gd name="connsiteY237" fmla="*/ 3015735 h 4110086"/>
              <a:gd name="connsiteX238" fmla="*/ 4368589 w 5037736"/>
              <a:gd name="connsiteY238" fmla="*/ 3010338 h 4110086"/>
              <a:gd name="connsiteX239" fmla="*/ 4365916 w 5037736"/>
              <a:gd name="connsiteY239" fmla="*/ 3004941 h 4110086"/>
              <a:gd name="connsiteX240" fmla="*/ 4363244 w 5037736"/>
              <a:gd name="connsiteY240" fmla="*/ 2999543 h 4110086"/>
              <a:gd name="connsiteX241" fmla="*/ 4359903 w 5037736"/>
              <a:gd name="connsiteY241" fmla="*/ 2994464 h 4110086"/>
              <a:gd name="connsiteX242" fmla="*/ 4356228 w 5037736"/>
              <a:gd name="connsiteY242" fmla="*/ 2989384 h 4110086"/>
              <a:gd name="connsiteX243" fmla="*/ 4352554 w 5037736"/>
              <a:gd name="connsiteY243" fmla="*/ 2984622 h 4110086"/>
              <a:gd name="connsiteX244" fmla="*/ 4348545 w 5037736"/>
              <a:gd name="connsiteY244" fmla="*/ 2979860 h 4110086"/>
              <a:gd name="connsiteX245" fmla="*/ 4344202 w 5037736"/>
              <a:gd name="connsiteY245" fmla="*/ 2975098 h 4110086"/>
              <a:gd name="connsiteX246" fmla="*/ 4244650 w 5037736"/>
              <a:gd name="connsiteY246" fmla="*/ 2875727 h 4110086"/>
              <a:gd name="connsiteX247" fmla="*/ 3995771 w 5037736"/>
              <a:gd name="connsiteY247" fmla="*/ 2627140 h 4110086"/>
              <a:gd name="connsiteX248" fmla="*/ 3991428 w 5037736"/>
              <a:gd name="connsiteY248" fmla="*/ 2622696 h 4110086"/>
              <a:gd name="connsiteX249" fmla="*/ 3987419 w 5037736"/>
              <a:gd name="connsiteY249" fmla="*/ 2617933 h 4110086"/>
              <a:gd name="connsiteX250" fmla="*/ 3983410 w 5037736"/>
              <a:gd name="connsiteY250" fmla="*/ 2613171 h 4110086"/>
              <a:gd name="connsiteX251" fmla="*/ 3980070 w 5037736"/>
              <a:gd name="connsiteY251" fmla="*/ 2608092 h 4110086"/>
              <a:gd name="connsiteX252" fmla="*/ 3977063 w 5037736"/>
              <a:gd name="connsiteY252" fmla="*/ 2603012 h 4110086"/>
              <a:gd name="connsiteX253" fmla="*/ 3973722 w 5037736"/>
              <a:gd name="connsiteY253" fmla="*/ 2597297 h 4110086"/>
              <a:gd name="connsiteX254" fmla="*/ 3971050 w 5037736"/>
              <a:gd name="connsiteY254" fmla="*/ 2591900 h 4110086"/>
              <a:gd name="connsiteX255" fmla="*/ 3968711 w 5037736"/>
              <a:gd name="connsiteY255" fmla="*/ 2586503 h 4110086"/>
              <a:gd name="connsiteX256" fmla="*/ 3966707 w 5037736"/>
              <a:gd name="connsiteY256" fmla="*/ 2581106 h 4110086"/>
              <a:gd name="connsiteX257" fmla="*/ 3965037 w 5037736"/>
              <a:gd name="connsiteY257" fmla="*/ 2575074 h 4110086"/>
              <a:gd name="connsiteX258" fmla="*/ 3963366 w 5037736"/>
              <a:gd name="connsiteY258" fmla="*/ 2569677 h 4110086"/>
              <a:gd name="connsiteX259" fmla="*/ 3962030 w 5037736"/>
              <a:gd name="connsiteY259" fmla="*/ 2563962 h 4110086"/>
              <a:gd name="connsiteX260" fmla="*/ 3961028 w 5037736"/>
              <a:gd name="connsiteY260" fmla="*/ 2558247 h 4110086"/>
              <a:gd name="connsiteX261" fmla="*/ 3960026 w 5037736"/>
              <a:gd name="connsiteY261" fmla="*/ 2551898 h 4110086"/>
              <a:gd name="connsiteX262" fmla="*/ 3959691 w 5037736"/>
              <a:gd name="connsiteY262" fmla="*/ 2546183 h 4110086"/>
              <a:gd name="connsiteX263" fmla="*/ 3959691 w 5037736"/>
              <a:gd name="connsiteY263" fmla="*/ 2540469 h 4110086"/>
              <a:gd name="connsiteX264" fmla="*/ 3959691 w 5037736"/>
              <a:gd name="connsiteY264" fmla="*/ 2534436 h 4110086"/>
              <a:gd name="connsiteX265" fmla="*/ 3960026 w 5037736"/>
              <a:gd name="connsiteY265" fmla="*/ 2528404 h 4110086"/>
              <a:gd name="connsiteX266" fmla="*/ 3961028 w 5037736"/>
              <a:gd name="connsiteY266" fmla="*/ 2522690 h 4110086"/>
              <a:gd name="connsiteX267" fmla="*/ 3962030 w 5037736"/>
              <a:gd name="connsiteY267" fmla="*/ 2516658 h 4110086"/>
              <a:gd name="connsiteX268" fmla="*/ 3963366 w 5037736"/>
              <a:gd name="connsiteY268" fmla="*/ 2510943 h 4110086"/>
              <a:gd name="connsiteX269" fmla="*/ 3965037 w 5037736"/>
              <a:gd name="connsiteY269" fmla="*/ 2505228 h 4110086"/>
              <a:gd name="connsiteX270" fmla="*/ 3966707 w 5037736"/>
              <a:gd name="connsiteY270" fmla="*/ 2499514 h 4110086"/>
              <a:gd name="connsiteX271" fmla="*/ 3968711 w 5037736"/>
              <a:gd name="connsiteY271" fmla="*/ 2494117 h 4110086"/>
              <a:gd name="connsiteX272" fmla="*/ 3971050 w 5037736"/>
              <a:gd name="connsiteY272" fmla="*/ 2488402 h 4110086"/>
              <a:gd name="connsiteX273" fmla="*/ 3973722 w 5037736"/>
              <a:gd name="connsiteY273" fmla="*/ 2483322 h 4110086"/>
              <a:gd name="connsiteX274" fmla="*/ 3977063 w 5037736"/>
              <a:gd name="connsiteY274" fmla="*/ 2477608 h 4110086"/>
              <a:gd name="connsiteX275" fmla="*/ 3980070 w 5037736"/>
              <a:gd name="connsiteY275" fmla="*/ 2472528 h 4110086"/>
              <a:gd name="connsiteX276" fmla="*/ 3983410 w 5037736"/>
              <a:gd name="connsiteY276" fmla="*/ 2467448 h 4110086"/>
              <a:gd name="connsiteX277" fmla="*/ 3987419 w 5037736"/>
              <a:gd name="connsiteY277" fmla="*/ 2462686 h 4110086"/>
              <a:gd name="connsiteX278" fmla="*/ 3991428 w 5037736"/>
              <a:gd name="connsiteY278" fmla="*/ 2457924 h 4110086"/>
              <a:gd name="connsiteX279" fmla="*/ 3995771 w 5037736"/>
              <a:gd name="connsiteY279" fmla="*/ 2453162 h 4110086"/>
              <a:gd name="connsiteX280" fmla="*/ 4000448 w 5037736"/>
              <a:gd name="connsiteY280" fmla="*/ 2449035 h 4110086"/>
              <a:gd name="connsiteX281" fmla="*/ 4005459 w 5037736"/>
              <a:gd name="connsiteY281" fmla="*/ 2444907 h 4110086"/>
              <a:gd name="connsiteX282" fmla="*/ 4010135 w 5037736"/>
              <a:gd name="connsiteY282" fmla="*/ 2441098 h 4110086"/>
              <a:gd name="connsiteX283" fmla="*/ 4015146 w 5037736"/>
              <a:gd name="connsiteY283" fmla="*/ 2437288 h 4110086"/>
              <a:gd name="connsiteX284" fmla="*/ 4020492 w 5037736"/>
              <a:gd name="connsiteY284" fmla="*/ 2434430 h 4110086"/>
              <a:gd name="connsiteX285" fmla="*/ 4025503 w 5037736"/>
              <a:gd name="connsiteY285" fmla="*/ 2431256 h 4110086"/>
              <a:gd name="connsiteX286" fmla="*/ 4031182 w 5037736"/>
              <a:gd name="connsiteY286" fmla="*/ 2428398 h 4110086"/>
              <a:gd name="connsiteX287" fmla="*/ 4036527 w 5037736"/>
              <a:gd name="connsiteY287" fmla="*/ 2426176 h 4110086"/>
              <a:gd name="connsiteX288" fmla="*/ 4042206 w 5037736"/>
              <a:gd name="connsiteY288" fmla="*/ 2423954 h 4110086"/>
              <a:gd name="connsiteX289" fmla="*/ 4047885 w 5037736"/>
              <a:gd name="connsiteY289" fmla="*/ 2422366 h 4110086"/>
              <a:gd name="connsiteX290" fmla="*/ 4053564 w 5037736"/>
              <a:gd name="connsiteY290" fmla="*/ 2420461 h 4110086"/>
              <a:gd name="connsiteX291" fmla="*/ 4059577 w 5037736"/>
              <a:gd name="connsiteY291" fmla="*/ 2419509 h 4110086"/>
              <a:gd name="connsiteX292" fmla="*/ 4065256 w 5037736"/>
              <a:gd name="connsiteY292" fmla="*/ 2418557 h 4110086"/>
              <a:gd name="connsiteX293" fmla="*/ 4071270 w 5037736"/>
              <a:gd name="connsiteY293" fmla="*/ 2417922 h 4110086"/>
              <a:gd name="connsiteX294" fmla="*/ 4076949 w 5037736"/>
              <a:gd name="connsiteY294" fmla="*/ 2417287 h 4110086"/>
              <a:gd name="connsiteX295" fmla="*/ 4082962 w 5037736"/>
              <a:gd name="connsiteY295" fmla="*/ 2417287 h 4110086"/>
              <a:gd name="connsiteX296" fmla="*/ 4088975 w 5037736"/>
              <a:gd name="connsiteY296" fmla="*/ 2417287 h 4110086"/>
              <a:gd name="connsiteX297" fmla="*/ 4094654 w 5037736"/>
              <a:gd name="connsiteY297" fmla="*/ 2417922 h 4110086"/>
              <a:gd name="connsiteX298" fmla="*/ 4100668 w 5037736"/>
              <a:gd name="connsiteY298" fmla="*/ 2418557 h 4110086"/>
              <a:gd name="connsiteX299" fmla="*/ 4106347 w 5037736"/>
              <a:gd name="connsiteY299" fmla="*/ 2419509 h 4110086"/>
              <a:gd name="connsiteX300" fmla="*/ 4112360 w 5037736"/>
              <a:gd name="connsiteY300" fmla="*/ 2420461 h 4110086"/>
              <a:gd name="connsiteX301" fmla="*/ 4118039 w 5037736"/>
              <a:gd name="connsiteY301" fmla="*/ 2422366 h 4110086"/>
              <a:gd name="connsiteX302" fmla="*/ 4123718 w 5037736"/>
              <a:gd name="connsiteY302" fmla="*/ 2423954 h 4110086"/>
              <a:gd name="connsiteX303" fmla="*/ 4129397 w 5037736"/>
              <a:gd name="connsiteY303" fmla="*/ 2426176 h 4110086"/>
              <a:gd name="connsiteX304" fmla="*/ 4134742 w 5037736"/>
              <a:gd name="connsiteY304" fmla="*/ 2428398 h 4110086"/>
              <a:gd name="connsiteX305" fmla="*/ 4140421 w 5037736"/>
              <a:gd name="connsiteY305" fmla="*/ 2431256 h 4110086"/>
              <a:gd name="connsiteX306" fmla="*/ 4145767 w 5037736"/>
              <a:gd name="connsiteY306" fmla="*/ 2434430 h 4110086"/>
              <a:gd name="connsiteX307" fmla="*/ 4150778 w 5037736"/>
              <a:gd name="connsiteY307" fmla="*/ 2437288 h 4110086"/>
              <a:gd name="connsiteX308" fmla="*/ 4155789 w 5037736"/>
              <a:gd name="connsiteY308" fmla="*/ 2441098 h 4110086"/>
              <a:gd name="connsiteX309" fmla="*/ 4160800 w 5037736"/>
              <a:gd name="connsiteY309" fmla="*/ 2444907 h 4110086"/>
              <a:gd name="connsiteX310" fmla="*/ 4165476 w 5037736"/>
              <a:gd name="connsiteY310" fmla="*/ 2449035 h 4110086"/>
              <a:gd name="connsiteX311" fmla="*/ 4170153 w 5037736"/>
              <a:gd name="connsiteY311" fmla="*/ 2453162 h 4110086"/>
              <a:gd name="connsiteX312" fmla="*/ 4969908 w 5037736"/>
              <a:gd name="connsiteY312" fmla="*/ 3252257 h 4110086"/>
              <a:gd name="connsiteX313" fmla="*/ 5037736 w 5037736"/>
              <a:gd name="connsiteY313" fmla="*/ 3319991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5037736" h="4110086">
                <a:moveTo>
                  <a:pt x="5037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037736" y="3319991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7">
            <a:extLst>
              <a:ext uri="{FF2B5EF4-FFF2-40B4-BE49-F238E27FC236}">
                <a16:creationId xmlns="" xmlns:a16="http://schemas.microsoft.com/office/drawing/2014/main" id="{FE884A75-A388-4694-AA3C-63A8B13669A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82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="" xmlns:a16="http://schemas.microsoft.com/office/drawing/2014/main" id="{FB3459B0-92FF-4D00-B91D-795B01CFF52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5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17000">
                <a:srgbClr val="BF2A27"/>
              </a:gs>
              <a:gs pos="55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20072" y="365126"/>
            <a:ext cx="32952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C107F5E5-6C8F-471E-B6C4-E1D657ED2F0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601787"/>
            <a:ext cx="1112338" cy="1288180"/>
          </a:xfrm>
          <a:custGeom>
            <a:avLst/>
            <a:gdLst>
              <a:gd name="connsiteX0" fmla="*/ 124954 w 1112338"/>
              <a:gd name="connsiteY0" fmla="*/ 0 h 1288180"/>
              <a:gd name="connsiteX1" fmla="*/ 118940 w 1112338"/>
              <a:gd name="connsiteY1" fmla="*/ 318 h 1288180"/>
              <a:gd name="connsiteX2" fmla="*/ 112926 w 1112338"/>
              <a:gd name="connsiteY2" fmla="*/ 635 h 1288180"/>
              <a:gd name="connsiteX3" fmla="*/ 106912 w 1112338"/>
              <a:gd name="connsiteY3" fmla="*/ 1271 h 1288180"/>
              <a:gd name="connsiteX4" fmla="*/ 100898 w 1112338"/>
              <a:gd name="connsiteY4" fmla="*/ 2223 h 1288180"/>
              <a:gd name="connsiteX5" fmla="*/ 95219 w 1112338"/>
              <a:gd name="connsiteY5" fmla="*/ 3494 h 1288180"/>
              <a:gd name="connsiteX6" fmla="*/ 89539 w 1112338"/>
              <a:gd name="connsiteY6" fmla="*/ 5082 h 1288180"/>
              <a:gd name="connsiteX7" fmla="*/ 83525 w 1112338"/>
              <a:gd name="connsiteY7" fmla="*/ 6988 h 1288180"/>
              <a:gd name="connsiteX8" fmla="*/ 77845 w 1112338"/>
              <a:gd name="connsiteY8" fmla="*/ 9211 h 1288180"/>
              <a:gd name="connsiteX9" fmla="*/ 72166 w 1112338"/>
              <a:gd name="connsiteY9" fmla="*/ 11434 h 1288180"/>
              <a:gd name="connsiteX10" fmla="*/ 66820 w 1112338"/>
              <a:gd name="connsiteY10" fmla="*/ 14293 h 1288180"/>
              <a:gd name="connsiteX11" fmla="*/ 61475 w 1112338"/>
              <a:gd name="connsiteY11" fmla="*/ 17151 h 1288180"/>
              <a:gd name="connsiteX12" fmla="*/ 56129 w 1112338"/>
              <a:gd name="connsiteY12" fmla="*/ 20327 h 1288180"/>
              <a:gd name="connsiteX13" fmla="*/ 51117 w 1112338"/>
              <a:gd name="connsiteY13" fmla="*/ 24139 h 1288180"/>
              <a:gd name="connsiteX14" fmla="*/ 45772 w 1112338"/>
              <a:gd name="connsiteY14" fmla="*/ 27950 h 1288180"/>
              <a:gd name="connsiteX15" fmla="*/ 41094 w 1112338"/>
              <a:gd name="connsiteY15" fmla="*/ 32079 h 1288180"/>
              <a:gd name="connsiteX16" fmla="*/ 36751 w 1112338"/>
              <a:gd name="connsiteY16" fmla="*/ 36525 h 1288180"/>
              <a:gd name="connsiteX17" fmla="*/ 32074 w 1112338"/>
              <a:gd name="connsiteY17" fmla="*/ 41290 h 1288180"/>
              <a:gd name="connsiteX18" fmla="*/ 28065 w 1112338"/>
              <a:gd name="connsiteY18" fmla="*/ 46054 h 1288180"/>
              <a:gd name="connsiteX19" fmla="*/ 24055 w 1112338"/>
              <a:gd name="connsiteY19" fmla="*/ 50818 h 1288180"/>
              <a:gd name="connsiteX20" fmla="*/ 20714 w 1112338"/>
              <a:gd name="connsiteY20" fmla="*/ 55900 h 1288180"/>
              <a:gd name="connsiteX21" fmla="*/ 17039 w 1112338"/>
              <a:gd name="connsiteY21" fmla="*/ 61299 h 1288180"/>
              <a:gd name="connsiteX22" fmla="*/ 14032 w 1112338"/>
              <a:gd name="connsiteY22" fmla="*/ 67016 h 1288180"/>
              <a:gd name="connsiteX23" fmla="*/ 11694 w 1112338"/>
              <a:gd name="connsiteY23" fmla="*/ 72415 h 1288180"/>
              <a:gd name="connsiteX24" fmla="*/ 9021 w 1112338"/>
              <a:gd name="connsiteY24" fmla="*/ 77815 h 1288180"/>
              <a:gd name="connsiteX25" fmla="*/ 7016 w 1112338"/>
              <a:gd name="connsiteY25" fmla="*/ 83532 h 1288180"/>
              <a:gd name="connsiteX26" fmla="*/ 5012 w 1112338"/>
              <a:gd name="connsiteY26" fmla="*/ 89249 h 1288180"/>
              <a:gd name="connsiteX27" fmla="*/ 3341 w 1112338"/>
              <a:gd name="connsiteY27" fmla="*/ 94966 h 1288180"/>
              <a:gd name="connsiteX28" fmla="*/ 2005 w 1112338"/>
              <a:gd name="connsiteY28" fmla="*/ 101000 h 1288180"/>
              <a:gd name="connsiteX29" fmla="*/ 1002 w 1112338"/>
              <a:gd name="connsiteY29" fmla="*/ 107035 h 1288180"/>
              <a:gd name="connsiteX30" fmla="*/ 334 w 1112338"/>
              <a:gd name="connsiteY30" fmla="*/ 112752 h 1288180"/>
              <a:gd name="connsiteX31" fmla="*/ 0 w 1112338"/>
              <a:gd name="connsiteY31" fmla="*/ 118786 h 1288180"/>
              <a:gd name="connsiteX32" fmla="*/ 0 w 1112338"/>
              <a:gd name="connsiteY32" fmla="*/ 124821 h 1288180"/>
              <a:gd name="connsiteX33" fmla="*/ 0 w 1112338"/>
              <a:gd name="connsiteY33" fmla="*/ 130856 h 1288180"/>
              <a:gd name="connsiteX34" fmla="*/ 334 w 1112338"/>
              <a:gd name="connsiteY34" fmla="*/ 136573 h 1288180"/>
              <a:gd name="connsiteX35" fmla="*/ 1002 w 1112338"/>
              <a:gd name="connsiteY35" fmla="*/ 142925 h 1288180"/>
              <a:gd name="connsiteX36" fmla="*/ 2005 w 1112338"/>
              <a:gd name="connsiteY36" fmla="*/ 148642 h 1288180"/>
              <a:gd name="connsiteX37" fmla="*/ 3341 w 1112338"/>
              <a:gd name="connsiteY37" fmla="*/ 154359 h 1288180"/>
              <a:gd name="connsiteX38" fmla="*/ 5012 w 1112338"/>
              <a:gd name="connsiteY38" fmla="*/ 160393 h 1288180"/>
              <a:gd name="connsiteX39" fmla="*/ 7016 w 1112338"/>
              <a:gd name="connsiteY39" fmla="*/ 166110 h 1288180"/>
              <a:gd name="connsiteX40" fmla="*/ 9021 w 1112338"/>
              <a:gd name="connsiteY40" fmla="*/ 171827 h 1288180"/>
              <a:gd name="connsiteX41" fmla="*/ 11694 w 1112338"/>
              <a:gd name="connsiteY41" fmla="*/ 177544 h 1288180"/>
              <a:gd name="connsiteX42" fmla="*/ 14032 w 1112338"/>
              <a:gd name="connsiteY42" fmla="*/ 182944 h 1288180"/>
              <a:gd name="connsiteX43" fmla="*/ 17039 w 1112338"/>
              <a:gd name="connsiteY43" fmla="*/ 188343 h 1288180"/>
              <a:gd name="connsiteX44" fmla="*/ 20714 w 1112338"/>
              <a:gd name="connsiteY44" fmla="*/ 193425 h 1288180"/>
              <a:gd name="connsiteX45" fmla="*/ 24055 w 1112338"/>
              <a:gd name="connsiteY45" fmla="*/ 198507 h 1288180"/>
              <a:gd name="connsiteX46" fmla="*/ 28065 w 1112338"/>
              <a:gd name="connsiteY46" fmla="*/ 203906 h 1288180"/>
              <a:gd name="connsiteX47" fmla="*/ 32074 w 1112338"/>
              <a:gd name="connsiteY47" fmla="*/ 208670 h 1288180"/>
              <a:gd name="connsiteX48" fmla="*/ 36751 w 1112338"/>
              <a:gd name="connsiteY48" fmla="*/ 213434 h 1288180"/>
              <a:gd name="connsiteX49" fmla="*/ 1112338 w 1112338"/>
              <a:gd name="connsiteY49" fmla="*/ 1288180 h 1288180"/>
              <a:gd name="connsiteX50" fmla="*/ 1112338 w 1112338"/>
              <a:gd name="connsiteY50" fmla="*/ 934676 h 1288180"/>
              <a:gd name="connsiteX51" fmla="*/ 213490 w 1112338"/>
              <a:gd name="connsiteY51" fmla="*/ 36525 h 1288180"/>
              <a:gd name="connsiteX52" fmla="*/ 208479 w 1112338"/>
              <a:gd name="connsiteY52" fmla="*/ 32079 h 1288180"/>
              <a:gd name="connsiteX53" fmla="*/ 203801 w 1112338"/>
              <a:gd name="connsiteY53" fmla="*/ 27950 h 1288180"/>
              <a:gd name="connsiteX54" fmla="*/ 199124 w 1112338"/>
              <a:gd name="connsiteY54" fmla="*/ 24139 h 1288180"/>
              <a:gd name="connsiteX55" fmla="*/ 193778 w 1112338"/>
              <a:gd name="connsiteY55" fmla="*/ 20327 h 1288180"/>
              <a:gd name="connsiteX56" fmla="*/ 188433 w 1112338"/>
              <a:gd name="connsiteY56" fmla="*/ 17151 h 1288180"/>
              <a:gd name="connsiteX57" fmla="*/ 183087 w 1112338"/>
              <a:gd name="connsiteY57" fmla="*/ 14293 h 1288180"/>
              <a:gd name="connsiteX58" fmla="*/ 177407 w 1112338"/>
              <a:gd name="connsiteY58" fmla="*/ 11434 h 1288180"/>
              <a:gd name="connsiteX59" fmla="*/ 172062 w 1112338"/>
              <a:gd name="connsiteY59" fmla="*/ 9211 h 1288180"/>
              <a:gd name="connsiteX60" fmla="*/ 166382 w 1112338"/>
              <a:gd name="connsiteY60" fmla="*/ 6988 h 1288180"/>
              <a:gd name="connsiteX61" fmla="*/ 160702 w 1112338"/>
              <a:gd name="connsiteY61" fmla="*/ 5082 h 1288180"/>
              <a:gd name="connsiteX62" fmla="*/ 154689 w 1112338"/>
              <a:gd name="connsiteY62" fmla="*/ 3494 h 1288180"/>
              <a:gd name="connsiteX63" fmla="*/ 148675 w 1112338"/>
              <a:gd name="connsiteY63" fmla="*/ 2223 h 1288180"/>
              <a:gd name="connsiteX64" fmla="*/ 142661 w 1112338"/>
              <a:gd name="connsiteY64" fmla="*/ 1271 h 1288180"/>
              <a:gd name="connsiteX65" fmla="*/ 136981 w 1112338"/>
              <a:gd name="connsiteY65" fmla="*/ 635 h 1288180"/>
              <a:gd name="connsiteX66" fmla="*/ 130967 w 1112338"/>
              <a:gd name="connsiteY66" fmla="*/ 318 h 128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12338" h="1288180">
                <a:moveTo>
                  <a:pt x="124954" y="0"/>
                </a:moveTo>
                <a:lnTo>
                  <a:pt x="118940" y="318"/>
                </a:lnTo>
                <a:lnTo>
                  <a:pt x="112926" y="635"/>
                </a:lnTo>
                <a:lnTo>
                  <a:pt x="106912" y="1271"/>
                </a:lnTo>
                <a:lnTo>
                  <a:pt x="100898" y="2223"/>
                </a:lnTo>
                <a:lnTo>
                  <a:pt x="95219" y="3494"/>
                </a:lnTo>
                <a:lnTo>
                  <a:pt x="89539" y="5082"/>
                </a:lnTo>
                <a:lnTo>
                  <a:pt x="83525" y="6988"/>
                </a:lnTo>
                <a:lnTo>
                  <a:pt x="77845" y="9211"/>
                </a:lnTo>
                <a:lnTo>
                  <a:pt x="72166" y="11434"/>
                </a:lnTo>
                <a:lnTo>
                  <a:pt x="66820" y="14293"/>
                </a:lnTo>
                <a:lnTo>
                  <a:pt x="61475" y="17151"/>
                </a:lnTo>
                <a:lnTo>
                  <a:pt x="56129" y="20327"/>
                </a:lnTo>
                <a:lnTo>
                  <a:pt x="51117" y="24139"/>
                </a:lnTo>
                <a:lnTo>
                  <a:pt x="45772" y="27950"/>
                </a:lnTo>
                <a:lnTo>
                  <a:pt x="41094" y="32079"/>
                </a:lnTo>
                <a:lnTo>
                  <a:pt x="36751" y="36525"/>
                </a:lnTo>
                <a:lnTo>
                  <a:pt x="32074" y="41290"/>
                </a:lnTo>
                <a:lnTo>
                  <a:pt x="28065" y="46054"/>
                </a:lnTo>
                <a:lnTo>
                  <a:pt x="24055" y="50818"/>
                </a:lnTo>
                <a:lnTo>
                  <a:pt x="20714" y="55900"/>
                </a:lnTo>
                <a:lnTo>
                  <a:pt x="17039" y="61299"/>
                </a:lnTo>
                <a:lnTo>
                  <a:pt x="14032" y="67016"/>
                </a:lnTo>
                <a:lnTo>
                  <a:pt x="11694" y="72415"/>
                </a:lnTo>
                <a:lnTo>
                  <a:pt x="9021" y="77815"/>
                </a:lnTo>
                <a:lnTo>
                  <a:pt x="7016" y="83532"/>
                </a:lnTo>
                <a:lnTo>
                  <a:pt x="5012" y="89249"/>
                </a:lnTo>
                <a:lnTo>
                  <a:pt x="3341" y="94966"/>
                </a:lnTo>
                <a:lnTo>
                  <a:pt x="2005" y="101000"/>
                </a:lnTo>
                <a:lnTo>
                  <a:pt x="1002" y="107035"/>
                </a:lnTo>
                <a:lnTo>
                  <a:pt x="334" y="112752"/>
                </a:lnTo>
                <a:lnTo>
                  <a:pt x="0" y="118786"/>
                </a:lnTo>
                <a:lnTo>
                  <a:pt x="0" y="124821"/>
                </a:lnTo>
                <a:lnTo>
                  <a:pt x="0" y="130856"/>
                </a:lnTo>
                <a:lnTo>
                  <a:pt x="334" y="136573"/>
                </a:lnTo>
                <a:lnTo>
                  <a:pt x="1002" y="142925"/>
                </a:lnTo>
                <a:lnTo>
                  <a:pt x="2005" y="148642"/>
                </a:lnTo>
                <a:lnTo>
                  <a:pt x="3341" y="154359"/>
                </a:lnTo>
                <a:lnTo>
                  <a:pt x="5012" y="160393"/>
                </a:lnTo>
                <a:lnTo>
                  <a:pt x="7016" y="166110"/>
                </a:lnTo>
                <a:lnTo>
                  <a:pt x="9021" y="171827"/>
                </a:lnTo>
                <a:lnTo>
                  <a:pt x="11694" y="177544"/>
                </a:lnTo>
                <a:lnTo>
                  <a:pt x="14032" y="182944"/>
                </a:lnTo>
                <a:lnTo>
                  <a:pt x="17039" y="188343"/>
                </a:lnTo>
                <a:lnTo>
                  <a:pt x="20714" y="193425"/>
                </a:lnTo>
                <a:lnTo>
                  <a:pt x="24055" y="198507"/>
                </a:lnTo>
                <a:lnTo>
                  <a:pt x="28065" y="203906"/>
                </a:lnTo>
                <a:lnTo>
                  <a:pt x="32074" y="208670"/>
                </a:lnTo>
                <a:lnTo>
                  <a:pt x="36751" y="213434"/>
                </a:lnTo>
                <a:lnTo>
                  <a:pt x="1112338" y="1288180"/>
                </a:lnTo>
                <a:lnTo>
                  <a:pt x="1112338" y="934676"/>
                </a:lnTo>
                <a:lnTo>
                  <a:pt x="213490" y="36525"/>
                </a:lnTo>
                <a:lnTo>
                  <a:pt x="208479" y="32079"/>
                </a:lnTo>
                <a:lnTo>
                  <a:pt x="203801" y="27950"/>
                </a:lnTo>
                <a:lnTo>
                  <a:pt x="199124" y="24139"/>
                </a:lnTo>
                <a:lnTo>
                  <a:pt x="193778" y="20327"/>
                </a:lnTo>
                <a:lnTo>
                  <a:pt x="188433" y="17151"/>
                </a:lnTo>
                <a:lnTo>
                  <a:pt x="183087" y="14293"/>
                </a:lnTo>
                <a:lnTo>
                  <a:pt x="177407" y="11434"/>
                </a:lnTo>
                <a:lnTo>
                  <a:pt x="172062" y="9211"/>
                </a:lnTo>
                <a:lnTo>
                  <a:pt x="166382" y="6988"/>
                </a:lnTo>
                <a:lnTo>
                  <a:pt x="160702" y="5082"/>
                </a:lnTo>
                <a:lnTo>
                  <a:pt x="154689" y="3494"/>
                </a:lnTo>
                <a:lnTo>
                  <a:pt x="148675" y="2223"/>
                </a:lnTo>
                <a:lnTo>
                  <a:pt x="142661" y="1271"/>
                </a:lnTo>
                <a:lnTo>
                  <a:pt x="136981" y="635"/>
                </a:lnTo>
                <a:lnTo>
                  <a:pt x="130967" y="318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6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Date Placeholder 3">
            <a:extLst>
              <a:ext uri="{FF2B5EF4-FFF2-40B4-BE49-F238E27FC236}">
                <a16:creationId xmlns="" xmlns:a16="http://schemas.microsoft.com/office/drawing/2014/main" id="{4804318B-5023-48F8-B8C2-128CB79B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2338" y="6356351"/>
            <a:ext cx="891540" cy="365125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42" name="Footer Placeholder 4">
            <a:extLst>
              <a:ext uri="{FF2B5EF4-FFF2-40B4-BE49-F238E27FC236}">
                <a16:creationId xmlns="" xmlns:a16="http://schemas.microsoft.com/office/drawing/2014/main" id="{5CA42EF4-EAC4-4054-8995-75773B24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6601" y="6356351"/>
            <a:ext cx="4374486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3" name="Slide Number Placeholder 5">
            <a:extLst>
              <a:ext uri="{FF2B5EF4-FFF2-40B4-BE49-F238E27FC236}">
                <a16:creationId xmlns="" xmlns:a16="http://schemas.microsoft.com/office/drawing/2014/main" id="{8A60880F-38A4-41DF-92D1-136F68F6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3810" y="6356351"/>
            <a:ext cx="89154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="" xmlns:a16="http://schemas.microsoft.com/office/drawing/2014/main" id="{4ACBA3D5-33ED-43EA-A06A-F3B2DFCF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333" y="2276871"/>
            <a:ext cx="4720017" cy="39000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092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7"/>
          <a:stretch>
            <a:fillRect/>
          </a:stretch>
        </p:blipFill>
        <p:spPr>
          <a:xfrm>
            <a:off x="0" y="2388672"/>
            <a:ext cx="2682995" cy="4206163"/>
          </a:xfrm>
          <a:custGeom>
            <a:avLst/>
            <a:gdLst>
              <a:gd name="connsiteX0" fmla="*/ 0 w 2682995"/>
              <a:gd name="connsiteY0" fmla="*/ 0 h 4206163"/>
              <a:gd name="connsiteX1" fmla="*/ 2682995 w 2682995"/>
              <a:gd name="connsiteY1" fmla="*/ 0 h 4206163"/>
              <a:gd name="connsiteX2" fmla="*/ 2682995 w 2682995"/>
              <a:gd name="connsiteY2" fmla="*/ 4206163 h 4206163"/>
              <a:gd name="connsiteX3" fmla="*/ 0 w 2682995"/>
              <a:gd name="connsiteY3" fmla="*/ 4206163 h 420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2995" h="4206163">
                <a:moveTo>
                  <a:pt x="0" y="0"/>
                </a:moveTo>
                <a:lnTo>
                  <a:pt x="2682995" y="0"/>
                </a:lnTo>
                <a:lnTo>
                  <a:pt x="2682995" y="4206163"/>
                </a:lnTo>
                <a:lnTo>
                  <a:pt x="0" y="4206163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55403DF4-BFEC-40A5-9CD2-4E06D54498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147326" cy="6858000"/>
          </a:xfrm>
          <a:custGeom>
            <a:avLst/>
            <a:gdLst>
              <a:gd name="connsiteX0" fmla="*/ 4108922 w 9147326"/>
              <a:gd name="connsiteY0" fmla="*/ 0 h 6858000"/>
              <a:gd name="connsiteX1" fmla="*/ 0 w 9147326"/>
              <a:gd name="connsiteY1" fmla="*/ 0 h 6858000"/>
              <a:gd name="connsiteX2" fmla="*/ 0 w 9147326"/>
              <a:gd name="connsiteY2" fmla="*/ 6858000 h 6858000"/>
              <a:gd name="connsiteX3" fmla="*/ 9147326 w 9147326"/>
              <a:gd name="connsiteY3" fmla="*/ 6858000 h 6858000"/>
              <a:gd name="connsiteX4" fmla="*/ 9147326 w 9147326"/>
              <a:gd name="connsiteY4" fmla="*/ 6459802 h 6858000"/>
              <a:gd name="connsiteX5" fmla="*/ 7513073 w 9147326"/>
              <a:gd name="connsiteY5" fmla="*/ 4816793 h 6858000"/>
              <a:gd name="connsiteX6" fmla="*/ 7497704 w 9147326"/>
              <a:gd name="connsiteY6" fmla="*/ 4803458 h 6858000"/>
              <a:gd name="connsiteX7" fmla="*/ 7482335 w 9147326"/>
              <a:gd name="connsiteY7" fmla="*/ 4789488 h 6858000"/>
              <a:gd name="connsiteX8" fmla="*/ 7467301 w 9147326"/>
              <a:gd name="connsiteY8" fmla="*/ 4775518 h 6858000"/>
              <a:gd name="connsiteX9" fmla="*/ 7452600 w 9147326"/>
              <a:gd name="connsiteY9" fmla="*/ 4760913 h 6858000"/>
              <a:gd name="connsiteX10" fmla="*/ 6518455 w 9147326"/>
              <a:gd name="connsiteY10" fmla="*/ 3828098 h 6858000"/>
              <a:gd name="connsiteX11" fmla="*/ 6513777 w 9147326"/>
              <a:gd name="connsiteY11" fmla="*/ 3823335 h 6858000"/>
              <a:gd name="connsiteX12" fmla="*/ 6509769 w 9147326"/>
              <a:gd name="connsiteY12" fmla="*/ 3818573 h 6858000"/>
              <a:gd name="connsiteX13" fmla="*/ 6506093 w 9147326"/>
              <a:gd name="connsiteY13" fmla="*/ 3813493 h 6858000"/>
              <a:gd name="connsiteX14" fmla="*/ 6502752 w 9147326"/>
              <a:gd name="connsiteY14" fmla="*/ 3808413 h 6858000"/>
              <a:gd name="connsiteX15" fmla="*/ 6499412 w 9147326"/>
              <a:gd name="connsiteY15" fmla="*/ 3803333 h 6858000"/>
              <a:gd name="connsiteX16" fmla="*/ 6496405 w 9147326"/>
              <a:gd name="connsiteY16" fmla="*/ 3798253 h 6858000"/>
              <a:gd name="connsiteX17" fmla="*/ 6493732 w 9147326"/>
              <a:gd name="connsiteY17" fmla="*/ 3792855 h 6858000"/>
              <a:gd name="connsiteX18" fmla="*/ 6491393 w 9147326"/>
              <a:gd name="connsiteY18" fmla="*/ 3787458 h 6858000"/>
              <a:gd name="connsiteX19" fmla="*/ 6489388 w 9147326"/>
              <a:gd name="connsiteY19" fmla="*/ 3781425 h 6858000"/>
              <a:gd name="connsiteX20" fmla="*/ 6487718 w 9147326"/>
              <a:gd name="connsiteY20" fmla="*/ 3776028 h 6858000"/>
              <a:gd name="connsiteX21" fmla="*/ 6485713 w 9147326"/>
              <a:gd name="connsiteY21" fmla="*/ 3770313 h 6858000"/>
              <a:gd name="connsiteX22" fmla="*/ 6484377 w 9147326"/>
              <a:gd name="connsiteY22" fmla="*/ 3764280 h 6858000"/>
              <a:gd name="connsiteX23" fmla="*/ 6483375 w 9147326"/>
              <a:gd name="connsiteY23" fmla="*/ 3758565 h 6858000"/>
              <a:gd name="connsiteX24" fmla="*/ 6482706 w 9147326"/>
              <a:gd name="connsiteY24" fmla="*/ 3752850 h 6858000"/>
              <a:gd name="connsiteX25" fmla="*/ 6482372 w 9147326"/>
              <a:gd name="connsiteY25" fmla="*/ 3746818 h 6858000"/>
              <a:gd name="connsiteX26" fmla="*/ 6482372 w 9147326"/>
              <a:gd name="connsiteY26" fmla="*/ 3740785 h 6858000"/>
              <a:gd name="connsiteX27" fmla="*/ 6482372 w 9147326"/>
              <a:gd name="connsiteY27" fmla="*/ 3735070 h 6858000"/>
              <a:gd name="connsiteX28" fmla="*/ 6482706 w 9147326"/>
              <a:gd name="connsiteY28" fmla="*/ 3729038 h 6858000"/>
              <a:gd name="connsiteX29" fmla="*/ 6483375 w 9147326"/>
              <a:gd name="connsiteY29" fmla="*/ 3723323 h 6858000"/>
              <a:gd name="connsiteX30" fmla="*/ 6484377 w 9147326"/>
              <a:gd name="connsiteY30" fmla="*/ 3717608 h 6858000"/>
              <a:gd name="connsiteX31" fmla="*/ 6485713 w 9147326"/>
              <a:gd name="connsiteY31" fmla="*/ 3711575 h 6858000"/>
              <a:gd name="connsiteX32" fmla="*/ 6487718 w 9147326"/>
              <a:gd name="connsiteY32" fmla="*/ 3705860 h 6858000"/>
              <a:gd name="connsiteX33" fmla="*/ 6489388 w 9147326"/>
              <a:gd name="connsiteY33" fmla="*/ 3700145 h 6858000"/>
              <a:gd name="connsiteX34" fmla="*/ 6491393 w 9147326"/>
              <a:gd name="connsiteY34" fmla="*/ 3694748 h 6858000"/>
              <a:gd name="connsiteX35" fmla="*/ 6493732 w 9147326"/>
              <a:gd name="connsiteY35" fmla="*/ 3689033 h 6858000"/>
              <a:gd name="connsiteX36" fmla="*/ 6496405 w 9147326"/>
              <a:gd name="connsiteY36" fmla="*/ 3683635 h 6858000"/>
              <a:gd name="connsiteX37" fmla="*/ 6499412 w 9147326"/>
              <a:gd name="connsiteY37" fmla="*/ 3678238 h 6858000"/>
              <a:gd name="connsiteX38" fmla="*/ 6502752 w 9147326"/>
              <a:gd name="connsiteY38" fmla="*/ 3673158 h 6858000"/>
              <a:gd name="connsiteX39" fmla="*/ 6506093 w 9147326"/>
              <a:gd name="connsiteY39" fmla="*/ 3668078 h 6858000"/>
              <a:gd name="connsiteX40" fmla="*/ 6509769 w 9147326"/>
              <a:gd name="connsiteY40" fmla="*/ 3662998 h 6858000"/>
              <a:gd name="connsiteX41" fmla="*/ 6513777 w 9147326"/>
              <a:gd name="connsiteY41" fmla="*/ 3658235 h 6858000"/>
              <a:gd name="connsiteX42" fmla="*/ 6518455 w 9147326"/>
              <a:gd name="connsiteY42" fmla="*/ 3653790 h 6858000"/>
              <a:gd name="connsiteX43" fmla="*/ 6523133 w 9147326"/>
              <a:gd name="connsiteY43" fmla="*/ 3649345 h 6858000"/>
              <a:gd name="connsiteX44" fmla="*/ 6527475 w 9147326"/>
              <a:gd name="connsiteY44" fmla="*/ 3645218 h 6858000"/>
              <a:gd name="connsiteX45" fmla="*/ 6532821 w 9147326"/>
              <a:gd name="connsiteY45" fmla="*/ 3641725 h 6858000"/>
              <a:gd name="connsiteX46" fmla="*/ 6537833 w 9147326"/>
              <a:gd name="connsiteY46" fmla="*/ 3638233 h 6858000"/>
              <a:gd name="connsiteX47" fmla="*/ 6543178 w 9147326"/>
              <a:gd name="connsiteY47" fmla="*/ 3634740 h 6858000"/>
              <a:gd name="connsiteX48" fmla="*/ 6548190 w 9147326"/>
              <a:gd name="connsiteY48" fmla="*/ 3631883 h 6858000"/>
              <a:gd name="connsiteX49" fmla="*/ 6553535 w 9147326"/>
              <a:gd name="connsiteY49" fmla="*/ 3629343 h 6858000"/>
              <a:gd name="connsiteX50" fmla="*/ 6559215 w 9147326"/>
              <a:gd name="connsiteY50" fmla="*/ 3626803 h 6858000"/>
              <a:gd name="connsiteX51" fmla="*/ 6564895 w 9147326"/>
              <a:gd name="connsiteY51" fmla="*/ 3624898 h 6858000"/>
              <a:gd name="connsiteX52" fmla="*/ 6570574 w 9147326"/>
              <a:gd name="connsiteY52" fmla="*/ 3622675 h 6858000"/>
              <a:gd name="connsiteX53" fmla="*/ 6576254 w 9147326"/>
              <a:gd name="connsiteY53" fmla="*/ 3621405 h 6858000"/>
              <a:gd name="connsiteX54" fmla="*/ 6581934 w 9147326"/>
              <a:gd name="connsiteY54" fmla="*/ 3620135 h 6858000"/>
              <a:gd name="connsiteX55" fmla="*/ 6587948 w 9147326"/>
              <a:gd name="connsiteY55" fmla="*/ 3618865 h 6858000"/>
              <a:gd name="connsiteX56" fmla="*/ 6593627 w 9147326"/>
              <a:gd name="connsiteY56" fmla="*/ 3618230 h 6858000"/>
              <a:gd name="connsiteX57" fmla="*/ 6599641 w 9147326"/>
              <a:gd name="connsiteY57" fmla="*/ 3617913 h 6858000"/>
              <a:gd name="connsiteX58" fmla="*/ 6605655 w 9147326"/>
              <a:gd name="connsiteY58" fmla="*/ 3617595 h 6858000"/>
              <a:gd name="connsiteX59" fmla="*/ 6611669 w 9147326"/>
              <a:gd name="connsiteY59" fmla="*/ 3617913 h 6858000"/>
              <a:gd name="connsiteX60" fmla="*/ 6617349 w 9147326"/>
              <a:gd name="connsiteY60" fmla="*/ 3618230 h 6858000"/>
              <a:gd name="connsiteX61" fmla="*/ 6623028 w 9147326"/>
              <a:gd name="connsiteY61" fmla="*/ 3618865 h 6858000"/>
              <a:gd name="connsiteX62" fmla="*/ 6629042 w 9147326"/>
              <a:gd name="connsiteY62" fmla="*/ 3620135 h 6858000"/>
              <a:gd name="connsiteX63" fmla="*/ 6634722 w 9147326"/>
              <a:gd name="connsiteY63" fmla="*/ 3621405 h 6858000"/>
              <a:gd name="connsiteX64" fmla="*/ 6640736 w 9147326"/>
              <a:gd name="connsiteY64" fmla="*/ 3622675 h 6858000"/>
              <a:gd name="connsiteX65" fmla="*/ 6646415 w 9147326"/>
              <a:gd name="connsiteY65" fmla="*/ 3624898 h 6858000"/>
              <a:gd name="connsiteX66" fmla="*/ 6652095 w 9147326"/>
              <a:gd name="connsiteY66" fmla="*/ 3626803 h 6858000"/>
              <a:gd name="connsiteX67" fmla="*/ 6657441 w 9147326"/>
              <a:gd name="connsiteY67" fmla="*/ 3629343 h 6858000"/>
              <a:gd name="connsiteX68" fmla="*/ 6662786 w 9147326"/>
              <a:gd name="connsiteY68" fmla="*/ 3631883 h 6858000"/>
              <a:gd name="connsiteX69" fmla="*/ 6668132 w 9147326"/>
              <a:gd name="connsiteY69" fmla="*/ 3634740 h 6858000"/>
              <a:gd name="connsiteX70" fmla="*/ 6673477 w 9147326"/>
              <a:gd name="connsiteY70" fmla="*/ 3638233 h 6858000"/>
              <a:gd name="connsiteX71" fmla="*/ 6678489 w 9147326"/>
              <a:gd name="connsiteY71" fmla="*/ 3641725 h 6858000"/>
              <a:gd name="connsiteX72" fmla="*/ 6683501 w 9147326"/>
              <a:gd name="connsiteY72" fmla="*/ 3645218 h 6858000"/>
              <a:gd name="connsiteX73" fmla="*/ 6688178 w 9147326"/>
              <a:gd name="connsiteY73" fmla="*/ 3649345 h 6858000"/>
              <a:gd name="connsiteX74" fmla="*/ 6692855 w 9147326"/>
              <a:gd name="connsiteY74" fmla="*/ 3653790 h 6858000"/>
              <a:gd name="connsiteX75" fmla="*/ 7361725 w 9147326"/>
              <a:gd name="connsiteY75" fmla="*/ 4321810 h 6858000"/>
              <a:gd name="connsiteX76" fmla="*/ 7366068 w 9147326"/>
              <a:gd name="connsiteY76" fmla="*/ 4325938 h 6858000"/>
              <a:gd name="connsiteX77" fmla="*/ 7370746 w 9147326"/>
              <a:gd name="connsiteY77" fmla="*/ 4330065 h 6858000"/>
              <a:gd name="connsiteX78" fmla="*/ 7376091 w 9147326"/>
              <a:gd name="connsiteY78" fmla="*/ 4334193 h 6858000"/>
              <a:gd name="connsiteX79" fmla="*/ 7380769 w 9147326"/>
              <a:gd name="connsiteY79" fmla="*/ 4337685 h 6858000"/>
              <a:gd name="connsiteX80" fmla="*/ 7386114 w 9147326"/>
              <a:gd name="connsiteY80" fmla="*/ 4340860 h 6858000"/>
              <a:gd name="connsiteX81" fmla="*/ 7391460 w 9147326"/>
              <a:gd name="connsiteY81" fmla="*/ 4343718 h 6858000"/>
              <a:gd name="connsiteX82" fmla="*/ 7396806 w 9147326"/>
              <a:gd name="connsiteY82" fmla="*/ 4346575 h 6858000"/>
              <a:gd name="connsiteX83" fmla="*/ 7402485 w 9147326"/>
              <a:gd name="connsiteY83" fmla="*/ 4349115 h 6858000"/>
              <a:gd name="connsiteX84" fmla="*/ 7407831 w 9147326"/>
              <a:gd name="connsiteY84" fmla="*/ 4351020 h 6858000"/>
              <a:gd name="connsiteX85" fmla="*/ 7413511 w 9147326"/>
              <a:gd name="connsiteY85" fmla="*/ 4352608 h 6858000"/>
              <a:gd name="connsiteX86" fmla="*/ 7419524 w 9147326"/>
              <a:gd name="connsiteY86" fmla="*/ 4354513 h 6858000"/>
              <a:gd name="connsiteX87" fmla="*/ 7425204 w 9147326"/>
              <a:gd name="connsiteY87" fmla="*/ 4355465 h 6858000"/>
              <a:gd name="connsiteX88" fmla="*/ 7431218 w 9147326"/>
              <a:gd name="connsiteY88" fmla="*/ 4356418 h 6858000"/>
              <a:gd name="connsiteX89" fmla="*/ 7436898 w 9147326"/>
              <a:gd name="connsiteY89" fmla="*/ 4357053 h 6858000"/>
              <a:gd name="connsiteX90" fmla="*/ 7442911 w 9147326"/>
              <a:gd name="connsiteY90" fmla="*/ 4358005 h 6858000"/>
              <a:gd name="connsiteX91" fmla="*/ 7448591 w 9147326"/>
              <a:gd name="connsiteY91" fmla="*/ 4358005 h 6858000"/>
              <a:gd name="connsiteX92" fmla="*/ 7454605 w 9147326"/>
              <a:gd name="connsiteY92" fmla="*/ 4358005 h 6858000"/>
              <a:gd name="connsiteX93" fmla="*/ 7460619 w 9147326"/>
              <a:gd name="connsiteY93" fmla="*/ 4357053 h 6858000"/>
              <a:gd name="connsiteX94" fmla="*/ 7466298 w 9147326"/>
              <a:gd name="connsiteY94" fmla="*/ 4356418 h 6858000"/>
              <a:gd name="connsiteX95" fmla="*/ 7472312 w 9147326"/>
              <a:gd name="connsiteY95" fmla="*/ 4355465 h 6858000"/>
              <a:gd name="connsiteX96" fmla="*/ 7477992 w 9147326"/>
              <a:gd name="connsiteY96" fmla="*/ 4354513 h 6858000"/>
              <a:gd name="connsiteX97" fmla="*/ 7484006 w 9147326"/>
              <a:gd name="connsiteY97" fmla="*/ 4352608 h 6858000"/>
              <a:gd name="connsiteX98" fmla="*/ 7489351 w 9147326"/>
              <a:gd name="connsiteY98" fmla="*/ 4351020 h 6858000"/>
              <a:gd name="connsiteX99" fmla="*/ 7495031 w 9147326"/>
              <a:gd name="connsiteY99" fmla="*/ 4349115 h 6858000"/>
              <a:gd name="connsiteX100" fmla="*/ 7500711 w 9147326"/>
              <a:gd name="connsiteY100" fmla="*/ 4346575 h 6858000"/>
              <a:gd name="connsiteX101" fmla="*/ 7506056 w 9147326"/>
              <a:gd name="connsiteY101" fmla="*/ 4343718 h 6858000"/>
              <a:gd name="connsiteX102" fmla="*/ 7511402 w 9147326"/>
              <a:gd name="connsiteY102" fmla="*/ 4340860 h 6858000"/>
              <a:gd name="connsiteX103" fmla="*/ 7516414 w 9147326"/>
              <a:gd name="connsiteY103" fmla="*/ 4337685 h 6858000"/>
              <a:gd name="connsiteX104" fmla="*/ 7521425 w 9147326"/>
              <a:gd name="connsiteY104" fmla="*/ 4334193 h 6858000"/>
              <a:gd name="connsiteX105" fmla="*/ 7526771 w 9147326"/>
              <a:gd name="connsiteY105" fmla="*/ 4330065 h 6858000"/>
              <a:gd name="connsiteX106" fmla="*/ 7531114 w 9147326"/>
              <a:gd name="connsiteY106" fmla="*/ 4325938 h 6858000"/>
              <a:gd name="connsiteX107" fmla="*/ 7535791 w 9147326"/>
              <a:gd name="connsiteY107" fmla="*/ 4321810 h 6858000"/>
              <a:gd name="connsiteX108" fmla="*/ 7540469 w 9147326"/>
              <a:gd name="connsiteY108" fmla="*/ 4317048 h 6858000"/>
              <a:gd name="connsiteX109" fmla="*/ 7544478 w 9147326"/>
              <a:gd name="connsiteY109" fmla="*/ 4312285 h 6858000"/>
              <a:gd name="connsiteX110" fmla="*/ 7548153 w 9147326"/>
              <a:gd name="connsiteY110" fmla="*/ 4307523 h 6858000"/>
              <a:gd name="connsiteX111" fmla="*/ 7551494 w 9147326"/>
              <a:gd name="connsiteY111" fmla="*/ 4302443 h 6858000"/>
              <a:gd name="connsiteX112" fmla="*/ 7554835 w 9147326"/>
              <a:gd name="connsiteY112" fmla="*/ 4297363 h 6858000"/>
              <a:gd name="connsiteX113" fmla="*/ 7557842 w 9147326"/>
              <a:gd name="connsiteY113" fmla="*/ 4292283 h 6858000"/>
              <a:gd name="connsiteX114" fmla="*/ 7560515 w 9147326"/>
              <a:gd name="connsiteY114" fmla="*/ 4286568 h 6858000"/>
              <a:gd name="connsiteX115" fmla="*/ 7562854 w 9147326"/>
              <a:gd name="connsiteY115" fmla="*/ 4281170 h 6858000"/>
              <a:gd name="connsiteX116" fmla="*/ 7564858 w 9147326"/>
              <a:gd name="connsiteY116" fmla="*/ 4275455 h 6858000"/>
              <a:gd name="connsiteX117" fmla="*/ 7566863 w 9147326"/>
              <a:gd name="connsiteY117" fmla="*/ 4270058 h 6858000"/>
              <a:gd name="connsiteX118" fmla="*/ 7568533 w 9147326"/>
              <a:gd name="connsiteY118" fmla="*/ 4264025 h 6858000"/>
              <a:gd name="connsiteX119" fmla="*/ 7569870 w 9147326"/>
              <a:gd name="connsiteY119" fmla="*/ 4258310 h 6858000"/>
              <a:gd name="connsiteX120" fmla="*/ 7570872 w 9147326"/>
              <a:gd name="connsiteY120" fmla="*/ 4252595 h 6858000"/>
              <a:gd name="connsiteX121" fmla="*/ 7571540 w 9147326"/>
              <a:gd name="connsiteY121" fmla="*/ 4246563 h 6858000"/>
              <a:gd name="connsiteX122" fmla="*/ 7571874 w 9147326"/>
              <a:gd name="connsiteY122" fmla="*/ 4240848 h 6858000"/>
              <a:gd name="connsiteX123" fmla="*/ 7571874 w 9147326"/>
              <a:gd name="connsiteY123" fmla="*/ 4234815 h 6858000"/>
              <a:gd name="connsiteX124" fmla="*/ 7571874 w 9147326"/>
              <a:gd name="connsiteY124" fmla="*/ 4228783 h 6858000"/>
              <a:gd name="connsiteX125" fmla="*/ 7571540 w 9147326"/>
              <a:gd name="connsiteY125" fmla="*/ 4223068 h 6858000"/>
              <a:gd name="connsiteX126" fmla="*/ 7570872 w 9147326"/>
              <a:gd name="connsiteY126" fmla="*/ 4217353 h 6858000"/>
              <a:gd name="connsiteX127" fmla="*/ 7569870 w 9147326"/>
              <a:gd name="connsiteY127" fmla="*/ 4211320 h 6858000"/>
              <a:gd name="connsiteX128" fmla="*/ 7568533 w 9147326"/>
              <a:gd name="connsiteY128" fmla="*/ 4205605 h 6858000"/>
              <a:gd name="connsiteX129" fmla="*/ 7566863 w 9147326"/>
              <a:gd name="connsiteY129" fmla="*/ 4199890 h 6858000"/>
              <a:gd name="connsiteX130" fmla="*/ 7564858 w 9147326"/>
              <a:gd name="connsiteY130" fmla="*/ 4194175 h 6858000"/>
              <a:gd name="connsiteX131" fmla="*/ 7562854 w 9147326"/>
              <a:gd name="connsiteY131" fmla="*/ 4188460 h 6858000"/>
              <a:gd name="connsiteX132" fmla="*/ 7560515 w 9147326"/>
              <a:gd name="connsiteY132" fmla="*/ 4183063 h 6858000"/>
              <a:gd name="connsiteX133" fmla="*/ 7557842 w 9147326"/>
              <a:gd name="connsiteY133" fmla="*/ 4177665 h 6858000"/>
              <a:gd name="connsiteX134" fmla="*/ 7554835 w 9147326"/>
              <a:gd name="connsiteY134" fmla="*/ 4172268 h 6858000"/>
              <a:gd name="connsiteX135" fmla="*/ 7551494 w 9147326"/>
              <a:gd name="connsiteY135" fmla="*/ 4166870 h 6858000"/>
              <a:gd name="connsiteX136" fmla="*/ 7548153 w 9147326"/>
              <a:gd name="connsiteY136" fmla="*/ 4161790 h 6858000"/>
              <a:gd name="connsiteX137" fmla="*/ 7544478 w 9147326"/>
              <a:gd name="connsiteY137" fmla="*/ 4157028 h 6858000"/>
              <a:gd name="connsiteX138" fmla="*/ 7540469 w 9147326"/>
              <a:gd name="connsiteY138" fmla="*/ 4152265 h 6858000"/>
              <a:gd name="connsiteX139" fmla="*/ 7535791 w 9147326"/>
              <a:gd name="connsiteY139" fmla="*/ 4147820 h 6858000"/>
              <a:gd name="connsiteX140" fmla="*/ 7148903 w 9147326"/>
              <a:gd name="connsiteY140" fmla="*/ 3761423 h 6858000"/>
              <a:gd name="connsiteX141" fmla="*/ 6952786 w 9147326"/>
              <a:gd name="connsiteY141" fmla="*/ 3565208 h 6858000"/>
              <a:gd name="connsiteX142" fmla="*/ 6948108 w 9147326"/>
              <a:gd name="connsiteY142" fmla="*/ 3560445 h 6858000"/>
              <a:gd name="connsiteX143" fmla="*/ 6944099 w 9147326"/>
              <a:gd name="connsiteY143" fmla="*/ 3555683 h 6858000"/>
              <a:gd name="connsiteX144" fmla="*/ 6940424 w 9147326"/>
              <a:gd name="connsiteY144" fmla="*/ 3550920 h 6858000"/>
              <a:gd name="connsiteX145" fmla="*/ 6936749 w 9147326"/>
              <a:gd name="connsiteY145" fmla="*/ 3545840 h 6858000"/>
              <a:gd name="connsiteX146" fmla="*/ 6933408 w 9147326"/>
              <a:gd name="connsiteY146" fmla="*/ 3540760 h 6858000"/>
              <a:gd name="connsiteX147" fmla="*/ 6930735 w 9147326"/>
              <a:gd name="connsiteY147" fmla="*/ 3535680 h 6858000"/>
              <a:gd name="connsiteX148" fmla="*/ 6928062 w 9147326"/>
              <a:gd name="connsiteY148" fmla="*/ 3529965 h 6858000"/>
              <a:gd name="connsiteX149" fmla="*/ 6925724 w 9147326"/>
              <a:gd name="connsiteY149" fmla="*/ 3524568 h 6858000"/>
              <a:gd name="connsiteX150" fmla="*/ 6923385 w 9147326"/>
              <a:gd name="connsiteY150" fmla="*/ 3518853 h 6858000"/>
              <a:gd name="connsiteX151" fmla="*/ 6921380 w 9147326"/>
              <a:gd name="connsiteY151" fmla="*/ 3513455 h 6858000"/>
              <a:gd name="connsiteX152" fmla="*/ 6920044 w 9147326"/>
              <a:gd name="connsiteY152" fmla="*/ 3507423 h 6858000"/>
              <a:gd name="connsiteX153" fmla="*/ 6918708 w 9147326"/>
              <a:gd name="connsiteY153" fmla="*/ 3501708 h 6858000"/>
              <a:gd name="connsiteX154" fmla="*/ 6917705 w 9147326"/>
              <a:gd name="connsiteY154" fmla="*/ 3495993 h 6858000"/>
              <a:gd name="connsiteX155" fmla="*/ 6917037 w 9147326"/>
              <a:gd name="connsiteY155" fmla="*/ 3489960 h 6858000"/>
              <a:gd name="connsiteX156" fmla="*/ 6916703 w 9147326"/>
              <a:gd name="connsiteY156" fmla="*/ 3484245 h 6858000"/>
              <a:gd name="connsiteX157" fmla="*/ 6916369 w 9147326"/>
              <a:gd name="connsiteY157" fmla="*/ 3478213 h 6858000"/>
              <a:gd name="connsiteX158" fmla="*/ 6916703 w 9147326"/>
              <a:gd name="connsiteY158" fmla="*/ 3472180 h 6858000"/>
              <a:gd name="connsiteX159" fmla="*/ 6917037 w 9147326"/>
              <a:gd name="connsiteY159" fmla="*/ 3466465 h 6858000"/>
              <a:gd name="connsiteX160" fmla="*/ 6917705 w 9147326"/>
              <a:gd name="connsiteY160" fmla="*/ 3460750 h 6858000"/>
              <a:gd name="connsiteX161" fmla="*/ 6918708 w 9147326"/>
              <a:gd name="connsiteY161" fmla="*/ 3454718 h 6858000"/>
              <a:gd name="connsiteX162" fmla="*/ 6920044 w 9147326"/>
              <a:gd name="connsiteY162" fmla="*/ 3449003 h 6858000"/>
              <a:gd name="connsiteX163" fmla="*/ 6921380 w 9147326"/>
              <a:gd name="connsiteY163" fmla="*/ 3443288 h 6858000"/>
              <a:gd name="connsiteX164" fmla="*/ 6923385 w 9147326"/>
              <a:gd name="connsiteY164" fmla="*/ 3437255 h 6858000"/>
              <a:gd name="connsiteX165" fmla="*/ 6925724 w 9147326"/>
              <a:gd name="connsiteY165" fmla="*/ 3431858 h 6858000"/>
              <a:gd name="connsiteX166" fmla="*/ 6928062 w 9147326"/>
              <a:gd name="connsiteY166" fmla="*/ 3426460 h 6858000"/>
              <a:gd name="connsiteX167" fmla="*/ 6930735 w 9147326"/>
              <a:gd name="connsiteY167" fmla="*/ 3421063 h 6858000"/>
              <a:gd name="connsiteX168" fmla="*/ 6933408 w 9147326"/>
              <a:gd name="connsiteY168" fmla="*/ 3415348 h 6858000"/>
              <a:gd name="connsiteX169" fmla="*/ 6936749 w 9147326"/>
              <a:gd name="connsiteY169" fmla="*/ 3410268 h 6858000"/>
              <a:gd name="connsiteX170" fmla="*/ 6940424 w 9147326"/>
              <a:gd name="connsiteY170" fmla="*/ 3405505 h 6858000"/>
              <a:gd name="connsiteX171" fmla="*/ 6944099 w 9147326"/>
              <a:gd name="connsiteY171" fmla="*/ 3400425 h 6858000"/>
              <a:gd name="connsiteX172" fmla="*/ 6948108 w 9147326"/>
              <a:gd name="connsiteY172" fmla="*/ 3395663 h 6858000"/>
              <a:gd name="connsiteX173" fmla="*/ 6952786 w 9147326"/>
              <a:gd name="connsiteY173" fmla="*/ 3391218 h 6858000"/>
              <a:gd name="connsiteX174" fmla="*/ 6957129 w 9147326"/>
              <a:gd name="connsiteY174" fmla="*/ 3386773 h 6858000"/>
              <a:gd name="connsiteX175" fmla="*/ 6961807 w 9147326"/>
              <a:gd name="connsiteY175" fmla="*/ 3382645 h 6858000"/>
              <a:gd name="connsiteX176" fmla="*/ 6967152 w 9147326"/>
              <a:gd name="connsiteY176" fmla="*/ 3378835 h 6858000"/>
              <a:gd name="connsiteX177" fmla="*/ 6971830 w 9147326"/>
              <a:gd name="connsiteY177" fmla="*/ 3375343 h 6858000"/>
              <a:gd name="connsiteX178" fmla="*/ 6976841 w 9147326"/>
              <a:gd name="connsiteY178" fmla="*/ 3372168 h 6858000"/>
              <a:gd name="connsiteX179" fmla="*/ 6982521 w 9147326"/>
              <a:gd name="connsiteY179" fmla="*/ 3369310 h 6858000"/>
              <a:gd name="connsiteX180" fmla="*/ 6987866 w 9147326"/>
              <a:gd name="connsiteY180" fmla="*/ 3366453 h 6858000"/>
              <a:gd name="connsiteX181" fmla="*/ 6993546 w 9147326"/>
              <a:gd name="connsiteY181" fmla="*/ 3364230 h 6858000"/>
              <a:gd name="connsiteX182" fmla="*/ 6998892 w 9147326"/>
              <a:gd name="connsiteY182" fmla="*/ 3362008 h 6858000"/>
              <a:gd name="connsiteX183" fmla="*/ 7004571 w 9147326"/>
              <a:gd name="connsiteY183" fmla="*/ 3360103 h 6858000"/>
              <a:gd name="connsiteX184" fmla="*/ 7010585 w 9147326"/>
              <a:gd name="connsiteY184" fmla="*/ 3358833 h 6858000"/>
              <a:gd name="connsiteX185" fmla="*/ 7016265 w 9147326"/>
              <a:gd name="connsiteY185" fmla="*/ 3357245 h 6858000"/>
              <a:gd name="connsiteX186" fmla="*/ 7022279 w 9147326"/>
              <a:gd name="connsiteY186" fmla="*/ 3356293 h 6858000"/>
              <a:gd name="connsiteX187" fmla="*/ 7027958 w 9147326"/>
              <a:gd name="connsiteY187" fmla="*/ 3355658 h 6858000"/>
              <a:gd name="connsiteX188" fmla="*/ 7033972 w 9147326"/>
              <a:gd name="connsiteY188" fmla="*/ 3355340 h 6858000"/>
              <a:gd name="connsiteX189" fmla="*/ 7039652 w 9147326"/>
              <a:gd name="connsiteY189" fmla="*/ 3355023 h 6858000"/>
              <a:gd name="connsiteX190" fmla="*/ 7045666 w 9147326"/>
              <a:gd name="connsiteY190" fmla="*/ 3355340 h 6858000"/>
              <a:gd name="connsiteX191" fmla="*/ 7051680 w 9147326"/>
              <a:gd name="connsiteY191" fmla="*/ 3355658 h 6858000"/>
              <a:gd name="connsiteX192" fmla="*/ 7057359 w 9147326"/>
              <a:gd name="connsiteY192" fmla="*/ 3356293 h 6858000"/>
              <a:gd name="connsiteX193" fmla="*/ 7063373 w 9147326"/>
              <a:gd name="connsiteY193" fmla="*/ 3357245 h 6858000"/>
              <a:gd name="connsiteX194" fmla="*/ 7069053 w 9147326"/>
              <a:gd name="connsiteY194" fmla="*/ 3358833 h 6858000"/>
              <a:gd name="connsiteX195" fmla="*/ 7075067 w 9147326"/>
              <a:gd name="connsiteY195" fmla="*/ 3360103 h 6858000"/>
              <a:gd name="connsiteX196" fmla="*/ 7080412 w 9147326"/>
              <a:gd name="connsiteY196" fmla="*/ 3362008 h 6858000"/>
              <a:gd name="connsiteX197" fmla="*/ 7086092 w 9147326"/>
              <a:gd name="connsiteY197" fmla="*/ 3364230 h 6858000"/>
              <a:gd name="connsiteX198" fmla="*/ 7091772 w 9147326"/>
              <a:gd name="connsiteY198" fmla="*/ 3366453 h 6858000"/>
              <a:gd name="connsiteX199" fmla="*/ 7097117 w 9147326"/>
              <a:gd name="connsiteY199" fmla="*/ 3369310 h 6858000"/>
              <a:gd name="connsiteX200" fmla="*/ 7102463 w 9147326"/>
              <a:gd name="connsiteY200" fmla="*/ 3372168 h 6858000"/>
              <a:gd name="connsiteX201" fmla="*/ 7107474 w 9147326"/>
              <a:gd name="connsiteY201" fmla="*/ 3375343 h 6858000"/>
              <a:gd name="connsiteX202" fmla="*/ 7112486 w 9147326"/>
              <a:gd name="connsiteY202" fmla="*/ 3378835 h 6858000"/>
              <a:gd name="connsiteX203" fmla="*/ 7117497 w 9147326"/>
              <a:gd name="connsiteY203" fmla="*/ 3382645 h 6858000"/>
              <a:gd name="connsiteX204" fmla="*/ 7122175 w 9147326"/>
              <a:gd name="connsiteY204" fmla="*/ 3386773 h 6858000"/>
              <a:gd name="connsiteX205" fmla="*/ 7126852 w 9147326"/>
              <a:gd name="connsiteY205" fmla="*/ 3391218 h 6858000"/>
              <a:gd name="connsiteX206" fmla="*/ 7334329 w 9147326"/>
              <a:gd name="connsiteY206" fmla="*/ 3598228 h 6858000"/>
              <a:gd name="connsiteX207" fmla="*/ 7338672 w 9147326"/>
              <a:gd name="connsiteY207" fmla="*/ 3602673 h 6858000"/>
              <a:gd name="connsiteX208" fmla="*/ 7343349 w 9147326"/>
              <a:gd name="connsiteY208" fmla="*/ 3606800 h 6858000"/>
              <a:gd name="connsiteX209" fmla="*/ 7348695 w 9147326"/>
              <a:gd name="connsiteY209" fmla="*/ 3610610 h 6858000"/>
              <a:gd name="connsiteX210" fmla="*/ 7353372 w 9147326"/>
              <a:gd name="connsiteY210" fmla="*/ 3613785 h 6858000"/>
              <a:gd name="connsiteX211" fmla="*/ 7358718 w 9147326"/>
              <a:gd name="connsiteY211" fmla="*/ 3617278 h 6858000"/>
              <a:gd name="connsiteX212" fmla="*/ 7364064 w 9147326"/>
              <a:gd name="connsiteY212" fmla="*/ 3620135 h 6858000"/>
              <a:gd name="connsiteX213" fmla="*/ 7369409 w 9147326"/>
              <a:gd name="connsiteY213" fmla="*/ 3622675 h 6858000"/>
              <a:gd name="connsiteX214" fmla="*/ 7375089 w 9147326"/>
              <a:gd name="connsiteY214" fmla="*/ 3625215 h 6858000"/>
              <a:gd name="connsiteX215" fmla="*/ 7380435 w 9147326"/>
              <a:gd name="connsiteY215" fmla="*/ 3627120 h 6858000"/>
              <a:gd name="connsiteX216" fmla="*/ 7386114 w 9147326"/>
              <a:gd name="connsiteY216" fmla="*/ 3629343 h 6858000"/>
              <a:gd name="connsiteX217" fmla="*/ 7392128 w 9147326"/>
              <a:gd name="connsiteY217" fmla="*/ 3630613 h 6858000"/>
              <a:gd name="connsiteX218" fmla="*/ 7397808 w 9147326"/>
              <a:gd name="connsiteY218" fmla="*/ 3631883 h 6858000"/>
              <a:gd name="connsiteX219" fmla="*/ 7403822 w 9147326"/>
              <a:gd name="connsiteY219" fmla="*/ 3633153 h 6858000"/>
              <a:gd name="connsiteX220" fmla="*/ 7409501 w 9147326"/>
              <a:gd name="connsiteY220" fmla="*/ 3633788 h 6858000"/>
              <a:gd name="connsiteX221" fmla="*/ 7415515 w 9147326"/>
              <a:gd name="connsiteY221" fmla="*/ 3634105 h 6858000"/>
              <a:gd name="connsiteX222" fmla="*/ 7421195 w 9147326"/>
              <a:gd name="connsiteY222" fmla="*/ 3634105 h 6858000"/>
              <a:gd name="connsiteX223" fmla="*/ 7427209 w 9147326"/>
              <a:gd name="connsiteY223" fmla="*/ 3634105 h 6858000"/>
              <a:gd name="connsiteX224" fmla="*/ 7433223 w 9147326"/>
              <a:gd name="connsiteY224" fmla="*/ 3633788 h 6858000"/>
              <a:gd name="connsiteX225" fmla="*/ 7438902 w 9147326"/>
              <a:gd name="connsiteY225" fmla="*/ 3633153 h 6858000"/>
              <a:gd name="connsiteX226" fmla="*/ 7444916 w 9147326"/>
              <a:gd name="connsiteY226" fmla="*/ 3631883 h 6858000"/>
              <a:gd name="connsiteX227" fmla="*/ 7450596 w 9147326"/>
              <a:gd name="connsiteY227" fmla="*/ 3630613 h 6858000"/>
              <a:gd name="connsiteX228" fmla="*/ 7456610 w 9147326"/>
              <a:gd name="connsiteY228" fmla="*/ 3629343 h 6858000"/>
              <a:gd name="connsiteX229" fmla="*/ 7461955 w 9147326"/>
              <a:gd name="connsiteY229" fmla="*/ 3627120 h 6858000"/>
              <a:gd name="connsiteX230" fmla="*/ 7467635 w 9147326"/>
              <a:gd name="connsiteY230" fmla="*/ 3625215 h 6858000"/>
              <a:gd name="connsiteX231" fmla="*/ 7473315 w 9147326"/>
              <a:gd name="connsiteY231" fmla="*/ 3622675 h 6858000"/>
              <a:gd name="connsiteX232" fmla="*/ 7478660 w 9147326"/>
              <a:gd name="connsiteY232" fmla="*/ 3620135 h 6858000"/>
              <a:gd name="connsiteX233" fmla="*/ 7484006 w 9147326"/>
              <a:gd name="connsiteY233" fmla="*/ 3617278 h 6858000"/>
              <a:gd name="connsiteX234" fmla="*/ 7489017 w 9147326"/>
              <a:gd name="connsiteY234" fmla="*/ 3613785 h 6858000"/>
              <a:gd name="connsiteX235" fmla="*/ 7494029 w 9147326"/>
              <a:gd name="connsiteY235" fmla="*/ 3610610 h 6858000"/>
              <a:gd name="connsiteX236" fmla="*/ 7499374 w 9147326"/>
              <a:gd name="connsiteY236" fmla="*/ 3606800 h 6858000"/>
              <a:gd name="connsiteX237" fmla="*/ 7503718 w 9147326"/>
              <a:gd name="connsiteY237" fmla="*/ 3602673 h 6858000"/>
              <a:gd name="connsiteX238" fmla="*/ 7508395 w 9147326"/>
              <a:gd name="connsiteY238" fmla="*/ 3598228 h 6858000"/>
              <a:gd name="connsiteX239" fmla="*/ 7513073 w 9147326"/>
              <a:gd name="connsiteY239" fmla="*/ 3593783 h 6858000"/>
              <a:gd name="connsiteX240" fmla="*/ 7517082 w 9147326"/>
              <a:gd name="connsiteY240" fmla="*/ 3589020 h 6858000"/>
              <a:gd name="connsiteX241" fmla="*/ 7520757 w 9147326"/>
              <a:gd name="connsiteY241" fmla="*/ 3583940 h 6858000"/>
              <a:gd name="connsiteX242" fmla="*/ 7524098 w 9147326"/>
              <a:gd name="connsiteY242" fmla="*/ 3578860 h 6858000"/>
              <a:gd name="connsiteX243" fmla="*/ 7527439 w 9147326"/>
              <a:gd name="connsiteY243" fmla="*/ 3573463 h 6858000"/>
              <a:gd name="connsiteX244" fmla="*/ 7530446 w 9147326"/>
              <a:gd name="connsiteY244" fmla="*/ 3568383 h 6858000"/>
              <a:gd name="connsiteX245" fmla="*/ 7533119 w 9147326"/>
              <a:gd name="connsiteY245" fmla="*/ 3562985 h 6858000"/>
              <a:gd name="connsiteX246" fmla="*/ 7535457 w 9147326"/>
              <a:gd name="connsiteY246" fmla="*/ 3557588 h 6858000"/>
              <a:gd name="connsiteX247" fmla="*/ 7537462 w 9147326"/>
              <a:gd name="connsiteY247" fmla="*/ 3551873 h 6858000"/>
              <a:gd name="connsiteX248" fmla="*/ 7539467 w 9147326"/>
              <a:gd name="connsiteY248" fmla="*/ 3546158 h 6858000"/>
              <a:gd name="connsiteX249" fmla="*/ 7541137 w 9147326"/>
              <a:gd name="connsiteY249" fmla="*/ 3540443 h 6858000"/>
              <a:gd name="connsiteX250" fmla="*/ 7542473 w 9147326"/>
              <a:gd name="connsiteY250" fmla="*/ 3534410 h 6858000"/>
              <a:gd name="connsiteX251" fmla="*/ 7543476 w 9147326"/>
              <a:gd name="connsiteY251" fmla="*/ 3528695 h 6858000"/>
              <a:gd name="connsiteX252" fmla="*/ 7544144 w 9147326"/>
              <a:gd name="connsiteY252" fmla="*/ 3522980 h 6858000"/>
              <a:gd name="connsiteX253" fmla="*/ 7544478 w 9147326"/>
              <a:gd name="connsiteY253" fmla="*/ 3516948 h 6858000"/>
              <a:gd name="connsiteX254" fmla="*/ 7544478 w 9147326"/>
              <a:gd name="connsiteY254" fmla="*/ 3511233 h 6858000"/>
              <a:gd name="connsiteX255" fmla="*/ 7544478 w 9147326"/>
              <a:gd name="connsiteY255" fmla="*/ 3505200 h 6858000"/>
              <a:gd name="connsiteX256" fmla="*/ 7544144 w 9147326"/>
              <a:gd name="connsiteY256" fmla="*/ 3499168 h 6858000"/>
              <a:gd name="connsiteX257" fmla="*/ 7543476 w 9147326"/>
              <a:gd name="connsiteY257" fmla="*/ 3493453 h 6858000"/>
              <a:gd name="connsiteX258" fmla="*/ 7542473 w 9147326"/>
              <a:gd name="connsiteY258" fmla="*/ 3487738 h 6858000"/>
              <a:gd name="connsiteX259" fmla="*/ 7541137 w 9147326"/>
              <a:gd name="connsiteY259" fmla="*/ 3481705 h 6858000"/>
              <a:gd name="connsiteX260" fmla="*/ 7539467 w 9147326"/>
              <a:gd name="connsiteY260" fmla="*/ 3475990 h 6858000"/>
              <a:gd name="connsiteX261" fmla="*/ 7537462 w 9147326"/>
              <a:gd name="connsiteY261" fmla="*/ 3470593 h 6858000"/>
              <a:gd name="connsiteX262" fmla="*/ 7535457 w 9147326"/>
              <a:gd name="connsiteY262" fmla="*/ 3464878 h 6858000"/>
              <a:gd name="connsiteX263" fmla="*/ 7533119 w 9147326"/>
              <a:gd name="connsiteY263" fmla="*/ 3459163 h 6858000"/>
              <a:gd name="connsiteX264" fmla="*/ 7530446 w 9147326"/>
              <a:gd name="connsiteY264" fmla="*/ 3453765 h 6858000"/>
              <a:gd name="connsiteX265" fmla="*/ 7527439 w 9147326"/>
              <a:gd name="connsiteY265" fmla="*/ 3448685 h 6858000"/>
              <a:gd name="connsiteX266" fmla="*/ 7524098 w 9147326"/>
              <a:gd name="connsiteY266" fmla="*/ 3443605 h 6858000"/>
              <a:gd name="connsiteX267" fmla="*/ 7520757 w 9147326"/>
              <a:gd name="connsiteY267" fmla="*/ 3438525 h 6858000"/>
              <a:gd name="connsiteX268" fmla="*/ 7517082 w 9147326"/>
              <a:gd name="connsiteY268" fmla="*/ 3433763 h 6858000"/>
              <a:gd name="connsiteX269" fmla="*/ 7513073 w 9147326"/>
              <a:gd name="connsiteY269" fmla="*/ 3428683 h 6858000"/>
              <a:gd name="connsiteX270" fmla="*/ 7508395 w 9147326"/>
              <a:gd name="connsiteY270" fmla="*/ 3423920 h 6858000"/>
              <a:gd name="connsiteX271" fmla="*/ 6839860 w 9147326"/>
              <a:gd name="connsiteY271" fmla="*/ 2756218 h 6858000"/>
              <a:gd name="connsiteX272" fmla="*/ 6836519 w 9147326"/>
              <a:gd name="connsiteY272" fmla="*/ 2753043 h 6858000"/>
              <a:gd name="connsiteX273" fmla="*/ 6833178 w 9147326"/>
              <a:gd name="connsiteY273" fmla="*/ 2749233 h 6858000"/>
              <a:gd name="connsiteX274" fmla="*/ 6826830 w 9147326"/>
              <a:gd name="connsiteY274" fmla="*/ 2741295 h 6858000"/>
              <a:gd name="connsiteX275" fmla="*/ 6821818 w 9147326"/>
              <a:gd name="connsiteY275" fmla="*/ 2733040 h 6858000"/>
              <a:gd name="connsiteX276" fmla="*/ 6817141 w 9147326"/>
              <a:gd name="connsiteY276" fmla="*/ 2724468 h 6858000"/>
              <a:gd name="connsiteX277" fmla="*/ 6812797 w 9147326"/>
              <a:gd name="connsiteY277" fmla="*/ 2715895 h 6858000"/>
              <a:gd name="connsiteX278" fmla="*/ 6809791 w 9147326"/>
              <a:gd name="connsiteY278" fmla="*/ 2707005 h 6858000"/>
              <a:gd name="connsiteX279" fmla="*/ 6807452 w 9147326"/>
              <a:gd name="connsiteY279" fmla="*/ 2697798 h 6858000"/>
              <a:gd name="connsiteX280" fmla="*/ 6805447 w 9147326"/>
              <a:gd name="connsiteY280" fmla="*/ 26885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9147326" h="6858000">
                <a:moveTo>
                  <a:pt x="4108922" y="0"/>
                </a:moveTo>
                <a:lnTo>
                  <a:pt x="0" y="0"/>
                </a:lnTo>
                <a:lnTo>
                  <a:pt x="0" y="6858000"/>
                </a:lnTo>
                <a:lnTo>
                  <a:pt x="9147326" y="6858000"/>
                </a:lnTo>
                <a:lnTo>
                  <a:pt x="9147326" y="6459802"/>
                </a:lnTo>
                <a:lnTo>
                  <a:pt x="7513073" y="4816793"/>
                </a:lnTo>
                <a:lnTo>
                  <a:pt x="7497704" y="4803458"/>
                </a:lnTo>
                <a:lnTo>
                  <a:pt x="7482335" y="4789488"/>
                </a:lnTo>
                <a:lnTo>
                  <a:pt x="7467301" y="4775518"/>
                </a:lnTo>
                <a:lnTo>
                  <a:pt x="7452600" y="4760913"/>
                </a:lnTo>
                <a:lnTo>
                  <a:pt x="6518455" y="3828098"/>
                </a:lnTo>
                <a:lnTo>
                  <a:pt x="6513777" y="3823335"/>
                </a:lnTo>
                <a:lnTo>
                  <a:pt x="6509769" y="3818573"/>
                </a:lnTo>
                <a:lnTo>
                  <a:pt x="6506093" y="3813493"/>
                </a:lnTo>
                <a:lnTo>
                  <a:pt x="6502752" y="3808413"/>
                </a:lnTo>
                <a:lnTo>
                  <a:pt x="6499412" y="3803333"/>
                </a:lnTo>
                <a:lnTo>
                  <a:pt x="6496405" y="3798253"/>
                </a:lnTo>
                <a:lnTo>
                  <a:pt x="6493732" y="3792855"/>
                </a:lnTo>
                <a:lnTo>
                  <a:pt x="6491393" y="3787458"/>
                </a:lnTo>
                <a:lnTo>
                  <a:pt x="6489388" y="3781425"/>
                </a:lnTo>
                <a:lnTo>
                  <a:pt x="6487718" y="3776028"/>
                </a:lnTo>
                <a:lnTo>
                  <a:pt x="6485713" y="3770313"/>
                </a:lnTo>
                <a:lnTo>
                  <a:pt x="6484377" y="3764280"/>
                </a:lnTo>
                <a:lnTo>
                  <a:pt x="6483375" y="3758565"/>
                </a:lnTo>
                <a:lnTo>
                  <a:pt x="6482706" y="3752850"/>
                </a:lnTo>
                <a:cubicBezTo>
                  <a:pt x="6482595" y="3750839"/>
                  <a:pt x="6482483" y="3748829"/>
                  <a:pt x="6482372" y="3746818"/>
                </a:cubicBezTo>
                <a:lnTo>
                  <a:pt x="6482372" y="3740785"/>
                </a:lnTo>
                <a:lnTo>
                  <a:pt x="6482372" y="3735070"/>
                </a:lnTo>
                <a:cubicBezTo>
                  <a:pt x="6482483" y="3733059"/>
                  <a:pt x="6482595" y="3731049"/>
                  <a:pt x="6482706" y="3729038"/>
                </a:cubicBezTo>
                <a:lnTo>
                  <a:pt x="6483375" y="3723323"/>
                </a:lnTo>
                <a:lnTo>
                  <a:pt x="6484377" y="3717608"/>
                </a:lnTo>
                <a:lnTo>
                  <a:pt x="6485713" y="3711575"/>
                </a:lnTo>
                <a:lnTo>
                  <a:pt x="6487718" y="3705860"/>
                </a:lnTo>
                <a:lnTo>
                  <a:pt x="6489388" y="3700145"/>
                </a:lnTo>
                <a:lnTo>
                  <a:pt x="6491393" y="3694748"/>
                </a:lnTo>
                <a:lnTo>
                  <a:pt x="6493732" y="3689033"/>
                </a:lnTo>
                <a:lnTo>
                  <a:pt x="6496405" y="3683635"/>
                </a:lnTo>
                <a:lnTo>
                  <a:pt x="6499412" y="3678238"/>
                </a:lnTo>
                <a:lnTo>
                  <a:pt x="6502752" y="3673158"/>
                </a:lnTo>
                <a:lnTo>
                  <a:pt x="6506093" y="3668078"/>
                </a:lnTo>
                <a:lnTo>
                  <a:pt x="6509769" y="3662998"/>
                </a:lnTo>
                <a:lnTo>
                  <a:pt x="6513777" y="3658235"/>
                </a:lnTo>
                <a:lnTo>
                  <a:pt x="6518455" y="3653790"/>
                </a:lnTo>
                <a:lnTo>
                  <a:pt x="6523133" y="3649345"/>
                </a:lnTo>
                <a:lnTo>
                  <a:pt x="6527475" y="3645218"/>
                </a:lnTo>
                <a:lnTo>
                  <a:pt x="6532821" y="3641725"/>
                </a:lnTo>
                <a:lnTo>
                  <a:pt x="6537833" y="3638233"/>
                </a:lnTo>
                <a:lnTo>
                  <a:pt x="6543178" y="3634740"/>
                </a:lnTo>
                <a:lnTo>
                  <a:pt x="6548190" y="3631883"/>
                </a:lnTo>
                <a:lnTo>
                  <a:pt x="6553535" y="3629343"/>
                </a:lnTo>
                <a:lnTo>
                  <a:pt x="6559215" y="3626803"/>
                </a:lnTo>
                <a:lnTo>
                  <a:pt x="6564895" y="3624898"/>
                </a:lnTo>
                <a:lnTo>
                  <a:pt x="6570574" y="3622675"/>
                </a:lnTo>
                <a:lnTo>
                  <a:pt x="6576254" y="3621405"/>
                </a:lnTo>
                <a:lnTo>
                  <a:pt x="6581934" y="3620135"/>
                </a:lnTo>
                <a:lnTo>
                  <a:pt x="6587948" y="3618865"/>
                </a:lnTo>
                <a:lnTo>
                  <a:pt x="6593627" y="3618230"/>
                </a:lnTo>
                <a:lnTo>
                  <a:pt x="6599641" y="3617913"/>
                </a:lnTo>
                <a:lnTo>
                  <a:pt x="6605655" y="3617595"/>
                </a:lnTo>
                <a:lnTo>
                  <a:pt x="6611669" y="3617913"/>
                </a:lnTo>
                <a:lnTo>
                  <a:pt x="6617349" y="3618230"/>
                </a:lnTo>
                <a:lnTo>
                  <a:pt x="6623028" y="3618865"/>
                </a:lnTo>
                <a:lnTo>
                  <a:pt x="6629042" y="3620135"/>
                </a:lnTo>
                <a:lnTo>
                  <a:pt x="6634722" y="3621405"/>
                </a:lnTo>
                <a:lnTo>
                  <a:pt x="6640736" y="3622675"/>
                </a:lnTo>
                <a:lnTo>
                  <a:pt x="6646415" y="3624898"/>
                </a:lnTo>
                <a:lnTo>
                  <a:pt x="6652095" y="3626803"/>
                </a:lnTo>
                <a:lnTo>
                  <a:pt x="6657441" y="3629343"/>
                </a:lnTo>
                <a:lnTo>
                  <a:pt x="6662786" y="3631883"/>
                </a:lnTo>
                <a:lnTo>
                  <a:pt x="6668132" y="3634740"/>
                </a:lnTo>
                <a:lnTo>
                  <a:pt x="6673477" y="3638233"/>
                </a:lnTo>
                <a:lnTo>
                  <a:pt x="6678489" y="3641725"/>
                </a:lnTo>
                <a:lnTo>
                  <a:pt x="6683501" y="3645218"/>
                </a:lnTo>
                <a:lnTo>
                  <a:pt x="6688178" y="3649345"/>
                </a:lnTo>
                <a:lnTo>
                  <a:pt x="6692855" y="3653790"/>
                </a:lnTo>
                <a:lnTo>
                  <a:pt x="7361725" y="4321810"/>
                </a:lnTo>
                <a:lnTo>
                  <a:pt x="7366068" y="4325938"/>
                </a:lnTo>
                <a:lnTo>
                  <a:pt x="7370746" y="4330065"/>
                </a:lnTo>
                <a:lnTo>
                  <a:pt x="7376091" y="4334193"/>
                </a:lnTo>
                <a:lnTo>
                  <a:pt x="7380769" y="4337685"/>
                </a:lnTo>
                <a:lnTo>
                  <a:pt x="7386114" y="4340860"/>
                </a:lnTo>
                <a:lnTo>
                  <a:pt x="7391460" y="4343718"/>
                </a:lnTo>
                <a:lnTo>
                  <a:pt x="7396806" y="4346575"/>
                </a:lnTo>
                <a:lnTo>
                  <a:pt x="7402485" y="4349115"/>
                </a:lnTo>
                <a:lnTo>
                  <a:pt x="7407831" y="4351020"/>
                </a:lnTo>
                <a:lnTo>
                  <a:pt x="7413511" y="4352608"/>
                </a:lnTo>
                <a:lnTo>
                  <a:pt x="7419524" y="4354513"/>
                </a:lnTo>
                <a:lnTo>
                  <a:pt x="7425204" y="4355465"/>
                </a:lnTo>
                <a:lnTo>
                  <a:pt x="7431218" y="4356418"/>
                </a:lnTo>
                <a:lnTo>
                  <a:pt x="7436898" y="4357053"/>
                </a:lnTo>
                <a:lnTo>
                  <a:pt x="7442911" y="4358005"/>
                </a:lnTo>
                <a:lnTo>
                  <a:pt x="7448591" y="4358005"/>
                </a:lnTo>
                <a:lnTo>
                  <a:pt x="7454605" y="4358005"/>
                </a:lnTo>
                <a:lnTo>
                  <a:pt x="7460619" y="4357053"/>
                </a:lnTo>
                <a:lnTo>
                  <a:pt x="7466298" y="4356418"/>
                </a:lnTo>
                <a:lnTo>
                  <a:pt x="7472312" y="4355465"/>
                </a:lnTo>
                <a:lnTo>
                  <a:pt x="7477992" y="4354513"/>
                </a:lnTo>
                <a:lnTo>
                  <a:pt x="7484006" y="4352608"/>
                </a:lnTo>
                <a:lnTo>
                  <a:pt x="7489351" y="4351020"/>
                </a:lnTo>
                <a:lnTo>
                  <a:pt x="7495031" y="4349115"/>
                </a:lnTo>
                <a:lnTo>
                  <a:pt x="7500711" y="4346575"/>
                </a:lnTo>
                <a:lnTo>
                  <a:pt x="7506056" y="4343718"/>
                </a:lnTo>
                <a:lnTo>
                  <a:pt x="7511402" y="4340860"/>
                </a:lnTo>
                <a:lnTo>
                  <a:pt x="7516414" y="4337685"/>
                </a:lnTo>
                <a:lnTo>
                  <a:pt x="7521425" y="4334193"/>
                </a:lnTo>
                <a:lnTo>
                  <a:pt x="7526771" y="4330065"/>
                </a:lnTo>
                <a:lnTo>
                  <a:pt x="7531114" y="4325938"/>
                </a:lnTo>
                <a:lnTo>
                  <a:pt x="7535791" y="4321810"/>
                </a:lnTo>
                <a:lnTo>
                  <a:pt x="7540469" y="4317048"/>
                </a:lnTo>
                <a:lnTo>
                  <a:pt x="7544478" y="4312285"/>
                </a:lnTo>
                <a:lnTo>
                  <a:pt x="7548153" y="4307523"/>
                </a:lnTo>
                <a:lnTo>
                  <a:pt x="7551494" y="4302443"/>
                </a:lnTo>
                <a:lnTo>
                  <a:pt x="7554835" y="4297363"/>
                </a:lnTo>
                <a:lnTo>
                  <a:pt x="7557842" y="4292283"/>
                </a:lnTo>
                <a:lnTo>
                  <a:pt x="7560515" y="4286568"/>
                </a:lnTo>
                <a:lnTo>
                  <a:pt x="7562854" y="4281170"/>
                </a:lnTo>
                <a:lnTo>
                  <a:pt x="7564858" y="4275455"/>
                </a:lnTo>
                <a:lnTo>
                  <a:pt x="7566863" y="4270058"/>
                </a:lnTo>
                <a:lnTo>
                  <a:pt x="7568533" y="4264025"/>
                </a:lnTo>
                <a:lnTo>
                  <a:pt x="7569870" y="4258310"/>
                </a:lnTo>
                <a:lnTo>
                  <a:pt x="7570872" y="4252595"/>
                </a:lnTo>
                <a:cubicBezTo>
                  <a:pt x="7571095" y="4250584"/>
                  <a:pt x="7571317" y="4248574"/>
                  <a:pt x="7571540" y="4246563"/>
                </a:cubicBezTo>
                <a:cubicBezTo>
                  <a:pt x="7571651" y="4244658"/>
                  <a:pt x="7571763" y="4242753"/>
                  <a:pt x="7571874" y="4240848"/>
                </a:cubicBezTo>
                <a:lnTo>
                  <a:pt x="7571874" y="4234815"/>
                </a:lnTo>
                <a:lnTo>
                  <a:pt x="7571874" y="4228783"/>
                </a:lnTo>
                <a:cubicBezTo>
                  <a:pt x="7571763" y="4226878"/>
                  <a:pt x="7571651" y="4224973"/>
                  <a:pt x="7571540" y="4223068"/>
                </a:cubicBezTo>
                <a:cubicBezTo>
                  <a:pt x="7571317" y="4221163"/>
                  <a:pt x="7571095" y="4219258"/>
                  <a:pt x="7570872" y="4217353"/>
                </a:cubicBezTo>
                <a:lnTo>
                  <a:pt x="7569870" y="4211320"/>
                </a:lnTo>
                <a:lnTo>
                  <a:pt x="7568533" y="4205605"/>
                </a:lnTo>
                <a:lnTo>
                  <a:pt x="7566863" y="4199890"/>
                </a:lnTo>
                <a:lnTo>
                  <a:pt x="7564858" y="4194175"/>
                </a:lnTo>
                <a:lnTo>
                  <a:pt x="7562854" y="4188460"/>
                </a:lnTo>
                <a:lnTo>
                  <a:pt x="7560515" y="4183063"/>
                </a:lnTo>
                <a:lnTo>
                  <a:pt x="7557842" y="4177665"/>
                </a:lnTo>
                <a:lnTo>
                  <a:pt x="7554835" y="4172268"/>
                </a:lnTo>
                <a:lnTo>
                  <a:pt x="7551494" y="4166870"/>
                </a:lnTo>
                <a:lnTo>
                  <a:pt x="7548153" y="4161790"/>
                </a:lnTo>
                <a:lnTo>
                  <a:pt x="7544478" y="4157028"/>
                </a:lnTo>
                <a:lnTo>
                  <a:pt x="7540469" y="4152265"/>
                </a:lnTo>
                <a:lnTo>
                  <a:pt x="7535791" y="4147820"/>
                </a:lnTo>
                <a:lnTo>
                  <a:pt x="7148903" y="3761423"/>
                </a:lnTo>
                <a:lnTo>
                  <a:pt x="6952786" y="3565208"/>
                </a:lnTo>
                <a:lnTo>
                  <a:pt x="6948108" y="3560445"/>
                </a:lnTo>
                <a:lnTo>
                  <a:pt x="6944099" y="3555683"/>
                </a:lnTo>
                <a:lnTo>
                  <a:pt x="6940424" y="3550920"/>
                </a:lnTo>
                <a:lnTo>
                  <a:pt x="6936749" y="3545840"/>
                </a:lnTo>
                <a:lnTo>
                  <a:pt x="6933408" y="3540760"/>
                </a:lnTo>
                <a:lnTo>
                  <a:pt x="6930735" y="3535680"/>
                </a:lnTo>
                <a:lnTo>
                  <a:pt x="6928062" y="3529965"/>
                </a:lnTo>
                <a:lnTo>
                  <a:pt x="6925724" y="3524568"/>
                </a:lnTo>
                <a:lnTo>
                  <a:pt x="6923385" y="3518853"/>
                </a:lnTo>
                <a:lnTo>
                  <a:pt x="6921380" y="3513455"/>
                </a:lnTo>
                <a:lnTo>
                  <a:pt x="6920044" y="3507423"/>
                </a:lnTo>
                <a:lnTo>
                  <a:pt x="6918708" y="3501708"/>
                </a:lnTo>
                <a:lnTo>
                  <a:pt x="6917705" y="3495993"/>
                </a:lnTo>
                <a:cubicBezTo>
                  <a:pt x="6917482" y="3493982"/>
                  <a:pt x="6917260" y="3491971"/>
                  <a:pt x="6917037" y="3489960"/>
                </a:cubicBezTo>
                <a:cubicBezTo>
                  <a:pt x="6916926" y="3488055"/>
                  <a:pt x="6916814" y="3486150"/>
                  <a:pt x="6916703" y="3484245"/>
                </a:cubicBezTo>
                <a:cubicBezTo>
                  <a:pt x="6916592" y="3482234"/>
                  <a:pt x="6916480" y="3480224"/>
                  <a:pt x="6916369" y="3478213"/>
                </a:cubicBezTo>
                <a:cubicBezTo>
                  <a:pt x="6916480" y="3476202"/>
                  <a:pt x="6916592" y="3474191"/>
                  <a:pt x="6916703" y="3472180"/>
                </a:cubicBezTo>
                <a:cubicBezTo>
                  <a:pt x="6916814" y="3470275"/>
                  <a:pt x="6916926" y="3468370"/>
                  <a:pt x="6917037" y="3466465"/>
                </a:cubicBezTo>
                <a:cubicBezTo>
                  <a:pt x="6917260" y="3464560"/>
                  <a:pt x="6917482" y="3462655"/>
                  <a:pt x="6917705" y="3460750"/>
                </a:cubicBezTo>
                <a:lnTo>
                  <a:pt x="6918708" y="3454718"/>
                </a:lnTo>
                <a:lnTo>
                  <a:pt x="6920044" y="3449003"/>
                </a:lnTo>
                <a:lnTo>
                  <a:pt x="6921380" y="3443288"/>
                </a:lnTo>
                <a:lnTo>
                  <a:pt x="6923385" y="3437255"/>
                </a:lnTo>
                <a:lnTo>
                  <a:pt x="6925724" y="3431858"/>
                </a:lnTo>
                <a:lnTo>
                  <a:pt x="6928062" y="3426460"/>
                </a:lnTo>
                <a:lnTo>
                  <a:pt x="6930735" y="3421063"/>
                </a:lnTo>
                <a:lnTo>
                  <a:pt x="6933408" y="3415348"/>
                </a:lnTo>
                <a:lnTo>
                  <a:pt x="6936749" y="3410268"/>
                </a:lnTo>
                <a:lnTo>
                  <a:pt x="6940424" y="3405505"/>
                </a:lnTo>
                <a:lnTo>
                  <a:pt x="6944099" y="3400425"/>
                </a:lnTo>
                <a:lnTo>
                  <a:pt x="6948108" y="3395663"/>
                </a:lnTo>
                <a:lnTo>
                  <a:pt x="6952786" y="3391218"/>
                </a:lnTo>
                <a:lnTo>
                  <a:pt x="6957129" y="3386773"/>
                </a:lnTo>
                <a:lnTo>
                  <a:pt x="6961807" y="3382645"/>
                </a:lnTo>
                <a:lnTo>
                  <a:pt x="6967152" y="3378835"/>
                </a:lnTo>
                <a:lnTo>
                  <a:pt x="6971830" y="3375343"/>
                </a:lnTo>
                <a:lnTo>
                  <a:pt x="6976841" y="3372168"/>
                </a:lnTo>
                <a:lnTo>
                  <a:pt x="6982521" y="3369310"/>
                </a:lnTo>
                <a:lnTo>
                  <a:pt x="6987866" y="3366453"/>
                </a:lnTo>
                <a:lnTo>
                  <a:pt x="6993546" y="3364230"/>
                </a:lnTo>
                <a:lnTo>
                  <a:pt x="6998892" y="3362008"/>
                </a:lnTo>
                <a:lnTo>
                  <a:pt x="7004571" y="3360103"/>
                </a:lnTo>
                <a:lnTo>
                  <a:pt x="7010585" y="3358833"/>
                </a:lnTo>
                <a:lnTo>
                  <a:pt x="7016265" y="3357245"/>
                </a:lnTo>
                <a:lnTo>
                  <a:pt x="7022279" y="3356293"/>
                </a:lnTo>
                <a:lnTo>
                  <a:pt x="7027958" y="3355658"/>
                </a:lnTo>
                <a:lnTo>
                  <a:pt x="7033972" y="3355340"/>
                </a:lnTo>
                <a:lnTo>
                  <a:pt x="7039652" y="3355023"/>
                </a:lnTo>
                <a:lnTo>
                  <a:pt x="7045666" y="3355340"/>
                </a:lnTo>
                <a:lnTo>
                  <a:pt x="7051680" y="3355658"/>
                </a:lnTo>
                <a:lnTo>
                  <a:pt x="7057359" y="3356293"/>
                </a:lnTo>
                <a:lnTo>
                  <a:pt x="7063373" y="3357245"/>
                </a:lnTo>
                <a:lnTo>
                  <a:pt x="7069053" y="3358833"/>
                </a:lnTo>
                <a:lnTo>
                  <a:pt x="7075067" y="3360103"/>
                </a:lnTo>
                <a:lnTo>
                  <a:pt x="7080412" y="3362008"/>
                </a:lnTo>
                <a:lnTo>
                  <a:pt x="7086092" y="3364230"/>
                </a:lnTo>
                <a:lnTo>
                  <a:pt x="7091772" y="3366453"/>
                </a:lnTo>
                <a:lnTo>
                  <a:pt x="7097117" y="3369310"/>
                </a:lnTo>
                <a:lnTo>
                  <a:pt x="7102463" y="3372168"/>
                </a:lnTo>
                <a:lnTo>
                  <a:pt x="7107474" y="3375343"/>
                </a:lnTo>
                <a:lnTo>
                  <a:pt x="7112486" y="3378835"/>
                </a:lnTo>
                <a:lnTo>
                  <a:pt x="7117497" y="3382645"/>
                </a:lnTo>
                <a:lnTo>
                  <a:pt x="7122175" y="3386773"/>
                </a:lnTo>
                <a:lnTo>
                  <a:pt x="7126852" y="3391218"/>
                </a:lnTo>
                <a:lnTo>
                  <a:pt x="7334329" y="3598228"/>
                </a:lnTo>
                <a:lnTo>
                  <a:pt x="7338672" y="3602673"/>
                </a:lnTo>
                <a:lnTo>
                  <a:pt x="7343349" y="3606800"/>
                </a:lnTo>
                <a:lnTo>
                  <a:pt x="7348695" y="3610610"/>
                </a:lnTo>
                <a:lnTo>
                  <a:pt x="7353372" y="3613785"/>
                </a:lnTo>
                <a:lnTo>
                  <a:pt x="7358718" y="3617278"/>
                </a:lnTo>
                <a:lnTo>
                  <a:pt x="7364064" y="3620135"/>
                </a:lnTo>
                <a:lnTo>
                  <a:pt x="7369409" y="3622675"/>
                </a:lnTo>
                <a:lnTo>
                  <a:pt x="7375089" y="3625215"/>
                </a:lnTo>
                <a:lnTo>
                  <a:pt x="7380435" y="3627120"/>
                </a:lnTo>
                <a:lnTo>
                  <a:pt x="7386114" y="3629343"/>
                </a:lnTo>
                <a:lnTo>
                  <a:pt x="7392128" y="3630613"/>
                </a:lnTo>
                <a:lnTo>
                  <a:pt x="7397808" y="3631883"/>
                </a:lnTo>
                <a:lnTo>
                  <a:pt x="7403822" y="3633153"/>
                </a:lnTo>
                <a:lnTo>
                  <a:pt x="7409501" y="3633788"/>
                </a:lnTo>
                <a:lnTo>
                  <a:pt x="7415515" y="3634105"/>
                </a:lnTo>
                <a:lnTo>
                  <a:pt x="7421195" y="3634105"/>
                </a:lnTo>
                <a:lnTo>
                  <a:pt x="7427209" y="3634105"/>
                </a:lnTo>
                <a:lnTo>
                  <a:pt x="7433223" y="3633788"/>
                </a:lnTo>
                <a:lnTo>
                  <a:pt x="7438902" y="3633153"/>
                </a:lnTo>
                <a:lnTo>
                  <a:pt x="7444916" y="3631883"/>
                </a:lnTo>
                <a:lnTo>
                  <a:pt x="7450596" y="3630613"/>
                </a:lnTo>
                <a:lnTo>
                  <a:pt x="7456610" y="3629343"/>
                </a:lnTo>
                <a:lnTo>
                  <a:pt x="7461955" y="3627120"/>
                </a:lnTo>
                <a:lnTo>
                  <a:pt x="7467635" y="3625215"/>
                </a:lnTo>
                <a:lnTo>
                  <a:pt x="7473315" y="3622675"/>
                </a:lnTo>
                <a:lnTo>
                  <a:pt x="7478660" y="3620135"/>
                </a:lnTo>
                <a:lnTo>
                  <a:pt x="7484006" y="3617278"/>
                </a:lnTo>
                <a:lnTo>
                  <a:pt x="7489017" y="3613785"/>
                </a:lnTo>
                <a:lnTo>
                  <a:pt x="7494029" y="3610610"/>
                </a:lnTo>
                <a:lnTo>
                  <a:pt x="7499374" y="3606800"/>
                </a:lnTo>
                <a:lnTo>
                  <a:pt x="7503718" y="3602673"/>
                </a:lnTo>
                <a:lnTo>
                  <a:pt x="7508395" y="3598228"/>
                </a:lnTo>
                <a:lnTo>
                  <a:pt x="7513073" y="3593783"/>
                </a:lnTo>
                <a:lnTo>
                  <a:pt x="7517082" y="3589020"/>
                </a:lnTo>
                <a:lnTo>
                  <a:pt x="7520757" y="3583940"/>
                </a:lnTo>
                <a:lnTo>
                  <a:pt x="7524098" y="3578860"/>
                </a:lnTo>
                <a:lnTo>
                  <a:pt x="7527439" y="3573463"/>
                </a:lnTo>
                <a:lnTo>
                  <a:pt x="7530446" y="3568383"/>
                </a:lnTo>
                <a:lnTo>
                  <a:pt x="7533119" y="3562985"/>
                </a:lnTo>
                <a:lnTo>
                  <a:pt x="7535457" y="3557588"/>
                </a:lnTo>
                <a:lnTo>
                  <a:pt x="7537462" y="3551873"/>
                </a:lnTo>
                <a:lnTo>
                  <a:pt x="7539467" y="3546158"/>
                </a:lnTo>
                <a:lnTo>
                  <a:pt x="7541137" y="3540443"/>
                </a:lnTo>
                <a:lnTo>
                  <a:pt x="7542473" y="3534410"/>
                </a:lnTo>
                <a:lnTo>
                  <a:pt x="7543476" y="3528695"/>
                </a:lnTo>
                <a:cubicBezTo>
                  <a:pt x="7543699" y="3526790"/>
                  <a:pt x="7543921" y="3524885"/>
                  <a:pt x="7544144" y="3522980"/>
                </a:cubicBezTo>
                <a:cubicBezTo>
                  <a:pt x="7544255" y="3520969"/>
                  <a:pt x="7544367" y="3518959"/>
                  <a:pt x="7544478" y="3516948"/>
                </a:cubicBezTo>
                <a:lnTo>
                  <a:pt x="7544478" y="3511233"/>
                </a:lnTo>
                <a:lnTo>
                  <a:pt x="7544478" y="3505200"/>
                </a:lnTo>
                <a:cubicBezTo>
                  <a:pt x="7544367" y="3503189"/>
                  <a:pt x="7544255" y="3501179"/>
                  <a:pt x="7544144" y="3499168"/>
                </a:cubicBezTo>
                <a:cubicBezTo>
                  <a:pt x="7543921" y="3497263"/>
                  <a:pt x="7543699" y="3495358"/>
                  <a:pt x="7543476" y="3493453"/>
                </a:cubicBezTo>
                <a:lnTo>
                  <a:pt x="7542473" y="3487738"/>
                </a:lnTo>
                <a:lnTo>
                  <a:pt x="7541137" y="3481705"/>
                </a:lnTo>
                <a:lnTo>
                  <a:pt x="7539467" y="3475990"/>
                </a:lnTo>
                <a:lnTo>
                  <a:pt x="7537462" y="3470593"/>
                </a:lnTo>
                <a:lnTo>
                  <a:pt x="7535457" y="3464878"/>
                </a:lnTo>
                <a:lnTo>
                  <a:pt x="7533119" y="3459163"/>
                </a:lnTo>
                <a:lnTo>
                  <a:pt x="7530446" y="3453765"/>
                </a:lnTo>
                <a:lnTo>
                  <a:pt x="7527439" y="3448685"/>
                </a:lnTo>
                <a:lnTo>
                  <a:pt x="7524098" y="3443605"/>
                </a:lnTo>
                <a:lnTo>
                  <a:pt x="7520757" y="3438525"/>
                </a:lnTo>
                <a:lnTo>
                  <a:pt x="7517082" y="3433763"/>
                </a:lnTo>
                <a:lnTo>
                  <a:pt x="7513073" y="3428683"/>
                </a:lnTo>
                <a:lnTo>
                  <a:pt x="7508395" y="3423920"/>
                </a:lnTo>
                <a:lnTo>
                  <a:pt x="6839860" y="2756218"/>
                </a:lnTo>
                <a:lnTo>
                  <a:pt x="6836519" y="2753043"/>
                </a:lnTo>
                <a:lnTo>
                  <a:pt x="6833178" y="2749233"/>
                </a:lnTo>
                <a:lnTo>
                  <a:pt x="6826830" y="2741295"/>
                </a:lnTo>
                <a:lnTo>
                  <a:pt x="6821818" y="2733040"/>
                </a:lnTo>
                <a:lnTo>
                  <a:pt x="6817141" y="2724468"/>
                </a:lnTo>
                <a:lnTo>
                  <a:pt x="6812797" y="2715895"/>
                </a:lnTo>
                <a:lnTo>
                  <a:pt x="6809791" y="2707005"/>
                </a:lnTo>
                <a:lnTo>
                  <a:pt x="6807452" y="2697798"/>
                </a:lnTo>
                <a:lnTo>
                  <a:pt x="6805447" y="2688590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F894F013-C30B-40EF-AA61-23994479BBF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5037736" cy="4110086"/>
          </a:xfrm>
          <a:custGeom>
            <a:avLst/>
            <a:gdLst>
              <a:gd name="connsiteX0" fmla="*/ 5037736 w 5037736"/>
              <a:gd name="connsiteY0" fmla="*/ 0 h 4110086"/>
              <a:gd name="connsiteX1" fmla="*/ 0 w 5037736"/>
              <a:gd name="connsiteY1" fmla="*/ 0 h 4110086"/>
              <a:gd name="connsiteX2" fmla="*/ 2696252 w 5037736"/>
              <a:gd name="connsiteY2" fmla="*/ 2688414 h 4110086"/>
              <a:gd name="connsiteX3" fmla="*/ 2695583 w 5037736"/>
              <a:gd name="connsiteY3" fmla="*/ 2681112 h 4110086"/>
              <a:gd name="connsiteX4" fmla="*/ 2694915 w 5037736"/>
              <a:gd name="connsiteY4" fmla="*/ 2674127 h 4110086"/>
              <a:gd name="connsiteX5" fmla="*/ 2694915 w 5037736"/>
              <a:gd name="connsiteY5" fmla="*/ 2667143 h 4110086"/>
              <a:gd name="connsiteX6" fmla="*/ 2695249 w 5037736"/>
              <a:gd name="connsiteY6" fmla="*/ 2660158 h 4110086"/>
              <a:gd name="connsiteX7" fmla="*/ 2695918 w 5037736"/>
              <a:gd name="connsiteY7" fmla="*/ 2652856 h 4110086"/>
              <a:gd name="connsiteX8" fmla="*/ 2696920 w 5037736"/>
              <a:gd name="connsiteY8" fmla="*/ 2645872 h 4110086"/>
              <a:gd name="connsiteX9" fmla="*/ 2698590 w 5037736"/>
              <a:gd name="connsiteY9" fmla="*/ 2638887 h 4110086"/>
              <a:gd name="connsiteX10" fmla="*/ 2700260 w 5037736"/>
              <a:gd name="connsiteY10" fmla="*/ 2631903 h 4110086"/>
              <a:gd name="connsiteX11" fmla="*/ 2702599 w 5037736"/>
              <a:gd name="connsiteY11" fmla="*/ 2625235 h 4110086"/>
              <a:gd name="connsiteX12" fmla="*/ 2705605 w 5037736"/>
              <a:gd name="connsiteY12" fmla="*/ 2618568 h 4110086"/>
              <a:gd name="connsiteX13" fmla="*/ 2708946 w 5037736"/>
              <a:gd name="connsiteY13" fmla="*/ 2612219 h 4110086"/>
              <a:gd name="connsiteX14" fmla="*/ 2712287 w 5037736"/>
              <a:gd name="connsiteY14" fmla="*/ 2605552 h 4110086"/>
              <a:gd name="connsiteX15" fmla="*/ 2716296 w 5037736"/>
              <a:gd name="connsiteY15" fmla="*/ 2599520 h 4110086"/>
              <a:gd name="connsiteX16" fmla="*/ 2720973 w 5037736"/>
              <a:gd name="connsiteY16" fmla="*/ 2593488 h 4110086"/>
              <a:gd name="connsiteX17" fmla="*/ 2725649 w 5037736"/>
              <a:gd name="connsiteY17" fmla="*/ 2587773 h 4110086"/>
              <a:gd name="connsiteX18" fmla="*/ 2730660 w 5037736"/>
              <a:gd name="connsiteY18" fmla="*/ 2582058 h 4110086"/>
              <a:gd name="connsiteX19" fmla="*/ 2735337 w 5037736"/>
              <a:gd name="connsiteY19" fmla="*/ 2577931 h 4110086"/>
              <a:gd name="connsiteX20" fmla="*/ 2740014 w 5037736"/>
              <a:gd name="connsiteY20" fmla="*/ 2573804 h 4110086"/>
              <a:gd name="connsiteX21" fmla="*/ 2745025 w 5037736"/>
              <a:gd name="connsiteY21" fmla="*/ 2569994 h 4110086"/>
              <a:gd name="connsiteX22" fmla="*/ 2750036 w 5037736"/>
              <a:gd name="connsiteY22" fmla="*/ 2566184 h 4110086"/>
              <a:gd name="connsiteX23" fmla="*/ 2755381 w 5037736"/>
              <a:gd name="connsiteY23" fmla="*/ 2563327 h 4110086"/>
              <a:gd name="connsiteX24" fmla="*/ 2760726 w 5037736"/>
              <a:gd name="connsiteY24" fmla="*/ 2560152 h 4110086"/>
              <a:gd name="connsiteX25" fmla="*/ 2766072 w 5037736"/>
              <a:gd name="connsiteY25" fmla="*/ 2557295 h 4110086"/>
              <a:gd name="connsiteX26" fmla="*/ 2771417 w 5037736"/>
              <a:gd name="connsiteY26" fmla="*/ 2555073 h 4110086"/>
              <a:gd name="connsiteX27" fmla="*/ 2777096 w 5037736"/>
              <a:gd name="connsiteY27" fmla="*/ 2552850 h 4110086"/>
              <a:gd name="connsiteX28" fmla="*/ 2782775 w 5037736"/>
              <a:gd name="connsiteY28" fmla="*/ 2551263 h 4110086"/>
              <a:gd name="connsiteX29" fmla="*/ 2788788 w 5037736"/>
              <a:gd name="connsiteY29" fmla="*/ 2549675 h 4110086"/>
              <a:gd name="connsiteX30" fmla="*/ 2794467 w 5037736"/>
              <a:gd name="connsiteY30" fmla="*/ 2548406 h 4110086"/>
              <a:gd name="connsiteX31" fmla="*/ 2800146 w 5037736"/>
              <a:gd name="connsiteY31" fmla="*/ 2547453 h 4110086"/>
              <a:gd name="connsiteX32" fmla="*/ 2806159 w 5037736"/>
              <a:gd name="connsiteY32" fmla="*/ 2546818 h 4110086"/>
              <a:gd name="connsiteX33" fmla="*/ 2811839 w 5037736"/>
              <a:gd name="connsiteY33" fmla="*/ 2546183 h 4110086"/>
              <a:gd name="connsiteX34" fmla="*/ 2817852 w 5037736"/>
              <a:gd name="connsiteY34" fmla="*/ 2546183 h 4110086"/>
              <a:gd name="connsiteX35" fmla="*/ 2823865 w 5037736"/>
              <a:gd name="connsiteY35" fmla="*/ 2546183 h 4110086"/>
              <a:gd name="connsiteX36" fmla="*/ 2829878 w 5037736"/>
              <a:gd name="connsiteY36" fmla="*/ 2546818 h 4110086"/>
              <a:gd name="connsiteX37" fmla="*/ 2835557 w 5037736"/>
              <a:gd name="connsiteY37" fmla="*/ 2547453 h 4110086"/>
              <a:gd name="connsiteX38" fmla="*/ 2841236 w 5037736"/>
              <a:gd name="connsiteY38" fmla="*/ 2548406 h 4110086"/>
              <a:gd name="connsiteX39" fmla="*/ 2847250 w 5037736"/>
              <a:gd name="connsiteY39" fmla="*/ 2549675 h 4110086"/>
              <a:gd name="connsiteX40" fmla="*/ 2852929 w 5037736"/>
              <a:gd name="connsiteY40" fmla="*/ 2551263 h 4110086"/>
              <a:gd name="connsiteX41" fmla="*/ 2858608 w 5037736"/>
              <a:gd name="connsiteY41" fmla="*/ 2552850 h 4110086"/>
              <a:gd name="connsiteX42" fmla="*/ 2864287 w 5037736"/>
              <a:gd name="connsiteY42" fmla="*/ 2555073 h 4110086"/>
              <a:gd name="connsiteX43" fmla="*/ 2869966 w 5037736"/>
              <a:gd name="connsiteY43" fmla="*/ 2557295 h 4110086"/>
              <a:gd name="connsiteX44" fmla="*/ 2875311 w 5037736"/>
              <a:gd name="connsiteY44" fmla="*/ 2560152 h 4110086"/>
              <a:gd name="connsiteX45" fmla="*/ 2880322 w 5037736"/>
              <a:gd name="connsiteY45" fmla="*/ 2563327 h 4110086"/>
              <a:gd name="connsiteX46" fmla="*/ 2885667 w 5037736"/>
              <a:gd name="connsiteY46" fmla="*/ 2566184 h 4110086"/>
              <a:gd name="connsiteX47" fmla="*/ 2890678 w 5037736"/>
              <a:gd name="connsiteY47" fmla="*/ 2569994 h 4110086"/>
              <a:gd name="connsiteX48" fmla="*/ 2895689 w 5037736"/>
              <a:gd name="connsiteY48" fmla="*/ 2573804 h 4110086"/>
              <a:gd name="connsiteX49" fmla="*/ 2900366 w 5037736"/>
              <a:gd name="connsiteY49" fmla="*/ 2577931 h 4110086"/>
              <a:gd name="connsiteX50" fmla="*/ 2905043 w 5037736"/>
              <a:gd name="connsiteY50" fmla="*/ 2582058 h 4110086"/>
              <a:gd name="connsiteX51" fmla="*/ 4398989 w 5037736"/>
              <a:gd name="connsiteY51" fmla="*/ 4073893 h 4110086"/>
              <a:gd name="connsiteX52" fmla="*/ 4403332 w 5037736"/>
              <a:gd name="connsiteY52" fmla="*/ 4078338 h 4110086"/>
              <a:gd name="connsiteX53" fmla="*/ 4408009 w 5037736"/>
              <a:gd name="connsiteY53" fmla="*/ 4082465 h 4110086"/>
              <a:gd name="connsiteX54" fmla="*/ 4413020 w 5037736"/>
              <a:gd name="connsiteY54" fmla="*/ 4086275 h 4110086"/>
              <a:gd name="connsiteX55" fmla="*/ 4418031 w 5037736"/>
              <a:gd name="connsiteY55" fmla="*/ 4089767 h 4110086"/>
              <a:gd name="connsiteX56" fmla="*/ 4423042 w 5037736"/>
              <a:gd name="connsiteY56" fmla="*/ 4093259 h 4110086"/>
              <a:gd name="connsiteX57" fmla="*/ 4428721 w 5037736"/>
              <a:gd name="connsiteY57" fmla="*/ 4095799 h 4110086"/>
              <a:gd name="connsiteX58" fmla="*/ 4433732 w 5037736"/>
              <a:gd name="connsiteY58" fmla="*/ 4098656 h 4110086"/>
              <a:gd name="connsiteX59" fmla="*/ 4439745 w 5037736"/>
              <a:gd name="connsiteY59" fmla="*/ 4101196 h 4110086"/>
              <a:gd name="connsiteX60" fmla="*/ 4445090 w 5037736"/>
              <a:gd name="connsiteY60" fmla="*/ 4103101 h 4110086"/>
              <a:gd name="connsiteX61" fmla="*/ 4450769 w 5037736"/>
              <a:gd name="connsiteY61" fmla="*/ 4105006 h 4110086"/>
              <a:gd name="connsiteX62" fmla="*/ 4456449 w 5037736"/>
              <a:gd name="connsiteY62" fmla="*/ 4106593 h 4110086"/>
              <a:gd name="connsiteX63" fmla="*/ 4462127 w 5037736"/>
              <a:gd name="connsiteY63" fmla="*/ 4107863 h 4110086"/>
              <a:gd name="connsiteX64" fmla="*/ 4468140 w 5037736"/>
              <a:gd name="connsiteY64" fmla="*/ 4108816 h 4110086"/>
              <a:gd name="connsiteX65" fmla="*/ 4474154 w 5037736"/>
              <a:gd name="connsiteY65" fmla="*/ 4109451 h 4110086"/>
              <a:gd name="connsiteX66" fmla="*/ 4480167 w 5037736"/>
              <a:gd name="connsiteY66" fmla="*/ 4110086 h 4110086"/>
              <a:gd name="connsiteX67" fmla="*/ 4485846 w 5037736"/>
              <a:gd name="connsiteY67" fmla="*/ 4110086 h 4110086"/>
              <a:gd name="connsiteX68" fmla="*/ 4491526 w 5037736"/>
              <a:gd name="connsiteY68" fmla="*/ 4110086 h 4110086"/>
              <a:gd name="connsiteX69" fmla="*/ 4497538 w 5037736"/>
              <a:gd name="connsiteY69" fmla="*/ 4109451 h 4110086"/>
              <a:gd name="connsiteX70" fmla="*/ 4503551 w 5037736"/>
              <a:gd name="connsiteY70" fmla="*/ 4108816 h 4110086"/>
              <a:gd name="connsiteX71" fmla="*/ 4509565 w 5037736"/>
              <a:gd name="connsiteY71" fmla="*/ 4107863 h 4110086"/>
              <a:gd name="connsiteX72" fmla="*/ 4515244 w 5037736"/>
              <a:gd name="connsiteY72" fmla="*/ 4106593 h 4110086"/>
              <a:gd name="connsiteX73" fmla="*/ 4520589 w 5037736"/>
              <a:gd name="connsiteY73" fmla="*/ 4105006 h 4110086"/>
              <a:gd name="connsiteX74" fmla="*/ 4526602 w 5037736"/>
              <a:gd name="connsiteY74" fmla="*/ 4103101 h 4110086"/>
              <a:gd name="connsiteX75" fmla="*/ 4531948 w 5037736"/>
              <a:gd name="connsiteY75" fmla="*/ 4101196 h 4110086"/>
              <a:gd name="connsiteX76" fmla="*/ 4537960 w 5037736"/>
              <a:gd name="connsiteY76" fmla="*/ 4098656 h 4110086"/>
              <a:gd name="connsiteX77" fmla="*/ 4542971 w 5037736"/>
              <a:gd name="connsiteY77" fmla="*/ 4095799 h 4110086"/>
              <a:gd name="connsiteX78" fmla="*/ 4548650 w 5037736"/>
              <a:gd name="connsiteY78" fmla="*/ 4093259 h 4110086"/>
              <a:gd name="connsiteX79" fmla="*/ 4553661 w 5037736"/>
              <a:gd name="connsiteY79" fmla="*/ 4089767 h 4110086"/>
              <a:gd name="connsiteX80" fmla="*/ 4558672 w 5037736"/>
              <a:gd name="connsiteY80" fmla="*/ 4086275 h 4110086"/>
              <a:gd name="connsiteX81" fmla="*/ 4563683 w 5037736"/>
              <a:gd name="connsiteY81" fmla="*/ 4082465 h 4110086"/>
              <a:gd name="connsiteX82" fmla="*/ 4568360 w 5037736"/>
              <a:gd name="connsiteY82" fmla="*/ 4078338 h 4110086"/>
              <a:gd name="connsiteX83" fmla="*/ 4572704 w 5037736"/>
              <a:gd name="connsiteY83" fmla="*/ 4073893 h 4110086"/>
              <a:gd name="connsiteX84" fmla="*/ 4577381 w 5037736"/>
              <a:gd name="connsiteY84" fmla="*/ 4069448 h 4110086"/>
              <a:gd name="connsiteX85" fmla="*/ 4581389 w 5037736"/>
              <a:gd name="connsiteY85" fmla="*/ 4064686 h 4110086"/>
              <a:gd name="connsiteX86" fmla="*/ 4585064 w 5037736"/>
              <a:gd name="connsiteY86" fmla="*/ 4059606 h 4110086"/>
              <a:gd name="connsiteX87" fmla="*/ 4588738 w 5037736"/>
              <a:gd name="connsiteY87" fmla="*/ 4054844 h 4110086"/>
              <a:gd name="connsiteX88" fmla="*/ 4592079 w 5037736"/>
              <a:gd name="connsiteY88" fmla="*/ 4049447 h 4110086"/>
              <a:gd name="connsiteX89" fmla="*/ 4595086 w 5037736"/>
              <a:gd name="connsiteY89" fmla="*/ 4044367 h 4110086"/>
              <a:gd name="connsiteX90" fmla="*/ 4597424 w 5037736"/>
              <a:gd name="connsiteY90" fmla="*/ 4038653 h 4110086"/>
              <a:gd name="connsiteX91" fmla="*/ 4599763 w 5037736"/>
              <a:gd name="connsiteY91" fmla="*/ 4033256 h 4110086"/>
              <a:gd name="connsiteX92" fmla="*/ 4602101 w 5037736"/>
              <a:gd name="connsiteY92" fmla="*/ 4027859 h 4110086"/>
              <a:gd name="connsiteX93" fmla="*/ 4604106 w 5037736"/>
              <a:gd name="connsiteY93" fmla="*/ 4022144 h 4110086"/>
              <a:gd name="connsiteX94" fmla="*/ 4605776 w 5037736"/>
              <a:gd name="connsiteY94" fmla="*/ 4016112 h 4110086"/>
              <a:gd name="connsiteX95" fmla="*/ 4606778 w 5037736"/>
              <a:gd name="connsiteY95" fmla="*/ 4010397 h 4110086"/>
              <a:gd name="connsiteX96" fmla="*/ 4607781 w 5037736"/>
              <a:gd name="connsiteY96" fmla="*/ 4004683 h 4110086"/>
              <a:gd name="connsiteX97" fmla="*/ 4608448 w 5037736"/>
              <a:gd name="connsiteY97" fmla="*/ 3998650 h 4110086"/>
              <a:gd name="connsiteX98" fmla="*/ 4608782 w 5037736"/>
              <a:gd name="connsiteY98" fmla="*/ 3992936 h 4110086"/>
              <a:gd name="connsiteX99" fmla="*/ 4609117 w 5037736"/>
              <a:gd name="connsiteY99" fmla="*/ 3987221 h 4110086"/>
              <a:gd name="connsiteX100" fmla="*/ 4608782 w 5037736"/>
              <a:gd name="connsiteY100" fmla="*/ 3980872 h 4110086"/>
              <a:gd name="connsiteX101" fmla="*/ 4608448 w 5037736"/>
              <a:gd name="connsiteY101" fmla="*/ 3975157 h 4110086"/>
              <a:gd name="connsiteX102" fmla="*/ 4607781 w 5037736"/>
              <a:gd name="connsiteY102" fmla="*/ 3969442 h 4110086"/>
              <a:gd name="connsiteX103" fmla="*/ 4606778 w 5037736"/>
              <a:gd name="connsiteY103" fmla="*/ 3963410 h 4110086"/>
              <a:gd name="connsiteX104" fmla="*/ 4605776 w 5037736"/>
              <a:gd name="connsiteY104" fmla="*/ 3957696 h 4110086"/>
              <a:gd name="connsiteX105" fmla="*/ 4604106 w 5037736"/>
              <a:gd name="connsiteY105" fmla="*/ 3951981 h 4110086"/>
              <a:gd name="connsiteX106" fmla="*/ 4602101 w 5037736"/>
              <a:gd name="connsiteY106" fmla="*/ 3946584 h 4110086"/>
              <a:gd name="connsiteX107" fmla="*/ 4599763 w 5037736"/>
              <a:gd name="connsiteY107" fmla="*/ 3940552 h 4110086"/>
              <a:gd name="connsiteX108" fmla="*/ 4597424 w 5037736"/>
              <a:gd name="connsiteY108" fmla="*/ 3935155 h 4110086"/>
              <a:gd name="connsiteX109" fmla="*/ 4595086 w 5037736"/>
              <a:gd name="connsiteY109" fmla="*/ 3929757 h 4110086"/>
              <a:gd name="connsiteX110" fmla="*/ 4592079 w 5037736"/>
              <a:gd name="connsiteY110" fmla="*/ 3924678 h 4110086"/>
              <a:gd name="connsiteX111" fmla="*/ 4588738 w 5037736"/>
              <a:gd name="connsiteY111" fmla="*/ 3919281 h 4110086"/>
              <a:gd name="connsiteX112" fmla="*/ 4585064 w 5037736"/>
              <a:gd name="connsiteY112" fmla="*/ 3914201 h 4110086"/>
              <a:gd name="connsiteX113" fmla="*/ 4581389 w 5037736"/>
              <a:gd name="connsiteY113" fmla="*/ 3909121 h 4110086"/>
              <a:gd name="connsiteX114" fmla="*/ 4577381 w 5037736"/>
              <a:gd name="connsiteY114" fmla="*/ 3904677 h 4110086"/>
              <a:gd name="connsiteX115" fmla="*/ 4572704 w 5037736"/>
              <a:gd name="connsiteY115" fmla="*/ 3899914 h 4110086"/>
              <a:gd name="connsiteX116" fmla="*/ 3276525 w 5037736"/>
              <a:gd name="connsiteY116" fmla="*/ 2605234 h 4110086"/>
              <a:gd name="connsiteX117" fmla="*/ 3272182 w 5037736"/>
              <a:gd name="connsiteY117" fmla="*/ 2600472 h 4110086"/>
              <a:gd name="connsiteX118" fmla="*/ 3268174 w 5037736"/>
              <a:gd name="connsiteY118" fmla="*/ 2596027 h 4110086"/>
              <a:gd name="connsiteX119" fmla="*/ 3264165 w 5037736"/>
              <a:gd name="connsiteY119" fmla="*/ 2590948 h 4110086"/>
              <a:gd name="connsiteX120" fmla="*/ 3260824 w 5037736"/>
              <a:gd name="connsiteY120" fmla="*/ 2585868 h 4110086"/>
              <a:gd name="connsiteX121" fmla="*/ 3257818 w 5037736"/>
              <a:gd name="connsiteY121" fmla="*/ 2580788 h 4110086"/>
              <a:gd name="connsiteX122" fmla="*/ 3254811 w 5037736"/>
              <a:gd name="connsiteY122" fmla="*/ 2575709 h 4110086"/>
              <a:gd name="connsiteX123" fmla="*/ 3252138 w 5037736"/>
              <a:gd name="connsiteY123" fmla="*/ 2569994 h 4110086"/>
              <a:gd name="connsiteX124" fmla="*/ 3249466 w 5037736"/>
              <a:gd name="connsiteY124" fmla="*/ 2564597 h 4110086"/>
              <a:gd name="connsiteX125" fmla="*/ 3247461 w 5037736"/>
              <a:gd name="connsiteY125" fmla="*/ 2558882 h 4110086"/>
              <a:gd name="connsiteX126" fmla="*/ 3245791 w 5037736"/>
              <a:gd name="connsiteY126" fmla="*/ 2553168 h 4110086"/>
              <a:gd name="connsiteX127" fmla="*/ 3244121 w 5037736"/>
              <a:gd name="connsiteY127" fmla="*/ 2547453 h 4110086"/>
              <a:gd name="connsiteX128" fmla="*/ 3242785 w 5037736"/>
              <a:gd name="connsiteY128" fmla="*/ 2541738 h 4110086"/>
              <a:gd name="connsiteX129" fmla="*/ 3241782 w 5037736"/>
              <a:gd name="connsiteY129" fmla="*/ 2536024 h 4110086"/>
              <a:gd name="connsiteX130" fmla="*/ 3241114 w 5037736"/>
              <a:gd name="connsiteY130" fmla="*/ 2529992 h 4110086"/>
              <a:gd name="connsiteX131" fmla="*/ 3240780 w 5037736"/>
              <a:gd name="connsiteY131" fmla="*/ 2524277 h 4110086"/>
              <a:gd name="connsiteX132" fmla="*/ 3240780 w 5037736"/>
              <a:gd name="connsiteY132" fmla="*/ 2518245 h 4110086"/>
              <a:gd name="connsiteX133" fmla="*/ 3240780 w 5037736"/>
              <a:gd name="connsiteY133" fmla="*/ 2512213 h 4110086"/>
              <a:gd name="connsiteX134" fmla="*/ 3241114 w 5037736"/>
              <a:gd name="connsiteY134" fmla="*/ 2506498 h 4110086"/>
              <a:gd name="connsiteX135" fmla="*/ 3241782 w 5037736"/>
              <a:gd name="connsiteY135" fmla="*/ 2500784 h 4110086"/>
              <a:gd name="connsiteX136" fmla="*/ 3242785 w 5037736"/>
              <a:gd name="connsiteY136" fmla="*/ 2494752 h 4110086"/>
              <a:gd name="connsiteX137" fmla="*/ 3244121 w 5037736"/>
              <a:gd name="connsiteY137" fmla="*/ 2489037 h 4110086"/>
              <a:gd name="connsiteX138" fmla="*/ 3245791 w 5037736"/>
              <a:gd name="connsiteY138" fmla="*/ 2483322 h 4110086"/>
              <a:gd name="connsiteX139" fmla="*/ 3247461 w 5037736"/>
              <a:gd name="connsiteY139" fmla="*/ 2477290 h 4110086"/>
              <a:gd name="connsiteX140" fmla="*/ 3249466 w 5037736"/>
              <a:gd name="connsiteY140" fmla="*/ 2471893 h 4110086"/>
              <a:gd name="connsiteX141" fmla="*/ 3252138 w 5037736"/>
              <a:gd name="connsiteY141" fmla="*/ 2466496 h 4110086"/>
              <a:gd name="connsiteX142" fmla="*/ 3254811 w 5037736"/>
              <a:gd name="connsiteY142" fmla="*/ 2461099 h 4110086"/>
              <a:gd name="connsiteX143" fmla="*/ 3257818 w 5037736"/>
              <a:gd name="connsiteY143" fmla="*/ 2455702 h 4110086"/>
              <a:gd name="connsiteX144" fmla="*/ 3260824 w 5037736"/>
              <a:gd name="connsiteY144" fmla="*/ 2450304 h 4110086"/>
              <a:gd name="connsiteX145" fmla="*/ 3264165 w 5037736"/>
              <a:gd name="connsiteY145" fmla="*/ 2445542 h 4110086"/>
              <a:gd name="connsiteX146" fmla="*/ 3268174 w 5037736"/>
              <a:gd name="connsiteY146" fmla="*/ 2440463 h 4110086"/>
              <a:gd name="connsiteX147" fmla="*/ 3272182 w 5037736"/>
              <a:gd name="connsiteY147" fmla="*/ 2435700 h 4110086"/>
              <a:gd name="connsiteX148" fmla="*/ 3276525 w 5037736"/>
              <a:gd name="connsiteY148" fmla="*/ 2431256 h 4110086"/>
              <a:gd name="connsiteX149" fmla="*/ 3281536 w 5037736"/>
              <a:gd name="connsiteY149" fmla="*/ 2426811 h 4110086"/>
              <a:gd name="connsiteX150" fmla="*/ 3285879 w 5037736"/>
              <a:gd name="connsiteY150" fmla="*/ 2422684 h 4110086"/>
              <a:gd name="connsiteX151" fmla="*/ 3290890 w 5037736"/>
              <a:gd name="connsiteY151" fmla="*/ 2418874 h 4110086"/>
              <a:gd name="connsiteX152" fmla="*/ 3296235 w 5037736"/>
              <a:gd name="connsiteY152" fmla="*/ 2415382 h 4110086"/>
              <a:gd name="connsiteX153" fmla="*/ 3301246 w 5037736"/>
              <a:gd name="connsiteY153" fmla="*/ 2412207 h 4110086"/>
              <a:gd name="connsiteX154" fmla="*/ 3306591 w 5037736"/>
              <a:gd name="connsiteY154" fmla="*/ 2409350 h 4110086"/>
              <a:gd name="connsiteX155" fmla="*/ 3311936 w 5037736"/>
              <a:gd name="connsiteY155" fmla="*/ 2406492 h 4110086"/>
              <a:gd name="connsiteX156" fmla="*/ 3317281 w 5037736"/>
              <a:gd name="connsiteY156" fmla="*/ 2404270 h 4110086"/>
              <a:gd name="connsiteX157" fmla="*/ 3323295 w 5037736"/>
              <a:gd name="connsiteY157" fmla="*/ 2402048 h 4110086"/>
              <a:gd name="connsiteX158" fmla="*/ 3328640 w 5037736"/>
              <a:gd name="connsiteY158" fmla="*/ 2400143 h 4110086"/>
              <a:gd name="connsiteX159" fmla="*/ 3334653 w 5037736"/>
              <a:gd name="connsiteY159" fmla="*/ 2398873 h 4110086"/>
              <a:gd name="connsiteX160" fmla="*/ 3340332 w 5037736"/>
              <a:gd name="connsiteY160" fmla="*/ 2397285 h 4110086"/>
              <a:gd name="connsiteX161" fmla="*/ 3346011 w 5037736"/>
              <a:gd name="connsiteY161" fmla="*/ 2396333 h 4110086"/>
              <a:gd name="connsiteX162" fmla="*/ 3352024 w 5037736"/>
              <a:gd name="connsiteY162" fmla="*/ 2395698 h 4110086"/>
              <a:gd name="connsiteX163" fmla="*/ 3357703 w 5037736"/>
              <a:gd name="connsiteY163" fmla="*/ 2395381 h 4110086"/>
              <a:gd name="connsiteX164" fmla="*/ 3364051 w 5037736"/>
              <a:gd name="connsiteY164" fmla="*/ 2395381 h 4110086"/>
              <a:gd name="connsiteX165" fmla="*/ 3369730 w 5037736"/>
              <a:gd name="connsiteY165" fmla="*/ 2395381 h 4110086"/>
              <a:gd name="connsiteX166" fmla="*/ 3375743 w 5037736"/>
              <a:gd name="connsiteY166" fmla="*/ 2395698 h 4110086"/>
              <a:gd name="connsiteX167" fmla="*/ 3381422 w 5037736"/>
              <a:gd name="connsiteY167" fmla="*/ 2396333 h 4110086"/>
              <a:gd name="connsiteX168" fmla="*/ 3387101 w 5037736"/>
              <a:gd name="connsiteY168" fmla="*/ 2397285 h 4110086"/>
              <a:gd name="connsiteX169" fmla="*/ 3393114 w 5037736"/>
              <a:gd name="connsiteY169" fmla="*/ 2398873 h 4110086"/>
              <a:gd name="connsiteX170" fmla="*/ 3398794 w 5037736"/>
              <a:gd name="connsiteY170" fmla="*/ 2400143 h 4110086"/>
              <a:gd name="connsiteX171" fmla="*/ 3404807 w 5037736"/>
              <a:gd name="connsiteY171" fmla="*/ 2402048 h 4110086"/>
              <a:gd name="connsiteX172" fmla="*/ 3410152 w 5037736"/>
              <a:gd name="connsiteY172" fmla="*/ 2404270 h 4110086"/>
              <a:gd name="connsiteX173" fmla="*/ 3415831 w 5037736"/>
              <a:gd name="connsiteY173" fmla="*/ 2406492 h 4110086"/>
              <a:gd name="connsiteX174" fmla="*/ 3421176 w 5037736"/>
              <a:gd name="connsiteY174" fmla="*/ 2409350 h 4110086"/>
              <a:gd name="connsiteX175" fmla="*/ 3426187 w 5037736"/>
              <a:gd name="connsiteY175" fmla="*/ 2412207 h 4110086"/>
              <a:gd name="connsiteX176" fmla="*/ 3431866 w 5037736"/>
              <a:gd name="connsiteY176" fmla="*/ 2415382 h 4110086"/>
              <a:gd name="connsiteX177" fmla="*/ 3436543 w 5037736"/>
              <a:gd name="connsiteY177" fmla="*/ 2418874 h 4110086"/>
              <a:gd name="connsiteX178" fmla="*/ 3441554 w 5037736"/>
              <a:gd name="connsiteY178" fmla="*/ 2422684 h 4110086"/>
              <a:gd name="connsiteX179" fmla="*/ 3446565 w 5037736"/>
              <a:gd name="connsiteY179" fmla="*/ 2426811 h 4110086"/>
              <a:gd name="connsiteX180" fmla="*/ 3450908 w 5037736"/>
              <a:gd name="connsiteY180" fmla="*/ 2431256 h 4110086"/>
              <a:gd name="connsiteX181" fmla="*/ 4169819 w 5037736"/>
              <a:gd name="connsiteY181" fmla="*/ 3149076 h 4110086"/>
              <a:gd name="connsiteX182" fmla="*/ 4174496 w 5037736"/>
              <a:gd name="connsiteY182" fmla="*/ 3153521 h 4110086"/>
              <a:gd name="connsiteX183" fmla="*/ 4179173 w 5037736"/>
              <a:gd name="connsiteY183" fmla="*/ 3157648 h 4110086"/>
              <a:gd name="connsiteX184" fmla="*/ 4184184 w 5037736"/>
              <a:gd name="connsiteY184" fmla="*/ 3161458 h 4110086"/>
              <a:gd name="connsiteX185" fmla="*/ 4189195 w 5037736"/>
              <a:gd name="connsiteY185" fmla="*/ 3164950 h 4110086"/>
              <a:gd name="connsiteX186" fmla="*/ 4194540 w 5037736"/>
              <a:gd name="connsiteY186" fmla="*/ 3168442 h 4110086"/>
              <a:gd name="connsiteX187" fmla="*/ 4199551 w 5037736"/>
              <a:gd name="connsiteY187" fmla="*/ 3170982 h 4110086"/>
              <a:gd name="connsiteX188" fmla="*/ 4204896 w 5037736"/>
              <a:gd name="connsiteY188" fmla="*/ 3173840 h 4110086"/>
              <a:gd name="connsiteX189" fmla="*/ 4210576 w 5037736"/>
              <a:gd name="connsiteY189" fmla="*/ 3176062 h 4110086"/>
              <a:gd name="connsiteX190" fmla="*/ 4216255 w 5037736"/>
              <a:gd name="connsiteY190" fmla="*/ 3178284 h 4110086"/>
              <a:gd name="connsiteX191" fmla="*/ 4221934 w 5037736"/>
              <a:gd name="connsiteY191" fmla="*/ 3180189 h 4110086"/>
              <a:gd name="connsiteX192" fmla="*/ 4227613 w 5037736"/>
              <a:gd name="connsiteY192" fmla="*/ 3181776 h 4110086"/>
              <a:gd name="connsiteX193" fmla="*/ 4233292 w 5037736"/>
              <a:gd name="connsiteY193" fmla="*/ 3183046 h 4110086"/>
              <a:gd name="connsiteX194" fmla="*/ 4239305 w 5037736"/>
              <a:gd name="connsiteY194" fmla="*/ 3183999 h 4110086"/>
              <a:gd name="connsiteX195" fmla="*/ 4244984 w 5037736"/>
              <a:gd name="connsiteY195" fmla="*/ 3184634 h 4110086"/>
              <a:gd name="connsiteX196" fmla="*/ 4250998 w 5037736"/>
              <a:gd name="connsiteY196" fmla="*/ 3184951 h 4110086"/>
              <a:gd name="connsiteX197" fmla="*/ 4257011 w 5037736"/>
              <a:gd name="connsiteY197" fmla="*/ 3185269 h 4110086"/>
              <a:gd name="connsiteX198" fmla="*/ 4263024 w 5037736"/>
              <a:gd name="connsiteY198" fmla="*/ 3184951 h 4110086"/>
              <a:gd name="connsiteX199" fmla="*/ 4268703 w 5037736"/>
              <a:gd name="connsiteY199" fmla="*/ 3184634 h 4110086"/>
              <a:gd name="connsiteX200" fmla="*/ 4274382 w 5037736"/>
              <a:gd name="connsiteY200" fmla="*/ 3183999 h 4110086"/>
              <a:gd name="connsiteX201" fmla="*/ 4280395 w 5037736"/>
              <a:gd name="connsiteY201" fmla="*/ 3183046 h 4110086"/>
              <a:gd name="connsiteX202" fmla="*/ 4286075 w 5037736"/>
              <a:gd name="connsiteY202" fmla="*/ 3181776 h 4110086"/>
              <a:gd name="connsiteX203" fmla="*/ 4292088 w 5037736"/>
              <a:gd name="connsiteY203" fmla="*/ 3180189 h 4110086"/>
              <a:gd name="connsiteX204" fmla="*/ 4297767 w 5037736"/>
              <a:gd name="connsiteY204" fmla="*/ 3178284 h 4110086"/>
              <a:gd name="connsiteX205" fmla="*/ 4303446 w 5037736"/>
              <a:gd name="connsiteY205" fmla="*/ 3176062 h 4110086"/>
              <a:gd name="connsiteX206" fmla="*/ 4308791 w 5037736"/>
              <a:gd name="connsiteY206" fmla="*/ 3173840 h 4110086"/>
              <a:gd name="connsiteX207" fmla="*/ 4314136 w 5037736"/>
              <a:gd name="connsiteY207" fmla="*/ 3170982 h 4110086"/>
              <a:gd name="connsiteX208" fmla="*/ 4319815 w 5037736"/>
              <a:gd name="connsiteY208" fmla="*/ 3168442 h 4110086"/>
              <a:gd name="connsiteX209" fmla="*/ 4324826 w 5037736"/>
              <a:gd name="connsiteY209" fmla="*/ 3164950 h 4110086"/>
              <a:gd name="connsiteX210" fmla="*/ 4329503 w 5037736"/>
              <a:gd name="connsiteY210" fmla="*/ 3161458 h 4110086"/>
              <a:gd name="connsiteX211" fmla="*/ 4334848 w 5037736"/>
              <a:gd name="connsiteY211" fmla="*/ 3157648 h 4110086"/>
              <a:gd name="connsiteX212" fmla="*/ 4339525 w 5037736"/>
              <a:gd name="connsiteY212" fmla="*/ 3153521 h 4110086"/>
              <a:gd name="connsiteX213" fmla="*/ 4344202 w 5037736"/>
              <a:gd name="connsiteY213" fmla="*/ 3149076 h 4110086"/>
              <a:gd name="connsiteX214" fmla="*/ 4348545 w 5037736"/>
              <a:gd name="connsiteY214" fmla="*/ 3144631 h 4110086"/>
              <a:gd name="connsiteX215" fmla="*/ 4352554 w 5037736"/>
              <a:gd name="connsiteY215" fmla="*/ 3139869 h 4110086"/>
              <a:gd name="connsiteX216" fmla="*/ 4356228 w 5037736"/>
              <a:gd name="connsiteY216" fmla="*/ 3134790 h 4110086"/>
              <a:gd name="connsiteX217" fmla="*/ 4359903 w 5037736"/>
              <a:gd name="connsiteY217" fmla="*/ 3130027 h 4110086"/>
              <a:gd name="connsiteX218" fmla="*/ 4363244 w 5037736"/>
              <a:gd name="connsiteY218" fmla="*/ 3124948 h 4110086"/>
              <a:gd name="connsiteX219" fmla="*/ 4365916 w 5037736"/>
              <a:gd name="connsiteY219" fmla="*/ 3119551 h 4110086"/>
              <a:gd name="connsiteX220" fmla="*/ 4368589 w 5037736"/>
              <a:gd name="connsiteY220" fmla="*/ 3113836 h 4110086"/>
              <a:gd name="connsiteX221" fmla="*/ 4371261 w 5037736"/>
              <a:gd name="connsiteY221" fmla="*/ 3108439 h 4110086"/>
              <a:gd name="connsiteX222" fmla="*/ 4373266 w 5037736"/>
              <a:gd name="connsiteY222" fmla="*/ 3103042 h 4110086"/>
              <a:gd name="connsiteX223" fmla="*/ 4375270 w 5037736"/>
              <a:gd name="connsiteY223" fmla="*/ 3097010 h 4110086"/>
              <a:gd name="connsiteX224" fmla="*/ 4376606 w 5037736"/>
              <a:gd name="connsiteY224" fmla="*/ 3091295 h 4110086"/>
              <a:gd name="connsiteX225" fmla="*/ 4377943 w 5037736"/>
              <a:gd name="connsiteY225" fmla="*/ 3085580 h 4110086"/>
              <a:gd name="connsiteX226" fmla="*/ 4378945 w 5037736"/>
              <a:gd name="connsiteY226" fmla="*/ 3079866 h 4110086"/>
              <a:gd name="connsiteX227" fmla="*/ 4379613 w 5037736"/>
              <a:gd name="connsiteY227" fmla="*/ 3073834 h 4110086"/>
              <a:gd name="connsiteX228" fmla="*/ 4379947 w 5037736"/>
              <a:gd name="connsiteY228" fmla="*/ 3068119 h 4110086"/>
              <a:gd name="connsiteX229" fmla="*/ 4380281 w 5037736"/>
              <a:gd name="connsiteY229" fmla="*/ 3062404 h 4110086"/>
              <a:gd name="connsiteX230" fmla="*/ 4379947 w 5037736"/>
              <a:gd name="connsiteY230" fmla="*/ 3056055 h 4110086"/>
              <a:gd name="connsiteX231" fmla="*/ 4379613 w 5037736"/>
              <a:gd name="connsiteY231" fmla="*/ 3050340 h 4110086"/>
              <a:gd name="connsiteX232" fmla="*/ 4378945 w 5037736"/>
              <a:gd name="connsiteY232" fmla="*/ 3044625 h 4110086"/>
              <a:gd name="connsiteX233" fmla="*/ 4377943 w 5037736"/>
              <a:gd name="connsiteY233" fmla="*/ 3038593 h 4110086"/>
              <a:gd name="connsiteX234" fmla="*/ 4376606 w 5037736"/>
              <a:gd name="connsiteY234" fmla="*/ 3032879 h 4110086"/>
              <a:gd name="connsiteX235" fmla="*/ 4375270 w 5037736"/>
              <a:gd name="connsiteY235" fmla="*/ 3027164 h 4110086"/>
              <a:gd name="connsiteX236" fmla="*/ 4373266 w 5037736"/>
              <a:gd name="connsiteY236" fmla="*/ 3021449 h 4110086"/>
              <a:gd name="connsiteX237" fmla="*/ 4371261 w 5037736"/>
              <a:gd name="connsiteY237" fmla="*/ 3015735 h 4110086"/>
              <a:gd name="connsiteX238" fmla="*/ 4368589 w 5037736"/>
              <a:gd name="connsiteY238" fmla="*/ 3010338 h 4110086"/>
              <a:gd name="connsiteX239" fmla="*/ 4365916 w 5037736"/>
              <a:gd name="connsiteY239" fmla="*/ 3004941 h 4110086"/>
              <a:gd name="connsiteX240" fmla="*/ 4363244 w 5037736"/>
              <a:gd name="connsiteY240" fmla="*/ 2999543 h 4110086"/>
              <a:gd name="connsiteX241" fmla="*/ 4359903 w 5037736"/>
              <a:gd name="connsiteY241" fmla="*/ 2994464 h 4110086"/>
              <a:gd name="connsiteX242" fmla="*/ 4356228 w 5037736"/>
              <a:gd name="connsiteY242" fmla="*/ 2989384 h 4110086"/>
              <a:gd name="connsiteX243" fmla="*/ 4352554 w 5037736"/>
              <a:gd name="connsiteY243" fmla="*/ 2984622 h 4110086"/>
              <a:gd name="connsiteX244" fmla="*/ 4348545 w 5037736"/>
              <a:gd name="connsiteY244" fmla="*/ 2979860 h 4110086"/>
              <a:gd name="connsiteX245" fmla="*/ 4344202 w 5037736"/>
              <a:gd name="connsiteY245" fmla="*/ 2975098 h 4110086"/>
              <a:gd name="connsiteX246" fmla="*/ 4244650 w 5037736"/>
              <a:gd name="connsiteY246" fmla="*/ 2875727 h 4110086"/>
              <a:gd name="connsiteX247" fmla="*/ 3995771 w 5037736"/>
              <a:gd name="connsiteY247" fmla="*/ 2627140 h 4110086"/>
              <a:gd name="connsiteX248" fmla="*/ 3991428 w 5037736"/>
              <a:gd name="connsiteY248" fmla="*/ 2622696 h 4110086"/>
              <a:gd name="connsiteX249" fmla="*/ 3987419 w 5037736"/>
              <a:gd name="connsiteY249" fmla="*/ 2617933 h 4110086"/>
              <a:gd name="connsiteX250" fmla="*/ 3983410 w 5037736"/>
              <a:gd name="connsiteY250" fmla="*/ 2613171 h 4110086"/>
              <a:gd name="connsiteX251" fmla="*/ 3980070 w 5037736"/>
              <a:gd name="connsiteY251" fmla="*/ 2608092 h 4110086"/>
              <a:gd name="connsiteX252" fmla="*/ 3977063 w 5037736"/>
              <a:gd name="connsiteY252" fmla="*/ 2603012 h 4110086"/>
              <a:gd name="connsiteX253" fmla="*/ 3973722 w 5037736"/>
              <a:gd name="connsiteY253" fmla="*/ 2597297 h 4110086"/>
              <a:gd name="connsiteX254" fmla="*/ 3971050 w 5037736"/>
              <a:gd name="connsiteY254" fmla="*/ 2591900 h 4110086"/>
              <a:gd name="connsiteX255" fmla="*/ 3968711 w 5037736"/>
              <a:gd name="connsiteY255" fmla="*/ 2586503 h 4110086"/>
              <a:gd name="connsiteX256" fmla="*/ 3966707 w 5037736"/>
              <a:gd name="connsiteY256" fmla="*/ 2581106 h 4110086"/>
              <a:gd name="connsiteX257" fmla="*/ 3965037 w 5037736"/>
              <a:gd name="connsiteY257" fmla="*/ 2575074 h 4110086"/>
              <a:gd name="connsiteX258" fmla="*/ 3963366 w 5037736"/>
              <a:gd name="connsiteY258" fmla="*/ 2569677 h 4110086"/>
              <a:gd name="connsiteX259" fmla="*/ 3962030 w 5037736"/>
              <a:gd name="connsiteY259" fmla="*/ 2563962 h 4110086"/>
              <a:gd name="connsiteX260" fmla="*/ 3961028 w 5037736"/>
              <a:gd name="connsiteY260" fmla="*/ 2558247 h 4110086"/>
              <a:gd name="connsiteX261" fmla="*/ 3960026 w 5037736"/>
              <a:gd name="connsiteY261" fmla="*/ 2551898 h 4110086"/>
              <a:gd name="connsiteX262" fmla="*/ 3959691 w 5037736"/>
              <a:gd name="connsiteY262" fmla="*/ 2546183 h 4110086"/>
              <a:gd name="connsiteX263" fmla="*/ 3959691 w 5037736"/>
              <a:gd name="connsiteY263" fmla="*/ 2540469 h 4110086"/>
              <a:gd name="connsiteX264" fmla="*/ 3959691 w 5037736"/>
              <a:gd name="connsiteY264" fmla="*/ 2534436 h 4110086"/>
              <a:gd name="connsiteX265" fmla="*/ 3960026 w 5037736"/>
              <a:gd name="connsiteY265" fmla="*/ 2528404 h 4110086"/>
              <a:gd name="connsiteX266" fmla="*/ 3961028 w 5037736"/>
              <a:gd name="connsiteY266" fmla="*/ 2522690 h 4110086"/>
              <a:gd name="connsiteX267" fmla="*/ 3962030 w 5037736"/>
              <a:gd name="connsiteY267" fmla="*/ 2516658 h 4110086"/>
              <a:gd name="connsiteX268" fmla="*/ 3963366 w 5037736"/>
              <a:gd name="connsiteY268" fmla="*/ 2510943 h 4110086"/>
              <a:gd name="connsiteX269" fmla="*/ 3965037 w 5037736"/>
              <a:gd name="connsiteY269" fmla="*/ 2505228 h 4110086"/>
              <a:gd name="connsiteX270" fmla="*/ 3966707 w 5037736"/>
              <a:gd name="connsiteY270" fmla="*/ 2499514 h 4110086"/>
              <a:gd name="connsiteX271" fmla="*/ 3968711 w 5037736"/>
              <a:gd name="connsiteY271" fmla="*/ 2494117 h 4110086"/>
              <a:gd name="connsiteX272" fmla="*/ 3971050 w 5037736"/>
              <a:gd name="connsiteY272" fmla="*/ 2488402 h 4110086"/>
              <a:gd name="connsiteX273" fmla="*/ 3973722 w 5037736"/>
              <a:gd name="connsiteY273" fmla="*/ 2483322 h 4110086"/>
              <a:gd name="connsiteX274" fmla="*/ 3977063 w 5037736"/>
              <a:gd name="connsiteY274" fmla="*/ 2477608 h 4110086"/>
              <a:gd name="connsiteX275" fmla="*/ 3980070 w 5037736"/>
              <a:gd name="connsiteY275" fmla="*/ 2472528 h 4110086"/>
              <a:gd name="connsiteX276" fmla="*/ 3983410 w 5037736"/>
              <a:gd name="connsiteY276" fmla="*/ 2467448 h 4110086"/>
              <a:gd name="connsiteX277" fmla="*/ 3987419 w 5037736"/>
              <a:gd name="connsiteY277" fmla="*/ 2462686 h 4110086"/>
              <a:gd name="connsiteX278" fmla="*/ 3991428 w 5037736"/>
              <a:gd name="connsiteY278" fmla="*/ 2457924 h 4110086"/>
              <a:gd name="connsiteX279" fmla="*/ 3995771 w 5037736"/>
              <a:gd name="connsiteY279" fmla="*/ 2453162 h 4110086"/>
              <a:gd name="connsiteX280" fmla="*/ 4000448 w 5037736"/>
              <a:gd name="connsiteY280" fmla="*/ 2449035 h 4110086"/>
              <a:gd name="connsiteX281" fmla="*/ 4005459 w 5037736"/>
              <a:gd name="connsiteY281" fmla="*/ 2444907 h 4110086"/>
              <a:gd name="connsiteX282" fmla="*/ 4010135 w 5037736"/>
              <a:gd name="connsiteY282" fmla="*/ 2441098 h 4110086"/>
              <a:gd name="connsiteX283" fmla="*/ 4015146 w 5037736"/>
              <a:gd name="connsiteY283" fmla="*/ 2437288 h 4110086"/>
              <a:gd name="connsiteX284" fmla="*/ 4020492 w 5037736"/>
              <a:gd name="connsiteY284" fmla="*/ 2434430 h 4110086"/>
              <a:gd name="connsiteX285" fmla="*/ 4025503 w 5037736"/>
              <a:gd name="connsiteY285" fmla="*/ 2431256 h 4110086"/>
              <a:gd name="connsiteX286" fmla="*/ 4031182 w 5037736"/>
              <a:gd name="connsiteY286" fmla="*/ 2428398 h 4110086"/>
              <a:gd name="connsiteX287" fmla="*/ 4036527 w 5037736"/>
              <a:gd name="connsiteY287" fmla="*/ 2426176 h 4110086"/>
              <a:gd name="connsiteX288" fmla="*/ 4042206 w 5037736"/>
              <a:gd name="connsiteY288" fmla="*/ 2423954 h 4110086"/>
              <a:gd name="connsiteX289" fmla="*/ 4047885 w 5037736"/>
              <a:gd name="connsiteY289" fmla="*/ 2422366 h 4110086"/>
              <a:gd name="connsiteX290" fmla="*/ 4053564 w 5037736"/>
              <a:gd name="connsiteY290" fmla="*/ 2420461 h 4110086"/>
              <a:gd name="connsiteX291" fmla="*/ 4059577 w 5037736"/>
              <a:gd name="connsiteY291" fmla="*/ 2419509 h 4110086"/>
              <a:gd name="connsiteX292" fmla="*/ 4065256 w 5037736"/>
              <a:gd name="connsiteY292" fmla="*/ 2418557 h 4110086"/>
              <a:gd name="connsiteX293" fmla="*/ 4071270 w 5037736"/>
              <a:gd name="connsiteY293" fmla="*/ 2417922 h 4110086"/>
              <a:gd name="connsiteX294" fmla="*/ 4076949 w 5037736"/>
              <a:gd name="connsiteY294" fmla="*/ 2417287 h 4110086"/>
              <a:gd name="connsiteX295" fmla="*/ 4082962 w 5037736"/>
              <a:gd name="connsiteY295" fmla="*/ 2417287 h 4110086"/>
              <a:gd name="connsiteX296" fmla="*/ 4088975 w 5037736"/>
              <a:gd name="connsiteY296" fmla="*/ 2417287 h 4110086"/>
              <a:gd name="connsiteX297" fmla="*/ 4094654 w 5037736"/>
              <a:gd name="connsiteY297" fmla="*/ 2417922 h 4110086"/>
              <a:gd name="connsiteX298" fmla="*/ 4100668 w 5037736"/>
              <a:gd name="connsiteY298" fmla="*/ 2418557 h 4110086"/>
              <a:gd name="connsiteX299" fmla="*/ 4106347 w 5037736"/>
              <a:gd name="connsiteY299" fmla="*/ 2419509 h 4110086"/>
              <a:gd name="connsiteX300" fmla="*/ 4112360 w 5037736"/>
              <a:gd name="connsiteY300" fmla="*/ 2420461 h 4110086"/>
              <a:gd name="connsiteX301" fmla="*/ 4118039 w 5037736"/>
              <a:gd name="connsiteY301" fmla="*/ 2422366 h 4110086"/>
              <a:gd name="connsiteX302" fmla="*/ 4123718 w 5037736"/>
              <a:gd name="connsiteY302" fmla="*/ 2423954 h 4110086"/>
              <a:gd name="connsiteX303" fmla="*/ 4129397 w 5037736"/>
              <a:gd name="connsiteY303" fmla="*/ 2426176 h 4110086"/>
              <a:gd name="connsiteX304" fmla="*/ 4134742 w 5037736"/>
              <a:gd name="connsiteY304" fmla="*/ 2428398 h 4110086"/>
              <a:gd name="connsiteX305" fmla="*/ 4140421 w 5037736"/>
              <a:gd name="connsiteY305" fmla="*/ 2431256 h 4110086"/>
              <a:gd name="connsiteX306" fmla="*/ 4145767 w 5037736"/>
              <a:gd name="connsiteY306" fmla="*/ 2434430 h 4110086"/>
              <a:gd name="connsiteX307" fmla="*/ 4150778 w 5037736"/>
              <a:gd name="connsiteY307" fmla="*/ 2437288 h 4110086"/>
              <a:gd name="connsiteX308" fmla="*/ 4155789 w 5037736"/>
              <a:gd name="connsiteY308" fmla="*/ 2441098 h 4110086"/>
              <a:gd name="connsiteX309" fmla="*/ 4160800 w 5037736"/>
              <a:gd name="connsiteY309" fmla="*/ 2444907 h 4110086"/>
              <a:gd name="connsiteX310" fmla="*/ 4165476 w 5037736"/>
              <a:gd name="connsiteY310" fmla="*/ 2449035 h 4110086"/>
              <a:gd name="connsiteX311" fmla="*/ 4170153 w 5037736"/>
              <a:gd name="connsiteY311" fmla="*/ 2453162 h 4110086"/>
              <a:gd name="connsiteX312" fmla="*/ 4969908 w 5037736"/>
              <a:gd name="connsiteY312" fmla="*/ 3252257 h 4110086"/>
              <a:gd name="connsiteX313" fmla="*/ 5037736 w 5037736"/>
              <a:gd name="connsiteY313" fmla="*/ 3319991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5037736" h="4110086">
                <a:moveTo>
                  <a:pt x="5037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037736" y="3319991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7">
            <a:extLst>
              <a:ext uri="{FF2B5EF4-FFF2-40B4-BE49-F238E27FC236}">
                <a16:creationId xmlns="" xmlns:a16="http://schemas.microsoft.com/office/drawing/2014/main" id="{FE884A75-A388-4694-AA3C-63A8B13669A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82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="" xmlns:a16="http://schemas.microsoft.com/office/drawing/2014/main" id="{FB3459B0-92FF-4D00-B91D-795B01CFF52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5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20072" y="365126"/>
            <a:ext cx="32952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C107F5E5-6C8F-471E-B6C4-E1D657ED2F0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601787"/>
            <a:ext cx="1112338" cy="1288180"/>
          </a:xfrm>
          <a:custGeom>
            <a:avLst/>
            <a:gdLst>
              <a:gd name="connsiteX0" fmla="*/ 124954 w 1112338"/>
              <a:gd name="connsiteY0" fmla="*/ 0 h 1288180"/>
              <a:gd name="connsiteX1" fmla="*/ 118940 w 1112338"/>
              <a:gd name="connsiteY1" fmla="*/ 318 h 1288180"/>
              <a:gd name="connsiteX2" fmla="*/ 112926 w 1112338"/>
              <a:gd name="connsiteY2" fmla="*/ 635 h 1288180"/>
              <a:gd name="connsiteX3" fmla="*/ 106912 w 1112338"/>
              <a:gd name="connsiteY3" fmla="*/ 1271 h 1288180"/>
              <a:gd name="connsiteX4" fmla="*/ 100898 w 1112338"/>
              <a:gd name="connsiteY4" fmla="*/ 2223 h 1288180"/>
              <a:gd name="connsiteX5" fmla="*/ 95219 w 1112338"/>
              <a:gd name="connsiteY5" fmla="*/ 3494 h 1288180"/>
              <a:gd name="connsiteX6" fmla="*/ 89539 w 1112338"/>
              <a:gd name="connsiteY6" fmla="*/ 5082 h 1288180"/>
              <a:gd name="connsiteX7" fmla="*/ 83525 w 1112338"/>
              <a:gd name="connsiteY7" fmla="*/ 6988 h 1288180"/>
              <a:gd name="connsiteX8" fmla="*/ 77845 w 1112338"/>
              <a:gd name="connsiteY8" fmla="*/ 9211 h 1288180"/>
              <a:gd name="connsiteX9" fmla="*/ 72166 w 1112338"/>
              <a:gd name="connsiteY9" fmla="*/ 11434 h 1288180"/>
              <a:gd name="connsiteX10" fmla="*/ 66820 w 1112338"/>
              <a:gd name="connsiteY10" fmla="*/ 14293 h 1288180"/>
              <a:gd name="connsiteX11" fmla="*/ 61475 w 1112338"/>
              <a:gd name="connsiteY11" fmla="*/ 17151 h 1288180"/>
              <a:gd name="connsiteX12" fmla="*/ 56129 w 1112338"/>
              <a:gd name="connsiteY12" fmla="*/ 20327 h 1288180"/>
              <a:gd name="connsiteX13" fmla="*/ 51117 w 1112338"/>
              <a:gd name="connsiteY13" fmla="*/ 24139 h 1288180"/>
              <a:gd name="connsiteX14" fmla="*/ 45772 w 1112338"/>
              <a:gd name="connsiteY14" fmla="*/ 27950 h 1288180"/>
              <a:gd name="connsiteX15" fmla="*/ 41094 w 1112338"/>
              <a:gd name="connsiteY15" fmla="*/ 32079 h 1288180"/>
              <a:gd name="connsiteX16" fmla="*/ 36751 w 1112338"/>
              <a:gd name="connsiteY16" fmla="*/ 36525 h 1288180"/>
              <a:gd name="connsiteX17" fmla="*/ 32074 w 1112338"/>
              <a:gd name="connsiteY17" fmla="*/ 41290 h 1288180"/>
              <a:gd name="connsiteX18" fmla="*/ 28065 w 1112338"/>
              <a:gd name="connsiteY18" fmla="*/ 46054 h 1288180"/>
              <a:gd name="connsiteX19" fmla="*/ 24055 w 1112338"/>
              <a:gd name="connsiteY19" fmla="*/ 50818 h 1288180"/>
              <a:gd name="connsiteX20" fmla="*/ 20714 w 1112338"/>
              <a:gd name="connsiteY20" fmla="*/ 55900 h 1288180"/>
              <a:gd name="connsiteX21" fmla="*/ 17039 w 1112338"/>
              <a:gd name="connsiteY21" fmla="*/ 61299 h 1288180"/>
              <a:gd name="connsiteX22" fmla="*/ 14032 w 1112338"/>
              <a:gd name="connsiteY22" fmla="*/ 67016 h 1288180"/>
              <a:gd name="connsiteX23" fmla="*/ 11694 w 1112338"/>
              <a:gd name="connsiteY23" fmla="*/ 72415 h 1288180"/>
              <a:gd name="connsiteX24" fmla="*/ 9021 w 1112338"/>
              <a:gd name="connsiteY24" fmla="*/ 77815 h 1288180"/>
              <a:gd name="connsiteX25" fmla="*/ 7016 w 1112338"/>
              <a:gd name="connsiteY25" fmla="*/ 83532 h 1288180"/>
              <a:gd name="connsiteX26" fmla="*/ 5012 w 1112338"/>
              <a:gd name="connsiteY26" fmla="*/ 89249 h 1288180"/>
              <a:gd name="connsiteX27" fmla="*/ 3341 w 1112338"/>
              <a:gd name="connsiteY27" fmla="*/ 94966 h 1288180"/>
              <a:gd name="connsiteX28" fmla="*/ 2005 w 1112338"/>
              <a:gd name="connsiteY28" fmla="*/ 101000 h 1288180"/>
              <a:gd name="connsiteX29" fmla="*/ 1002 w 1112338"/>
              <a:gd name="connsiteY29" fmla="*/ 107035 h 1288180"/>
              <a:gd name="connsiteX30" fmla="*/ 334 w 1112338"/>
              <a:gd name="connsiteY30" fmla="*/ 112752 h 1288180"/>
              <a:gd name="connsiteX31" fmla="*/ 0 w 1112338"/>
              <a:gd name="connsiteY31" fmla="*/ 118786 h 1288180"/>
              <a:gd name="connsiteX32" fmla="*/ 0 w 1112338"/>
              <a:gd name="connsiteY32" fmla="*/ 124821 h 1288180"/>
              <a:gd name="connsiteX33" fmla="*/ 0 w 1112338"/>
              <a:gd name="connsiteY33" fmla="*/ 130856 h 1288180"/>
              <a:gd name="connsiteX34" fmla="*/ 334 w 1112338"/>
              <a:gd name="connsiteY34" fmla="*/ 136573 h 1288180"/>
              <a:gd name="connsiteX35" fmla="*/ 1002 w 1112338"/>
              <a:gd name="connsiteY35" fmla="*/ 142925 h 1288180"/>
              <a:gd name="connsiteX36" fmla="*/ 2005 w 1112338"/>
              <a:gd name="connsiteY36" fmla="*/ 148642 h 1288180"/>
              <a:gd name="connsiteX37" fmla="*/ 3341 w 1112338"/>
              <a:gd name="connsiteY37" fmla="*/ 154359 h 1288180"/>
              <a:gd name="connsiteX38" fmla="*/ 5012 w 1112338"/>
              <a:gd name="connsiteY38" fmla="*/ 160393 h 1288180"/>
              <a:gd name="connsiteX39" fmla="*/ 7016 w 1112338"/>
              <a:gd name="connsiteY39" fmla="*/ 166110 h 1288180"/>
              <a:gd name="connsiteX40" fmla="*/ 9021 w 1112338"/>
              <a:gd name="connsiteY40" fmla="*/ 171827 h 1288180"/>
              <a:gd name="connsiteX41" fmla="*/ 11694 w 1112338"/>
              <a:gd name="connsiteY41" fmla="*/ 177544 h 1288180"/>
              <a:gd name="connsiteX42" fmla="*/ 14032 w 1112338"/>
              <a:gd name="connsiteY42" fmla="*/ 182944 h 1288180"/>
              <a:gd name="connsiteX43" fmla="*/ 17039 w 1112338"/>
              <a:gd name="connsiteY43" fmla="*/ 188343 h 1288180"/>
              <a:gd name="connsiteX44" fmla="*/ 20714 w 1112338"/>
              <a:gd name="connsiteY44" fmla="*/ 193425 h 1288180"/>
              <a:gd name="connsiteX45" fmla="*/ 24055 w 1112338"/>
              <a:gd name="connsiteY45" fmla="*/ 198507 h 1288180"/>
              <a:gd name="connsiteX46" fmla="*/ 28065 w 1112338"/>
              <a:gd name="connsiteY46" fmla="*/ 203906 h 1288180"/>
              <a:gd name="connsiteX47" fmla="*/ 32074 w 1112338"/>
              <a:gd name="connsiteY47" fmla="*/ 208670 h 1288180"/>
              <a:gd name="connsiteX48" fmla="*/ 36751 w 1112338"/>
              <a:gd name="connsiteY48" fmla="*/ 213434 h 1288180"/>
              <a:gd name="connsiteX49" fmla="*/ 1112338 w 1112338"/>
              <a:gd name="connsiteY49" fmla="*/ 1288180 h 1288180"/>
              <a:gd name="connsiteX50" fmla="*/ 1112338 w 1112338"/>
              <a:gd name="connsiteY50" fmla="*/ 934676 h 1288180"/>
              <a:gd name="connsiteX51" fmla="*/ 213490 w 1112338"/>
              <a:gd name="connsiteY51" fmla="*/ 36525 h 1288180"/>
              <a:gd name="connsiteX52" fmla="*/ 208479 w 1112338"/>
              <a:gd name="connsiteY52" fmla="*/ 32079 h 1288180"/>
              <a:gd name="connsiteX53" fmla="*/ 203801 w 1112338"/>
              <a:gd name="connsiteY53" fmla="*/ 27950 h 1288180"/>
              <a:gd name="connsiteX54" fmla="*/ 199124 w 1112338"/>
              <a:gd name="connsiteY54" fmla="*/ 24139 h 1288180"/>
              <a:gd name="connsiteX55" fmla="*/ 193778 w 1112338"/>
              <a:gd name="connsiteY55" fmla="*/ 20327 h 1288180"/>
              <a:gd name="connsiteX56" fmla="*/ 188433 w 1112338"/>
              <a:gd name="connsiteY56" fmla="*/ 17151 h 1288180"/>
              <a:gd name="connsiteX57" fmla="*/ 183087 w 1112338"/>
              <a:gd name="connsiteY57" fmla="*/ 14293 h 1288180"/>
              <a:gd name="connsiteX58" fmla="*/ 177407 w 1112338"/>
              <a:gd name="connsiteY58" fmla="*/ 11434 h 1288180"/>
              <a:gd name="connsiteX59" fmla="*/ 172062 w 1112338"/>
              <a:gd name="connsiteY59" fmla="*/ 9211 h 1288180"/>
              <a:gd name="connsiteX60" fmla="*/ 166382 w 1112338"/>
              <a:gd name="connsiteY60" fmla="*/ 6988 h 1288180"/>
              <a:gd name="connsiteX61" fmla="*/ 160702 w 1112338"/>
              <a:gd name="connsiteY61" fmla="*/ 5082 h 1288180"/>
              <a:gd name="connsiteX62" fmla="*/ 154689 w 1112338"/>
              <a:gd name="connsiteY62" fmla="*/ 3494 h 1288180"/>
              <a:gd name="connsiteX63" fmla="*/ 148675 w 1112338"/>
              <a:gd name="connsiteY63" fmla="*/ 2223 h 1288180"/>
              <a:gd name="connsiteX64" fmla="*/ 142661 w 1112338"/>
              <a:gd name="connsiteY64" fmla="*/ 1271 h 1288180"/>
              <a:gd name="connsiteX65" fmla="*/ 136981 w 1112338"/>
              <a:gd name="connsiteY65" fmla="*/ 635 h 1288180"/>
              <a:gd name="connsiteX66" fmla="*/ 130967 w 1112338"/>
              <a:gd name="connsiteY66" fmla="*/ 318 h 128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12338" h="1288180">
                <a:moveTo>
                  <a:pt x="124954" y="0"/>
                </a:moveTo>
                <a:lnTo>
                  <a:pt x="118940" y="318"/>
                </a:lnTo>
                <a:lnTo>
                  <a:pt x="112926" y="635"/>
                </a:lnTo>
                <a:lnTo>
                  <a:pt x="106912" y="1271"/>
                </a:lnTo>
                <a:lnTo>
                  <a:pt x="100898" y="2223"/>
                </a:lnTo>
                <a:lnTo>
                  <a:pt x="95219" y="3494"/>
                </a:lnTo>
                <a:lnTo>
                  <a:pt x="89539" y="5082"/>
                </a:lnTo>
                <a:lnTo>
                  <a:pt x="83525" y="6988"/>
                </a:lnTo>
                <a:lnTo>
                  <a:pt x="77845" y="9211"/>
                </a:lnTo>
                <a:lnTo>
                  <a:pt x="72166" y="11434"/>
                </a:lnTo>
                <a:lnTo>
                  <a:pt x="66820" y="14293"/>
                </a:lnTo>
                <a:lnTo>
                  <a:pt x="61475" y="17151"/>
                </a:lnTo>
                <a:lnTo>
                  <a:pt x="56129" y="20327"/>
                </a:lnTo>
                <a:lnTo>
                  <a:pt x="51117" y="24139"/>
                </a:lnTo>
                <a:lnTo>
                  <a:pt x="45772" y="27950"/>
                </a:lnTo>
                <a:lnTo>
                  <a:pt x="41094" y="32079"/>
                </a:lnTo>
                <a:lnTo>
                  <a:pt x="36751" y="36525"/>
                </a:lnTo>
                <a:lnTo>
                  <a:pt x="32074" y="41290"/>
                </a:lnTo>
                <a:lnTo>
                  <a:pt x="28065" y="46054"/>
                </a:lnTo>
                <a:lnTo>
                  <a:pt x="24055" y="50818"/>
                </a:lnTo>
                <a:lnTo>
                  <a:pt x="20714" y="55900"/>
                </a:lnTo>
                <a:lnTo>
                  <a:pt x="17039" y="61299"/>
                </a:lnTo>
                <a:lnTo>
                  <a:pt x="14032" y="67016"/>
                </a:lnTo>
                <a:lnTo>
                  <a:pt x="11694" y="72415"/>
                </a:lnTo>
                <a:lnTo>
                  <a:pt x="9021" y="77815"/>
                </a:lnTo>
                <a:lnTo>
                  <a:pt x="7016" y="83532"/>
                </a:lnTo>
                <a:lnTo>
                  <a:pt x="5012" y="89249"/>
                </a:lnTo>
                <a:lnTo>
                  <a:pt x="3341" y="94966"/>
                </a:lnTo>
                <a:lnTo>
                  <a:pt x="2005" y="101000"/>
                </a:lnTo>
                <a:lnTo>
                  <a:pt x="1002" y="107035"/>
                </a:lnTo>
                <a:lnTo>
                  <a:pt x="334" y="112752"/>
                </a:lnTo>
                <a:lnTo>
                  <a:pt x="0" y="118786"/>
                </a:lnTo>
                <a:lnTo>
                  <a:pt x="0" y="124821"/>
                </a:lnTo>
                <a:lnTo>
                  <a:pt x="0" y="130856"/>
                </a:lnTo>
                <a:lnTo>
                  <a:pt x="334" y="136573"/>
                </a:lnTo>
                <a:lnTo>
                  <a:pt x="1002" y="142925"/>
                </a:lnTo>
                <a:lnTo>
                  <a:pt x="2005" y="148642"/>
                </a:lnTo>
                <a:lnTo>
                  <a:pt x="3341" y="154359"/>
                </a:lnTo>
                <a:lnTo>
                  <a:pt x="5012" y="160393"/>
                </a:lnTo>
                <a:lnTo>
                  <a:pt x="7016" y="166110"/>
                </a:lnTo>
                <a:lnTo>
                  <a:pt x="9021" y="171827"/>
                </a:lnTo>
                <a:lnTo>
                  <a:pt x="11694" y="177544"/>
                </a:lnTo>
                <a:lnTo>
                  <a:pt x="14032" y="182944"/>
                </a:lnTo>
                <a:lnTo>
                  <a:pt x="17039" y="188343"/>
                </a:lnTo>
                <a:lnTo>
                  <a:pt x="20714" y="193425"/>
                </a:lnTo>
                <a:lnTo>
                  <a:pt x="24055" y="198507"/>
                </a:lnTo>
                <a:lnTo>
                  <a:pt x="28065" y="203906"/>
                </a:lnTo>
                <a:lnTo>
                  <a:pt x="32074" y="208670"/>
                </a:lnTo>
                <a:lnTo>
                  <a:pt x="36751" y="213434"/>
                </a:lnTo>
                <a:lnTo>
                  <a:pt x="1112338" y="1288180"/>
                </a:lnTo>
                <a:lnTo>
                  <a:pt x="1112338" y="934676"/>
                </a:lnTo>
                <a:lnTo>
                  <a:pt x="213490" y="36525"/>
                </a:lnTo>
                <a:lnTo>
                  <a:pt x="208479" y="32079"/>
                </a:lnTo>
                <a:lnTo>
                  <a:pt x="203801" y="27950"/>
                </a:lnTo>
                <a:lnTo>
                  <a:pt x="199124" y="24139"/>
                </a:lnTo>
                <a:lnTo>
                  <a:pt x="193778" y="20327"/>
                </a:lnTo>
                <a:lnTo>
                  <a:pt x="188433" y="17151"/>
                </a:lnTo>
                <a:lnTo>
                  <a:pt x="183087" y="14293"/>
                </a:lnTo>
                <a:lnTo>
                  <a:pt x="177407" y="11434"/>
                </a:lnTo>
                <a:lnTo>
                  <a:pt x="172062" y="9211"/>
                </a:lnTo>
                <a:lnTo>
                  <a:pt x="166382" y="6988"/>
                </a:lnTo>
                <a:lnTo>
                  <a:pt x="160702" y="5082"/>
                </a:lnTo>
                <a:lnTo>
                  <a:pt x="154689" y="3494"/>
                </a:lnTo>
                <a:lnTo>
                  <a:pt x="148675" y="2223"/>
                </a:lnTo>
                <a:lnTo>
                  <a:pt x="142661" y="1271"/>
                </a:lnTo>
                <a:lnTo>
                  <a:pt x="136981" y="635"/>
                </a:lnTo>
                <a:lnTo>
                  <a:pt x="130967" y="318"/>
                </a:lnTo>
                <a:close/>
              </a:path>
            </a:pathLst>
          </a:custGeom>
          <a:gradFill>
            <a:gsLst>
              <a:gs pos="71000">
                <a:srgbClr val="00629E"/>
              </a:gs>
              <a:gs pos="49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Date Placeholder 3">
            <a:extLst>
              <a:ext uri="{FF2B5EF4-FFF2-40B4-BE49-F238E27FC236}">
                <a16:creationId xmlns="" xmlns:a16="http://schemas.microsoft.com/office/drawing/2014/main" id="{4804318B-5023-48F8-B8C2-128CB79B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2338" y="6356351"/>
            <a:ext cx="891540" cy="365125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42" name="Footer Placeholder 4">
            <a:extLst>
              <a:ext uri="{FF2B5EF4-FFF2-40B4-BE49-F238E27FC236}">
                <a16:creationId xmlns="" xmlns:a16="http://schemas.microsoft.com/office/drawing/2014/main" id="{5CA42EF4-EAC4-4054-8995-75773B24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6601" y="6356351"/>
            <a:ext cx="4374486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3" name="Slide Number Placeholder 5">
            <a:extLst>
              <a:ext uri="{FF2B5EF4-FFF2-40B4-BE49-F238E27FC236}">
                <a16:creationId xmlns="" xmlns:a16="http://schemas.microsoft.com/office/drawing/2014/main" id="{8A60880F-38A4-41DF-92D1-136F68F6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3810" y="6356351"/>
            <a:ext cx="89154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="" xmlns:a16="http://schemas.microsoft.com/office/drawing/2014/main" id="{4ACBA3D5-33ED-43EA-A06A-F3B2DFCF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333" y="2276871"/>
            <a:ext cx="4720017" cy="39000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5212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4"/>
          <a:stretch>
            <a:fillRect/>
          </a:stretch>
        </p:blipFill>
        <p:spPr>
          <a:xfrm>
            <a:off x="2231106" y="116632"/>
            <a:ext cx="6912895" cy="5803950"/>
          </a:xfrm>
          <a:custGeom>
            <a:avLst/>
            <a:gdLst>
              <a:gd name="connsiteX0" fmla="*/ 0 w 6912895"/>
              <a:gd name="connsiteY0" fmla="*/ 0 h 5803950"/>
              <a:gd name="connsiteX1" fmla="*/ 6912895 w 6912895"/>
              <a:gd name="connsiteY1" fmla="*/ 0 h 5803950"/>
              <a:gd name="connsiteX2" fmla="*/ 6912895 w 6912895"/>
              <a:gd name="connsiteY2" fmla="*/ 5803950 h 5803950"/>
              <a:gd name="connsiteX3" fmla="*/ 0 w 6912895"/>
              <a:gd name="connsiteY3" fmla="*/ 5803950 h 580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895" h="5803950">
                <a:moveTo>
                  <a:pt x="0" y="0"/>
                </a:moveTo>
                <a:lnTo>
                  <a:pt x="6912895" y="0"/>
                </a:lnTo>
                <a:lnTo>
                  <a:pt x="6912895" y="5803950"/>
                </a:lnTo>
                <a:lnTo>
                  <a:pt x="0" y="5803950"/>
                </a:ln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8459D55-0CCF-48A5-A1A5-6A1157784D1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094594" y="3257279"/>
            <a:ext cx="5052732" cy="3600722"/>
          </a:xfrm>
          <a:custGeom>
            <a:avLst/>
            <a:gdLst>
              <a:gd name="connsiteX0" fmla="*/ 0 w 5052732"/>
              <a:gd name="connsiteY0" fmla="*/ 0 h 3600722"/>
              <a:gd name="connsiteX1" fmla="*/ 0 w 5052732"/>
              <a:gd name="connsiteY1" fmla="*/ 3600722 h 3600722"/>
              <a:gd name="connsiteX2" fmla="*/ 5052732 w 5052732"/>
              <a:gd name="connsiteY2" fmla="*/ 3600722 h 3600722"/>
              <a:gd name="connsiteX3" fmla="*/ 2447800 w 5052732"/>
              <a:gd name="connsiteY3" fmla="*/ 1003416 h 3600722"/>
              <a:gd name="connsiteX4" fmla="*/ 2441867 w 5052732"/>
              <a:gd name="connsiteY4" fmla="*/ 1003416 h 3600722"/>
              <a:gd name="connsiteX5" fmla="*/ 2435585 w 5052732"/>
              <a:gd name="connsiteY5" fmla="*/ 1003098 h 3600722"/>
              <a:gd name="connsiteX6" fmla="*/ 2429652 w 5052732"/>
              <a:gd name="connsiteY6" fmla="*/ 1002463 h 3600722"/>
              <a:gd name="connsiteX7" fmla="*/ 2423719 w 5052732"/>
              <a:gd name="connsiteY7" fmla="*/ 1001511 h 3600722"/>
              <a:gd name="connsiteX8" fmla="*/ 2417786 w 5052732"/>
              <a:gd name="connsiteY8" fmla="*/ 1000241 h 3600722"/>
              <a:gd name="connsiteX9" fmla="*/ 2411853 w 5052732"/>
              <a:gd name="connsiteY9" fmla="*/ 998653 h 3600722"/>
              <a:gd name="connsiteX10" fmla="*/ 2406269 w 5052732"/>
              <a:gd name="connsiteY10" fmla="*/ 996749 h 3600722"/>
              <a:gd name="connsiteX11" fmla="*/ 2400336 w 5052732"/>
              <a:gd name="connsiteY11" fmla="*/ 994844 h 3600722"/>
              <a:gd name="connsiteX12" fmla="*/ 2394752 w 5052732"/>
              <a:gd name="connsiteY12" fmla="*/ 992304 h 3600722"/>
              <a:gd name="connsiteX13" fmla="*/ 2389168 w 5052732"/>
              <a:gd name="connsiteY13" fmla="*/ 989447 h 3600722"/>
              <a:gd name="connsiteX14" fmla="*/ 2383584 w 5052732"/>
              <a:gd name="connsiteY14" fmla="*/ 986589 h 3600722"/>
              <a:gd name="connsiteX15" fmla="*/ 2378349 w 5052732"/>
              <a:gd name="connsiteY15" fmla="*/ 983097 h 3600722"/>
              <a:gd name="connsiteX16" fmla="*/ 2373114 w 5052732"/>
              <a:gd name="connsiteY16" fmla="*/ 979605 h 3600722"/>
              <a:gd name="connsiteX17" fmla="*/ 2368228 w 5052732"/>
              <a:gd name="connsiteY17" fmla="*/ 975795 h 3600722"/>
              <a:gd name="connsiteX18" fmla="*/ 2363342 w 5052732"/>
              <a:gd name="connsiteY18" fmla="*/ 971668 h 3600722"/>
              <a:gd name="connsiteX19" fmla="*/ 2358456 w 5052732"/>
              <a:gd name="connsiteY19" fmla="*/ 967223 h 3600722"/>
              <a:gd name="connsiteX20" fmla="*/ 1745612 w 5052732"/>
              <a:gd name="connsiteY20" fmla="*/ 355121 h 3600722"/>
              <a:gd name="connsiteX21" fmla="*/ 1740726 w 5052732"/>
              <a:gd name="connsiteY21" fmla="*/ 350994 h 3600722"/>
              <a:gd name="connsiteX22" fmla="*/ 1736190 w 5052732"/>
              <a:gd name="connsiteY22" fmla="*/ 346866 h 3600722"/>
              <a:gd name="connsiteX23" fmla="*/ 1730954 w 5052732"/>
              <a:gd name="connsiteY23" fmla="*/ 343057 h 3600722"/>
              <a:gd name="connsiteX24" fmla="*/ 1726068 w 5052732"/>
              <a:gd name="connsiteY24" fmla="*/ 339564 h 3600722"/>
              <a:gd name="connsiteX25" fmla="*/ 1720834 w 5052732"/>
              <a:gd name="connsiteY25" fmla="*/ 336072 h 3600722"/>
              <a:gd name="connsiteX26" fmla="*/ 1715250 w 5052732"/>
              <a:gd name="connsiteY26" fmla="*/ 333215 h 3600722"/>
              <a:gd name="connsiteX27" fmla="*/ 1710014 w 5052732"/>
              <a:gd name="connsiteY27" fmla="*/ 330357 h 3600722"/>
              <a:gd name="connsiteX28" fmla="*/ 1704430 w 5052732"/>
              <a:gd name="connsiteY28" fmla="*/ 327818 h 3600722"/>
              <a:gd name="connsiteX29" fmla="*/ 1698498 w 5052732"/>
              <a:gd name="connsiteY29" fmla="*/ 325913 h 3600722"/>
              <a:gd name="connsiteX30" fmla="*/ 1692914 w 5052732"/>
              <a:gd name="connsiteY30" fmla="*/ 323690 h 3600722"/>
              <a:gd name="connsiteX31" fmla="*/ 1686980 w 5052732"/>
              <a:gd name="connsiteY31" fmla="*/ 322420 h 3600722"/>
              <a:gd name="connsiteX32" fmla="*/ 1681396 w 5052732"/>
              <a:gd name="connsiteY32" fmla="*/ 320833 h 3600722"/>
              <a:gd name="connsiteX33" fmla="*/ 1675464 w 5052732"/>
              <a:gd name="connsiteY33" fmla="*/ 319881 h 3600722"/>
              <a:gd name="connsiteX34" fmla="*/ 1669531 w 5052732"/>
              <a:gd name="connsiteY34" fmla="*/ 319246 h 3600722"/>
              <a:gd name="connsiteX35" fmla="*/ 1663598 w 5052732"/>
              <a:gd name="connsiteY35" fmla="*/ 318928 h 3600722"/>
              <a:gd name="connsiteX36" fmla="*/ 1657316 w 5052732"/>
              <a:gd name="connsiteY36" fmla="*/ 318928 h 3600722"/>
              <a:gd name="connsiteX37" fmla="*/ 1651383 w 5052732"/>
              <a:gd name="connsiteY37" fmla="*/ 318928 h 3600722"/>
              <a:gd name="connsiteX38" fmla="*/ 1645450 w 5052732"/>
              <a:gd name="connsiteY38" fmla="*/ 319246 h 3600722"/>
              <a:gd name="connsiteX39" fmla="*/ 1639517 w 5052732"/>
              <a:gd name="connsiteY39" fmla="*/ 319881 h 3600722"/>
              <a:gd name="connsiteX40" fmla="*/ 1633584 w 5052732"/>
              <a:gd name="connsiteY40" fmla="*/ 320833 h 3600722"/>
              <a:gd name="connsiteX41" fmla="*/ 1627651 w 5052732"/>
              <a:gd name="connsiteY41" fmla="*/ 322420 h 3600722"/>
              <a:gd name="connsiteX42" fmla="*/ 1622067 w 5052732"/>
              <a:gd name="connsiteY42" fmla="*/ 323690 h 3600722"/>
              <a:gd name="connsiteX43" fmla="*/ 1616134 w 5052732"/>
              <a:gd name="connsiteY43" fmla="*/ 325913 h 3600722"/>
              <a:gd name="connsiteX44" fmla="*/ 1610550 w 5052732"/>
              <a:gd name="connsiteY44" fmla="*/ 327818 h 3600722"/>
              <a:gd name="connsiteX45" fmla="*/ 1604966 w 5052732"/>
              <a:gd name="connsiteY45" fmla="*/ 330357 h 3600722"/>
              <a:gd name="connsiteX46" fmla="*/ 1599731 w 5052732"/>
              <a:gd name="connsiteY46" fmla="*/ 333215 h 3600722"/>
              <a:gd name="connsiteX47" fmla="*/ 1594147 w 5052732"/>
              <a:gd name="connsiteY47" fmla="*/ 336072 h 3600722"/>
              <a:gd name="connsiteX48" fmla="*/ 1588912 w 5052732"/>
              <a:gd name="connsiteY48" fmla="*/ 339564 h 3600722"/>
              <a:gd name="connsiteX49" fmla="*/ 1583677 w 5052732"/>
              <a:gd name="connsiteY49" fmla="*/ 343057 h 3600722"/>
              <a:gd name="connsiteX50" fmla="*/ 1578791 w 5052732"/>
              <a:gd name="connsiteY50" fmla="*/ 346866 h 3600722"/>
              <a:gd name="connsiteX51" fmla="*/ 1573905 w 5052732"/>
              <a:gd name="connsiteY51" fmla="*/ 350994 h 3600722"/>
              <a:gd name="connsiteX52" fmla="*/ 1569368 w 5052732"/>
              <a:gd name="connsiteY52" fmla="*/ 355121 h 3600722"/>
              <a:gd name="connsiteX53" fmla="*/ 1564831 w 5052732"/>
              <a:gd name="connsiteY53" fmla="*/ 359883 h 3600722"/>
              <a:gd name="connsiteX54" fmla="*/ 1560992 w 5052732"/>
              <a:gd name="connsiteY54" fmla="*/ 364645 h 3600722"/>
              <a:gd name="connsiteX55" fmla="*/ 1557153 w 5052732"/>
              <a:gd name="connsiteY55" fmla="*/ 369725 h 3600722"/>
              <a:gd name="connsiteX56" fmla="*/ 1553314 w 5052732"/>
              <a:gd name="connsiteY56" fmla="*/ 374805 h 3600722"/>
              <a:gd name="connsiteX57" fmla="*/ 1550173 w 5052732"/>
              <a:gd name="connsiteY57" fmla="*/ 379884 h 3600722"/>
              <a:gd name="connsiteX58" fmla="*/ 1547032 w 5052732"/>
              <a:gd name="connsiteY58" fmla="*/ 385599 h 3600722"/>
              <a:gd name="connsiteX59" fmla="*/ 1544589 w 5052732"/>
              <a:gd name="connsiteY59" fmla="*/ 390679 h 3600722"/>
              <a:gd name="connsiteX60" fmla="*/ 1542146 w 5052732"/>
              <a:gd name="connsiteY60" fmla="*/ 396393 h 3600722"/>
              <a:gd name="connsiteX61" fmla="*/ 1540052 w 5052732"/>
              <a:gd name="connsiteY61" fmla="*/ 401791 h 3600722"/>
              <a:gd name="connsiteX62" fmla="*/ 1537958 w 5052732"/>
              <a:gd name="connsiteY62" fmla="*/ 407823 h 3600722"/>
              <a:gd name="connsiteX63" fmla="*/ 1536562 w 5052732"/>
              <a:gd name="connsiteY63" fmla="*/ 413855 h 3600722"/>
              <a:gd name="connsiteX64" fmla="*/ 1535166 w 5052732"/>
              <a:gd name="connsiteY64" fmla="*/ 419252 h 3600722"/>
              <a:gd name="connsiteX65" fmla="*/ 1534119 w 5052732"/>
              <a:gd name="connsiteY65" fmla="*/ 425284 h 3600722"/>
              <a:gd name="connsiteX66" fmla="*/ 1533421 w 5052732"/>
              <a:gd name="connsiteY66" fmla="*/ 431316 h 3600722"/>
              <a:gd name="connsiteX67" fmla="*/ 1533072 w 5052732"/>
              <a:gd name="connsiteY67" fmla="*/ 437031 h 3600722"/>
              <a:gd name="connsiteX68" fmla="*/ 1533072 w 5052732"/>
              <a:gd name="connsiteY68" fmla="*/ 443380 h 3600722"/>
              <a:gd name="connsiteX69" fmla="*/ 1533072 w 5052732"/>
              <a:gd name="connsiteY69" fmla="*/ 449413 h 3600722"/>
              <a:gd name="connsiteX70" fmla="*/ 1533421 w 5052732"/>
              <a:gd name="connsiteY70" fmla="*/ 455127 h 3600722"/>
              <a:gd name="connsiteX71" fmla="*/ 1534119 w 5052732"/>
              <a:gd name="connsiteY71" fmla="*/ 461159 h 3600722"/>
              <a:gd name="connsiteX72" fmla="*/ 1535166 w 5052732"/>
              <a:gd name="connsiteY72" fmla="*/ 467191 h 3600722"/>
              <a:gd name="connsiteX73" fmla="*/ 1536562 w 5052732"/>
              <a:gd name="connsiteY73" fmla="*/ 472589 h 3600722"/>
              <a:gd name="connsiteX74" fmla="*/ 1537958 w 5052732"/>
              <a:gd name="connsiteY74" fmla="*/ 478621 h 3600722"/>
              <a:gd name="connsiteX75" fmla="*/ 1540052 w 5052732"/>
              <a:gd name="connsiteY75" fmla="*/ 484653 h 3600722"/>
              <a:gd name="connsiteX76" fmla="*/ 1542146 w 5052732"/>
              <a:gd name="connsiteY76" fmla="*/ 490050 h 3600722"/>
              <a:gd name="connsiteX77" fmla="*/ 1544589 w 5052732"/>
              <a:gd name="connsiteY77" fmla="*/ 495765 h 3600722"/>
              <a:gd name="connsiteX78" fmla="*/ 1547032 w 5052732"/>
              <a:gd name="connsiteY78" fmla="*/ 500844 h 3600722"/>
              <a:gd name="connsiteX79" fmla="*/ 1550173 w 5052732"/>
              <a:gd name="connsiteY79" fmla="*/ 506559 h 3600722"/>
              <a:gd name="connsiteX80" fmla="*/ 1553314 w 5052732"/>
              <a:gd name="connsiteY80" fmla="*/ 511956 h 3600722"/>
              <a:gd name="connsiteX81" fmla="*/ 1557153 w 5052732"/>
              <a:gd name="connsiteY81" fmla="*/ 516718 h 3600722"/>
              <a:gd name="connsiteX82" fmla="*/ 1560992 w 5052732"/>
              <a:gd name="connsiteY82" fmla="*/ 521798 h 3600722"/>
              <a:gd name="connsiteX83" fmla="*/ 1564831 w 5052732"/>
              <a:gd name="connsiteY83" fmla="*/ 526878 h 3600722"/>
              <a:gd name="connsiteX84" fmla="*/ 1569368 w 5052732"/>
              <a:gd name="connsiteY84" fmla="*/ 531322 h 3600722"/>
              <a:gd name="connsiteX85" fmla="*/ 2395799 w 5052732"/>
              <a:gd name="connsiteY85" fmla="*/ 1356136 h 3600722"/>
              <a:gd name="connsiteX86" fmla="*/ 2399987 w 5052732"/>
              <a:gd name="connsiteY86" fmla="*/ 1361216 h 3600722"/>
              <a:gd name="connsiteX87" fmla="*/ 2404175 w 5052732"/>
              <a:gd name="connsiteY87" fmla="*/ 1365661 h 3600722"/>
              <a:gd name="connsiteX88" fmla="*/ 2408014 w 5052732"/>
              <a:gd name="connsiteY88" fmla="*/ 1371058 h 3600722"/>
              <a:gd name="connsiteX89" fmla="*/ 2411504 w 5052732"/>
              <a:gd name="connsiteY89" fmla="*/ 1375820 h 3600722"/>
              <a:gd name="connsiteX90" fmla="*/ 2414994 w 5052732"/>
              <a:gd name="connsiteY90" fmla="*/ 1380900 h 3600722"/>
              <a:gd name="connsiteX91" fmla="*/ 2417786 w 5052732"/>
              <a:gd name="connsiteY91" fmla="*/ 1386614 h 3600722"/>
              <a:gd name="connsiteX92" fmla="*/ 2420578 w 5052732"/>
              <a:gd name="connsiteY92" fmla="*/ 1392012 h 3600722"/>
              <a:gd name="connsiteX93" fmla="*/ 2423021 w 5052732"/>
              <a:gd name="connsiteY93" fmla="*/ 1397409 h 3600722"/>
              <a:gd name="connsiteX94" fmla="*/ 2425115 w 5052732"/>
              <a:gd name="connsiteY94" fmla="*/ 1403123 h 3600722"/>
              <a:gd name="connsiteX95" fmla="*/ 2426860 w 5052732"/>
              <a:gd name="connsiteY95" fmla="*/ 1408838 h 3600722"/>
              <a:gd name="connsiteX96" fmla="*/ 2428605 w 5052732"/>
              <a:gd name="connsiteY96" fmla="*/ 1414870 h 3600722"/>
              <a:gd name="connsiteX97" fmla="*/ 2430001 w 5052732"/>
              <a:gd name="connsiteY97" fmla="*/ 1420585 h 3600722"/>
              <a:gd name="connsiteX98" fmla="*/ 2430699 w 5052732"/>
              <a:gd name="connsiteY98" fmla="*/ 1426299 h 3600722"/>
              <a:gd name="connsiteX99" fmla="*/ 2431397 w 5052732"/>
              <a:gd name="connsiteY99" fmla="*/ 1432332 h 3600722"/>
              <a:gd name="connsiteX100" fmla="*/ 2432095 w 5052732"/>
              <a:gd name="connsiteY100" fmla="*/ 1438364 h 3600722"/>
              <a:gd name="connsiteX101" fmla="*/ 2432095 w 5052732"/>
              <a:gd name="connsiteY101" fmla="*/ 1444713 h 3600722"/>
              <a:gd name="connsiteX102" fmla="*/ 2432095 w 5052732"/>
              <a:gd name="connsiteY102" fmla="*/ 1450428 h 3600722"/>
              <a:gd name="connsiteX103" fmla="*/ 2431397 w 5052732"/>
              <a:gd name="connsiteY103" fmla="*/ 1456460 h 3600722"/>
              <a:gd name="connsiteX104" fmla="*/ 2430699 w 5052732"/>
              <a:gd name="connsiteY104" fmla="*/ 1462492 h 3600722"/>
              <a:gd name="connsiteX105" fmla="*/ 2430001 w 5052732"/>
              <a:gd name="connsiteY105" fmla="*/ 1468207 h 3600722"/>
              <a:gd name="connsiteX106" fmla="*/ 2428605 w 5052732"/>
              <a:gd name="connsiteY106" fmla="*/ 1473921 h 3600722"/>
              <a:gd name="connsiteX107" fmla="*/ 2426860 w 5052732"/>
              <a:gd name="connsiteY107" fmla="*/ 1479954 h 3600722"/>
              <a:gd name="connsiteX108" fmla="*/ 2425115 w 5052732"/>
              <a:gd name="connsiteY108" fmla="*/ 1485668 h 3600722"/>
              <a:gd name="connsiteX109" fmla="*/ 2423021 w 5052732"/>
              <a:gd name="connsiteY109" fmla="*/ 1491383 h 3600722"/>
              <a:gd name="connsiteX110" fmla="*/ 2420578 w 5052732"/>
              <a:gd name="connsiteY110" fmla="*/ 1496780 h 3600722"/>
              <a:gd name="connsiteX111" fmla="*/ 2417786 w 5052732"/>
              <a:gd name="connsiteY111" fmla="*/ 1502177 h 3600722"/>
              <a:gd name="connsiteX112" fmla="*/ 2414994 w 5052732"/>
              <a:gd name="connsiteY112" fmla="*/ 1507574 h 3600722"/>
              <a:gd name="connsiteX113" fmla="*/ 2411504 w 5052732"/>
              <a:gd name="connsiteY113" fmla="*/ 1512972 h 3600722"/>
              <a:gd name="connsiteX114" fmla="*/ 2408014 w 5052732"/>
              <a:gd name="connsiteY114" fmla="*/ 1517734 h 3600722"/>
              <a:gd name="connsiteX115" fmla="*/ 2404175 w 5052732"/>
              <a:gd name="connsiteY115" fmla="*/ 1523131 h 3600722"/>
              <a:gd name="connsiteX116" fmla="*/ 2399987 w 5052732"/>
              <a:gd name="connsiteY116" fmla="*/ 1527576 h 3600722"/>
              <a:gd name="connsiteX117" fmla="*/ 2395799 w 5052732"/>
              <a:gd name="connsiteY117" fmla="*/ 1532338 h 3600722"/>
              <a:gd name="connsiteX118" fmla="*/ 2390913 w 5052732"/>
              <a:gd name="connsiteY118" fmla="*/ 1536783 h 3600722"/>
              <a:gd name="connsiteX119" fmla="*/ 2386027 w 5052732"/>
              <a:gd name="connsiteY119" fmla="*/ 1540910 h 3600722"/>
              <a:gd name="connsiteX120" fmla="*/ 2381141 w 5052732"/>
              <a:gd name="connsiteY120" fmla="*/ 1544720 h 3600722"/>
              <a:gd name="connsiteX121" fmla="*/ 2376255 w 5052732"/>
              <a:gd name="connsiteY121" fmla="*/ 1548529 h 3600722"/>
              <a:gd name="connsiteX122" fmla="*/ 2371020 w 5052732"/>
              <a:gd name="connsiteY122" fmla="*/ 1551704 h 3600722"/>
              <a:gd name="connsiteX123" fmla="*/ 2365436 w 5052732"/>
              <a:gd name="connsiteY123" fmla="*/ 1554561 h 3600722"/>
              <a:gd name="connsiteX124" fmla="*/ 2359503 w 5052732"/>
              <a:gd name="connsiteY124" fmla="*/ 1557419 h 3600722"/>
              <a:gd name="connsiteX125" fmla="*/ 2353919 w 5052732"/>
              <a:gd name="connsiteY125" fmla="*/ 1559641 h 3600722"/>
              <a:gd name="connsiteX126" fmla="*/ 2348335 w 5052732"/>
              <a:gd name="connsiteY126" fmla="*/ 1561864 h 3600722"/>
              <a:gd name="connsiteX127" fmla="*/ 2342751 w 5052732"/>
              <a:gd name="connsiteY127" fmla="*/ 1563768 h 3600722"/>
              <a:gd name="connsiteX128" fmla="*/ 2336818 w 5052732"/>
              <a:gd name="connsiteY128" fmla="*/ 1565356 h 3600722"/>
              <a:gd name="connsiteX129" fmla="*/ 2330885 w 5052732"/>
              <a:gd name="connsiteY129" fmla="*/ 1566626 h 3600722"/>
              <a:gd name="connsiteX130" fmla="*/ 2324952 w 5052732"/>
              <a:gd name="connsiteY130" fmla="*/ 1567578 h 3600722"/>
              <a:gd name="connsiteX131" fmla="*/ 2319019 w 5052732"/>
              <a:gd name="connsiteY131" fmla="*/ 1568531 h 3600722"/>
              <a:gd name="connsiteX132" fmla="*/ 2313086 w 5052732"/>
              <a:gd name="connsiteY132" fmla="*/ 1568848 h 3600722"/>
              <a:gd name="connsiteX133" fmla="*/ 2307153 w 5052732"/>
              <a:gd name="connsiteY133" fmla="*/ 1568848 h 3600722"/>
              <a:gd name="connsiteX134" fmla="*/ 2301220 w 5052732"/>
              <a:gd name="connsiteY134" fmla="*/ 1568848 h 3600722"/>
              <a:gd name="connsiteX135" fmla="*/ 2295287 w 5052732"/>
              <a:gd name="connsiteY135" fmla="*/ 1568531 h 3600722"/>
              <a:gd name="connsiteX136" fmla="*/ 2289354 w 5052732"/>
              <a:gd name="connsiteY136" fmla="*/ 1567578 h 3600722"/>
              <a:gd name="connsiteX137" fmla="*/ 2283421 w 5052732"/>
              <a:gd name="connsiteY137" fmla="*/ 1566626 h 3600722"/>
              <a:gd name="connsiteX138" fmla="*/ 2277488 w 5052732"/>
              <a:gd name="connsiteY138" fmla="*/ 1565356 h 3600722"/>
              <a:gd name="connsiteX139" fmla="*/ 2271904 w 5052732"/>
              <a:gd name="connsiteY139" fmla="*/ 1563768 h 3600722"/>
              <a:gd name="connsiteX140" fmla="*/ 2265971 w 5052732"/>
              <a:gd name="connsiteY140" fmla="*/ 1561864 h 3600722"/>
              <a:gd name="connsiteX141" fmla="*/ 2260387 w 5052732"/>
              <a:gd name="connsiteY141" fmla="*/ 1559641 h 3600722"/>
              <a:gd name="connsiteX142" fmla="*/ 2254803 w 5052732"/>
              <a:gd name="connsiteY142" fmla="*/ 1557419 h 3600722"/>
              <a:gd name="connsiteX143" fmla="*/ 2249219 w 5052732"/>
              <a:gd name="connsiteY143" fmla="*/ 1554561 h 3600722"/>
              <a:gd name="connsiteX144" fmla="*/ 2243984 w 5052732"/>
              <a:gd name="connsiteY144" fmla="*/ 1551704 h 3600722"/>
              <a:gd name="connsiteX145" fmla="*/ 2238749 w 5052732"/>
              <a:gd name="connsiteY145" fmla="*/ 1548529 h 3600722"/>
              <a:gd name="connsiteX146" fmla="*/ 2233514 w 5052732"/>
              <a:gd name="connsiteY146" fmla="*/ 1544720 h 3600722"/>
              <a:gd name="connsiteX147" fmla="*/ 2228628 w 5052732"/>
              <a:gd name="connsiteY147" fmla="*/ 1540910 h 3600722"/>
              <a:gd name="connsiteX148" fmla="*/ 2223742 w 5052732"/>
              <a:gd name="connsiteY148" fmla="*/ 1536783 h 3600722"/>
              <a:gd name="connsiteX149" fmla="*/ 2219205 w 5052732"/>
              <a:gd name="connsiteY149" fmla="*/ 1532338 h 3600722"/>
              <a:gd name="connsiteX150" fmla="*/ 1493286 w 5052732"/>
              <a:gd name="connsiteY150" fmla="*/ 807848 h 3600722"/>
              <a:gd name="connsiteX151" fmla="*/ 1488749 w 5052732"/>
              <a:gd name="connsiteY151" fmla="*/ 803086 h 3600722"/>
              <a:gd name="connsiteX152" fmla="*/ 1483863 w 5052732"/>
              <a:gd name="connsiteY152" fmla="*/ 798958 h 3600722"/>
              <a:gd name="connsiteX153" fmla="*/ 1478977 w 5052732"/>
              <a:gd name="connsiteY153" fmla="*/ 795149 h 3600722"/>
              <a:gd name="connsiteX154" fmla="*/ 1473742 w 5052732"/>
              <a:gd name="connsiteY154" fmla="*/ 791656 h 3600722"/>
              <a:gd name="connsiteX155" fmla="*/ 1468507 w 5052732"/>
              <a:gd name="connsiteY155" fmla="*/ 788481 h 3600722"/>
              <a:gd name="connsiteX156" fmla="*/ 1463272 w 5052732"/>
              <a:gd name="connsiteY156" fmla="*/ 785307 h 3600722"/>
              <a:gd name="connsiteX157" fmla="*/ 1457688 w 5052732"/>
              <a:gd name="connsiteY157" fmla="*/ 782449 h 3600722"/>
              <a:gd name="connsiteX158" fmla="*/ 1452104 w 5052732"/>
              <a:gd name="connsiteY158" fmla="*/ 780227 h 3600722"/>
              <a:gd name="connsiteX159" fmla="*/ 1446520 w 5052732"/>
              <a:gd name="connsiteY159" fmla="*/ 778005 h 3600722"/>
              <a:gd name="connsiteX160" fmla="*/ 1440587 w 5052732"/>
              <a:gd name="connsiteY160" fmla="*/ 776417 h 3600722"/>
              <a:gd name="connsiteX161" fmla="*/ 1435003 w 5052732"/>
              <a:gd name="connsiteY161" fmla="*/ 774512 h 3600722"/>
              <a:gd name="connsiteX162" fmla="*/ 1429070 w 5052732"/>
              <a:gd name="connsiteY162" fmla="*/ 773560 h 3600722"/>
              <a:gd name="connsiteX163" fmla="*/ 1423137 w 5052732"/>
              <a:gd name="connsiteY163" fmla="*/ 772607 h 3600722"/>
              <a:gd name="connsiteX164" fmla="*/ 1417204 w 5052732"/>
              <a:gd name="connsiteY164" fmla="*/ 771655 h 3600722"/>
              <a:gd name="connsiteX165" fmla="*/ 1411271 w 5052732"/>
              <a:gd name="connsiteY165" fmla="*/ 771338 h 3600722"/>
              <a:gd name="connsiteX166" fmla="*/ 1405338 w 5052732"/>
              <a:gd name="connsiteY166" fmla="*/ 771020 h 3600722"/>
              <a:gd name="connsiteX167" fmla="*/ 1399056 w 5052732"/>
              <a:gd name="connsiteY167" fmla="*/ 771338 h 3600722"/>
              <a:gd name="connsiteX168" fmla="*/ 1393123 w 5052732"/>
              <a:gd name="connsiteY168" fmla="*/ 771655 h 3600722"/>
              <a:gd name="connsiteX169" fmla="*/ 1387190 w 5052732"/>
              <a:gd name="connsiteY169" fmla="*/ 772607 h 3600722"/>
              <a:gd name="connsiteX170" fmla="*/ 1381257 w 5052732"/>
              <a:gd name="connsiteY170" fmla="*/ 773560 h 3600722"/>
              <a:gd name="connsiteX171" fmla="*/ 1375673 w 5052732"/>
              <a:gd name="connsiteY171" fmla="*/ 774512 h 3600722"/>
              <a:gd name="connsiteX172" fmla="*/ 1369740 w 5052732"/>
              <a:gd name="connsiteY172" fmla="*/ 776417 h 3600722"/>
              <a:gd name="connsiteX173" fmla="*/ 1364156 w 5052732"/>
              <a:gd name="connsiteY173" fmla="*/ 778005 h 3600722"/>
              <a:gd name="connsiteX174" fmla="*/ 1358223 w 5052732"/>
              <a:gd name="connsiteY174" fmla="*/ 780227 h 3600722"/>
              <a:gd name="connsiteX175" fmla="*/ 1352639 w 5052732"/>
              <a:gd name="connsiteY175" fmla="*/ 782449 h 3600722"/>
              <a:gd name="connsiteX176" fmla="*/ 1347404 w 5052732"/>
              <a:gd name="connsiteY176" fmla="*/ 785307 h 3600722"/>
              <a:gd name="connsiteX177" fmla="*/ 1341820 w 5052732"/>
              <a:gd name="connsiteY177" fmla="*/ 788481 h 3600722"/>
              <a:gd name="connsiteX178" fmla="*/ 1336585 w 5052732"/>
              <a:gd name="connsiteY178" fmla="*/ 791656 h 3600722"/>
              <a:gd name="connsiteX179" fmla="*/ 1331699 w 5052732"/>
              <a:gd name="connsiteY179" fmla="*/ 795149 h 3600722"/>
              <a:gd name="connsiteX180" fmla="*/ 1326464 w 5052732"/>
              <a:gd name="connsiteY180" fmla="*/ 798958 h 3600722"/>
              <a:gd name="connsiteX181" fmla="*/ 1321927 w 5052732"/>
              <a:gd name="connsiteY181" fmla="*/ 803086 h 3600722"/>
              <a:gd name="connsiteX182" fmla="*/ 1317041 w 5052732"/>
              <a:gd name="connsiteY182" fmla="*/ 807848 h 3600722"/>
              <a:gd name="connsiteX183" fmla="*/ 1312853 w 5052732"/>
              <a:gd name="connsiteY183" fmla="*/ 812293 h 3600722"/>
              <a:gd name="connsiteX184" fmla="*/ 1308665 w 5052732"/>
              <a:gd name="connsiteY184" fmla="*/ 817055 h 3600722"/>
              <a:gd name="connsiteX185" fmla="*/ 1304826 w 5052732"/>
              <a:gd name="connsiteY185" fmla="*/ 822134 h 3600722"/>
              <a:gd name="connsiteX186" fmla="*/ 1301336 w 5052732"/>
              <a:gd name="connsiteY186" fmla="*/ 827214 h 3600722"/>
              <a:gd name="connsiteX187" fmla="*/ 1297846 w 5052732"/>
              <a:gd name="connsiteY187" fmla="*/ 832611 h 3600722"/>
              <a:gd name="connsiteX188" fmla="*/ 1295054 w 5052732"/>
              <a:gd name="connsiteY188" fmla="*/ 837691 h 3600722"/>
              <a:gd name="connsiteX189" fmla="*/ 1292262 w 5052732"/>
              <a:gd name="connsiteY189" fmla="*/ 843406 h 3600722"/>
              <a:gd name="connsiteX190" fmla="*/ 1289819 w 5052732"/>
              <a:gd name="connsiteY190" fmla="*/ 848803 h 3600722"/>
              <a:gd name="connsiteX191" fmla="*/ 1287725 w 5052732"/>
              <a:gd name="connsiteY191" fmla="*/ 854517 h 3600722"/>
              <a:gd name="connsiteX192" fmla="*/ 1285631 w 5052732"/>
              <a:gd name="connsiteY192" fmla="*/ 859915 h 3600722"/>
              <a:gd name="connsiteX193" fmla="*/ 1284235 w 5052732"/>
              <a:gd name="connsiteY193" fmla="*/ 865947 h 3600722"/>
              <a:gd name="connsiteX194" fmla="*/ 1282839 w 5052732"/>
              <a:gd name="connsiteY194" fmla="*/ 871979 h 3600722"/>
              <a:gd name="connsiteX195" fmla="*/ 1281792 w 5052732"/>
              <a:gd name="connsiteY195" fmla="*/ 878011 h 3600722"/>
              <a:gd name="connsiteX196" fmla="*/ 1281094 w 5052732"/>
              <a:gd name="connsiteY196" fmla="*/ 883726 h 3600722"/>
              <a:gd name="connsiteX197" fmla="*/ 1280745 w 5052732"/>
              <a:gd name="connsiteY197" fmla="*/ 889758 h 3600722"/>
              <a:gd name="connsiteX198" fmla="*/ 1280745 w 5052732"/>
              <a:gd name="connsiteY198" fmla="*/ 895790 h 3600722"/>
              <a:gd name="connsiteX199" fmla="*/ 1280745 w 5052732"/>
              <a:gd name="connsiteY199" fmla="*/ 901504 h 3600722"/>
              <a:gd name="connsiteX200" fmla="*/ 1281094 w 5052732"/>
              <a:gd name="connsiteY200" fmla="*/ 907537 h 3600722"/>
              <a:gd name="connsiteX201" fmla="*/ 1281792 w 5052732"/>
              <a:gd name="connsiteY201" fmla="*/ 913569 h 3600722"/>
              <a:gd name="connsiteX202" fmla="*/ 1282839 w 5052732"/>
              <a:gd name="connsiteY202" fmla="*/ 919283 h 3600722"/>
              <a:gd name="connsiteX203" fmla="*/ 1284235 w 5052732"/>
              <a:gd name="connsiteY203" fmla="*/ 925315 h 3600722"/>
              <a:gd name="connsiteX204" fmla="*/ 1285631 w 5052732"/>
              <a:gd name="connsiteY204" fmla="*/ 931348 h 3600722"/>
              <a:gd name="connsiteX205" fmla="*/ 1287725 w 5052732"/>
              <a:gd name="connsiteY205" fmla="*/ 936745 h 3600722"/>
              <a:gd name="connsiteX206" fmla="*/ 1289819 w 5052732"/>
              <a:gd name="connsiteY206" fmla="*/ 942459 h 3600722"/>
              <a:gd name="connsiteX207" fmla="*/ 1292262 w 5052732"/>
              <a:gd name="connsiteY207" fmla="*/ 947857 h 3600722"/>
              <a:gd name="connsiteX208" fmla="*/ 1295054 w 5052732"/>
              <a:gd name="connsiteY208" fmla="*/ 953571 h 3600722"/>
              <a:gd name="connsiteX209" fmla="*/ 1297846 w 5052732"/>
              <a:gd name="connsiteY209" fmla="*/ 958968 h 3600722"/>
              <a:gd name="connsiteX210" fmla="*/ 1301336 w 5052732"/>
              <a:gd name="connsiteY210" fmla="*/ 964048 h 3600722"/>
              <a:gd name="connsiteX211" fmla="*/ 1304826 w 5052732"/>
              <a:gd name="connsiteY211" fmla="*/ 969445 h 3600722"/>
              <a:gd name="connsiteX212" fmla="*/ 1308665 w 5052732"/>
              <a:gd name="connsiteY212" fmla="*/ 974207 h 3600722"/>
              <a:gd name="connsiteX213" fmla="*/ 1312853 w 5052732"/>
              <a:gd name="connsiteY213" fmla="*/ 978970 h 3600722"/>
              <a:gd name="connsiteX214" fmla="*/ 1317041 w 5052732"/>
              <a:gd name="connsiteY214" fmla="*/ 983732 h 3600722"/>
              <a:gd name="connsiteX215" fmla="*/ 2756315 w 5052732"/>
              <a:gd name="connsiteY215" fmla="*/ 2420965 h 3600722"/>
              <a:gd name="connsiteX216" fmla="*/ 2760503 w 5052732"/>
              <a:gd name="connsiteY216" fmla="*/ 2425410 h 3600722"/>
              <a:gd name="connsiteX217" fmla="*/ 2764691 w 5052732"/>
              <a:gd name="connsiteY217" fmla="*/ 2430490 h 3600722"/>
              <a:gd name="connsiteX218" fmla="*/ 2768530 w 5052732"/>
              <a:gd name="connsiteY218" fmla="*/ 2435252 h 3600722"/>
              <a:gd name="connsiteX219" fmla="*/ 2772020 w 5052732"/>
              <a:gd name="connsiteY219" fmla="*/ 2440332 h 3600722"/>
              <a:gd name="connsiteX220" fmla="*/ 2775510 w 5052732"/>
              <a:gd name="connsiteY220" fmla="*/ 2445729 h 3600722"/>
              <a:gd name="connsiteX221" fmla="*/ 2778302 w 5052732"/>
              <a:gd name="connsiteY221" fmla="*/ 2450808 h 3600722"/>
              <a:gd name="connsiteX222" fmla="*/ 2781094 w 5052732"/>
              <a:gd name="connsiteY222" fmla="*/ 2456523 h 3600722"/>
              <a:gd name="connsiteX223" fmla="*/ 2783537 w 5052732"/>
              <a:gd name="connsiteY223" fmla="*/ 2462238 h 3600722"/>
              <a:gd name="connsiteX224" fmla="*/ 2785631 w 5052732"/>
              <a:gd name="connsiteY224" fmla="*/ 2467635 h 3600722"/>
              <a:gd name="connsiteX225" fmla="*/ 2787376 w 5052732"/>
              <a:gd name="connsiteY225" fmla="*/ 2473350 h 3600722"/>
              <a:gd name="connsiteX226" fmla="*/ 2789121 w 5052732"/>
              <a:gd name="connsiteY226" fmla="*/ 2479064 h 3600722"/>
              <a:gd name="connsiteX227" fmla="*/ 2790517 w 5052732"/>
              <a:gd name="connsiteY227" fmla="*/ 2485096 h 3600722"/>
              <a:gd name="connsiteX228" fmla="*/ 2791215 w 5052732"/>
              <a:gd name="connsiteY228" fmla="*/ 2491128 h 3600722"/>
              <a:gd name="connsiteX229" fmla="*/ 2791913 w 5052732"/>
              <a:gd name="connsiteY229" fmla="*/ 2496843 h 3600722"/>
              <a:gd name="connsiteX230" fmla="*/ 2792611 w 5052732"/>
              <a:gd name="connsiteY230" fmla="*/ 2502875 h 3600722"/>
              <a:gd name="connsiteX231" fmla="*/ 2792611 w 5052732"/>
              <a:gd name="connsiteY231" fmla="*/ 2508907 h 3600722"/>
              <a:gd name="connsiteX232" fmla="*/ 2792611 w 5052732"/>
              <a:gd name="connsiteY232" fmla="*/ 2514939 h 3600722"/>
              <a:gd name="connsiteX233" fmla="*/ 2791913 w 5052732"/>
              <a:gd name="connsiteY233" fmla="*/ 2520654 h 3600722"/>
              <a:gd name="connsiteX234" fmla="*/ 2791215 w 5052732"/>
              <a:gd name="connsiteY234" fmla="*/ 2526686 h 3600722"/>
              <a:gd name="connsiteX235" fmla="*/ 2790517 w 5052732"/>
              <a:gd name="connsiteY235" fmla="*/ 2532718 h 3600722"/>
              <a:gd name="connsiteX236" fmla="*/ 2789121 w 5052732"/>
              <a:gd name="connsiteY236" fmla="*/ 2538433 h 3600722"/>
              <a:gd name="connsiteX237" fmla="*/ 2787376 w 5052732"/>
              <a:gd name="connsiteY237" fmla="*/ 2544465 h 3600722"/>
              <a:gd name="connsiteX238" fmla="*/ 2785631 w 5052732"/>
              <a:gd name="connsiteY238" fmla="*/ 2550180 h 3600722"/>
              <a:gd name="connsiteX239" fmla="*/ 2783537 w 5052732"/>
              <a:gd name="connsiteY239" fmla="*/ 2555577 h 3600722"/>
              <a:gd name="connsiteX240" fmla="*/ 2781094 w 5052732"/>
              <a:gd name="connsiteY240" fmla="*/ 2561292 h 3600722"/>
              <a:gd name="connsiteX241" fmla="*/ 2778302 w 5052732"/>
              <a:gd name="connsiteY241" fmla="*/ 2566689 h 3600722"/>
              <a:gd name="connsiteX242" fmla="*/ 2775510 w 5052732"/>
              <a:gd name="connsiteY242" fmla="*/ 2572086 h 3600722"/>
              <a:gd name="connsiteX243" fmla="*/ 2772020 w 5052732"/>
              <a:gd name="connsiteY243" fmla="*/ 2577166 h 3600722"/>
              <a:gd name="connsiteX244" fmla="*/ 2768530 w 5052732"/>
              <a:gd name="connsiteY244" fmla="*/ 2582563 h 3600722"/>
              <a:gd name="connsiteX245" fmla="*/ 2764691 w 5052732"/>
              <a:gd name="connsiteY245" fmla="*/ 2587325 h 3600722"/>
              <a:gd name="connsiteX246" fmla="*/ 2760503 w 5052732"/>
              <a:gd name="connsiteY246" fmla="*/ 2592405 h 3600722"/>
              <a:gd name="connsiteX247" fmla="*/ 2756315 w 5052732"/>
              <a:gd name="connsiteY247" fmla="*/ 2596849 h 3600722"/>
              <a:gd name="connsiteX248" fmla="*/ 2752127 w 5052732"/>
              <a:gd name="connsiteY248" fmla="*/ 2600659 h 3600722"/>
              <a:gd name="connsiteX249" fmla="*/ 2747939 w 5052732"/>
              <a:gd name="connsiteY249" fmla="*/ 2604469 h 3600722"/>
              <a:gd name="connsiteX250" fmla="*/ 2743751 w 5052732"/>
              <a:gd name="connsiteY250" fmla="*/ 2607644 h 3600722"/>
              <a:gd name="connsiteX251" fmla="*/ 2739214 w 5052732"/>
              <a:gd name="connsiteY251" fmla="*/ 2611136 h 3600722"/>
              <a:gd name="connsiteX252" fmla="*/ 2735026 w 5052732"/>
              <a:gd name="connsiteY252" fmla="*/ 2613993 h 3600722"/>
              <a:gd name="connsiteX253" fmla="*/ 2730140 w 5052732"/>
              <a:gd name="connsiteY253" fmla="*/ 2616533 h 3600722"/>
              <a:gd name="connsiteX254" fmla="*/ 2725603 w 5052732"/>
              <a:gd name="connsiteY254" fmla="*/ 2619390 h 3600722"/>
              <a:gd name="connsiteX255" fmla="*/ 2720717 w 5052732"/>
              <a:gd name="connsiteY255" fmla="*/ 2621613 h 3600722"/>
              <a:gd name="connsiteX256" fmla="*/ 2716180 w 5052732"/>
              <a:gd name="connsiteY256" fmla="*/ 2623518 h 3600722"/>
              <a:gd name="connsiteX257" fmla="*/ 2710945 w 5052732"/>
              <a:gd name="connsiteY257" fmla="*/ 2625740 h 3600722"/>
              <a:gd name="connsiteX258" fmla="*/ 2706059 w 5052732"/>
              <a:gd name="connsiteY258" fmla="*/ 2627645 h 3600722"/>
              <a:gd name="connsiteX259" fmla="*/ 2701173 w 5052732"/>
              <a:gd name="connsiteY259" fmla="*/ 2628915 h 3600722"/>
              <a:gd name="connsiteX260" fmla="*/ 2695938 w 5052732"/>
              <a:gd name="connsiteY260" fmla="*/ 2630185 h 3600722"/>
              <a:gd name="connsiteX261" fmla="*/ 2691052 w 5052732"/>
              <a:gd name="connsiteY261" fmla="*/ 2631455 h 3600722"/>
              <a:gd name="connsiteX262" fmla="*/ 2685817 w 5052732"/>
              <a:gd name="connsiteY262" fmla="*/ 2632090 h 3600722"/>
              <a:gd name="connsiteX263" fmla="*/ 2680582 w 5052732"/>
              <a:gd name="connsiteY263" fmla="*/ 2632725 h 3600722"/>
              <a:gd name="connsiteX264" fmla="*/ 2675348 w 5052732"/>
              <a:gd name="connsiteY264" fmla="*/ 2633042 h 3600722"/>
              <a:gd name="connsiteX265" fmla="*/ 2670461 w 5052732"/>
              <a:gd name="connsiteY265" fmla="*/ 2633042 h 3600722"/>
              <a:gd name="connsiteX266" fmla="*/ 2665226 w 5052732"/>
              <a:gd name="connsiteY266" fmla="*/ 2633042 h 3600722"/>
              <a:gd name="connsiteX267" fmla="*/ 2659991 w 5052732"/>
              <a:gd name="connsiteY267" fmla="*/ 2633042 h 3600722"/>
              <a:gd name="connsiteX268" fmla="*/ 2654756 w 5052732"/>
              <a:gd name="connsiteY268" fmla="*/ 2632407 h 3600722"/>
              <a:gd name="connsiteX269" fmla="*/ 2649521 w 5052732"/>
              <a:gd name="connsiteY269" fmla="*/ 2632090 h 3600722"/>
              <a:gd name="connsiteX270" fmla="*/ 2644635 w 5052732"/>
              <a:gd name="connsiteY270" fmla="*/ 2631137 h 3600722"/>
              <a:gd name="connsiteX271" fmla="*/ 2639051 w 5052732"/>
              <a:gd name="connsiteY271" fmla="*/ 2629867 h 3600722"/>
              <a:gd name="connsiteX272" fmla="*/ 2633816 w 5052732"/>
              <a:gd name="connsiteY272" fmla="*/ 2628597 h 3600722"/>
              <a:gd name="connsiteX273" fmla="*/ 2628930 w 5052732"/>
              <a:gd name="connsiteY273" fmla="*/ 2627010 h 3600722"/>
              <a:gd name="connsiteX274" fmla="*/ 2624044 w 5052732"/>
              <a:gd name="connsiteY274" fmla="*/ 2625423 h 3600722"/>
              <a:gd name="connsiteX275" fmla="*/ 2619158 w 5052732"/>
              <a:gd name="connsiteY275" fmla="*/ 2623200 h 3600722"/>
              <a:gd name="connsiteX276" fmla="*/ 2614272 w 5052732"/>
              <a:gd name="connsiteY276" fmla="*/ 2621295 h 3600722"/>
              <a:gd name="connsiteX277" fmla="*/ 2609735 w 5052732"/>
              <a:gd name="connsiteY277" fmla="*/ 2618756 h 3600722"/>
              <a:gd name="connsiteX278" fmla="*/ 2604849 w 5052732"/>
              <a:gd name="connsiteY278" fmla="*/ 2616216 h 3600722"/>
              <a:gd name="connsiteX279" fmla="*/ 2600312 w 5052732"/>
              <a:gd name="connsiteY279" fmla="*/ 2613676 h 360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5052732" h="3600722">
                <a:moveTo>
                  <a:pt x="0" y="0"/>
                </a:moveTo>
                <a:lnTo>
                  <a:pt x="0" y="3600722"/>
                </a:lnTo>
                <a:lnTo>
                  <a:pt x="5052732" y="3600722"/>
                </a:lnTo>
                <a:lnTo>
                  <a:pt x="2447800" y="1003416"/>
                </a:lnTo>
                <a:lnTo>
                  <a:pt x="2441867" y="1003416"/>
                </a:lnTo>
                <a:lnTo>
                  <a:pt x="2435585" y="1003098"/>
                </a:lnTo>
                <a:lnTo>
                  <a:pt x="2429652" y="1002463"/>
                </a:lnTo>
                <a:lnTo>
                  <a:pt x="2423719" y="1001511"/>
                </a:lnTo>
                <a:lnTo>
                  <a:pt x="2417786" y="1000241"/>
                </a:lnTo>
                <a:lnTo>
                  <a:pt x="2411853" y="998653"/>
                </a:lnTo>
                <a:lnTo>
                  <a:pt x="2406269" y="996749"/>
                </a:lnTo>
                <a:lnTo>
                  <a:pt x="2400336" y="994844"/>
                </a:lnTo>
                <a:lnTo>
                  <a:pt x="2394752" y="992304"/>
                </a:lnTo>
                <a:lnTo>
                  <a:pt x="2389168" y="989447"/>
                </a:lnTo>
                <a:lnTo>
                  <a:pt x="2383584" y="986589"/>
                </a:lnTo>
                <a:lnTo>
                  <a:pt x="2378349" y="983097"/>
                </a:lnTo>
                <a:lnTo>
                  <a:pt x="2373114" y="979605"/>
                </a:lnTo>
                <a:lnTo>
                  <a:pt x="2368228" y="975795"/>
                </a:lnTo>
                <a:lnTo>
                  <a:pt x="2363342" y="971668"/>
                </a:lnTo>
                <a:lnTo>
                  <a:pt x="2358456" y="967223"/>
                </a:lnTo>
                <a:lnTo>
                  <a:pt x="1745612" y="355121"/>
                </a:lnTo>
                <a:lnTo>
                  <a:pt x="1740726" y="350994"/>
                </a:lnTo>
                <a:lnTo>
                  <a:pt x="1736190" y="346866"/>
                </a:lnTo>
                <a:lnTo>
                  <a:pt x="1730954" y="343057"/>
                </a:lnTo>
                <a:lnTo>
                  <a:pt x="1726068" y="339564"/>
                </a:lnTo>
                <a:lnTo>
                  <a:pt x="1720834" y="336072"/>
                </a:lnTo>
                <a:lnTo>
                  <a:pt x="1715250" y="333215"/>
                </a:lnTo>
                <a:lnTo>
                  <a:pt x="1710014" y="330357"/>
                </a:lnTo>
                <a:lnTo>
                  <a:pt x="1704430" y="327818"/>
                </a:lnTo>
                <a:lnTo>
                  <a:pt x="1698498" y="325913"/>
                </a:lnTo>
                <a:lnTo>
                  <a:pt x="1692914" y="323690"/>
                </a:lnTo>
                <a:lnTo>
                  <a:pt x="1686980" y="322420"/>
                </a:lnTo>
                <a:lnTo>
                  <a:pt x="1681396" y="320833"/>
                </a:lnTo>
                <a:lnTo>
                  <a:pt x="1675464" y="319881"/>
                </a:lnTo>
                <a:lnTo>
                  <a:pt x="1669531" y="319246"/>
                </a:lnTo>
                <a:lnTo>
                  <a:pt x="1663598" y="318928"/>
                </a:lnTo>
                <a:lnTo>
                  <a:pt x="1657316" y="318928"/>
                </a:lnTo>
                <a:lnTo>
                  <a:pt x="1651383" y="318928"/>
                </a:lnTo>
                <a:lnTo>
                  <a:pt x="1645450" y="319246"/>
                </a:lnTo>
                <a:lnTo>
                  <a:pt x="1639517" y="319881"/>
                </a:lnTo>
                <a:lnTo>
                  <a:pt x="1633584" y="320833"/>
                </a:lnTo>
                <a:lnTo>
                  <a:pt x="1627651" y="322420"/>
                </a:lnTo>
                <a:lnTo>
                  <a:pt x="1622067" y="323690"/>
                </a:lnTo>
                <a:lnTo>
                  <a:pt x="1616134" y="325913"/>
                </a:lnTo>
                <a:lnTo>
                  <a:pt x="1610550" y="327818"/>
                </a:lnTo>
                <a:lnTo>
                  <a:pt x="1604966" y="330357"/>
                </a:lnTo>
                <a:lnTo>
                  <a:pt x="1599731" y="333215"/>
                </a:lnTo>
                <a:lnTo>
                  <a:pt x="1594147" y="336072"/>
                </a:lnTo>
                <a:lnTo>
                  <a:pt x="1588912" y="339564"/>
                </a:lnTo>
                <a:lnTo>
                  <a:pt x="1583677" y="343057"/>
                </a:lnTo>
                <a:lnTo>
                  <a:pt x="1578791" y="346866"/>
                </a:lnTo>
                <a:lnTo>
                  <a:pt x="1573905" y="350994"/>
                </a:lnTo>
                <a:lnTo>
                  <a:pt x="1569368" y="355121"/>
                </a:lnTo>
                <a:lnTo>
                  <a:pt x="1564831" y="359883"/>
                </a:lnTo>
                <a:lnTo>
                  <a:pt x="1560992" y="364645"/>
                </a:lnTo>
                <a:lnTo>
                  <a:pt x="1557153" y="369725"/>
                </a:lnTo>
                <a:lnTo>
                  <a:pt x="1553314" y="374805"/>
                </a:lnTo>
                <a:lnTo>
                  <a:pt x="1550173" y="379884"/>
                </a:lnTo>
                <a:lnTo>
                  <a:pt x="1547032" y="385599"/>
                </a:lnTo>
                <a:lnTo>
                  <a:pt x="1544589" y="390679"/>
                </a:lnTo>
                <a:lnTo>
                  <a:pt x="1542146" y="396393"/>
                </a:lnTo>
                <a:lnTo>
                  <a:pt x="1540052" y="401791"/>
                </a:lnTo>
                <a:lnTo>
                  <a:pt x="1537958" y="407823"/>
                </a:lnTo>
                <a:lnTo>
                  <a:pt x="1536562" y="413855"/>
                </a:lnTo>
                <a:lnTo>
                  <a:pt x="1535166" y="419252"/>
                </a:lnTo>
                <a:lnTo>
                  <a:pt x="1534119" y="425284"/>
                </a:lnTo>
                <a:cubicBezTo>
                  <a:pt x="1533886" y="427295"/>
                  <a:pt x="1533654" y="429305"/>
                  <a:pt x="1533421" y="431316"/>
                </a:cubicBezTo>
                <a:cubicBezTo>
                  <a:pt x="1533305" y="433221"/>
                  <a:pt x="1533188" y="435126"/>
                  <a:pt x="1533072" y="437031"/>
                </a:cubicBezTo>
                <a:lnTo>
                  <a:pt x="1533072" y="443380"/>
                </a:lnTo>
                <a:lnTo>
                  <a:pt x="1533072" y="449413"/>
                </a:lnTo>
                <a:cubicBezTo>
                  <a:pt x="1533188" y="451318"/>
                  <a:pt x="1533305" y="453222"/>
                  <a:pt x="1533421" y="455127"/>
                </a:cubicBezTo>
                <a:cubicBezTo>
                  <a:pt x="1533654" y="457138"/>
                  <a:pt x="1533886" y="459148"/>
                  <a:pt x="1534119" y="461159"/>
                </a:cubicBezTo>
                <a:lnTo>
                  <a:pt x="1535166" y="467191"/>
                </a:lnTo>
                <a:lnTo>
                  <a:pt x="1536562" y="472589"/>
                </a:lnTo>
                <a:lnTo>
                  <a:pt x="1537958" y="478621"/>
                </a:lnTo>
                <a:lnTo>
                  <a:pt x="1540052" y="484653"/>
                </a:lnTo>
                <a:lnTo>
                  <a:pt x="1542146" y="490050"/>
                </a:lnTo>
                <a:lnTo>
                  <a:pt x="1544589" y="495765"/>
                </a:lnTo>
                <a:lnTo>
                  <a:pt x="1547032" y="500844"/>
                </a:lnTo>
                <a:lnTo>
                  <a:pt x="1550173" y="506559"/>
                </a:lnTo>
                <a:lnTo>
                  <a:pt x="1553314" y="511956"/>
                </a:lnTo>
                <a:lnTo>
                  <a:pt x="1557153" y="516718"/>
                </a:lnTo>
                <a:lnTo>
                  <a:pt x="1560992" y="521798"/>
                </a:lnTo>
                <a:lnTo>
                  <a:pt x="1564831" y="526878"/>
                </a:lnTo>
                <a:lnTo>
                  <a:pt x="1569368" y="531322"/>
                </a:lnTo>
                <a:lnTo>
                  <a:pt x="2395799" y="1356136"/>
                </a:lnTo>
                <a:lnTo>
                  <a:pt x="2399987" y="1361216"/>
                </a:lnTo>
                <a:lnTo>
                  <a:pt x="2404175" y="1365661"/>
                </a:lnTo>
                <a:lnTo>
                  <a:pt x="2408014" y="1371058"/>
                </a:lnTo>
                <a:lnTo>
                  <a:pt x="2411504" y="1375820"/>
                </a:lnTo>
                <a:lnTo>
                  <a:pt x="2414994" y="1380900"/>
                </a:lnTo>
                <a:lnTo>
                  <a:pt x="2417786" y="1386614"/>
                </a:lnTo>
                <a:lnTo>
                  <a:pt x="2420578" y="1392012"/>
                </a:lnTo>
                <a:lnTo>
                  <a:pt x="2423021" y="1397409"/>
                </a:lnTo>
                <a:lnTo>
                  <a:pt x="2425115" y="1403123"/>
                </a:lnTo>
                <a:lnTo>
                  <a:pt x="2426860" y="1408838"/>
                </a:lnTo>
                <a:lnTo>
                  <a:pt x="2428605" y="1414870"/>
                </a:lnTo>
                <a:lnTo>
                  <a:pt x="2430001" y="1420585"/>
                </a:lnTo>
                <a:cubicBezTo>
                  <a:pt x="2430234" y="1422490"/>
                  <a:pt x="2430466" y="1424394"/>
                  <a:pt x="2430699" y="1426299"/>
                </a:cubicBezTo>
                <a:cubicBezTo>
                  <a:pt x="2430932" y="1428310"/>
                  <a:pt x="2431164" y="1430321"/>
                  <a:pt x="2431397" y="1432332"/>
                </a:cubicBezTo>
                <a:cubicBezTo>
                  <a:pt x="2431630" y="1434343"/>
                  <a:pt x="2431862" y="1436353"/>
                  <a:pt x="2432095" y="1438364"/>
                </a:cubicBezTo>
                <a:lnTo>
                  <a:pt x="2432095" y="1444713"/>
                </a:lnTo>
                <a:lnTo>
                  <a:pt x="2432095" y="1450428"/>
                </a:lnTo>
                <a:cubicBezTo>
                  <a:pt x="2431862" y="1452439"/>
                  <a:pt x="2431630" y="1454449"/>
                  <a:pt x="2431397" y="1456460"/>
                </a:cubicBezTo>
                <a:cubicBezTo>
                  <a:pt x="2431164" y="1458471"/>
                  <a:pt x="2430932" y="1460481"/>
                  <a:pt x="2430699" y="1462492"/>
                </a:cubicBezTo>
                <a:cubicBezTo>
                  <a:pt x="2430466" y="1464397"/>
                  <a:pt x="2430234" y="1466302"/>
                  <a:pt x="2430001" y="1468207"/>
                </a:cubicBezTo>
                <a:lnTo>
                  <a:pt x="2428605" y="1473921"/>
                </a:lnTo>
                <a:lnTo>
                  <a:pt x="2426860" y="1479954"/>
                </a:lnTo>
                <a:lnTo>
                  <a:pt x="2425115" y="1485668"/>
                </a:lnTo>
                <a:lnTo>
                  <a:pt x="2423021" y="1491383"/>
                </a:lnTo>
                <a:lnTo>
                  <a:pt x="2420578" y="1496780"/>
                </a:lnTo>
                <a:lnTo>
                  <a:pt x="2417786" y="1502177"/>
                </a:lnTo>
                <a:lnTo>
                  <a:pt x="2414994" y="1507574"/>
                </a:lnTo>
                <a:lnTo>
                  <a:pt x="2411504" y="1512972"/>
                </a:lnTo>
                <a:lnTo>
                  <a:pt x="2408014" y="1517734"/>
                </a:lnTo>
                <a:lnTo>
                  <a:pt x="2404175" y="1523131"/>
                </a:lnTo>
                <a:lnTo>
                  <a:pt x="2399987" y="1527576"/>
                </a:lnTo>
                <a:lnTo>
                  <a:pt x="2395799" y="1532338"/>
                </a:lnTo>
                <a:lnTo>
                  <a:pt x="2390913" y="1536783"/>
                </a:lnTo>
                <a:lnTo>
                  <a:pt x="2386027" y="1540910"/>
                </a:lnTo>
                <a:lnTo>
                  <a:pt x="2381141" y="1544720"/>
                </a:lnTo>
                <a:lnTo>
                  <a:pt x="2376255" y="1548529"/>
                </a:lnTo>
                <a:lnTo>
                  <a:pt x="2371020" y="1551704"/>
                </a:lnTo>
                <a:lnTo>
                  <a:pt x="2365436" y="1554561"/>
                </a:lnTo>
                <a:lnTo>
                  <a:pt x="2359503" y="1557419"/>
                </a:lnTo>
                <a:lnTo>
                  <a:pt x="2353919" y="1559641"/>
                </a:lnTo>
                <a:lnTo>
                  <a:pt x="2348335" y="1561864"/>
                </a:lnTo>
                <a:lnTo>
                  <a:pt x="2342751" y="1563768"/>
                </a:lnTo>
                <a:lnTo>
                  <a:pt x="2336818" y="1565356"/>
                </a:lnTo>
                <a:lnTo>
                  <a:pt x="2330885" y="1566626"/>
                </a:lnTo>
                <a:lnTo>
                  <a:pt x="2324952" y="1567578"/>
                </a:lnTo>
                <a:lnTo>
                  <a:pt x="2319019" y="1568531"/>
                </a:lnTo>
                <a:lnTo>
                  <a:pt x="2313086" y="1568848"/>
                </a:lnTo>
                <a:lnTo>
                  <a:pt x="2307153" y="1568848"/>
                </a:lnTo>
                <a:lnTo>
                  <a:pt x="2301220" y="1568848"/>
                </a:lnTo>
                <a:lnTo>
                  <a:pt x="2295287" y="1568531"/>
                </a:lnTo>
                <a:lnTo>
                  <a:pt x="2289354" y="1567578"/>
                </a:lnTo>
                <a:lnTo>
                  <a:pt x="2283421" y="1566626"/>
                </a:lnTo>
                <a:lnTo>
                  <a:pt x="2277488" y="1565356"/>
                </a:lnTo>
                <a:lnTo>
                  <a:pt x="2271904" y="1563768"/>
                </a:lnTo>
                <a:lnTo>
                  <a:pt x="2265971" y="1561864"/>
                </a:lnTo>
                <a:lnTo>
                  <a:pt x="2260387" y="1559641"/>
                </a:lnTo>
                <a:lnTo>
                  <a:pt x="2254803" y="1557419"/>
                </a:lnTo>
                <a:lnTo>
                  <a:pt x="2249219" y="1554561"/>
                </a:lnTo>
                <a:lnTo>
                  <a:pt x="2243984" y="1551704"/>
                </a:lnTo>
                <a:lnTo>
                  <a:pt x="2238749" y="1548529"/>
                </a:lnTo>
                <a:lnTo>
                  <a:pt x="2233514" y="1544720"/>
                </a:lnTo>
                <a:lnTo>
                  <a:pt x="2228628" y="1540910"/>
                </a:lnTo>
                <a:lnTo>
                  <a:pt x="2223742" y="1536783"/>
                </a:lnTo>
                <a:lnTo>
                  <a:pt x="2219205" y="1532338"/>
                </a:lnTo>
                <a:lnTo>
                  <a:pt x="1493286" y="807848"/>
                </a:lnTo>
                <a:lnTo>
                  <a:pt x="1488749" y="803086"/>
                </a:lnTo>
                <a:lnTo>
                  <a:pt x="1483863" y="798958"/>
                </a:lnTo>
                <a:lnTo>
                  <a:pt x="1478977" y="795149"/>
                </a:lnTo>
                <a:lnTo>
                  <a:pt x="1473742" y="791656"/>
                </a:lnTo>
                <a:lnTo>
                  <a:pt x="1468507" y="788481"/>
                </a:lnTo>
                <a:lnTo>
                  <a:pt x="1463272" y="785307"/>
                </a:lnTo>
                <a:lnTo>
                  <a:pt x="1457688" y="782449"/>
                </a:lnTo>
                <a:lnTo>
                  <a:pt x="1452104" y="780227"/>
                </a:lnTo>
                <a:lnTo>
                  <a:pt x="1446520" y="778005"/>
                </a:lnTo>
                <a:lnTo>
                  <a:pt x="1440587" y="776417"/>
                </a:lnTo>
                <a:lnTo>
                  <a:pt x="1435003" y="774512"/>
                </a:lnTo>
                <a:lnTo>
                  <a:pt x="1429070" y="773560"/>
                </a:lnTo>
                <a:lnTo>
                  <a:pt x="1423137" y="772607"/>
                </a:lnTo>
                <a:lnTo>
                  <a:pt x="1417204" y="771655"/>
                </a:lnTo>
                <a:lnTo>
                  <a:pt x="1411271" y="771338"/>
                </a:lnTo>
                <a:lnTo>
                  <a:pt x="1405338" y="771020"/>
                </a:lnTo>
                <a:lnTo>
                  <a:pt x="1399056" y="771338"/>
                </a:lnTo>
                <a:lnTo>
                  <a:pt x="1393123" y="771655"/>
                </a:lnTo>
                <a:lnTo>
                  <a:pt x="1387190" y="772607"/>
                </a:lnTo>
                <a:lnTo>
                  <a:pt x="1381257" y="773560"/>
                </a:lnTo>
                <a:lnTo>
                  <a:pt x="1375673" y="774512"/>
                </a:lnTo>
                <a:lnTo>
                  <a:pt x="1369740" y="776417"/>
                </a:lnTo>
                <a:lnTo>
                  <a:pt x="1364156" y="778005"/>
                </a:lnTo>
                <a:lnTo>
                  <a:pt x="1358223" y="780227"/>
                </a:lnTo>
                <a:lnTo>
                  <a:pt x="1352639" y="782449"/>
                </a:lnTo>
                <a:lnTo>
                  <a:pt x="1347404" y="785307"/>
                </a:lnTo>
                <a:lnTo>
                  <a:pt x="1341820" y="788481"/>
                </a:lnTo>
                <a:lnTo>
                  <a:pt x="1336585" y="791656"/>
                </a:lnTo>
                <a:lnTo>
                  <a:pt x="1331699" y="795149"/>
                </a:lnTo>
                <a:lnTo>
                  <a:pt x="1326464" y="798958"/>
                </a:lnTo>
                <a:lnTo>
                  <a:pt x="1321927" y="803086"/>
                </a:lnTo>
                <a:lnTo>
                  <a:pt x="1317041" y="807848"/>
                </a:lnTo>
                <a:lnTo>
                  <a:pt x="1312853" y="812293"/>
                </a:lnTo>
                <a:lnTo>
                  <a:pt x="1308665" y="817055"/>
                </a:lnTo>
                <a:lnTo>
                  <a:pt x="1304826" y="822134"/>
                </a:lnTo>
                <a:lnTo>
                  <a:pt x="1301336" y="827214"/>
                </a:lnTo>
                <a:lnTo>
                  <a:pt x="1297846" y="832611"/>
                </a:lnTo>
                <a:lnTo>
                  <a:pt x="1295054" y="837691"/>
                </a:lnTo>
                <a:lnTo>
                  <a:pt x="1292262" y="843406"/>
                </a:lnTo>
                <a:lnTo>
                  <a:pt x="1289819" y="848803"/>
                </a:lnTo>
                <a:lnTo>
                  <a:pt x="1287725" y="854517"/>
                </a:lnTo>
                <a:lnTo>
                  <a:pt x="1285631" y="859915"/>
                </a:lnTo>
                <a:lnTo>
                  <a:pt x="1284235" y="865947"/>
                </a:lnTo>
                <a:lnTo>
                  <a:pt x="1282839" y="871979"/>
                </a:lnTo>
                <a:lnTo>
                  <a:pt x="1281792" y="878011"/>
                </a:lnTo>
                <a:cubicBezTo>
                  <a:pt x="1281559" y="879916"/>
                  <a:pt x="1281327" y="881821"/>
                  <a:pt x="1281094" y="883726"/>
                </a:cubicBezTo>
                <a:cubicBezTo>
                  <a:pt x="1280978" y="885737"/>
                  <a:pt x="1280861" y="887747"/>
                  <a:pt x="1280745" y="889758"/>
                </a:cubicBezTo>
                <a:lnTo>
                  <a:pt x="1280745" y="895790"/>
                </a:lnTo>
                <a:lnTo>
                  <a:pt x="1280745" y="901504"/>
                </a:lnTo>
                <a:cubicBezTo>
                  <a:pt x="1280861" y="903515"/>
                  <a:pt x="1280978" y="905526"/>
                  <a:pt x="1281094" y="907537"/>
                </a:cubicBezTo>
                <a:cubicBezTo>
                  <a:pt x="1281327" y="909548"/>
                  <a:pt x="1281559" y="911558"/>
                  <a:pt x="1281792" y="913569"/>
                </a:cubicBezTo>
                <a:lnTo>
                  <a:pt x="1282839" y="919283"/>
                </a:lnTo>
                <a:lnTo>
                  <a:pt x="1284235" y="925315"/>
                </a:lnTo>
                <a:lnTo>
                  <a:pt x="1285631" y="931348"/>
                </a:lnTo>
                <a:lnTo>
                  <a:pt x="1287725" y="936745"/>
                </a:lnTo>
                <a:lnTo>
                  <a:pt x="1289819" y="942459"/>
                </a:lnTo>
                <a:lnTo>
                  <a:pt x="1292262" y="947857"/>
                </a:lnTo>
                <a:lnTo>
                  <a:pt x="1295054" y="953571"/>
                </a:lnTo>
                <a:lnTo>
                  <a:pt x="1297846" y="958968"/>
                </a:lnTo>
                <a:lnTo>
                  <a:pt x="1301336" y="964048"/>
                </a:lnTo>
                <a:lnTo>
                  <a:pt x="1304826" y="969445"/>
                </a:lnTo>
                <a:lnTo>
                  <a:pt x="1308665" y="974207"/>
                </a:lnTo>
                <a:lnTo>
                  <a:pt x="1312853" y="978970"/>
                </a:lnTo>
                <a:lnTo>
                  <a:pt x="1317041" y="983732"/>
                </a:lnTo>
                <a:lnTo>
                  <a:pt x="2756315" y="2420965"/>
                </a:lnTo>
                <a:lnTo>
                  <a:pt x="2760503" y="2425410"/>
                </a:lnTo>
                <a:lnTo>
                  <a:pt x="2764691" y="2430490"/>
                </a:lnTo>
                <a:lnTo>
                  <a:pt x="2768530" y="2435252"/>
                </a:lnTo>
                <a:lnTo>
                  <a:pt x="2772020" y="2440332"/>
                </a:lnTo>
                <a:lnTo>
                  <a:pt x="2775510" y="2445729"/>
                </a:lnTo>
                <a:lnTo>
                  <a:pt x="2778302" y="2450808"/>
                </a:lnTo>
                <a:lnTo>
                  <a:pt x="2781094" y="2456523"/>
                </a:lnTo>
                <a:lnTo>
                  <a:pt x="2783537" y="2462238"/>
                </a:lnTo>
                <a:lnTo>
                  <a:pt x="2785631" y="2467635"/>
                </a:lnTo>
                <a:lnTo>
                  <a:pt x="2787376" y="2473350"/>
                </a:lnTo>
                <a:lnTo>
                  <a:pt x="2789121" y="2479064"/>
                </a:lnTo>
                <a:lnTo>
                  <a:pt x="2790517" y="2485096"/>
                </a:lnTo>
                <a:cubicBezTo>
                  <a:pt x="2790750" y="2487107"/>
                  <a:pt x="2790982" y="2489117"/>
                  <a:pt x="2791215" y="2491128"/>
                </a:cubicBezTo>
                <a:cubicBezTo>
                  <a:pt x="2791448" y="2493033"/>
                  <a:pt x="2791680" y="2494938"/>
                  <a:pt x="2791913" y="2496843"/>
                </a:cubicBezTo>
                <a:cubicBezTo>
                  <a:pt x="2792146" y="2498854"/>
                  <a:pt x="2792378" y="2500864"/>
                  <a:pt x="2792611" y="2502875"/>
                </a:cubicBezTo>
                <a:lnTo>
                  <a:pt x="2792611" y="2508907"/>
                </a:lnTo>
                <a:lnTo>
                  <a:pt x="2792611" y="2514939"/>
                </a:lnTo>
                <a:cubicBezTo>
                  <a:pt x="2792378" y="2516844"/>
                  <a:pt x="2792146" y="2518749"/>
                  <a:pt x="2791913" y="2520654"/>
                </a:cubicBezTo>
                <a:cubicBezTo>
                  <a:pt x="2791680" y="2522665"/>
                  <a:pt x="2791448" y="2524675"/>
                  <a:pt x="2791215" y="2526686"/>
                </a:cubicBezTo>
                <a:cubicBezTo>
                  <a:pt x="2790982" y="2528697"/>
                  <a:pt x="2790750" y="2530707"/>
                  <a:pt x="2790517" y="2532718"/>
                </a:cubicBezTo>
                <a:lnTo>
                  <a:pt x="2789121" y="2538433"/>
                </a:lnTo>
                <a:lnTo>
                  <a:pt x="2787376" y="2544465"/>
                </a:lnTo>
                <a:lnTo>
                  <a:pt x="2785631" y="2550180"/>
                </a:lnTo>
                <a:lnTo>
                  <a:pt x="2783537" y="2555577"/>
                </a:lnTo>
                <a:lnTo>
                  <a:pt x="2781094" y="2561292"/>
                </a:lnTo>
                <a:lnTo>
                  <a:pt x="2778302" y="2566689"/>
                </a:lnTo>
                <a:lnTo>
                  <a:pt x="2775510" y="2572086"/>
                </a:lnTo>
                <a:lnTo>
                  <a:pt x="2772020" y="2577166"/>
                </a:lnTo>
                <a:lnTo>
                  <a:pt x="2768530" y="2582563"/>
                </a:lnTo>
                <a:lnTo>
                  <a:pt x="2764691" y="2587325"/>
                </a:lnTo>
                <a:lnTo>
                  <a:pt x="2760503" y="2592405"/>
                </a:lnTo>
                <a:lnTo>
                  <a:pt x="2756315" y="2596849"/>
                </a:lnTo>
                <a:lnTo>
                  <a:pt x="2752127" y="2600659"/>
                </a:lnTo>
                <a:lnTo>
                  <a:pt x="2747939" y="2604469"/>
                </a:lnTo>
                <a:lnTo>
                  <a:pt x="2743751" y="2607644"/>
                </a:lnTo>
                <a:lnTo>
                  <a:pt x="2739214" y="2611136"/>
                </a:lnTo>
                <a:lnTo>
                  <a:pt x="2735026" y="2613993"/>
                </a:lnTo>
                <a:lnTo>
                  <a:pt x="2730140" y="2616533"/>
                </a:lnTo>
                <a:lnTo>
                  <a:pt x="2725603" y="2619390"/>
                </a:lnTo>
                <a:lnTo>
                  <a:pt x="2720717" y="2621613"/>
                </a:lnTo>
                <a:lnTo>
                  <a:pt x="2716180" y="2623518"/>
                </a:lnTo>
                <a:lnTo>
                  <a:pt x="2710945" y="2625740"/>
                </a:lnTo>
                <a:lnTo>
                  <a:pt x="2706059" y="2627645"/>
                </a:lnTo>
                <a:lnTo>
                  <a:pt x="2701173" y="2628915"/>
                </a:lnTo>
                <a:lnTo>
                  <a:pt x="2695938" y="2630185"/>
                </a:lnTo>
                <a:lnTo>
                  <a:pt x="2691052" y="2631455"/>
                </a:lnTo>
                <a:lnTo>
                  <a:pt x="2685817" y="2632090"/>
                </a:lnTo>
                <a:lnTo>
                  <a:pt x="2680582" y="2632725"/>
                </a:lnTo>
                <a:lnTo>
                  <a:pt x="2675348" y="2633042"/>
                </a:lnTo>
                <a:lnTo>
                  <a:pt x="2670461" y="2633042"/>
                </a:lnTo>
                <a:lnTo>
                  <a:pt x="2665226" y="2633042"/>
                </a:lnTo>
                <a:lnTo>
                  <a:pt x="2659991" y="2633042"/>
                </a:lnTo>
                <a:lnTo>
                  <a:pt x="2654756" y="2632407"/>
                </a:lnTo>
                <a:lnTo>
                  <a:pt x="2649521" y="2632090"/>
                </a:lnTo>
                <a:lnTo>
                  <a:pt x="2644635" y="2631137"/>
                </a:lnTo>
                <a:lnTo>
                  <a:pt x="2639051" y="2629867"/>
                </a:lnTo>
                <a:lnTo>
                  <a:pt x="2633816" y="2628597"/>
                </a:lnTo>
                <a:lnTo>
                  <a:pt x="2628930" y="2627010"/>
                </a:lnTo>
                <a:lnTo>
                  <a:pt x="2624044" y="2625423"/>
                </a:lnTo>
                <a:lnTo>
                  <a:pt x="2619158" y="2623200"/>
                </a:lnTo>
                <a:lnTo>
                  <a:pt x="2614272" y="2621295"/>
                </a:lnTo>
                <a:lnTo>
                  <a:pt x="2609735" y="2618756"/>
                </a:lnTo>
                <a:lnTo>
                  <a:pt x="2604849" y="2616216"/>
                </a:lnTo>
                <a:lnTo>
                  <a:pt x="2600312" y="2613676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BEEF950F-E0C6-4638-98FF-E50797CFD1E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147326" cy="6857999"/>
          </a:xfrm>
          <a:custGeom>
            <a:avLst/>
            <a:gdLst>
              <a:gd name="connsiteX0" fmla="*/ 9147326 w 9147326"/>
              <a:gd name="connsiteY0" fmla="*/ 0 h 6857999"/>
              <a:gd name="connsiteX1" fmla="*/ 0 w 9147326"/>
              <a:gd name="connsiteY1" fmla="*/ 0 h 6857999"/>
              <a:gd name="connsiteX2" fmla="*/ 0 w 9147326"/>
              <a:gd name="connsiteY2" fmla="*/ 117731 h 6857999"/>
              <a:gd name="connsiteX3" fmla="*/ 2563450 w 9147326"/>
              <a:gd name="connsiteY3" fmla="*/ 2678112 h 6857999"/>
              <a:gd name="connsiteX4" fmla="*/ 2567987 w 9147326"/>
              <a:gd name="connsiteY4" fmla="*/ 2682875 h 6857999"/>
              <a:gd name="connsiteX5" fmla="*/ 2572175 w 9147326"/>
              <a:gd name="connsiteY5" fmla="*/ 2687320 h 6857999"/>
              <a:gd name="connsiteX6" fmla="*/ 2576014 w 9147326"/>
              <a:gd name="connsiteY6" fmla="*/ 2692717 h 6857999"/>
              <a:gd name="connsiteX7" fmla="*/ 2579503 w 9147326"/>
              <a:gd name="connsiteY7" fmla="*/ 2697480 h 6857999"/>
              <a:gd name="connsiteX8" fmla="*/ 2582644 w 9147326"/>
              <a:gd name="connsiteY8" fmla="*/ 2702877 h 6857999"/>
              <a:gd name="connsiteX9" fmla="*/ 2585785 w 9147326"/>
              <a:gd name="connsiteY9" fmla="*/ 2708275 h 6857999"/>
              <a:gd name="connsiteX10" fmla="*/ 2588577 w 9147326"/>
              <a:gd name="connsiteY10" fmla="*/ 2713672 h 6857999"/>
              <a:gd name="connsiteX11" fmla="*/ 2591020 w 9147326"/>
              <a:gd name="connsiteY11" fmla="*/ 2719070 h 6857999"/>
              <a:gd name="connsiteX12" fmla="*/ 2593114 w 9147326"/>
              <a:gd name="connsiteY12" fmla="*/ 2725102 h 6857999"/>
              <a:gd name="connsiteX13" fmla="*/ 2594859 w 9147326"/>
              <a:gd name="connsiteY13" fmla="*/ 2730817 h 6857999"/>
              <a:gd name="connsiteX14" fmla="*/ 2596254 w 9147326"/>
              <a:gd name="connsiteY14" fmla="*/ 2736532 h 6857999"/>
              <a:gd name="connsiteX15" fmla="*/ 2597650 w 9147326"/>
              <a:gd name="connsiteY15" fmla="*/ 2742565 h 6857999"/>
              <a:gd name="connsiteX16" fmla="*/ 2598697 w 9147326"/>
              <a:gd name="connsiteY16" fmla="*/ 2748280 h 6857999"/>
              <a:gd name="connsiteX17" fmla="*/ 2599395 w 9147326"/>
              <a:gd name="connsiteY17" fmla="*/ 2753995 h 6857999"/>
              <a:gd name="connsiteX18" fmla="*/ 2599744 w 9147326"/>
              <a:gd name="connsiteY18" fmla="*/ 2760345 h 6857999"/>
              <a:gd name="connsiteX19" fmla="*/ 2600093 w 9147326"/>
              <a:gd name="connsiteY19" fmla="*/ 2766377 h 6857999"/>
              <a:gd name="connsiteX20" fmla="*/ 2599744 w 9147326"/>
              <a:gd name="connsiteY20" fmla="*/ 2772092 h 6857999"/>
              <a:gd name="connsiteX21" fmla="*/ 2599395 w 9147326"/>
              <a:gd name="connsiteY21" fmla="*/ 2778125 h 6857999"/>
              <a:gd name="connsiteX22" fmla="*/ 2598697 w 9147326"/>
              <a:gd name="connsiteY22" fmla="*/ 2784157 h 6857999"/>
              <a:gd name="connsiteX23" fmla="*/ 2597650 w 9147326"/>
              <a:gd name="connsiteY23" fmla="*/ 2790190 h 6857999"/>
              <a:gd name="connsiteX24" fmla="*/ 2596254 w 9147326"/>
              <a:gd name="connsiteY24" fmla="*/ 2795905 h 6857999"/>
              <a:gd name="connsiteX25" fmla="*/ 2594859 w 9147326"/>
              <a:gd name="connsiteY25" fmla="*/ 2801620 h 6857999"/>
              <a:gd name="connsiteX26" fmla="*/ 2593114 w 9147326"/>
              <a:gd name="connsiteY26" fmla="*/ 2807335 h 6857999"/>
              <a:gd name="connsiteX27" fmla="*/ 2591020 w 9147326"/>
              <a:gd name="connsiteY27" fmla="*/ 2813050 h 6857999"/>
              <a:gd name="connsiteX28" fmla="*/ 2588577 w 9147326"/>
              <a:gd name="connsiteY28" fmla="*/ 2818765 h 6857999"/>
              <a:gd name="connsiteX29" fmla="*/ 2585785 w 9147326"/>
              <a:gd name="connsiteY29" fmla="*/ 2824162 h 6857999"/>
              <a:gd name="connsiteX30" fmla="*/ 2582644 w 9147326"/>
              <a:gd name="connsiteY30" fmla="*/ 2829560 h 6857999"/>
              <a:gd name="connsiteX31" fmla="*/ 2579503 w 9147326"/>
              <a:gd name="connsiteY31" fmla="*/ 2834640 h 6857999"/>
              <a:gd name="connsiteX32" fmla="*/ 2576014 w 9147326"/>
              <a:gd name="connsiteY32" fmla="*/ 2840037 h 6857999"/>
              <a:gd name="connsiteX33" fmla="*/ 2572175 w 9147326"/>
              <a:gd name="connsiteY33" fmla="*/ 2844800 h 6857999"/>
              <a:gd name="connsiteX34" fmla="*/ 2567987 w 9147326"/>
              <a:gd name="connsiteY34" fmla="*/ 2849562 h 6857999"/>
              <a:gd name="connsiteX35" fmla="*/ 2563450 w 9147326"/>
              <a:gd name="connsiteY35" fmla="*/ 2854325 h 6857999"/>
              <a:gd name="connsiteX36" fmla="*/ 2558913 w 9147326"/>
              <a:gd name="connsiteY36" fmla="*/ 2858770 h 6857999"/>
              <a:gd name="connsiteX37" fmla="*/ 2554028 w 9147326"/>
              <a:gd name="connsiteY37" fmla="*/ 2862580 h 6857999"/>
              <a:gd name="connsiteX38" fmla="*/ 2549142 w 9147326"/>
              <a:gd name="connsiteY38" fmla="*/ 2866390 h 6857999"/>
              <a:gd name="connsiteX39" fmla="*/ 2543907 w 9147326"/>
              <a:gd name="connsiteY39" fmla="*/ 2870200 h 6857999"/>
              <a:gd name="connsiteX40" fmla="*/ 2538673 w 9147326"/>
              <a:gd name="connsiteY40" fmla="*/ 2873375 h 6857999"/>
              <a:gd name="connsiteX41" fmla="*/ 2533438 w 9147326"/>
              <a:gd name="connsiteY41" fmla="*/ 2876550 h 6857999"/>
              <a:gd name="connsiteX42" fmla="*/ 2527854 w 9147326"/>
              <a:gd name="connsiteY42" fmla="*/ 2879090 h 6857999"/>
              <a:gd name="connsiteX43" fmla="*/ 2522270 w 9147326"/>
              <a:gd name="connsiteY43" fmla="*/ 2881312 h 6857999"/>
              <a:gd name="connsiteX44" fmla="*/ 2516687 w 9147326"/>
              <a:gd name="connsiteY44" fmla="*/ 2883535 h 6857999"/>
              <a:gd name="connsiteX45" fmla="*/ 2510754 w 9147326"/>
              <a:gd name="connsiteY45" fmla="*/ 2885757 h 6857999"/>
              <a:gd name="connsiteX46" fmla="*/ 2505170 w 9147326"/>
              <a:gd name="connsiteY46" fmla="*/ 2887027 h 6857999"/>
              <a:gd name="connsiteX47" fmla="*/ 2499238 w 9147326"/>
              <a:gd name="connsiteY47" fmla="*/ 2888297 h 6857999"/>
              <a:gd name="connsiteX48" fmla="*/ 2493305 w 9147326"/>
              <a:gd name="connsiteY48" fmla="*/ 2889567 h 6857999"/>
              <a:gd name="connsiteX49" fmla="*/ 2487372 w 9147326"/>
              <a:gd name="connsiteY49" fmla="*/ 2890202 h 6857999"/>
              <a:gd name="connsiteX50" fmla="*/ 2481440 w 9147326"/>
              <a:gd name="connsiteY50" fmla="*/ 2890520 h 6857999"/>
              <a:gd name="connsiteX51" fmla="*/ 2475507 w 9147326"/>
              <a:gd name="connsiteY51" fmla="*/ 2890520 h 6857999"/>
              <a:gd name="connsiteX52" fmla="*/ 2469574 w 9147326"/>
              <a:gd name="connsiteY52" fmla="*/ 2890520 h 6857999"/>
              <a:gd name="connsiteX53" fmla="*/ 2463642 w 9147326"/>
              <a:gd name="connsiteY53" fmla="*/ 2890202 h 6857999"/>
              <a:gd name="connsiteX54" fmla="*/ 2457709 w 9147326"/>
              <a:gd name="connsiteY54" fmla="*/ 2889567 h 6857999"/>
              <a:gd name="connsiteX55" fmla="*/ 2451776 w 9147326"/>
              <a:gd name="connsiteY55" fmla="*/ 2888297 h 6857999"/>
              <a:gd name="connsiteX56" fmla="*/ 2445844 w 9147326"/>
              <a:gd name="connsiteY56" fmla="*/ 2887027 h 6857999"/>
              <a:gd name="connsiteX57" fmla="*/ 2439911 w 9147326"/>
              <a:gd name="connsiteY57" fmla="*/ 2885757 h 6857999"/>
              <a:gd name="connsiteX58" fmla="*/ 2434327 w 9147326"/>
              <a:gd name="connsiteY58" fmla="*/ 2883535 h 6857999"/>
              <a:gd name="connsiteX59" fmla="*/ 2428744 w 9147326"/>
              <a:gd name="connsiteY59" fmla="*/ 2881312 h 6857999"/>
              <a:gd name="connsiteX60" fmla="*/ 2423160 w 9147326"/>
              <a:gd name="connsiteY60" fmla="*/ 2879090 h 6857999"/>
              <a:gd name="connsiteX61" fmla="*/ 2417576 w 9147326"/>
              <a:gd name="connsiteY61" fmla="*/ 2876550 h 6857999"/>
              <a:gd name="connsiteX62" fmla="*/ 2412341 w 9147326"/>
              <a:gd name="connsiteY62" fmla="*/ 2873375 h 6857999"/>
              <a:gd name="connsiteX63" fmla="*/ 2407107 w 9147326"/>
              <a:gd name="connsiteY63" fmla="*/ 2870200 h 6857999"/>
              <a:gd name="connsiteX64" fmla="*/ 2401872 w 9147326"/>
              <a:gd name="connsiteY64" fmla="*/ 2866390 h 6857999"/>
              <a:gd name="connsiteX65" fmla="*/ 2396986 w 9147326"/>
              <a:gd name="connsiteY65" fmla="*/ 2862580 h 6857999"/>
              <a:gd name="connsiteX66" fmla="*/ 2392101 w 9147326"/>
              <a:gd name="connsiteY66" fmla="*/ 2858770 h 6857999"/>
              <a:gd name="connsiteX67" fmla="*/ 2387564 w 9147326"/>
              <a:gd name="connsiteY67" fmla="*/ 2854325 h 6857999"/>
              <a:gd name="connsiteX68" fmla="*/ 2273098 w 9147326"/>
              <a:gd name="connsiteY68" fmla="*/ 2740025 h 6857999"/>
              <a:gd name="connsiteX69" fmla="*/ 2268212 w 9147326"/>
              <a:gd name="connsiteY69" fmla="*/ 2735580 h 6857999"/>
              <a:gd name="connsiteX70" fmla="*/ 2263326 w 9147326"/>
              <a:gd name="connsiteY70" fmla="*/ 2731452 h 6857999"/>
              <a:gd name="connsiteX71" fmla="*/ 2258441 w 9147326"/>
              <a:gd name="connsiteY71" fmla="*/ 2727642 h 6857999"/>
              <a:gd name="connsiteX72" fmla="*/ 2253555 w 9147326"/>
              <a:gd name="connsiteY72" fmla="*/ 2724150 h 6857999"/>
              <a:gd name="connsiteX73" fmla="*/ 2248320 w 9147326"/>
              <a:gd name="connsiteY73" fmla="*/ 2720975 h 6857999"/>
              <a:gd name="connsiteX74" fmla="*/ 2242736 w 9147326"/>
              <a:gd name="connsiteY74" fmla="*/ 2717800 h 6857999"/>
              <a:gd name="connsiteX75" fmla="*/ 2237502 w 9147326"/>
              <a:gd name="connsiteY75" fmla="*/ 2715260 h 6857999"/>
              <a:gd name="connsiteX76" fmla="*/ 2231918 w 9147326"/>
              <a:gd name="connsiteY76" fmla="*/ 2713037 h 6857999"/>
              <a:gd name="connsiteX77" fmla="*/ 2225986 w 9147326"/>
              <a:gd name="connsiteY77" fmla="*/ 2710497 h 6857999"/>
              <a:gd name="connsiteX78" fmla="*/ 2220402 w 9147326"/>
              <a:gd name="connsiteY78" fmla="*/ 2708592 h 6857999"/>
              <a:gd name="connsiteX79" fmla="*/ 2214469 w 9147326"/>
              <a:gd name="connsiteY79" fmla="*/ 2707322 h 6857999"/>
              <a:gd name="connsiteX80" fmla="*/ 2208536 w 9147326"/>
              <a:gd name="connsiteY80" fmla="*/ 2706052 h 6857999"/>
              <a:gd name="connsiteX81" fmla="*/ 2202953 w 9147326"/>
              <a:gd name="connsiteY81" fmla="*/ 2704782 h 6857999"/>
              <a:gd name="connsiteX82" fmla="*/ 2196671 w 9147326"/>
              <a:gd name="connsiteY82" fmla="*/ 2704147 h 6857999"/>
              <a:gd name="connsiteX83" fmla="*/ 2190738 w 9147326"/>
              <a:gd name="connsiteY83" fmla="*/ 2703830 h 6857999"/>
              <a:gd name="connsiteX84" fmla="*/ 2184806 w 9147326"/>
              <a:gd name="connsiteY84" fmla="*/ 2703512 h 6857999"/>
              <a:gd name="connsiteX85" fmla="*/ 2178873 w 9147326"/>
              <a:gd name="connsiteY85" fmla="*/ 2703830 h 6857999"/>
              <a:gd name="connsiteX86" fmla="*/ 2172940 w 9147326"/>
              <a:gd name="connsiteY86" fmla="*/ 2704147 h 6857999"/>
              <a:gd name="connsiteX87" fmla="*/ 2167008 w 9147326"/>
              <a:gd name="connsiteY87" fmla="*/ 2704782 h 6857999"/>
              <a:gd name="connsiteX88" fmla="*/ 2161075 w 9147326"/>
              <a:gd name="connsiteY88" fmla="*/ 2706052 h 6857999"/>
              <a:gd name="connsiteX89" fmla="*/ 2155142 w 9147326"/>
              <a:gd name="connsiteY89" fmla="*/ 2707322 h 6857999"/>
              <a:gd name="connsiteX90" fmla="*/ 2149559 w 9147326"/>
              <a:gd name="connsiteY90" fmla="*/ 2708592 h 6857999"/>
              <a:gd name="connsiteX91" fmla="*/ 2143626 w 9147326"/>
              <a:gd name="connsiteY91" fmla="*/ 2710497 h 6857999"/>
              <a:gd name="connsiteX92" fmla="*/ 2138042 w 9147326"/>
              <a:gd name="connsiteY92" fmla="*/ 2713037 h 6857999"/>
              <a:gd name="connsiteX93" fmla="*/ 2132458 w 9147326"/>
              <a:gd name="connsiteY93" fmla="*/ 2715260 h 6857999"/>
              <a:gd name="connsiteX94" fmla="*/ 2126875 w 9147326"/>
              <a:gd name="connsiteY94" fmla="*/ 2717800 h 6857999"/>
              <a:gd name="connsiteX95" fmla="*/ 2121640 w 9147326"/>
              <a:gd name="connsiteY95" fmla="*/ 2720975 h 6857999"/>
              <a:gd name="connsiteX96" fmla="*/ 2116406 w 9147326"/>
              <a:gd name="connsiteY96" fmla="*/ 2724150 h 6857999"/>
              <a:gd name="connsiteX97" fmla="*/ 2111171 w 9147326"/>
              <a:gd name="connsiteY97" fmla="*/ 2727642 h 6857999"/>
              <a:gd name="connsiteX98" fmla="*/ 2106285 w 9147326"/>
              <a:gd name="connsiteY98" fmla="*/ 2731452 h 6857999"/>
              <a:gd name="connsiteX99" fmla="*/ 2101399 w 9147326"/>
              <a:gd name="connsiteY99" fmla="*/ 2735580 h 6857999"/>
              <a:gd name="connsiteX100" fmla="*/ 2096862 w 9147326"/>
              <a:gd name="connsiteY100" fmla="*/ 2740025 h 6857999"/>
              <a:gd name="connsiteX101" fmla="*/ 2092326 w 9147326"/>
              <a:gd name="connsiteY101" fmla="*/ 2744787 h 6857999"/>
              <a:gd name="connsiteX102" fmla="*/ 2088487 w 9147326"/>
              <a:gd name="connsiteY102" fmla="*/ 2749550 h 6857999"/>
              <a:gd name="connsiteX103" fmla="*/ 2084299 w 9147326"/>
              <a:gd name="connsiteY103" fmla="*/ 2754312 h 6857999"/>
              <a:gd name="connsiteX104" fmla="*/ 2080810 w 9147326"/>
              <a:gd name="connsiteY104" fmla="*/ 2759710 h 6857999"/>
              <a:gd name="connsiteX105" fmla="*/ 2077320 w 9147326"/>
              <a:gd name="connsiteY105" fmla="*/ 2764790 h 6857999"/>
              <a:gd name="connsiteX106" fmla="*/ 2074179 w 9147326"/>
              <a:gd name="connsiteY106" fmla="*/ 2770187 h 6857999"/>
              <a:gd name="connsiteX107" fmla="*/ 2071736 w 9147326"/>
              <a:gd name="connsiteY107" fmla="*/ 2775585 h 6857999"/>
              <a:gd name="connsiteX108" fmla="*/ 2069293 w 9147326"/>
              <a:gd name="connsiteY108" fmla="*/ 2781300 h 6857999"/>
              <a:gd name="connsiteX109" fmla="*/ 2066850 w 9147326"/>
              <a:gd name="connsiteY109" fmla="*/ 2787015 h 6857999"/>
              <a:gd name="connsiteX110" fmla="*/ 2065105 w 9147326"/>
              <a:gd name="connsiteY110" fmla="*/ 2792730 h 6857999"/>
              <a:gd name="connsiteX111" fmla="*/ 2063709 w 9147326"/>
              <a:gd name="connsiteY111" fmla="*/ 2798445 h 6857999"/>
              <a:gd name="connsiteX112" fmla="*/ 2062314 w 9147326"/>
              <a:gd name="connsiteY112" fmla="*/ 2804477 h 6857999"/>
              <a:gd name="connsiteX113" fmla="*/ 2061266 w 9147326"/>
              <a:gd name="connsiteY113" fmla="*/ 2810192 h 6857999"/>
              <a:gd name="connsiteX114" fmla="*/ 2060568 w 9147326"/>
              <a:gd name="connsiteY114" fmla="*/ 2816225 h 6857999"/>
              <a:gd name="connsiteX115" fmla="*/ 2060220 w 9147326"/>
              <a:gd name="connsiteY115" fmla="*/ 2822257 h 6857999"/>
              <a:gd name="connsiteX116" fmla="*/ 2059870 w 9147326"/>
              <a:gd name="connsiteY116" fmla="*/ 2827972 h 6857999"/>
              <a:gd name="connsiteX117" fmla="*/ 2060220 w 9147326"/>
              <a:gd name="connsiteY117" fmla="*/ 2834005 h 6857999"/>
              <a:gd name="connsiteX118" fmla="*/ 2060568 w 9147326"/>
              <a:gd name="connsiteY118" fmla="*/ 2840037 h 6857999"/>
              <a:gd name="connsiteX119" fmla="*/ 2061266 w 9147326"/>
              <a:gd name="connsiteY119" fmla="*/ 2845752 h 6857999"/>
              <a:gd name="connsiteX120" fmla="*/ 2062314 w 9147326"/>
              <a:gd name="connsiteY120" fmla="*/ 2851785 h 6857999"/>
              <a:gd name="connsiteX121" fmla="*/ 2063709 w 9147326"/>
              <a:gd name="connsiteY121" fmla="*/ 2857817 h 6857999"/>
              <a:gd name="connsiteX122" fmla="*/ 2065105 w 9147326"/>
              <a:gd name="connsiteY122" fmla="*/ 2863532 h 6857999"/>
              <a:gd name="connsiteX123" fmla="*/ 2066850 w 9147326"/>
              <a:gd name="connsiteY123" fmla="*/ 2869247 h 6857999"/>
              <a:gd name="connsiteX124" fmla="*/ 2069293 w 9147326"/>
              <a:gd name="connsiteY124" fmla="*/ 2875280 h 6857999"/>
              <a:gd name="connsiteX125" fmla="*/ 2071736 w 9147326"/>
              <a:gd name="connsiteY125" fmla="*/ 2880677 h 6857999"/>
              <a:gd name="connsiteX126" fmla="*/ 2074179 w 9147326"/>
              <a:gd name="connsiteY126" fmla="*/ 2886075 h 6857999"/>
              <a:gd name="connsiteX127" fmla="*/ 2077320 w 9147326"/>
              <a:gd name="connsiteY127" fmla="*/ 2891472 h 6857999"/>
              <a:gd name="connsiteX128" fmla="*/ 2080810 w 9147326"/>
              <a:gd name="connsiteY128" fmla="*/ 2896870 h 6857999"/>
              <a:gd name="connsiteX129" fmla="*/ 2084299 w 9147326"/>
              <a:gd name="connsiteY129" fmla="*/ 2901632 h 6857999"/>
              <a:gd name="connsiteX130" fmla="*/ 2088487 w 9147326"/>
              <a:gd name="connsiteY130" fmla="*/ 2906712 h 6857999"/>
              <a:gd name="connsiteX131" fmla="*/ 2092326 w 9147326"/>
              <a:gd name="connsiteY131" fmla="*/ 2911475 h 6857999"/>
              <a:gd name="connsiteX132" fmla="*/ 2096862 w 9147326"/>
              <a:gd name="connsiteY132" fmla="*/ 2916237 h 6857999"/>
              <a:gd name="connsiteX133" fmla="*/ 2820649 w 9147326"/>
              <a:gd name="connsiteY133" fmla="*/ 3639502 h 6857999"/>
              <a:gd name="connsiteX134" fmla="*/ 2825186 w 9147326"/>
              <a:gd name="connsiteY134" fmla="*/ 3643947 h 6857999"/>
              <a:gd name="connsiteX135" fmla="*/ 2829374 w 9147326"/>
              <a:gd name="connsiteY135" fmla="*/ 3648710 h 6857999"/>
              <a:gd name="connsiteX136" fmla="*/ 2833213 w 9147326"/>
              <a:gd name="connsiteY136" fmla="*/ 3653790 h 6857999"/>
              <a:gd name="connsiteX137" fmla="*/ 2836702 w 9147326"/>
              <a:gd name="connsiteY137" fmla="*/ 3658870 h 6857999"/>
              <a:gd name="connsiteX138" fmla="*/ 2839843 w 9147326"/>
              <a:gd name="connsiteY138" fmla="*/ 3664267 h 6857999"/>
              <a:gd name="connsiteX139" fmla="*/ 2842984 w 9147326"/>
              <a:gd name="connsiteY139" fmla="*/ 3669347 h 6857999"/>
              <a:gd name="connsiteX140" fmla="*/ 2845776 w 9147326"/>
              <a:gd name="connsiteY140" fmla="*/ 3675062 h 6857999"/>
              <a:gd name="connsiteX141" fmla="*/ 2847870 w 9147326"/>
              <a:gd name="connsiteY141" fmla="*/ 3680460 h 6857999"/>
              <a:gd name="connsiteX142" fmla="*/ 2850313 w 9147326"/>
              <a:gd name="connsiteY142" fmla="*/ 3686175 h 6857999"/>
              <a:gd name="connsiteX143" fmla="*/ 2852058 w 9147326"/>
              <a:gd name="connsiteY143" fmla="*/ 3691890 h 6857999"/>
              <a:gd name="connsiteX144" fmla="*/ 2853453 w 9147326"/>
              <a:gd name="connsiteY144" fmla="*/ 3697605 h 6857999"/>
              <a:gd name="connsiteX145" fmla="*/ 2854849 w 9147326"/>
              <a:gd name="connsiteY145" fmla="*/ 3703637 h 6857999"/>
              <a:gd name="connsiteX146" fmla="*/ 2855896 w 9147326"/>
              <a:gd name="connsiteY146" fmla="*/ 3709670 h 6857999"/>
              <a:gd name="connsiteX147" fmla="*/ 2856594 w 9147326"/>
              <a:gd name="connsiteY147" fmla="*/ 3715385 h 6857999"/>
              <a:gd name="connsiteX148" fmla="*/ 2856943 w 9147326"/>
              <a:gd name="connsiteY148" fmla="*/ 3721417 h 6857999"/>
              <a:gd name="connsiteX149" fmla="*/ 2857292 w 9147326"/>
              <a:gd name="connsiteY149" fmla="*/ 3727450 h 6857999"/>
              <a:gd name="connsiteX150" fmla="*/ 2856943 w 9147326"/>
              <a:gd name="connsiteY150" fmla="*/ 3733165 h 6857999"/>
              <a:gd name="connsiteX151" fmla="*/ 2856594 w 9147326"/>
              <a:gd name="connsiteY151" fmla="*/ 3739197 h 6857999"/>
              <a:gd name="connsiteX152" fmla="*/ 2855896 w 9147326"/>
              <a:gd name="connsiteY152" fmla="*/ 3745230 h 6857999"/>
              <a:gd name="connsiteX153" fmla="*/ 2854849 w 9147326"/>
              <a:gd name="connsiteY153" fmla="*/ 3750945 h 6857999"/>
              <a:gd name="connsiteX154" fmla="*/ 2853453 w 9147326"/>
              <a:gd name="connsiteY154" fmla="*/ 3756977 h 6857999"/>
              <a:gd name="connsiteX155" fmla="*/ 2852058 w 9147326"/>
              <a:gd name="connsiteY155" fmla="*/ 3763010 h 6857999"/>
              <a:gd name="connsiteX156" fmla="*/ 2850313 w 9147326"/>
              <a:gd name="connsiteY156" fmla="*/ 3768407 h 6857999"/>
              <a:gd name="connsiteX157" fmla="*/ 2847870 w 9147326"/>
              <a:gd name="connsiteY157" fmla="*/ 3774122 h 6857999"/>
              <a:gd name="connsiteX158" fmla="*/ 2845776 w 9147326"/>
              <a:gd name="connsiteY158" fmla="*/ 3779837 h 6857999"/>
              <a:gd name="connsiteX159" fmla="*/ 2842984 w 9147326"/>
              <a:gd name="connsiteY159" fmla="*/ 3785235 h 6857999"/>
              <a:gd name="connsiteX160" fmla="*/ 2839843 w 9147326"/>
              <a:gd name="connsiteY160" fmla="*/ 3790632 h 6857999"/>
              <a:gd name="connsiteX161" fmla="*/ 2836702 w 9147326"/>
              <a:gd name="connsiteY161" fmla="*/ 3795712 h 6857999"/>
              <a:gd name="connsiteX162" fmla="*/ 2833213 w 9147326"/>
              <a:gd name="connsiteY162" fmla="*/ 3801110 h 6857999"/>
              <a:gd name="connsiteX163" fmla="*/ 2829374 w 9147326"/>
              <a:gd name="connsiteY163" fmla="*/ 3805872 h 6857999"/>
              <a:gd name="connsiteX164" fmla="*/ 2825186 w 9147326"/>
              <a:gd name="connsiteY164" fmla="*/ 3810635 h 6857999"/>
              <a:gd name="connsiteX165" fmla="*/ 2820649 w 9147326"/>
              <a:gd name="connsiteY165" fmla="*/ 3815397 h 6857999"/>
              <a:gd name="connsiteX166" fmla="*/ 2816113 w 9147326"/>
              <a:gd name="connsiteY166" fmla="*/ 3819842 h 6857999"/>
              <a:gd name="connsiteX167" fmla="*/ 2811227 w 9147326"/>
              <a:gd name="connsiteY167" fmla="*/ 3823970 h 6857999"/>
              <a:gd name="connsiteX168" fmla="*/ 2806341 w 9147326"/>
              <a:gd name="connsiteY168" fmla="*/ 3827780 h 6857999"/>
              <a:gd name="connsiteX169" fmla="*/ 2801106 w 9147326"/>
              <a:gd name="connsiteY169" fmla="*/ 3831272 h 6857999"/>
              <a:gd name="connsiteX170" fmla="*/ 2795872 w 9147326"/>
              <a:gd name="connsiteY170" fmla="*/ 3834447 h 6857999"/>
              <a:gd name="connsiteX171" fmla="*/ 2790637 w 9147326"/>
              <a:gd name="connsiteY171" fmla="*/ 3837622 h 6857999"/>
              <a:gd name="connsiteX172" fmla="*/ 2785053 w 9147326"/>
              <a:gd name="connsiteY172" fmla="*/ 3840480 h 6857999"/>
              <a:gd name="connsiteX173" fmla="*/ 2779469 w 9147326"/>
              <a:gd name="connsiteY173" fmla="*/ 3843020 h 6857999"/>
              <a:gd name="connsiteX174" fmla="*/ 2773886 w 9147326"/>
              <a:gd name="connsiteY174" fmla="*/ 3844925 h 6857999"/>
              <a:gd name="connsiteX175" fmla="*/ 2767953 w 9147326"/>
              <a:gd name="connsiteY175" fmla="*/ 3846830 h 6857999"/>
              <a:gd name="connsiteX176" fmla="*/ 2762369 w 9147326"/>
              <a:gd name="connsiteY176" fmla="*/ 3848417 h 6857999"/>
              <a:gd name="connsiteX177" fmla="*/ 2756437 w 9147326"/>
              <a:gd name="connsiteY177" fmla="*/ 3849370 h 6857999"/>
              <a:gd name="connsiteX178" fmla="*/ 2750504 w 9147326"/>
              <a:gd name="connsiteY178" fmla="*/ 3850640 h 6857999"/>
              <a:gd name="connsiteX179" fmla="*/ 2744571 w 9147326"/>
              <a:gd name="connsiteY179" fmla="*/ 3851275 h 6857999"/>
              <a:gd name="connsiteX180" fmla="*/ 2738639 w 9147326"/>
              <a:gd name="connsiteY180" fmla="*/ 3851592 h 6857999"/>
              <a:gd name="connsiteX181" fmla="*/ 2732706 w 9147326"/>
              <a:gd name="connsiteY181" fmla="*/ 3851910 h 6857999"/>
              <a:gd name="connsiteX182" fmla="*/ 2726773 w 9147326"/>
              <a:gd name="connsiteY182" fmla="*/ 3851592 h 6857999"/>
              <a:gd name="connsiteX183" fmla="*/ 2720841 w 9147326"/>
              <a:gd name="connsiteY183" fmla="*/ 3851275 h 6857999"/>
              <a:gd name="connsiteX184" fmla="*/ 2714908 w 9147326"/>
              <a:gd name="connsiteY184" fmla="*/ 3850640 h 6857999"/>
              <a:gd name="connsiteX185" fmla="*/ 2708975 w 9147326"/>
              <a:gd name="connsiteY185" fmla="*/ 3849370 h 6857999"/>
              <a:gd name="connsiteX186" fmla="*/ 2703043 w 9147326"/>
              <a:gd name="connsiteY186" fmla="*/ 3848417 h 6857999"/>
              <a:gd name="connsiteX187" fmla="*/ 2697110 w 9147326"/>
              <a:gd name="connsiteY187" fmla="*/ 3846830 h 6857999"/>
              <a:gd name="connsiteX188" fmla="*/ 2691526 w 9147326"/>
              <a:gd name="connsiteY188" fmla="*/ 3844925 h 6857999"/>
              <a:gd name="connsiteX189" fmla="*/ 2685943 w 9147326"/>
              <a:gd name="connsiteY189" fmla="*/ 3843020 h 6857999"/>
              <a:gd name="connsiteX190" fmla="*/ 2680359 w 9147326"/>
              <a:gd name="connsiteY190" fmla="*/ 3840480 h 6857999"/>
              <a:gd name="connsiteX191" fmla="*/ 2674775 w 9147326"/>
              <a:gd name="connsiteY191" fmla="*/ 3837622 h 6857999"/>
              <a:gd name="connsiteX192" fmla="*/ 2669540 w 9147326"/>
              <a:gd name="connsiteY192" fmla="*/ 3834447 h 6857999"/>
              <a:gd name="connsiteX193" fmla="*/ 2664306 w 9147326"/>
              <a:gd name="connsiteY193" fmla="*/ 3831272 h 6857999"/>
              <a:gd name="connsiteX194" fmla="*/ 2659071 w 9147326"/>
              <a:gd name="connsiteY194" fmla="*/ 3827780 h 6857999"/>
              <a:gd name="connsiteX195" fmla="*/ 2654185 w 9147326"/>
              <a:gd name="connsiteY195" fmla="*/ 3823970 h 6857999"/>
              <a:gd name="connsiteX196" fmla="*/ 2649300 w 9147326"/>
              <a:gd name="connsiteY196" fmla="*/ 3819842 h 6857999"/>
              <a:gd name="connsiteX197" fmla="*/ 2644763 w 9147326"/>
              <a:gd name="connsiteY197" fmla="*/ 3815397 h 6857999"/>
              <a:gd name="connsiteX198" fmla="*/ 2548793 w 9147326"/>
              <a:gd name="connsiteY198" fmla="*/ 3720147 h 6857999"/>
              <a:gd name="connsiteX199" fmla="*/ 2441307 w 9147326"/>
              <a:gd name="connsiteY199" fmla="*/ 3612515 h 6857999"/>
              <a:gd name="connsiteX200" fmla="*/ 2436770 w 9147326"/>
              <a:gd name="connsiteY200" fmla="*/ 3608070 h 6857999"/>
              <a:gd name="connsiteX201" fmla="*/ 2431884 w 9147326"/>
              <a:gd name="connsiteY201" fmla="*/ 3604260 h 6857999"/>
              <a:gd name="connsiteX202" fmla="*/ 2426999 w 9147326"/>
              <a:gd name="connsiteY202" fmla="*/ 3600132 h 6857999"/>
              <a:gd name="connsiteX203" fmla="*/ 2421764 w 9147326"/>
              <a:gd name="connsiteY203" fmla="*/ 3596640 h 6857999"/>
              <a:gd name="connsiteX204" fmla="*/ 2416529 w 9147326"/>
              <a:gd name="connsiteY204" fmla="*/ 3593465 h 6857999"/>
              <a:gd name="connsiteX205" fmla="*/ 2411295 w 9147326"/>
              <a:gd name="connsiteY205" fmla="*/ 3590290 h 6857999"/>
              <a:gd name="connsiteX206" fmla="*/ 2405711 w 9147326"/>
              <a:gd name="connsiteY206" fmla="*/ 3587750 h 6857999"/>
              <a:gd name="connsiteX207" fmla="*/ 2400127 w 9147326"/>
              <a:gd name="connsiteY207" fmla="*/ 3585210 h 6857999"/>
              <a:gd name="connsiteX208" fmla="*/ 2394543 w 9147326"/>
              <a:gd name="connsiteY208" fmla="*/ 3583305 h 6857999"/>
              <a:gd name="connsiteX209" fmla="*/ 2388960 w 9147326"/>
              <a:gd name="connsiteY209" fmla="*/ 3581082 h 6857999"/>
              <a:gd name="connsiteX210" fmla="*/ 2383027 w 9147326"/>
              <a:gd name="connsiteY210" fmla="*/ 3579812 h 6857999"/>
              <a:gd name="connsiteX211" fmla="*/ 2377094 w 9147326"/>
              <a:gd name="connsiteY211" fmla="*/ 3578225 h 6857999"/>
              <a:gd name="connsiteX212" fmla="*/ 2371162 w 9147326"/>
              <a:gd name="connsiteY212" fmla="*/ 3577272 h 6857999"/>
              <a:gd name="connsiteX213" fmla="*/ 2365229 w 9147326"/>
              <a:gd name="connsiteY213" fmla="*/ 3576637 h 6857999"/>
              <a:gd name="connsiteX214" fmla="*/ 2358947 w 9147326"/>
              <a:gd name="connsiteY214" fmla="*/ 3576320 h 6857999"/>
              <a:gd name="connsiteX215" fmla="*/ 2353015 w 9147326"/>
              <a:gd name="connsiteY215" fmla="*/ 3576320 h 6857999"/>
              <a:gd name="connsiteX216" fmla="*/ 2347082 w 9147326"/>
              <a:gd name="connsiteY216" fmla="*/ 3576320 h 6857999"/>
              <a:gd name="connsiteX217" fmla="*/ 2341149 w 9147326"/>
              <a:gd name="connsiteY217" fmla="*/ 3576637 h 6857999"/>
              <a:gd name="connsiteX218" fmla="*/ 2335217 w 9147326"/>
              <a:gd name="connsiteY218" fmla="*/ 3577272 h 6857999"/>
              <a:gd name="connsiteX219" fmla="*/ 2329284 w 9147326"/>
              <a:gd name="connsiteY219" fmla="*/ 3578225 h 6857999"/>
              <a:gd name="connsiteX220" fmla="*/ 2323351 w 9147326"/>
              <a:gd name="connsiteY220" fmla="*/ 3579812 h 6857999"/>
              <a:gd name="connsiteX221" fmla="*/ 2317419 w 9147326"/>
              <a:gd name="connsiteY221" fmla="*/ 3581082 h 6857999"/>
              <a:gd name="connsiteX222" fmla="*/ 2311835 w 9147326"/>
              <a:gd name="connsiteY222" fmla="*/ 3583305 h 6857999"/>
              <a:gd name="connsiteX223" fmla="*/ 2306251 w 9147326"/>
              <a:gd name="connsiteY223" fmla="*/ 3585210 h 6857999"/>
              <a:gd name="connsiteX224" fmla="*/ 2300668 w 9147326"/>
              <a:gd name="connsiteY224" fmla="*/ 3587750 h 6857999"/>
              <a:gd name="connsiteX225" fmla="*/ 2295084 w 9147326"/>
              <a:gd name="connsiteY225" fmla="*/ 3590290 h 6857999"/>
              <a:gd name="connsiteX226" fmla="*/ 2289849 w 9147326"/>
              <a:gd name="connsiteY226" fmla="*/ 3593465 h 6857999"/>
              <a:gd name="connsiteX227" fmla="*/ 2284614 w 9147326"/>
              <a:gd name="connsiteY227" fmla="*/ 3596640 h 6857999"/>
              <a:gd name="connsiteX228" fmla="*/ 2279380 w 9147326"/>
              <a:gd name="connsiteY228" fmla="*/ 3600450 h 6857999"/>
              <a:gd name="connsiteX229" fmla="*/ 2274494 w 9147326"/>
              <a:gd name="connsiteY229" fmla="*/ 3604260 h 6857999"/>
              <a:gd name="connsiteX230" fmla="*/ 2269608 w 9147326"/>
              <a:gd name="connsiteY230" fmla="*/ 3608070 h 6857999"/>
              <a:gd name="connsiteX231" fmla="*/ 2265071 w 9147326"/>
              <a:gd name="connsiteY231" fmla="*/ 3612515 h 6857999"/>
              <a:gd name="connsiteX232" fmla="*/ 2261232 w 9147326"/>
              <a:gd name="connsiteY232" fmla="*/ 3616325 h 6857999"/>
              <a:gd name="connsiteX233" fmla="*/ 2258092 w 9147326"/>
              <a:gd name="connsiteY233" fmla="*/ 3620135 h 6857999"/>
              <a:gd name="connsiteX234" fmla="*/ 2251810 w 9147326"/>
              <a:gd name="connsiteY234" fmla="*/ 3628390 h 6857999"/>
              <a:gd name="connsiteX235" fmla="*/ 2246226 w 9147326"/>
              <a:gd name="connsiteY235" fmla="*/ 3636327 h 6857999"/>
              <a:gd name="connsiteX236" fmla="*/ 2241690 w 9147326"/>
              <a:gd name="connsiteY236" fmla="*/ 3644900 h 6857999"/>
              <a:gd name="connsiteX237" fmla="*/ 2237502 w 9147326"/>
              <a:gd name="connsiteY237" fmla="*/ 3654107 h 6857999"/>
              <a:gd name="connsiteX238" fmla="*/ 2234361 w 9147326"/>
              <a:gd name="connsiteY238" fmla="*/ 3663315 h 6857999"/>
              <a:gd name="connsiteX239" fmla="*/ 2231918 w 9147326"/>
              <a:gd name="connsiteY239" fmla="*/ 3672522 h 6857999"/>
              <a:gd name="connsiteX240" fmla="*/ 2230173 w 9147326"/>
              <a:gd name="connsiteY240" fmla="*/ 3682047 h 6857999"/>
              <a:gd name="connsiteX241" fmla="*/ 2229126 w 9147326"/>
              <a:gd name="connsiteY241" fmla="*/ 3691572 h 6857999"/>
              <a:gd name="connsiteX242" fmla="*/ 2228777 w 9147326"/>
              <a:gd name="connsiteY242" fmla="*/ 3701097 h 6857999"/>
              <a:gd name="connsiteX243" fmla="*/ 2229475 w 9147326"/>
              <a:gd name="connsiteY243" fmla="*/ 3710622 h 6857999"/>
              <a:gd name="connsiteX244" fmla="*/ 2230522 w 9147326"/>
              <a:gd name="connsiteY244" fmla="*/ 3720465 h 6857999"/>
              <a:gd name="connsiteX245" fmla="*/ 2232616 w 9147326"/>
              <a:gd name="connsiteY245" fmla="*/ 3729672 h 6857999"/>
              <a:gd name="connsiteX246" fmla="*/ 2235059 w 9147326"/>
              <a:gd name="connsiteY246" fmla="*/ 3739197 h 6857999"/>
              <a:gd name="connsiteX247" fmla="*/ 2238549 w 9147326"/>
              <a:gd name="connsiteY247" fmla="*/ 3748405 h 6857999"/>
              <a:gd name="connsiteX248" fmla="*/ 2242736 w 9147326"/>
              <a:gd name="connsiteY248" fmla="*/ 3756977 h 6857999"/>
              <a:gd name="connsiteX249" fmla="*/ 2534136 w 9147326"/>
              <a:gd name="connsiteY249" fmla="*/ 4048442 h 6857999"/>
              <a:gd name="connsiteX250" fmla="*/ 2538673 w 9147326"/>
              <a:gd name="connsiteY250" fmla="*/ 4052887 h 6857999"/>
              <a:gd name="connsiteX251" fmla="*/ 2542860 w 9147326"/>
              <a:gd name="connsiteY251" fmla="*/ 4057967 h 6857999"/>
              <a:gd name="connsiteX252" fmla="*/ 2546699 w 9147326"/>
              <a:gd name="connsiteY252" fmla="*/ 4062730 h 6857999"/>
              <a:gd name="connsiteX253" fmla="*/ 2550189 w 9147326"/>
              <a:gd name="connsiteY253" fmla="*/ 4067810 h 6857999"/>
              <a:gd name="connsiteX254" fmla="*/ 2553330 w 9147326"/>
              <a:gd name="connsiteY254" fmla="*/ 4073207 h 6857999"/>
              <a:gd name="connsiteX255" fmla="*/ 2556471 w 9147326"/>
              <a:gd name="connsiteY255" fmla="*/ 4078287 h 6857999"/>
              <a:gd name="connsiteX256" fmla="*/ 2559262 w 9147326"/>
              <a:gd name="connsiteY256" fmla="*/ 4084002 h 6857999"/>
              <a:gd name="connsiteX257" fmla="*/ 2561705 w 9147326"/>
              <a:gd name="connsiteY257" fmla="*/ 4089717 h 6857999"/>
              <a:gd name="connsiteX258" fmla="*/ 2563799 w 9147326"/>
              <a:gd name="connsiteY258" fmla="*/ 4095115 h 6857999"/>
              <a:gd name="connsiteX259" fmla="*/ 2565544 w 9147326"/>
              <a:gd name="connsiteY259" fmla="*/ 4100830 h 6857999"/>
              <a:gd name="connsiteX260" fmla="*/ 2566940 w 9147326"/>
              <a:gd name="connsiteY260" fmla="*/ 4106862 h 6857999"/>
              <a:gd name="connsiteX261" fmla="*/ 2568336 w 9147326"/>
              <a:gd name="connsiteY261" fmla="*/ 4112577 h 6857999"/>
              <a:gd name="connsiteX262" fmla="*/ 2569383 w 9147326"/>
              <a:gd name="connsiteY262" fmla="*/ 4118610 h 6857999"/>
              <a:gd name="connsiteX263" fmla="*/ 2570081 w 9147326"/>
              <a:gd name="connsiteY263" fmla="*/ 4124642 h 6857999"/>
              <a:gd name="connsiteX264" fmla="*/ 2570430 w 9147326"/>
              <a:gd name="connsiteY264" fmla="*/ 4130357 h 6857999"/>
              <a:gd name="connsiteX265" fmla="*/ 2570779 w 9147326"/>
              <a:gd name="connsiteY265" fmla="*/ 4136390 h 6857999"/>
              <a:gd name="connsiteX266" fmla="*/ 2570430 w 9147326"/>
              <a:gd name="connsiteY266" fmla="*/ 4142422 h 6857999"/>
              <a:gd name="connsiteX267" fmla="*/ 2570081 w 9147326"/>
              <a:gd name="connsiteY267" fmla="*/ 4148137 h 6857999"/>
              <a:gd name="connsiteX268" fmla="*/ 2569383 w 9147326"/>
              <a:gd name="connsiteY268" fmla="*/ 4154170 h 6857999"/>
              <a:gd name="connsiteX269" fmla="*/ 2568336 w 9147326"/>
              <a:gd name="connsiteY269" fmla="*/ 4160202 h 6857999"/>
              <a:gd name="connsiteX270" fmla="*/ 2566940 w 9147326"/>
              <a:gd name="connsiteY270" fmla="*/ 4165917 h 6857999"/>
              <a:gd name="connsiteX271" fmla="*/ 2565544 w 9147326"/>
              <a:gd name="connsiteY271" fmla="*/ 4171632 h 6857999"/>
              <a:gd name="connsiteX272" fmla="*/ 2563799 w 9147326"/>
              <a:gd name="connsiteY272" fmla="*/ 4177665 h 6857999"/>
              <a:gd name="connsiteX273" fmla="*/ 2561705 w 9147326"/>
              <a:gd name="connsiteY273" fmla="*/ 4183062 h 6857999"/>
              <a:gd name="connsiteX274" fmla="*/ 2559262 w 9147326"/>
              <a:gd name="connsiteY274" fmla="*/ 4188777 h 6857999"/>
              <a:gd name="connsiteX275" fmla="*/ 2556471 w 9147326"/>
              <a:gd name="connsiteY275" fmla="*/ 4194175 h 6857999"/>
              <a:gd name="connsiteX276" fmla="*/ 2553330 w 9147326"/>
              <a:gd name="connsiteY276" fmla="*/ 4199572 h 6857999"/>
              <a:gd name="connsiteX277" fmla="*/ 2550189 w 9147326"/>
              <a:gd name="connsiteY277" fmla="*/ 4204652 h 6857999"/>
              <a:gd name="connsiteX278" fmla="*/ 2546699 w 9147326"/>
              <a:gd name="connsiteY278" fmla="*/ 4210050 h 6857999"/>
              <a:gd name="connsiteX279" fmla="*/ 2542860 w 9147326"/>
              <a:gd name="connsiteY279" fmla="*/ 4214812 h 6857999"/>
              <a:gd name="connsiteX280" fmla="*/ 2538673 w 9147326"/>
              <a:gd name="connsiteY280" fmla="*/ 4219892 h 6857999"/>
              <a:gd name="connsiteX281" fmla="*/ 2534136 w 9147326"/>
              <a:gd name="connsiteY281" fmla="*/ 4224337 h 6857999"/>
              <a:gd name="connsiteX282" fmla="*/ 2529599 w 9147326"/>
              <a:gd name="connsiteY282" fmla="*/ 4228782 h 6857999"/>
              <a:gd name="connsiteX283" fmla="*/ 2524713 w 9147326"/>
              <a:gd name="connsiteY283" fmla="*/ 4232592 h 6857999"/>
              <a:gd name="connsiteX284" fmla="*/ 2519828 w 9147326"/>
              <a:gd name="connsiteY284" fmla="*/ 4236402 h 6857999"/>
              <a:gd name="connsiteX285" fmla="*/ 2514942 w 9147326"/>
              <a:gd name="connsiteY285" fmla="*/ 4239895 h 6857999"/>
              <a:gd name="connsiteX286" fmla="*/ 2509707 w 9147326"/>
              <a:gd name="connsiteY286" fmla="*/ 4243387 h 6857999"/>
              <a:gd name="connsiteX287" fmla="*/ 2504472 w 9147326"/>
              <a:gd name="connsiteY287" fmla="*/ 4246245 h 6857999"/>
              <a:gd name="connsiteX288" fmla="*/ 2498889 w 9147326"/>
              <a:gd name="connsiteY288" fmla="*/ 4249102 h 6857999"/>
              <a:gd name="connsiteX289" fmla="*/ 2493654 w 9147326"/>
              <a:gd name="connsiteY289" fmla="*/ 4251642 h 6857999"/>
              <a:gd name="connsiteX290" fmla="*/ 2488070 w 9147326"/>
              <a:gd name="connsiteY290" fmla="*/ 4253547 h 6857999"/>
              <a:gd name="connsiteX291" fmla="*/ 2482138 w 9147326"/>
              <a:gd name="connsiteY291" fmla="*/ 4255452 h 6857999"/>
              <a:gd name="connsiteX292" fmla="*/ 2476554 w 9147326"/>
              <a:gd name="connsiteY292" fmla="*/ 4257040 h 6857999"/>
              <a:gd name="connsiteX293" fmla="*/ 2470621 w 9147326"/>
              <a:gd name="connsiteY293" fmla="*/ 4258627 h 6857999"/>
              <a:gd name="connsiteX294" fmla="*/ 2465038 w 9147326"/>
              <a:gd name="connsiteY294" fmla="*/ 4259262 h 6857999"/>
              <a:gd name="connsiteX295" fmla="*/ 2459105 w 9147326"/>
              <a:gd name="connsiteY295" fmla="*/ 4260215 h 6857999"/>
              <a:gd name="connsiteX296" fmla="*/ 2453172 w 9147326"/>
              <a:gd name="connsiteY296" fmla="*/ 4260532 h 6857999"/>
              <a:gd name="connsiteX297" fmla="*/ 2447240 w 9147326"/>
              <a:gd name="connsiteY297" fmla="*/ 4260532 h 6857999"/>
              <a:gd name="connsiteX298" fmla="*/ 5052034 w 9147326"/>
              <a:gd name="connsiteY298" fmla="*/ 6857999 h 6857999"/>
              <a:gd name="connsiteX299" fmla="*/ 9147326 w 9147326"/>
              <a:gd name="connsiteY2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147326" h="6857999">
                <a:moveTo>
                  <a:pt x="9147326" y="0"/>
                </a:moveTo>
                <a:lnTo>
                  <a:pt x="0" y="0"/>
                </a:lnTo>
                <a:lnTo>
                  <a:pt x="0" y="117731"/>
                </a:lnTo>
                <a:lnTo>
                  <a:pt x="2563450" y="2678112"/>
                </a:lnTo>
                <a:lnTo>
                  <a:pt x="2567987" y="2682875"/>
                </a:lnTo>
                <a:lnTo>
                  <a:pt x="2572175" y="2687320"/>
                </a:lnTo>
                <a:lnTo>
                  <a:pt x="2576014" y="2692717"/>
                </a:lnTo>
                <a:lnTo>
                  <a:pt x="2579503" y="2697480"/>
                </a:lnTo>
                <a:lnTo>
                  <a:pt x="2582644" y="2702877"/>
                </a:lnTo>
                <a:lnTo>
                  <a:pt x="2585785" y="2708275"/>
                </a:lnTo>
                <a:lnTo>
                  <a:pt x="2588577" y="2713672"/>
                </a:lnTo>
                <a:lnTo>
                  <a:pt x="2591020" y="2719070"/>
                </a:lnTo>
                <a:lnTo>
                  <a:pt x="2593114" y="2725102"/>
                </a:lnTo>
                <a:lnTo>
                  <a:pt x="2594859" y="2730817"/>
                </a:lnTo>
                <a:lnTo>
                  <a:pt x="2596254" y="2736532"/>
                </a:lnTo>
                <a:lnTo>
                  <a:pt x="2597650" y="2742565"/>
                </a:lnTo>
                <a:lnTo>
                  <a:pt x="2598697" y="2748280"/>
                </a:lnTo>
                <a:cubicBezTo>
                  <a:pt x="2598930" y="2750185"/>
                  <a:pt x="2599162" y="2752090"/>
                  <a:pt x="2599395" y="2753995"/>
                </a:cubicBezTo>
                <a:cubicBezTo>
                  <a:pt x="2599511" y="2756112"/>
                  <a:pt x="2599628" y="2758228"/>
                  <a:pt x="2599744" y="2760345"/>
                </a:cubicBezTo>
                <a:cubicBezTo>
                  <a:pt x="2599860" y="2762356"/>
                  <a:pt x="2599977" y="2764366"/>
                  <a:pt x="2600093" y="2766377"/>
                </a:cubicBezTo>
                <a:cubicBezTo>
                  <a:pt x="2599977" y="2768282"/>
                  <a:pt x="2599860" y="2770187"/>
                  <a:pt x="2599744" y="2772092"/>
                </a:cubicBezTo>
                <a:cubicBezTo>
                  <a:pt x="2599628" y="2774103"/>
                  <a:pt x="2599511" y="2776114"/>
                  <a:pt x="2599395" y="2778125"/>
                </a:cubicBezTo>
                <a:cubicBezTo>
                  <a:pt x="2599162" y="2780136"/>
                  <a:pt x="2598930" y="2782146"/>
                  <a:pt x="2598697" y="2784157"/>
                </a:cubicBezTo>
                <a:lnTo>
                  <a:pt x="2597650" y="2790190"/>
                </a:lnTo>
                <a:lnTo>
                  <a:pt x="2596254" y="2795905"/>
                </a:lnTo>
                <a:lnTo>
                  <a:pt x="2594859" y="2801620"/>
                </a:lnTo>
                <a:lnTo>
                  <a:pt x="2593114" y="2807335"/>
                </a:lnTo>
                <a:lnTo>
                  <a:pt x="2591020" y="2813050"/>
                </a:lnTo>
                <a:lnTo>
                  <a:pt x="2588577" y="2818765"/>
                </a:lnTo>
                <a:lnTo>
                  <a:pt x="2585785" y="2824162"/>
                </a:lnTo>
                <a:lnTo>
                  <a:pt x="2582644" y="2829560"/>
                </a:lnTo>
                <a:lnTo>
                  <a:pt x="2579503" y="2834640"/>
                </a:lnTo>
                <a:lnTo>
                  <a:pt x="2576014" y="2840037"/>
                </a:lnTo>
                <a:lnTo>
                  <a:pt x="2572175" y="2844800"/>
                </a:lnTo>
                <a:lnTo>
                  <a:pt x="2567987" y="2849562"/>
                </a:lnTo>
                <a:lnTo>
                  <a:pt x="2563450" y="2854325"/>
                </a:lnTo>
                <a:lnTo>
                  <a:pt x="2558913" y="2858770"/>
                </a:lnTo>
                <a:lnTo>
                  <a:pt x="2554028" y="2862580"/>
                </a:lnTo>
                <a:lnTo>
                  <a:pt x="2549142" y="2866390"/>
                </a:lnTo>
                <a:lnTo>
                  <a:pt x="2543907" y="2870200"/>
                </a:lnTo>
                <a:lnTo>
                  <a:pt x="2538673" y="2873375"/>
                </a:lnTo>
                <a:lnTo>
                  <a:pt x="2533438" y="2876550"/>
                </a:lnTo>
                <a:lnTo>
                  <a:pt x="2527854" y="2879090"/>
                </a:lnTo>
                <a:lnTo>
                  <a:pt x="2522270" y="2881312"/>
                </a:lnTo>
                <a:lnTo>
                  <a:pt x="2516687" y="2883535"/>
                </a:lnTo>
                <a:lnTo>
                  <a:pt x="2510754" y="2885757"/>
                </a:lnTo>
                <a:lnTo>
                  <a:pt x="2505170" y="2887027"/>
                </a:lnTo>
                <a:lnTo>
                  <a:pt x="2499238" y="2888297"/>
                </a:lnTo>
                <a:lnTo>
                  <a:pt x="2493305" y="2889567"/>
                </a:lnTo>
                <a:lnTo>
                  <a:pt x="2487372" y="2890202"/>
                </a:lnTo>
                <a:lnTo>
                  <a:pt x="2481440" y="2890520"/>
                </a:lnTo>
                <a:lnTo>
                  <a:pt x="2475507" y="2890520"/>
                </a:lnTo>
                <a:lnTo>
                  <a:pt x="2469574" y="2890520"/>
                </a:lnTo>
                <a:lnTo>
                  <a:pt x="2463642" y="2890202"/>
                </a:lnTo>
                <a:lnTo>
                  <a:pt x="2457709" y="2889567"/>
                </a:lnTo>
                <a:lnTo>
                  <a:pt x="2451776" y="2888297"/>
                </a:lnTo>
                <a:lnTo>
                  <a:pt x="2445844" y="2887027"/>
                </a:lnTo>
                <a:lnTo>
                  <a:pt x="2439911" y="2885757"/>
                </a:lnTo>
                <a:lnTo>
                  <a:pt x="2434327" y="2883535"/>
                </a:lnTo>
                <a:lnTo>
                  <a:pt x="2428744" y="2881312"/>
                </a:lnTo>
                <a:lnTo>
                  <a:pt x="2423160" y="2879090"/>
                </a:lnTo>
                <a:lnTo>
                  <a:pt x="2417576" y="2876550"/>
                </a:lnTo>
                <a:lnTo>
                  <a:pt x="2412341" y="2873375"/>
                </a:lnTo>
                <a:lnTo>
                  <a:pt x="2407107" y="2870200"/>
                </a:lnTo>
                <a:lnTo>
                  <a:pt x="2401872" y="2866390"/>
                </a:lnTo>
                <a:lnTo>
                  <a:pt x="2396986" y="2862580"/>
                </a:lnTo>
                <a:lnTo>
                  <a:pt x="2392101" y="2858770"/>
                </a:lnTo>
                <a:lnTo>
                  <a:pt x="2387564" y="2854325"/>
                </a:lnTo>
                <a:lnTo>
                  <a:pt x="2273098" y="2740025"/>
                </a:lnTo>
                <a:lnTo>
                  <a:pt x="2268212" y="2735580"/>
                </a:lnTo>
                <a:lnTo>
                  <a:pt x="2263326" y="2731452"/>
                </a:lnTo>
                <a:lnTo>
                  <a:pt x="2258441" y="2727642"/>
                </a:lnTo>
                <a:lnTo>
                  <a:pt x="2253555" y="2724150"/>
                </a:lnTo>
                <a:lnTo>
                  <a:pt x="2248320" y="2720975"/>
                </a:lnTo>
                <a:lnTo>
                  <a:pt x="2242736" y="2717800"/>
                </a:lnTo>
                <a:lnTo>
                  <a:pt x="2237502" y="2715260"/>
                </a:lnTo>
                <a:lnTo>
                  <a:pt x="2231918" y="2713037"/>
                </a:lnTo>
                <a:lnTo>
                  <a:pt x="2225986" y="2710497"/>
                </a:lnTo>
                <a:lnTo>
                  <a:pt x="2220402" y="2708592"/>
                </a:lnTo>
                <a:lnTo>
                  <a:pt x="2214469" y="2707322"/>
                </a:lnTo>
                <a:lnTo>
                  <a:pt x="2208536" y="2706052"/>
                </a:lnTo>
                <a:lnTo>
                  <a:pt x="2202953" y="2704782"/>
                </a:lnTo>
                <a:lnTo>
                  <a:pt x="2196671" y="2704147"/>
                </a:lnTo>
                <a:lnTo>
                  <a:pt x="2190738" y="2703830"/>
                </a:lnTo>
                <a:lnTo>
                  <a:pt x="2184806" y="2703512"/>
                </a:lnTo>
                <a:lnTo>
                  <a:pt x="2178873" y="2703830"/>
                </a:lnTo>
                <a:lnTo>
                  <a:pt x="2172940" y="2704147"/>
                </a:lnTo>
                <a:lnTo>
                  <a:pt x="2167008" y="2704782"/>
                </a:lnTo>
                <a:lnTo>
                  <a:pt x="2161075" y="2706052"/>
                </a:lnTo>
                <a:lnTo>
                  <a:pt x="2155142" y="2707322"/>
                </a:lnTo>
                <a:lnTo>
                  <a:pt x="2149559" y="2708592"/>
                </a:lnTo>
                <a:lnTo>
                  <a:pt x="2143626" y="2710497"/>
                </a:lnTo>
                <a:lnTo>
                  <a:pt x="2138042" y="2713037"/>
                </a:lnTo>
                <a:lnTo>
                  <a:pt x="2132458" y="2715260"/>
                </a:lnTo>
                <a:lnTo>
                  <a:pt x="2126875" y="2717800"/>
                </a:lnTo>
                <a:lnTo>
                  <a:pt x="2121640" y="2720975"/>
                </a:lnTo>
                <a:lnTo>
                  <a:pt x="2116406" y="2724150"/>
                </a:lnTo>
                <a:lnTo>
                  <a:pt x="2111171" y="2727642"/>
                </a:lnTo>
                <a:lnTo>
                  <a:pt x="2106285" y="2731452"/>
                </a:lnTo>
                <a:lnTo>
                  <a:pt x="2101399" y="2735580"/>
                </a:lnTo>
                <a:lnTo>
                  <a:pt x="2096862" y="2740025"/>
                </a:lnTo>
                <a:lnTo>
                  <a:pt x="2092326" y="2744787"/>
                </a:lnTo>
                <a:lnTo>
                  <a:pt x="2088487" y="2749550"/>
                </a:lnTo>
                <a:lnTo>
                  <a:pt x="2084299" y="2754312"/>
                </a:lnTo>
                <a:lnTo>
                  <a:pt x="2080810" y="2759710"/>
                </a:lnTo>
                <a:lnTo>
                  <a:pt x="2077320" y="2764790"/>
                </a:lnTo>
                <a:lnTo>
                  <a:pt x="2074179" y="2770187"/>
                </a:lnTo>
                <a:lnTo>
                  <a:pt x="2071736" y="2775585"/>
                </a:lnTo>
                <a:lnTo>
                  <a:pt x="2069293" y="2781300"/>
                </a:lnTo>
                <a:lnTo>
                  <a:pt x="2066850" y="2787015"/>
                </a:lnTo>
                <a:lnTo>
                  <a:pt x="2065105" y="2792730"/>
                </a:lnTo>
                <a:lnTo>
                  <a:pt x="2063709" y="2798445"/>
                </a:lnTo>
                <a:lnTo>
                  <a:pt x="2062314" y="2804477"/>
                </a:lnTo>
                <a:lnTo>
                  <a:pt x="2061266" y="2810192"/>
                </a:lnTo>
                <a:cubicBezTo>
                  <a:pt x="2061033" y="2812203"/>
                  <a:pt x="2060801" y="2814214"/>
                  <a:pt x="2060568" y="2816225"/>
                </a:cubicBezTo>
                <a:lnTo>
                  <a:pt x="2060220" y="2822257"/>
                </a:lnTo>
                <a:cubicBezTo>
                  <a:pt x="2060103" y="2824162"/>
                  <a:pt x="2059987" y="2826067"/>
                  <a:pt x="2059870" y="2827972"/>
                </a:cubicBezTo>
                <a:cubicBezTo>
                  <a:pt x="2059987" y="2829983"/>
                  <a:pt x="2060103" y="2831994"/>
                  <a:pt x="2060220" y="2834005"/>
                </a:cubicBezTo>
                <a:lnTo>
                  <a:pt x="2060568" y="2840037"/>
                </a:lnTo>
                <a:cubicBezTo>
                  <a:pt x="2060801" y="2841942"/>
                  <a:pt x="2061033" y="2843847"/>
                  <a:pt x="2061266" y="2845752"/>
                </a:cubicBezTo>
                <a:lnTo>
                  <a:pt x="2062314" y="2851785"/>
                </a:lnTo>
                <a:lnTo>
                  <a:pt x="2063709" y="2857817"/>
                </a:lnTo>
                <a:lnTo>
                  <a:pt x="2065105" y="2863532"/>
                </a:lnTo>
                <a:lnTo>
                  <a:pt x="2066850" y="2869247"/>
                </a:lnTo>
                <a:lnTo>
                  <a:pt x="2069293" y="2875280"/>
                </a:lnTo>
                <a:lnTo>
                  <a:pt x="2071736" y="2880677"/>
                </a:lnTo>
                <a:lnTo>
                  <a:pt x="2074179" y="2886075"/>
                </a:lnTo>
                <a:lnTo>
                  <a:pt x="2077320" y="2891472"/>
                </a:lnTo>
                <a:lnTo>
                  <a:pt x="2080810" y="2896870"/>
                </a:lnTo>
                <a:lnTo>
                  <a:pt x="2084299" y="2901632"/>
                </a:lnTo>
                <a:lnTo>
                  <a:pt x="2088487" y="2906712"/>
                </a:lnTo>
                <a:lnTo>
                  <a:pt x="2092326" y="2911475"/>
                </a:lnTo>
                <a:lnTo>
                  <a:pt x="2096862" y="2916237"/>
                </a:lnTo>
                <a:lnTo>
                  <a:pt x="2820649" y="3639502"/>
                </a:lnTo>
                <a:lnTo>
                  <a:pt x="2825186" y="3643947"/>
                </a:lnTo>
                <a:lnTo>
                  <a:pt x="2829374" y="3648710"/>
                </a:lnTo>
                <a:lnTo>
                  <a:pt x="2833213" y="3653790"/>
                </a:lnTo>
                <a:lnTo>
                  <a:pt x="2836702" y="3658870"/>
                </a:lnTo>
                <a:lnTo>
                  <a:pt x="2839843" y="3664267"/>
                </a:lnTo>
                <a:lnTo>
                  <a:pt x="2842984" y="3669347"/>
                </a:lnTo>
                <a:lnTo>
                  <a:pt x="2845776" y="3675062"/>
                </a:lnTo>
                <a:lnTo>
                  <a:pt x="2847870" y="3680460"/>
                </a:lnTo>
                <a:lnTo>
                  <a:pt x="2850313" y="3686175"/>
                </a:lnTo>
                <a:lnTo>
                  <a:pt x="2852058" y="3691890"/>
                </a:lnTo>
                <a:lnTo>
                  <a:pt x="2853453" y="3697605"/>
                </a:lnTo>
                <a:lnTo>
                  <a:pt x="2854849" y="3703637"/>
                </a:lnTo>
                <a:lnTo>
                  <a:pt x="2855896" y="3709670"/>
                </a:lnTo>
                <a:cubicBezTo>
                  <a:pt x="2856129" y="3711575"/>
                  <a:pt x="2856361" y="3713480"/>
                  <a:pt x="2856594" y="3715385"/>
                </a:cubicBezTo>
                <a:cubicBezTo>
                  <a:pt x="2856710" y="3717396"/>
                  <a:pt x="2856827" y="3719406"/>
                  <a:pt x="2856943" y="3721417"/>
                </a:cubicBezTo>
                <a:cubicBezTo>
                  <a:pt x="2857059" y="3723428"/>
                  <a:pt x="2857176" y="3725439"/>
                  <a:pt x="2857292" y="3727450"/>
                </a:cubicBezTo>
                <a:cubicBezTo>
                  <a:pt x="2857176" y="3729355"/>
                  <a:pt x="2857059" y="3731260"/>
                  <a:pt x="2856943" y="3733165"/>
                </a:cubicBezTo>
                <a:cubicBezTo>
                  <a:pt x="2856827" y="3735176"/>
                  <a:pt x="2856710" y="3737186"/>
                  <a:pt x="2856594" y="3739197"/>
                </a:cubicBezTo>
                <a:cubicBezTo>
                  <a:pt x="2856361" y="3741208"/>
                  <a:pt x="2856129" y="3743219"/>
                  <a:pt x="2855896" y="3745230"/>
                </a:cubicBezTo>
                <a:lnTo>
                  <a:pt x="2854849" y="3750945"/>
                </a:lnTo>
                <a:lnTo>
                  <a:pt x="2853453" y="3756977"/>
                </a:lnTo>
                <a:lnTo>
                  <a:pt x="2852058" y="3763010"/>
                </a:lnTo>
                <a:lnTo>
                  <a:pt x="2850313" y="3768407"/>
                </a:lnTo>
                <a:lnTo>
                  <a:pt x="2847870" y="3774122"/>
                </a:lnTo>
                <a:lnTo>
                  <a:pt x="2845776" y="3779837"/>
                </a:lnTo>
                <a:lnTo>
                  <a:pt x="2842984" y="3785235"/>
                </a:lnTo>
                <a:lnTo>
                  <a:pt x="2839843" y="3790632"/>
                </a:lnTo>
                <a:lnTo>
                  <a:pt x="2836702" y="3795712"/>
                </a:lnTo>
                <a:lnTo>
                  <a:pt x="2833213" y="3801110"/>
                </a:lnTo>
                <a:lnTo>
                  <a:pt x="2829374" y="3805872"/>
                </a:lnTo>
                <a:lnTo>
                  <a:pt x="2825186" y="3810635"/>
                </a:lnTo>
                <a:lnTo>
                  <a:pt x="2820649" y="3815397"/>
                </a:lnTo>
                <a:lnTo>
                  <a:pt x="2816113" y="3819842"/>
                </a:lnTo>
                <a:lnTo>
                  <a:pt x="2811227" y="3823970"/>
                </a:lnTo>
                <a:lnTo>
                  <a:pt x="2806341" y="3827780"/>
                </a:lnTo>
                <a:lnTo>
                  <a:pt x="2801106" y="3831272"/>
                </a:lnTo>
                <a:lnTo>
                  <a:pt x="2795872" y="3834447"/>
                </a:lnTo>
                <a:lnTo>
                  <a:pt x="2790637" y="3837622"/>
                </a:lnTo>
                <a:lnTo>
                  <a:pt x="2785053" y="3840480"/>
                </a:lnTo>
                <a:lnTo>
                  <a:pt x="2779469" y="3843020"/>
                </a:lnTo>
                <a:lnTo>
                  <a:pt x="2773886" y="3844925"/>
                </a:lnTo>
                <a:lnTo>
                  <a:pt x="2767953" y="3846830"/>
                </a:lnTo>
                <a:lnTo>
                  <a:pt x="2762369" y="3848417"/>
                </a:lnTo>
                <a:lnTo>
                  <a:pt x="2756437" y="3849370"/>
                </a:lnTo>
                <a:lnTo>
                  <a:pt x="2750504" y="3850640"/>
                </a:lnTo>
                <a:lnTo>
                  <a:pt x="2744571" y="3851275"/>
                </a:lnTo>
                <a:lnTo>
                  <a:pt x="2738639" y="3851592"/>
                </a:lnTo>
                <a:lnTo>
                  <a:pt x="2732706" y="3851910"/>
                </a:lnTo>
                <a:lnTo>
                  <a:pt x="2726773" y="3851592"/>
                </a:lnTo>
                <a:lnTo>
                  <a:pt x="2720841" y="3851275"/>
                </a:lnTo>
                <a:lnTo>
                  <a:pt x="2714908" y="3850640"/>
                </a:lnTo>
                <a:lnTo>
                  <a:pt x="2708975" y="3849370"/>
                </a:lnTo>
                <a:lnTo>
                  <a:pt x="2703043" y="3848417"/>
                </a:lnTo>
                <a:lnTo>
                  <a:pt x="2697110" y="3846830"/>
                </a:lnTo>
                <a:lnTo>
                  <a:pt x="2691526" y="3844925"/>
                </a:lnTo>
                <a:lnTo>
                  <a:pt x="2685943" y="3843020"/>
                </a:lnTo>
                <a:lnTo>
                  <a:pt x="2680359" y="3840480"/>
                </a:lnTo>
                <a:lnTo>
                  <a:pt x="2674775" y="3837622"/>
                </a:lnTo>
                <a:lnTo>
                  <a:pt x="2669540" y="3834447"/>
                </a:lnTo>
                <a:lnTo>
                  <a:pt x="2664306" y="3831272"/>
                </a:lnTo>
                <a:lnTo>
                  <a:pt x="2659071" y="3827780"/>
                </a:lnTo>
                <a:lnTo>
                  <a:pt x="2654185" y="3823970"/>
                </a:lnTo>
                <a:lnTo>
                  <a:pt x="2649300" y="3819842"/>
                </a:lnTo>
                <a:lnTo>
                  <a:pt x="2644763" y="3815397"/>
                </a:lnTo>
                <a:lnTo>
                  <a:pt x="2548793" y="3720147"/>
                </a:lnTo>
                <a:lnTo>
                  <a:pt x="2441307" y="3612515"/>
                </a:lnTo>
                <a:lnTo>
                  <a:pt x="2436770" y="3608070"/>
                </a:lnTo>
                <a:lnTo>
                  <a:pt x="2431884" y="3604260"/>
                </a:lnTo>
                <a:lnTo>
                  <a:pt x="2426999" y="3600132"/>
                </a:lnTo>
                <a:lnTo>
                  <a:pt x="2421764" y="3596640"/>
                </a:lnTo>
                <a:lnTo>
                  <a:pt x="2416529" y="3593465"/>
                </a:lnTo>
                <a:lnTo>
                  <a:pt x="2411295" y="3590290"/>
                </a:lnTo>
                <a:lnTo>
                  <a:pt x="2405711" y="3587750"/>
                </a:lnTo>
                <a:lnTo>
                  <a:pt x="2400127" y="3585210"/>
                </a:lnTo>
                <a:lnTo>
                  <a:pt x="2394543" y="3583305"/>
                </a:lnTo>
                <a:lnTo>
                  <a:pt x="2388960" y="3581082"/>
                </a:lnTo>
                <a:lnTo>
                  <a:pt x="2383027" y="3579812"/>
                </a:lnTo>
                <a:lnTo>
                  <a:pt x="2377094" y="3578225"/>
                </a:lnTo>
                <a:lnTo>
                  <a:pt x="2371162" y="3577272"/>
                </a:lnTo>
                <a:lnTo>
                  <a:pt x="2365229" y="3576637"/>
                </a:lnTo>
                <a:lnTo>
                  <a:pt x="2358947" y="3576320"/>
                </a:lnTo>
                <a:lnTo>
                  <a:pt x="2353015" y="3576320"/>
                </a:lnTo>
                <a:lnTo>
                  <a:pt x="2347082" y="3576320"/>
                </a:lnTo>
                <a:lnTo>
                  <a:pt x="2341149" y="3576637"/>
                </a:lnTo>
                <a:lnTo>
                  <a:pt x="2335217" y="3577272"/>
                </a:lnTo>
                <a:lnTo>
                  <a:pt x="2329284" y="3578225"/>
                </a:lnTo>
                <a:lnTo>
                  <a:pt x="2323351" y="3579812"/>
                </a:lnTo>
                <a:lnTo>
                  <a:pt x="2317419" y="3581082"/>
                </a:lnTo>
                <a:lnTo>
                  <a:pt x="2311835" y="3583305"/>
                </a:lnTo>
                <a:lnTo>
                  <a:pt x="2306251" y="3585210"/>
                </a:lnTo>
                <a:lnTo>
                  <a:pt x="2300668" y="3587750"/>
                </a:lnTo>
                <a:lnTo>
                  <a:pt x="2295084" y="3590290"/>
                </a:lnTo>
                <a:lnTo>
                  <a:pt x="2289849" y="3593465"/>
                </a:lnTo>
                <a:lnTo>
                  <a:pt x="2284614" y="3596640"/>
                </a:lnTo>
                <a:lnTo>
                  <a:pt x="2279380" y="3600450"/>
                </a:lnTo>
                <a:lnTo>
                  <a:pt x="2274494" y="3604260"/>
                </a:lnTo>
                <a:lnTo>
                  <a:pt x="2269608" y="3608070"/>
                </a:lnTo>
                <a:lnTo>
                  <a:pt x="2265071" y="3612515"/>
                </a:lnTo>
                <a:lnTo>
                  <a:pt x="2261232" y="3616325"/>
                </a:lnTo>
                <a:lnTo>
                  <a:pt x="2258092" y="3620135"/>
                </a:lnTo>
                <a:lnTo>
                  <a:pt x="2251810" y="3628390"/>
                </a:lnTo>
                <a:lnTo>
                  <a:pt x="2246226" y="3636327"/>
                </a:lnTo>
                <a:lnTo>
                  <a:pt x="2241690" y="3644900"/>
                </a:lnTo>
                <a:lnTo>
                  <a:pt x="2237502" y="3654107"/>
                </a:lnTo>
                <a:lnTo>
                  <a:pt x="2234361" y="3663315"/>
                </a:lnTo>
                <a:lnTo>
                  <a:pt x="2231918" y="3672522"/>
                </a:lnTo>
                <a:lnTo>
                  <a:pt x="2230173" y="3682047"/>
                </a:lnTo>
                <a:lnTo>
                  <a:pt x="2229126" y="3691572"/>
                </a:lnTo>
                <a:cubicBezTo>
                  <a:pt x="2229010" y="3694747"/>
                  <a:pt x="2228893" y="3697922"/>
                  <a:pt x="2228777" y="3701097"/>
                </a:cubicBezTo>
                <a:cubicBezTo>
                  <a:pt x="2229010" y="3704272"/>
                  <a:pt x="2229242" y="3707447"/>
                  <a:pt x="2229475" y="3710622"/>
                </a:cubicBezTo>
                <a:lnTo>
                  <a:pt x="2230522" y="3720465"/>
                </a:lnTo>
                <a:lnTo>
                  <a:pt x="2232616" y="3729672"/>
                </a:lnTo>
                <a:lnTo>
                  <a:pt x="2235059" y="3739197"/>
                </a:lnTo>
                <a:lnTo>
                  <a:pt x="2238549" y="3748405"/>
                </a:lnTo>
                <a:lnTo>
                  <a:pt x="2242736" y="3756977"/>
                </a:lnTo>
                <a:lnTo>
                  <a:pt x="2534136" y="4048442"/>
                </a:lnTo>
                <a:lnTo>
                  <a:pt x="2538673" y="4052887"/>
                </a:lnTo>
                <a:lnTo>
                  <a:pt x="2542860" y="4057967"/>
                </a:lnTo>
                <a:lnTo>
                  <a:pt x="2546699" y="4062730"/>
                </a:lnTo>
                <a:lnTo>
                  <a:pt x="2550189" y="4067810"/>
                </a:lnTo>
                <a:lnTo>
                  <a:pt x="2553330" y="4073207"/>
                </a:lnTo>
                <a:lnTo>
                  <a:pt x="2556471" y="4078287"/>
                </a:lnTo>
                <a:lnTo>
                  <a:pt x="2559262" y="4084002"/>
                </a:lnTo>
                <a:lnTo>
                  <a:pt x="2561705" y="4089717"/>
                </a:lnTo>
                <a:lnTo>
                  <a:pt x="2563799" y="4095115"/>
                </a:lnTo>
                <a:lnTo>
                  <a:pt x="2565544" y="4100830"/>
                </a:lnTo>
                <a:lnTo>
                  <a:pt x="2566940" y="4106862"/>
                </a:lnTo>
                <a:lnTo>
                  <a:pt x="2568336" y="4112577"/>
                </a:lnTo>
                <a:lnTo>
                  <a:pt x="2569383" y="4118610"/>
                </a:lnTo>
                <a:cubicBezTo>
                  <a:pt x="2569616" y="4120621"/>
                  <a:pt x="2569848" y="4122631"/>
                  <a:pt x="2570081" y="4124642"/>
                </a:cubicBezTo>
                <a:cubicBezTo>
                  <a:pt x="2570197" y="4126547"/>
                  <a:pt x="2570314" y="4128452"/>
                  <a:pt x="2570430" y="4130357"/>
                </a:cubicBezTo>
                <a:cubicBezTo>
                  <a:pt x="2570546" y="4132368"/>
                  <a:pt x="2570663" y="4134379"/>
                  <a:pt x="2570779" y="4136390"/>
                </a:cubicBezTo>
                <a:cubicBezTo>
                  <a:pt x="2570663" y="4138401"/>
                  <a:pt x="2570546" y="4140411"/>
                  <a:pt x="2570430" y="4142422"/>
                </a:cubicBezTo>
                <a:cubicBezTo>
                  <a:pt x="2570314" y="4144327"/>
                  <a:pt x="2570197" y="4146232"/>
                  <a:pt x="2570081" y="4148137"/>
                </a:cubicBezTo>
                <a:cubicBezTo>
                  <a:pt x="2569848" y="4150148"/>
                  <a:pt x="2569616" y="4152159"/>
                  <a:pt x="2569383" y="4154170"/>
                </a:cubicBezTo>
                <a:lnTo>
                  <a:pt x="2568336" y="4160202"/>
                </a:lnTo>
                <a:lnTo>
                  <a:pt x="2566940" y="4165917"/>
                </a:lnTo>
                <a:lnTo>
                  <a:pt x="2565544" y="4171632"/>
                </a:lnTo>
                <a:lnTo>
                  <a:pt x="2563799" y="4177665"/>
                </a:lnTo>
                <a:lnTo>
                  <a:pt x="2561705" y="4183062"/>
                </a:lnTo>
                <a:lnTo>
                  <a:pt x="2559262" y="4188777"/>
                </a:lnTo>
                <a:lnTo>
                  <a:pt x="2556471" y="4194175"/>
                </a:lnTo>
                <a:lnTo>
                  <a:pt x="2553330" y="4199572"/>
                </a:lnTo>
                <a:lnTo>
                  <a:pt x="2550189" y="4204652"/>
                </a:lnTo>
                <a:lnTo>
                  <a:pt x="2546699" y="4210050"/>
                </a:lnTo>
                <a:lnTo>
                  <a:pt x="2542860" y="4214812"/>
                </a:lnTo>
                <a:lnTo>
                  <a:pt x="2538673" y="4219892"/>
                </a:lnTo>
                <a:lnTo>
                  <a:pt x="2534136" y="4224337"/>
                </a:lnTo>
                <a:lnTo>
                  <a:pt x="2529599" y="4228782"/>
                </a:lnTo>
                <a:lnTo>
                  <a:pt x="2524713" y="4232592"/>
                </a:lnTo>
                <a:lnTo>
                  <a:pt x="2519828" y="4236402"/>
                </a:lnTo>
                <a:lnTo>
                  <a:pt x="2514942" y="4239895"/>
                </a:lnTo>
                <a:lnTo>
                  <a:pt x="2509707" y="4243387"/>
                </a:lnTo>
                <a:lnTo>
                  <a:pt x="2504472" y="4246245"/>
                </a:lnTo>
                <a:lnTo>
                  <a:pt x="2498889" y="4249102"/>
                </a:lnTo>
                <a:lnTo>
                  <a:pt x="2493654" y="4251642"/>
                </a:lnTo>
                <a:lnTo>
                  <a:pt x="2488070" y="4253547"/>
                </a:lnTo>
                <a:lnTo>
                  <a:pt x="2482138" y="4255452"/>
                </a:lnTo>
                <a:lnTo>
                  <a:pt x="2476554" y="4257040"/>
                </a:lnTo>
                <a:lnTo>
                  <a:pt x="2470621" y="4258627"/>
                </a:lnTo>
                <a:lnTo>
                  <a:pt x="2465038" y="4259262"/>
                </a:lnTo>
                <a:lnTo>
                  <a:pt x="2459105" y="4260215"/>
                </a:lnTo>
                <a:lnTo>
                  <a:pt x="2453172" y="4260532"/>
                </a:lnTo>
                <a:lnTo>
                  <a:pt x="2447240" y="4260532"/>
                </a:lnTo>
                <a:lnTo>
                  <a:pt x="5052034" y="6857999"/>
                </a:lnTo>
                <a:lnTo>
                  <a:pt x="9147326" y="6857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3414F6C0-EC74-4F78-A8BB-EE8A6F486E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19220" y="1011444"/>
            <a:ext cx="428107" cy="601306"/>
          </a:xfrm>
          <a:custGeom>
            <a:avLst/>
            <a:gdLst>
              <a:gd name="connsiteX0" fmla="*/ 0 w 428107"/>
              <a:gd name="connsiteY0" fmla="*/ 0 h 601306"/>
              <a:gd name="connsiteX1" fmla="*/ 0 w 428107"/>
              <a:gd name="connsiteY1" fmla="*/ 347543 h 601306"/>
              <a:gd name="connsiteX2" fmla="*/ 217740 w 428107"/>
              <a:gd name="connsiteY2" fmla="*/ 564820 h 601306"/>
              <a:gd name="connsiteX3" fmla="*/ 222275 w 428107"/>
              <a:gd name="connsiteY3" fmla="*/ 569579 h 601306"/>
              <a:gd name="connsiteX4" fmla="*/ 226811 w 428107"/>
              <a:gd name="connsiteY4" fmla="*/ 573386 h 601306"/>
              <a:gd name="connsiteX5" fmla="*/ 231695 w 428107"/>
              <a:gd name="connsiteY5" fmla="*/ 577193 h 601306"/>
              <a:gd name="connsiteX6" fmla="*/ 236928 w 428107"/>
              <a:gd name="connsiteY6" fmla="*/ 580683 h 601306"/>
              <a:gd name="connsiteX7" fmla="*/ 242161 w 428107"/>
              <a:gd name="connsiteY7" fmla="*/ 584173 h 601306"/>
              <a:gd name="connsiteX8" fmla="*/ 247394 w 428107"/>
              <a:gd name="connsiteY8" fmla="*/ 586712 h 601306"/>
              <a:gd name="connsiteX9" fmla="*/ 252627 w 428107"/>
              <a:gd name="connsiteY9" fmla="*/ 589567 h 601306"/>
              <a:gd name="connsiteX10" fmla="*/ 258209 w 428107"/>
              <a:gd name="connsiteY10" fmla="*/ 592105 h 601306"/>
              <a:gd name="connsiteX11" fmla="*/ 263791 w 428107"/>
              <a:gd name="connsiteY11" fmla="*/ 594326 h 601306"/>
              <a:gd name="connsiteX12" fmla="*/ 269372 w 428107"/>
              <a:gd name="connsiteY12" fmla="*/ 595912 h 601306"/>
              <a:gd name="connsiteX13" fmla="*/ 275303 w 428107"/>
              <a:gd name="connsiteY13" fmla="*/ 597182 h 601306"/>
              <a:gd name="connsiteX14" fmla="*/ 281234 w 428107"/>
              <a:gd name="connsiteY14" fmla="*/ 598768 h 601306"/>
              <a:gd name="connsiteX15" fmla="*/ 286816 w 428107"/>
              <a:gd name="connsiteY15" fmla="*/ 599720 h 601306"/>
              <a:gd name="connsiteX16" fmla="*/ 292747 w 428107"/>
              <a:gd name="connsiteY16" fmla="*/ 600354 h 601306"/>
              <a:gd name="connsiteX17" fmla="*/ 298677 w 428107"/>
              <a:gd name="connsiteY17" fmla="*/ 600672 h 601306"/>
              <a:gd name="connsiteX18" fmla="*/ 304608 w 428107"/>
              <a:gd name="connsiteY18" fmla="*/ 601306 h 601306"/>
              <a:gd name="connsiteX19" fmla="*/ 310539 w 428107"/>
              <a:gd name="connsiteY19" fmla="*/ 600672 h 601306"/>
              <a:gd name="connsiteX20" fmla="*/ 316470 w 428107"/>
              <a:gd name="connsiteY20" fmla="*/ 600354 h 601306"/>
              <a:gd name="connsiteX21" fmla="*/ 322400 w 428107"/>
              <a:gd name="connsiteY21" fmla="*/ 599720 h 601306"/>
              <a:gd name="connsiteX22" fmla="*/ 327982 w 428107"/>
              <a:gd name="connsiteY22" fmla="*/ 598768 h 601306"/>
              <a:gd name="connsiteX23" fmla="*/ 333913 w 428107"/>
              <a:gd name="connsiteY23" fmla="*/ 597182 h 601306"/>
              <a:gd name="connsiteX24" fmla="*/ 339495 w 428107"/>
              <a:gd name="connsiteY24" fmla="*/ 595912 h 601306"/>
              <a:gd name="connsiteX25" fmla="*/ 345426 w 428107"/>
              <a:gd name="connsiteY25" fmla="*/ 594326 h 601306"/>
              <a:gd name="connsiteX26" fmla="*/ 351007 w 428107"/>
              <a:gd name="connsiteY26" fmla="*/ 592105 h 601306"/>
              <a:gd name="connsiteX27" fmla="*/ 356240 w 428107"/>
              <a:gd name="connsiteY27" fmla="*/ 589567 h 601306"/>
              <a:gd name="connsiteX28" fmla="*/ 361822 w 428107"/>
              <a:gd name="connsiteY28" fmla="*/ 586712 h 601306"/>
              <a:gd name="connsiteX29" fmla="*/ 367055 w 428107"/>
              <a:gd name="connsiteY29" fmla="*/ 584173 h 601306"/>
              <a:gd name="connsiteX30" fmla="*/ 372288 w 428107"/>
              <a:gd name="connsiteY30" fmla="*/ 580683 h 601306"/>
              <a:gd name="connsiteX31" fmla="*/ 377172 w 428107"/>
              <a:gd name="connsiteY31" fmla="*/ 577193 h 601306"/>
              <a:gd name="connsiteX32" fmla="*/ 382405 w 428107"/>
              <a:gd name="connsiteY32" fmla="*/ 573386 h 601306"/>
              <a:gd name="connsiteX33" fmla="*/ 386941 w 428107"/>
              <a:gd name="connsiteY33" fmla="*/ 569579 h 601306"/>
              <a:gd name="connsiteX34" fmla="*/ 391476 w 428107"/>
              <a:gd name="connsiteY34" fmla="*/ 564820 h 601306"/>
              <a:gd name="connsiteX35" fmla="*/ 396011 w 428107"/>
              <a:gd name="connsiteY35" fmla="*/ 560378 h 601306"/>
              <a:gd name="connsiteX36" fmla="*/ 400198 w 428107"/>
              <a:gd name="connsiteY36" fmla="*/ 555619 h 601306"/>
              <a:gd name="connsiteX37" fmla="*/ 403686 w 428107"/>
              <a:gd name="connsiteY37" fmla="*/ 550542 h 601306"/>
              <a:gd name="connsiteX38" fmla="*/ 407524 w 428107"/>
              <a:gd name="connsiteY38" fmla="*/ 545783 h 601306"/>
              <a:gd name="connsiteX39" fmla="*/ 410664 w 428107"/>
              <a:gd name="connsiteY39" fmla="*/ 540390 h 601306"/>
              <a:gd name="connsiteX40" fmla="*/ 413455 w 428107"/>
              <a:gd name="connsiteY40" fmla="*/ 535313 h 601306"/>
              <a:gd name="connsiteX41" fmla="*/ 416594 w 428107"/>
              <a:gd name="connsiteY41" fmla="*/ 529602 h 601306"/>
              <a:gd name="connsiteX42" fmla="*/ 419036 w 428107"/>
              <a:gd name="connsiteY42" fmla="*/ 524526 h 601306"/>
              <a:gd name="connsiteX43" fmla="*/ 421130 w 428107"/>
              <a:gd name="connsiteY43" fmla="*/ 518815 h 601306"/>
              <a:gd name="connsiteX44" fmla="*/ 422874 w 428107"/>
              <a:gd name="connsiteY44" fmla="*/ 512787 h 601306"/>
              <a:gd name="connsiteX45" fmla="*/ 424618 w 428107"/>
              <a:gd name="connsiteY45" fmla="*/ 507393 h 601306"/>
              <a:gd name="connsiteX46" fmla="*/ 425665 w 428107"/>
              <a:gd name="connsiteY46" fmla="*/ 501365 h 601306"/>
              <a:gd name="connsiteX47" fmla="*/ 426712 w 428107"/>
              <a:gd name="connsiteY47" fmla="*/ 495654 h 601306"/>
              <a:gd name="connsiteX48" fmla="*/ 427409 w 428107"/>
              <a:gd name="connsiteY48" fmla="*/ 489943 h 601306"/>
              <a:gd name="connsiteX49" fmla="*/ 427758 w 428107"/>
              <a:gd name="connsiteY49" fmla="*/ 483915 h 601306"/>
              <a:gd name="connsiteX50" fmla="*/ 428107 w 428107"/>
              <a:gd name="connsiteY50" fmla="*/ 478204 h 601306"/>
              <a:gd name="connsiteX51" fmla="*/ 427758 w 428107"/>
              <a:gd name="connsiteY51" fmla="*/ 472176 h 601306"/>
              <a:gd name="connsiteX52" fmla="*/ 427409 w 428107"/>
              <a:gd name="connsiteY52" fmla="*/ 466147 h 601306"/>
              <a:gd name="connsiteX53" fmla="*/ 426712 w 428107"/>
              <a:gd name="connsiteY53" fmla="*/ 460436 h 601306"/>
              <a:gd name="connsiteX54" fmla="*/ 425665 w 428107"/>
              <a:gd name="connsiteY54" fmla="*/ 454408 h 601306"/>
              <a:gd name="connsiteX55" fmla="*/ 424618 w 428107"/>
              <a:gd name="connsiteY55" fmla="*/ 448697 h 601306"/>
              <a:gd name="connsiteX56" fmla="*/ 422874 w 428107"/>
              <a:gd name="connsiteY56" fmla="*/ 442986 h 601306"/>
              <a:gd name="connsiteX57" fmla="*/ 421130 w 428107"/>
              <a:gd name="connsiteY57" fmla="*/ 437275 h 601306"/>
              <a:gd name="connsiteX58" fmla="*/ 419036 w 428107"/>
              <a:gd name="connsiteY58" fmla="*/ 431564 h 601306"/>
              <a:gd name="connsiteX59" fmla="*/ 416594 w 428107"/>
              <a:gd name="connsiteY59" fmla="*/ 426171 h 601306"/>
              <a:gd name="connsiteX60" fmla="*/ 413455 w 428107"/>
              <a:gd name="connsiteY60" fmla="*/ 420777 h 601306"/>
              <a:gd name="connsiteX61" fmla="*/ 410664 w 428107"/>
              <a:gd name="connsiteY61" fmla="*/ 415701 h 601306"/>
              <a:gd name="connsiteX62" fmla="*/ 407524 w 428107"/>
              <a:gd name="connsiteY62" fmla="*/ 410307 h 601306"/>
              <a:gd name="connsiteX63" fmla="*/ 403686 w 428107"/>
              <a:gd name="connsiteY63" fmla="*/ 405231 h 601306"/>
              <a:gd name="connsiteX64" fmla="*/ 400198 w 428107"/>
              <a:gd name="connsiteY64" fmla="*/ 400154 h 601306"/>
              <a:gd name="connsiteX65" fmla="*/ 396011 w 428107"/>
              <a:gd name="connsiteY65" fmla="*/ 395712 h 601306"/>
              <a:gd name="connsiteX66" fmla="*/ 391476 w 428107"/>
              <a:gd name="connsiteY66" fmla="*/ 390953 h 60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28107" h="601306">
                <a:moveTo>
                  <a:pt x="0" y="0"/>
                </a:moveTo>
                <a:lnTo>
                  <a:pt x="0" y="347543"/>
                </a:lnTo>
                <a:lnTo>
                  <a:pt x="217740" y="564820"/>
                </a:lnTo>
                <a:lnTo>
                  <a:pt x="222275" y="569579"/>
                </a:lnTo>
                <a:lnTo>
                  <a:pt x="226811" y="573386"/>
                </a:lnTo>
                <a:lnTo>
                  <a:pt x="231695" y="577193"/>
                </a:lnTo>
                <a:lnTo>
                  <a:pt x="236928" y="580683"/>
                </a:lnTo>
                <a:lnTo>
                  <a:pt x="242161" y="584173"/>
                </a:lnTo>
                <a:lnTo>
                  <a:pt x="247394" y="586712"/>
                </a:lnTo>
                <a:lnTo>
                  <a:pt x="252627" y="589567"/>
                </a:lnTo>
                <a:lnTo>
                  <a:pt x="258209" y="592105"/>
                </a:lnTo>
                <a:lnTo>
                  <a:pt x="263791" y="594326"/>
                </a:lnTo>
                <a:lnTo>
                  <a:pt x="269372" y="595912"/>
                </a:lnTo>
                <a:lnTo>
                  <a:pt x="275303" y="597182"/>
                </a:lnTo>
                <a:lnTo>
                  <a:pt x="281234" y="598768"/>
                </a:lnTo>
                <a:lnTo>
                  <a:pt x="286816" y="599720"/>
                </a:lnTo>
                <a:lnTo>
                  <a:pt x="292747" y="600354"/>
                </a:lnTo>
                <a:lnTo>
                  <a:pt x="298677" y="600672"/>
                </a:lnTo>
                <a:lnTo>
                  <a:pt x="304608" y="601306"/>
                </a:lnTo>
                <a:lnTo>
                  <a:pt x="310539" y="600672"/>
                </a:lnTo>
                <a:lnTo>
                  <a:pt x="316470" y="600354"/>
                </a:lnTo>
                <a:lnTo>
                  <a:pt x="322400" y="599720"/>
                </a:lnTo>
                <a:lnTo>
                  <a:pt x="327982" y="598768"/>
                </a:lnTo>
                <a:lnTo>
                  <a:pt x="333913" y="597182"/>
                </a:lnTo>
                <a:lnTo>
                  <a:pt x="339495" y="595912"/>
                </a:lnTo>
                <a:lnTo>
                  <a:pt x="345426" y="594326"/>
                </a:lnTo>
                <a:lnTo>
                  <a:pt x="351007" y="592105"/>
                </a:lnTo>
                <a:lnTo>
                  <a:pt x="356240" y="589567"/>
                </a:lnTo>
                <a:lnTo>
                  <a:pt x="361822" y="586712"/>
                </a:lnTo>
                <a:lnTo>
                  <a:pt x="367055" y="584173"/>
                </a:lnTo>
                <a:lnTo>
                  <a:pt x="372288" y="580683"/>
                </a:lnTo>
                <a:lnTo>
                  <a:pt x="377172" y="577193"/>
                </a:lnTo>
                <a:lnTo>
                  <a:pt x="382405" y="573386"/>
                </a:lnTo>
                <a:lnTo>
                  <a:pt x="386941" y="569579"/>
                </a:lnTo>
                <a:lnTo>
                  <a:pt x="391476" y="564820"/>
                </a:lnTo>
                <a:lnTo>
                  <a:pt x="396011" y="560378"/>
                </a:lnTo>
                <a:lnTo>
                  <a:pt x="400198" y="555619"/>
                </a:lnTo>
                <a:lnTo>
                  <a:pt x="403686" y="550542"/>
                </a:lnTo>
                <a:lnTo>
                  <a:pt x="407524" y="545783"/>
                </a:lnTo>
                <a:lnTo>
                  <a:pt x="410664" y="540390"/>
                </a:lnTo>
                <a:lnTo>
                  <a:pt x="413455" y="535313"/>
                </a:lnTo>
                <a:lnTo>
                  <a:pt x="416594" y="529602"/>
                </a:lnTo>
                <a:lnTo>
                  <a:pt x="419036" y="524526"/>
                </a:lnTo>
                <a:lnTo>
                  <a:pt x="421130" y="518815"/>
                </a:lnTo>
                <a:lnTo>
                  <a:pt x="422874" y="512787"/>
                </a:lnTo>
                <a:lnTo>
                  <a:pt x="424618" y="507393"/>
                </a:lnTo>
                <a:lnTo>
                  <a:pt x="425665" y="501365"/>
                </a:lnTo>
                <a:lnTo>
                  <a:pt x="426712" y="495654"/>
                </a:lnTo>
                <a:lnTo>
                  <a:pt x="427409" y="489943"/>
                </a:lnTo>
                <a:lnTo>
                  <a:pt x="427758" y="483915"/>
                </a:lnTo>
                <a:lnTo>
                  <a:pt x="428107" y="478204"/>
                </a:lnTo>
                <a:lnTo>
                  <a:pt x="427758" y="472176"/>
                </a:lnTo>
                <a:lnTo>
                  <a:pt x="427409" y="466147"/>
                </a:lnTo>
                <a:lnTo>
                  <a:pt x="426712" y="460436"/>
                </a:lnTo>
                <a:lnTo>
                  <a:pt x="425665" y="454408"/>
                </a:lnTo>
                <a:lnTo>
                  <a:pt x="424618" y="448697"/>
                </a:lnTo>
                <a:lnTo>
                  <a:pt x="422874" y="442986"/>
                </a:lnTo>
                <a:lnTo>
                  <a:pt x="421130" y="437275"/>
                </a:lnTo>
                <a:lnTo>
                  <a:pt x="419036" y="431564"/>
                </a:lnTo>
                <a:lnTo>
                  <a:pt x="416594" y="426171"/>
                </a:lnTo>
                <a:lnTo>
                  <a:pt x="413455" y="420777"/>
                </a:lnTo>
                <a:lnTo>
                  <a:pt x="410664" y="415701"/>
                </a:lnTo>
                <a:lnTo>
                  <a:pt x="407524" y="410307"/>
                </a:lnTo>
                <a:lnTo>
                  <a:pt x="403686" y="405231"/>
                </a:lnTo>
                <a:lnTo>
                  <a:pt x="400198" y="400154"/>
                </a:lnTo>
                <a:lnTo>
                  <a:pt x="396011" y="395712"/>
                </a:lnTo>
                <a:lnTo>
                  <a:pt x="391476" y="39095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="" xmlns:a16="http://schemas.microsoft.com/office/drawing/2014/main" id="{A42BCB42-08AF-41F0-A87D-DE5118C7ADC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038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FEC998CD-1D9C-4251-80DB-CCE1F89AC2B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097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CBBA4EED-BA00-4BA2-B75F-21EBE0BF6A6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618968" y="3700862"/>
            <a:ext cx="528358" cy="705171"/>
          </a:xfrm>
          <a:custGeom>
            <a:avLst/>
            <a:gdLst>
              <a:gd name="connsiteX0" fmla="*/ 0 w 528358"/>
              <a:gd name="connsiteY0" fmla="*/ 0 h 705171"/>
              <a:gd name="connsiteX1" fmla="*/ 0 w 528358"/>
              <a:gd name="connsiteY1" fmla="*/ 353336 h 705171"/>
              <a:gd name="connsiteX2" fmla="*/ 315271 w 528358"/>
              <a:gd name="connsiteY2" fmla="*/ 668640 h 705171"/>
              <a:gd name="connsiteX3" fmla="*/ 319805 w 528358"/>
              <a:gd name="connsiteY3" fmla="*/ 673087 h 705171"/>
              <a:gd name="connsiteX4" fmla="*/ 324688 w 528358"/>
              <a:gd name="connsiteY4" fmla="*/ 677217 h 705171"/>
              <a:gd name="connsiteX5" fmla="*/ 329919 w 528358"/>
              <a:gd name="connsiteY5" fmla="*/ 681029 h 705171"/>
              <a:gd name="connsiteX6" fmla="*/ 334801 w 528358"/>
              <a:gd name="connsiteY6" fmla="*/ 684523 h 705171"/>
              <a:gd name="connsiteX7" fmla="*/ 340033 w 528358"/>
              <a:gd name="connsiteY7" fmla="*/ 687700 h 705171"/>
              <a:gd name="connsiteX8" fmla="*/ 345613 w 528358"/>
              <a:gd name="connsiteY8" fmla="*/ 690876 h 705171"/>
              <a:gd name="connsiteX9" fmla="*/ 350844 w 528358"/>
              <a:gd name="connsiteY9" fmla="*/ 693735 h 705171"/>
              <a:gd name="connsiteX10" fmla="*/ 356424 w 528358"/>
              <a:gd name="connsiteY10" fmla="*/ 695959 h 705171"/>
              <a:gd name="connsiteX11" fmla="*/ 362353 w 528358"/>
              <a:gd name="connsiteY11" fmla="*/ 698183 h 705171"/>
              <a:gd name="connsiteX12" fmla="*/ 367933 w 528358"/>
              <a:gd name="connsiteY12" fmla="*/ 700089 h 705171"/>
              <a:gd name="connsiteX13" fmla="*/ 373861 w 528358"/>
              <a:gd name="connsiteY13" fmla="*/ 701677 h 705171"/>
              <a:gd name="connsiteX14" fmla="*/ 379790 w 528358"/>
              <a:gd name="connsiteY14" fmla="*/ 702630 h 705171"/>
              <a:gd name="connsiteX15" fmla="*/ 385719 w 528358"/>
              <a:gd name="connsiteY15" fmla="*/ 703901 h 705171"/>
              <a:gd name="connsiteX16" fmla="*/ 391648 w 528358"/>
              <a:gd name="connsiteY16" fmla="*/ 704536 h 705171"/>
              <a:gd name="connsiteX17" fmla="*/ 397576 w 528358"/>
              <a:gd name="connsiteY17" fmla="*/ 704854 h 705171"/>
              <a:gd name="connsiteX18" fmla="*/ 403505 w 528358"/>
              <a:gd name="connsiteY18" fmla="*/ 705171 h 705171"/>
              <a:gd name="connsiteX19" fmla="*/ 409434 w 528358"/>
              <a:gd name="connsiteY19" fmla="*/ 704854 h 705171"/>
              <a:gd name="connsiteX20" fmla="*/ 415363 w 528358"/>
              <a:gd name="connsiteY20" fmla="*/ 704536 h 705171"/>
              <a:gd name="connsiteX21" fmla="*/ 421292 w 528358"/>
              <a:gd name="connsiteY21" fmla="*/ 703901 h 705171"/>
              <a:gd name="connsiteX22" fmla="*/ 427220 w 528358"/>
              <a:gd name="connsiteY22" fmla="*/ 702630 h 705171"/>
              <a:gd name="connsiteX23" fmla="*/ 433149 w 528358"/>
              <a:gd name="connsiteY23" fmla="*/ 701677 h 705171"/>
              <a:gd name="connsiteX24" fmla="*/ 439078 w 528358"/>
              <a:gd name="connsiteY24" fmla="*/ 700089 h 705171"/>
              <a:gd name="connsiteX25" fmla="*/ 445007 w 528358"/>
              <a:gd name="connsiteY25" fmla="*/ 698183 h 705171"/>
              <a:gd name="connsiteX26" fmla="*/ 450587 w 528358"/>
              <a:gd name="connsiteY26" fmla="*/ 695959 h 705171"/>
              <a:gd name="connsiteX27" fmla="*/ 456167 w 528358"/>
              <a:gd name="connsiteY27" fmla="*/ 693735 h 705171"/>
              <a:gd name="connsiteX28" fmla="*/ 461747 w 528358"/>
              <a:gd name="connsiteY28" fmla="*/ 690876 h 705171"/>
              <a:gd name="connsiteX29" fmla="*/ 466978 w 528358"/>
              <a:gd name="connsiteY29" fmla="*/ 687700 h 705171"/>
              <a:gd name="connsiteX30" fmla="*/ 472209 w 528358"/>
              <a:gd name="connsiteY30" fmla="*/ 684523 h 705171"/>
              <a:gd name="connsiteX31" fmla="*/ 477440 w 528358"/>
              <a:gd name="connsiteY31" fmla="*/ 681029 h 705171"/>
              <a:gd name="connsiteX32" fmla="*/ 482323 w 528358"/>
              <a:gd name="connsiteY32" fmla="*/ 677217 h 705171"/>
              <a:gd name="connsiteX33" fmla="*/ 487205 w 528358"/>
              <a:gd name="connsiteY33" fmla="*/ 673087 h 705171"/>
              <a:gd name="connsiteX34" fmla="*/ 491739 w 528358"/>
              <a:gd name="connsiteY34" fmla="*/ 668640 h 705171"/>
              <a:gd name="connsiteX35" fmla="*/ 496273 w 528358"/>
              <a:gd name="connsiteY35" fmla="*/ 663875 h 705171"/>
              <a:gd name="connsiteX36" fmla="*/ 500458 w 528358"/>
              <a:gd name="connsiteY36" fmla="*/ 659110 h 705171"/>
              <a:gd name="connsiteX37" fmla="*/ 504294 w 528358"/>
              <a:gd name="connsiteY37" fmla="*/ 654345 h 705171"/>
              <a:gd name="connsiteX38" fmla="*/ 507782 w 528358"/>
              <a:gd name="connsiteY38" fmla="*/ 648945 h 705171"/>
              <a:gd name="connsiteX39" fmla="*/ 510920 w 528358"/>
              <a:gd name="connsiteY39" fmla="*/ 643862 h 705171"/>
              <a:gd name="connsiteX40" fmla="*/ 514059 w 528358"/>
              <a:gd name="connsiteY40" fmla="*/ 638144 h 705171"/>
              <a:gd name="connsiteX41" fmla="*/ 516849 w 528358"/>
              <a:gd name="connsiteY41" fmla="*/ 632744 h 705171"/>
              <a:gd name="connsiteX42" fmla="*/ 519290 w 528358"/>
              <a:gd name="connsiteY42" fmla="*/ 627344 h 705171"/>
              <a:gd name="connsiteX43" fmla="*/ 521383 w 528358"/>
              <a:gd name="connsiteY43" fmla="*/ 621308 h 705171"/>
              <a:gd name="connsiteX44" fmla="*/ 523127 w 528358"/>
              <a:gd name="connsiteY44" fmla="*/ 615908 h 705171"/>
              <a:gd name="connsiteX45" fmla="*/ 524870 w 528358"/>
              <a:gd name="connsiteY45" fmla="*/ 609872 h 705171"/>
              <a:gd name="connsiteX46" fmla="*/ 525917 w 528358"/>
              <a:gd name="connsiteY46" fmla="*/ 603836 h 705171"/>
              <a:gd name="connsiteX47" fmla="*/ 526963 w 528358"/>
              <a:gd name="connsiteY47" fmla="*/ 598119 h 705171"/>
              <a:gd name="connsiteX48" fmla="*/ 527660 w 528358"/>
              <a:gd name="connsiteY48" fmla="*/ 592083 h 705171"/>
              <a:gd name="connsiteX49" fmla="*/ 528358 w 528358"/>
              <a:gd name="connsiteY49" fmla="*/ 586047 h 705171"/>
              <a:gd name="connsiteX50" fmla="*/ 528358 w 528358"/>
              <a:gd name="connsiteY50" fmla="*/ 580329 h 705171"/>
              <a:gd name="connsiteX51" fmla="*/ 528358 w 528358"/>
              <a:gd name="connsiteY51" fmla="*/ 574294 h 705171"/>
              <a:gd name="connsiteX52" fmla="*/ 527660 w 528358"/>
              <a:gd name="connsiteY52" fmla="*/ 568258 h 705171"/>
              <a:gd name="connsiteX53" fmla="*/ 526963 w 528358"/>
              <a:gd name="connsiteY53" fmla="*/ 562223 h 705171"/>
              <a:gd name="connsiteX54" fmla="*/ 525917 w 528358"/>
              <a:gd name="connsiteY54" fmla="*/ 556505 h 705171"/>
              <a:gd name="connsiteX55" fmla="*/ 524870 w 528358"/>
              <a:gd name="connsiteY55" fmla="*/ 550469 h 705171"/>
              <a:gd name="connsiteX56" fmla="*/ 523127 w 528358"/>
              <a:gd name="connsiteY56" fmla="*/ 544433 h 705171"/>
              <a:gd name="connsiteX57" fmla="*/ 521383 w 528358"/>
              <a:gd name="connsiteY57" fmla="*/ 539033 h 705171"/>
              <a:gd name="connsiteX58" fmla="*/ 519290 w 528358"/>
              <a:gd name="connsiteY58" fmla="*/ 532997 h 705171"/>
              <a:gd name="connsiteX59" fmla="*/ 516849 w 528358"/>
              <a:gd name="connsiteY59" fmla="*/ 527597 h 705171"/>
              <a:gd name="connsiteX60" fmla="*/ 514059 w 528358"/>
              <a:gd name="connsiteY60" fmla="*/ 522197 h 705171"/>
              <a:gd name="connsiteX61" fmla="*/ 510920 w 528358"/>
              <a:gd name="connsiteY61" fmla="*/ 516479 h 705171"/>
              <a:gd name="connsiteX62" fmla="*/ 507782 w 528358"/>
              <a:gd name="connsiteY62" fmla="*/ 511396 h 705171"/>
              <a:gd name="connsiteX63" fmla="*/ 504294 w 528358"/>
              <a:gd name="connsiteY63" fmla="*/ 505996 h 705171"/>
              <a:gd name="connsiteX64" fmla="*/ 500458 w 528358"/>
              <a:gd name="connsiteY64" fmla="*/ 501231 h 705171"/>
              <a:gd name="connsiteX65" fmla="*/ 496273 w 528358"/>
              <a:gd name="connsiteY65" fmla="*/ 496466 h 705171"/>
              <a:gd name="connsiteX66" fmla="*/ 491739 w 528358"/>
              <a:gd name="connsiteY66" fmla="*/ 491701 h 70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8358" h="705171">
                <a:moveTo>
                  <a:pt x="0" y="0"/>
                </a:moveTo>
                <a:lnTo>
                  <a:pt x="0" y="353336"/>
                </a:lnTo>
                <a:lnTo>
                  <a:pt x="315271" y="668640"/>
                </a:lnTo>
                <a:lnTo>
                  <a:pt x="319805" y="673087"/>
                </a:lnTo>
                <a:lnTo>
                  <a:pt x="324688" y="677217"/>
                </a:lnTo>
                <a:lnTo>
                  <a:pt x="329919" y="681029"/>
                </a:lnTo>
                <a:lnTo>
                  <a:pt x="334801" y="684523"/>
                </a:lnTo>
                <a:lnTo>
                  <a:pt x="340033" y="687700"/>
                </a:lnTo>
                <a:lnTo>
                  <a:pt x="345613" y="690876"/>
                </a:lnTo>
                <a:lnTo>
                  <a:pt x="350844" y="693735"/>
                </a:lnTo>
                <a:lnTo>
                  <a:pt x="356424" y="695959"/>
                </a:lnTo>
                <a:lnTo>
                  <a:pt x="362353" y="698183"/>
                </a:lnTo>
                <a:lnTo>
                  <a:pt x="367933" y="700089"/>
                </a:lnTo>
                <a:lnTo>
                  <a:pt x="373861" y="701677"/>
                </a:lnTo>
                <a:lnTo>
                  <a:pt x="379790" y="702630"/>
                </a:lnTo>
                <a:lnTo>
                  <a:pt x="385719" y="703901"/>
                </a:lnTo>
                <a:lnTo>
                  <a:pt x="391648" y="704536"/>
                </a:lnTo>
                <a:lnTo>
                  <a:pt x="397576" y="704854"/>
                </a:lnTo>
                <a:lnTo>
                  <a:pt x="403505" y="705171"/>
                </a:lnTo>
                <a:lnTo>
                  <a:pt x="409434" y="704854"/>
                </a:lnTo>
                <a:lnTo>
                  <a:pt x="415363" y="704536"/>
                </a:lnTo>
                <a:lnTo>
                  <a:pt x="421292" y="703901"/>
                </a:lnTo>
                <a:lnTo>
                  <a:pt x="427220" y="702630"/>
                </a:lnTo>
                <a:lnTo>
                  <a:pt x="433149" y="701677"/>
                </a:lnTo>
                <a:lnTo>
                  <a:pt x="439078" y="700089"/>
                </a:lnTo>
                <a:lnTo>
                  <a:pt x="445007" y="698183"/>
                </a:lnTo>
                <a:lnTo>
                  <a:pt x="450587" y="695959"/>
                </a:lnTo>
                <a:lnTo>
                  <a:pt x="456167" y="693735"/>
                </a:lnTo>
                <a:lnTo>
                  <a:pt x="461747" y="690876"/>
                </a:lnTo>
                <a:lnTo>
                  <a:pt x="466978" y="687700"/>
                </a:lnTo>
                <a:lnTo>
                  <a:pt x="472209" y="684523"/>
                </a:lnTo>
                <a:lnTo>
                  <a:pt x="477440" y="681029"/>
                </a:lnTo>
                <a:lnTo>
                  <a:pt x="482323" y="677217"/>
                </a:lnTo>
                <a:lnTo>
                  <a:pt x="487205" y="673087"/>
                </a:lnTo>
                <a:lnTo>
                  <a:pt x="491739" y="668640"/>
                </a:lnTo>
                <a:lnTo>
                  <a:pt x="496273" y="663875"/>
                </a:lnTo>
                <a:lnTo>
                  <a:pt x="500458" y="659110"/>
                </a:lnTo>
                <a:lnTo>
                  <a:pt x="504294" y="654345"/>
                </a:lnTo>
                <a:lnTo>
                  <a:pt x="507782" y="648945"/>
                </a:lnTo>
                <a:lnTo>
                  <a:pt x="510920" y="643862"/>
                </a:lnTo>
                <a:lnTo>
                  <a:pt x="514059" y="638144"/>
                </a:lnTo>
                <a:lnTo>
                  <a:pt x="516849" y="632744"/>
                </a:lnTo>
                <a:lnTo>
                  <a:pt x="519290" y="627344"/>
                </a:lnTo>
                <a:lnTo>
                  <a:pt x="521383" y="621308"/>
                </a:lnTo>
                <a:lnTo>
                  <a:pt x="523127" y="615908"/>
                </a:lnTo>
                <a:lnTo>
                  <a:pt x="524870" y="609872"/>
                </a:lnTo>
                <a:lnTo>
                  <a:pt x="525917" y="603836"/>
                </a:lnTo>
                <a:lnTo>
                  <a:pt x="526963" y="598119"/>
                </a:lnTo>
                <a:lnTo>
                  <a:pt x="527660" y="592083"/>
                </a:lnTo>
                <a:lnTo>
                  <a:pt x="528358" y="586047"/>
                </a:lnTo>
                <a:lnTo>
                  <a:pt x="528358" y="580329"/>
                </a:lnTo>
                <a:lnTo>
                  <a:pt x="528358" y="574294"/>
                </a:lnTo>
                <a:lnTo>
                  <a:pt x="527660" y="568258"/>
                </a:lnTo>
                <a:lnTo>
                  <a:pt x="526963" y="562223"/>
                </a:lnTo>
                <a:lnTo>
                  <a:pt x="525917" y="556505"/>
                </a:lnTo>
                <a:lnTo>
                  <a:pt x="524870" y="550469"/>
                </a:lnTo>
                <a:lnTo>
                  <a:pt x="523127" y="544433"/>
                </a:lnTo>
                <a:lnTo>
                  <a:pt x="521383" y="539033"/>
                </a:lnTo>
                <a:lnTo>
                  <a:pt x="519290" y="532997"/>
                </a:lnTo>
                <a:lnTo>
                  <a:pt x="516849" y="527597"/>
                </a:lnTo>
                <a:lnTo>
                  <a:pt x="514059" y="522197"/>
                </a:lnTo>
                <a:lnTo>
                  <a:pt x="510920" y="516479"/>
                </a:lnTo>
                <a:lnTo>
                  <a:pt x="507782" y="511396"/>
                </a:lnTo>
                <a:lnTo>
                  <a:pt x="504294" y="505996"/>
                </a:lnTo>
                <a:lnTo>
                  <a:pt x="500458" y="501231"/>
                </a:lnTo>
                <a:lnTo>
                  <a:pt x="496273" y="496466"/>
                </a:lnTo>
                <a:lnTo>
                  <a:pt x="491739" y="491701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1000">
                <a:srgbClr val="DBDBDB"/>
              </a:gs>
              <a:gs pos="100000">
                <a:srgbClr val="999999"/>
              </a:gs>
            </a:gsLst>
            <a:lin ang="9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1520" y="365126"/>
            <a:ext cx="5544616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986095-26DC-48B9-BA7B-02E8DFBACA4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51520" y="1825625"/>
            <a:ext cx="5544616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FE15AE-9590-47E3-80CE-AC9507B5660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51520" y="6356351"/>
            <a:ext cx="905496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A2FEFF5-D3AE-45CC-A046-CB5ADFA1DEF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182620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727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4"/>
          <a:stretch>
            <a:fillRect/>
          </a:stretch>
        </p:blipFill>
        <p:spPr>
          <a:xfrm>
            <a:off x="2231106" y="116632"/>
            <a:ext cx="6912895" cy="5803950"/>
          </a:xfrm>
          <a:custGeom>
            <a:avLst/>
            <a:gdLst>
              <a:gd name="connsiteX0" fmla="*/ 0 w 6912895"/>
              <a:gd name="connsiteY0" fmla="*/ 0 h 5803950"/>
              <a:gd name="connsiteX1" fmla="*/ 6912895 w 6912895"/>
              <a:gd name="connsiteY1" fmla="*/ 0 h 5803950"/>
              <a:gd name="connsiteX2" fmla="*/ 6912895 w 6912895"/>
              <a:gd name="connsiteY2" fmla="*/ 5803950 h 5803950"/>
              <a:gd name="connsiteX3" fmla="*/ 0 w 6912895"/>
              <a:gd name="connsiteY3" fmla="*/ 5803950 h 580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895" h="5803950">
                <a:moveTo>
                  <a:pt x="0" y="0"/>
                </a:moveTo>
                <a:lnTo>
                  <a:pt x="6912895" y="0"/>
                </a:lnTo>
                <a:lnTo>
                  <a:pt x="6912895" y="5803950"/>
                </a:lnTo>
                <a:lnTo>
                  <a:pt x="0" y="5803950"/>
                </a:ln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8459D55-0CCF-48A5-A1A5-6A1157784D1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094594" y="3257279"/>
            <a:ext cx="5052732" cy="3600722"/>
          </a:xfrm>
          <a:custGeom>
            <a:avLst/>
            <a:gdLst>
              <a:gd name="connsiteX0" fmla="*/ 0 w 5052732"/>
              <a:gd name="connsiteY0" fmla="*/ 0 h 3600722"/>
              <a:gd name="connsiteX1" fmla="*/ 0 w 5052732"/>
              <a:gd name="connsiteY1" fmla="*/ 3600722 h 3600722"/>
              <a:gd name="connsiteX2" fmla="*/ 5052732 w 5052732"/>
              <a:gd name="connsiteY2" fmla="*/ 3600722 h 3600722"/>
              <a:gd name="connsiteX3" fmla="*/ 2447800 w 5052732"/>
              <a:gd name="connsiteY3" fmla="*/ 1003416 h 3600722"/>
              <a:gd name="connsiteX4" fmla="*/ 2441867 w 5052732"/>
              <a:gd name="connsiteY4" fmla="*/ 1003416 h 3600722"/>
              <a:gd name="connsiteX5" fmla="*/ 2435585 w 5052732"/>
              <a:gd name="connsiteY5" fmla="*/ 1003098 h 3600722"/>
              <a:gd name="connsiteX6" fmla="*/ 2429652 w 5052732"/>
              <a:gd name="connsiteY6" fmla="*/ 1002463 h 3600722"/>
              <a:gd name="connsiteX7" fmla="*/ 2423719 w 5052732"/>
              <a:gd name="connsiteY7" fmla="*/ 1001511 h 3600722"/>
              <a:gd name="connsiteX8" fmla="*/ 2417786 w 5052732"/>
              <a:gd name="connsiteY8" fmla="*/ 1000241 h 3600722"/>
              <a:gd name="connsiteX9" fmla="*/ 2411853 w 5052732"/>
              <a:gd name="connsiteY9" fmla="*/ 998653 h 3600722"/>
              <a:gd name="connsiteX10" fmla="*/ 2406269 w 5052732"/>
              <a:gd name="connsiteY10" fmla="*/ 996749 h 3600722"/>
              <a:gd name="connsiteX11" fmla="*/ 2400336 w 5052732"/>
              <a:gd name="connsiteY11" fmla="*/ 994844 h 3600722"/>
              <a:gd name="connsiteX12" fmla="*/ 2394752 w 5052732"/>
              <a:gd name="connsiteY12" fmla="*/ 992304 h 3600722"/>
              <a:gd name="connsiteX13" fmla="*/ 2389168 w 5052732"/>
              <a:gd name="connsiteY13" fmla="*/ 989447 h 3600722"/>
              <a:gd name="connsiteX14" fmla="*/ 2383584 w 5052732"/>
              <a:gd name="connsiteY14" fmla="*/ 986589 h 3600722"/>
              <a:gd name="connsiteX15" fmla="*/ 2378349 w 5052732"/>
              <a:gd name="connsiteY15" fmla="*/ 983097 h 3600722"/>
              <a:gd name="connsiteX16" fmla="*/ 2373114 w 5052732"/>
              <a:gd name="connsiteY16" fmla="*/ 979605 h 3600722"/>
              <a:gd name="connsiteX17" fmla="*/ 2368228 w 5052732"/>
              <a:gd name="connsiteY17" fmla="*/ 975795 h 3600722"/>
              <a:gd name="connsiteX18" fmla="*/ 2363342 w 5052732"/>
              <a:gd name="connsiteY18" fmla="*/ 971668 h 3600722"/>
              <a:gd name="connsiteX19" fmla="*/ 2358456 w 5052732"/>
              <a:gd name="connsiteY19" fmla="*/ 967223 h 3600722"/>
              <a:gd name="connsiteX20" fmla="*/ 1745612 w 5052732"/>
              <a:gd name="connsiteY20" fmla="*/ 355121 h 3600722"/>
              <a:gd name="connsiteX21" fmla="*/ 1740726 w 5052732"/>
              <a:gd name="connsiteY21" fmla="*/ 350994 h 3600722"/>
              <a:gd name="connsiteX22" fmla="*/ 1736190 w 5052732"/>
              <a:gd name="connsiteY22" fmla="*/ 346866 h 3600722"/>
              <a:gd name="connsiteX23" fmla="*/ 1730954 w 5052732"/>
              <a:gd name="connsiteY23" fmla="*/ 343057 h 3600722"/>
              <a:gd name="connsiteX24" fmla="*/ 1726068 w 5052732"/>
              <a:gd name="connsiteY24" fmla="*/ 339564 h 3600722"/>
              <a:gd name="connsiteX25" fmla="*/ 1720834 w 5052732"/>
              <a:gd name="connsiteY25" fmla="*/ 336072 h 3600722"/>
              <a:gd name="connsiteX26" fmla="*/ 1715250 w 5052732"/>
              <a:gd name="connsiteY26" fmla="*/ 333215 h 3600722"/>
              <a:gd name="connsiteX27" fmla="*/ 1710014 w 5052732"/>
              <a:gd name="connsiteY27" fmla="*/ 330357 h 3600722"/>
              <a:gd name="connsiteX28" fmla="*/ 1704430 w 5052732"/>
              <a:gd name="connsiteY28" fmla="*/ 327818 h 3600722"/>
              <a:gd name="connsiteX29" fmla="*/ 1698498 w 5052732"/>
              <a:gd name="connsiteY29" fmla="*/ 325913 h 3600722"/>
              <a:gd name="connsiteX30" fmla="*/ 1692914 w 5052732"/>
              <a:gd name="connsiteY30" fmla="*/ 323690 h 3600722"/>
              <a:gd name="connsiteX31" fmla="*/ 1686980 w 5052732"/>
              <a:gd name="connsiteY31" fmla="*/ 322420 h 3600722"/>
              <a:gd name="connsiteX32" fmla="*/ 1681396 w 5052732"/>
              <a:gd name="connsiteY32" fmla="*/ 320833 h 3600722"/>
              <a:gd name="connsiteX33" fmla="*/ 1675464 w 5052732"/>
              <a:gd name="connsiteY33" fmla="*/ 319881 h 3600722"/>
              <a:gd name="connsiteX34" fmla="*/ 1669531 w 5052732"/>
              <a:gd name="connsiteY34" fmla="*/ 319246 h 3600722"/>
              <a:gd name="connsiteX35" fmla="*/ 1663598 w 5052732"/>
              <a:gd name="connsiteY35" fmla="*/ 318928 h 3600722"/>
              <a:gd name="connsiteX36" fmla="*/ 1657316 w 5052732"/>
              <a:gd name="connsiteY36" fmla="*/ 318928 h 3600722"/>
              <a:gd name="connsiteX37" fmla="*/ 1651383 w 5052732"/>
              <a:gd name="connsiteY37" fmla="*/ 318928 h 3600722"/>
              <a:gd name="connsiteX38" fmla="*/ 1645450 w 5052732"/>
              <a:gd name="connsiteY38" fmla="*/ 319246 h 3600722"/>
              <a:gd name="connsiteX39" fmla="*/ 1639517 w 5052732"/>
              <a:gd name="connsiteY39" fmla="*/ 319881 h 3600722"/>
              <a:gd name="connsiteX40" fmla="*/ 1633584 w 5052732"/>
              <a:gd name="connsiteY40" fmla="*/ 320833 h 3600722"/>
              <a:gd name="connsiteX41" fmla="*/ 1627651 w 5052732"/>
              <a:gd name="connsiteY41" fmla="*/ 322420 h 3600722"/>
              <a:gd name="connsiteX42" fmla="*/ 1622067 w 5052732"/>
              <a:gd name="connsiteY42" fmla="*/ 323690 h 3600722"/>
              <a:gd name="connsiteX43" fmla="*/ 1616134 w 5052732"/>
              <a:gd name="connsiteY43" fmla="*/ 325913 h 3600722"/>
              <a:gd name="connsiteX44" fmla="*/ 1610550 w 5052732"/>
              <a:gd name="connsiteY44" fmla="*/ 327818 h 3600722"/>
              <a:gd name="connsiteX45" fmla="*/ 1604966 w 5052732"/>
              <a:gd name="connsiteY45" fmla="*/ 330357 h 3600722"/>
              <a:gd name="connsiteX46" fmla="*/ 1599731 w 5052732"/>
              <a:gd name="connsiteY46" fmla="*/ 333215 h 3600722"/>
              <a:gd name="connsiteX47" fmla="*/ 1594147 w 5052732"/>
              <a:gd name="connsiteY47" fmla="*/ 336072 h 3600722"/>
              <a:gd name="connsiteX48" fmla="*/ 1588912 w 5052732"/>
              <a:gd name="connsiteY48" fmla="*/ 339564 h 3600722"/>
              <a:gd name="connsiteX49" fmla="*/ 1583677 w 5052732"/>
              <a:gd name="connsiteY49" fmla="*/ 343057 h 3600722"/>
              <a:gd name="connsiteX50" fmla="*/ 1578791 w 5052732"/>
              <a:gd name="connsiteY50" fmla="*/ 346866 h 3600722"/>
              <a:gd name="connsiteX51" fmla="*/ 1573905 w 5052732"/>
              <a:gd name="connsiteY51" fmla="*/ 350994 h 3600722"/>
              <a:gd name="connsiteX52" fmla="*/ 1569368 w 5052732"/>
              <a:gd name="connsiteY52" fmla="*/ 355121 h 3600722"/>
              <a:gd name="connsiteX53" fmla="*/ 1564831 w 5052732"/>
              <a:gd name="connsiteY53" fmla="*/ 359883 h 3600722"/>
              <a:gd name="connsiteX54" fmla="*/ 1560992 w 5052732"/>
              <a:gd name="connsiteY54" fmla="*/ 364645 h 3600722"/>
              <a:gd name="connsiteX55" fmla="*/ 1557153 w 5052732"/>
              <a:gd name="connsiteY55" fmla="*/ 369725 h 3600722"/>
              <a:gd name="connsiteX56" fmla="*/ 1553314 w 5052732"/>
              <a:gd name="connsiteY56" fmla="*/ 374805 h 3600722"/>
              <a:gd name="connsiteX57" fmla="*/ 1550173 w 5052732"/>
              <a:gd name="connsiteY57" fmla="*/ 379884 h 3600722"/>
              <a:gd name="connsiteX58" fmla="*/ 1547032 w 5052732"/>
              <a:gd name="connsiteY58" fmla="*/ 385599 h 3600722"/>
              <a:gd name="connsiteX59" fmla="*/ 1544589 w 5052732"/>
              <a:gd name="connsiteY59" fmla="*/ 390679 h 3600722"/>
              <a:gd name="connsiteX60" fmla="*/ 1542146 w 5052732"/>
              <a:gd name="connsiteY60" fmla="*/ 396393 h 3600722"/>
              <a:gd name="connsiteX61" fmla="*/ 1540052 w 5052732"/>
              <a:gd name="connsiteY61" fmla="*/ 401791 h 3600722"/>
              <a:gd name="connsiteX62" fmla="*/ 1537958 w 5052732"/>
              <a:gd name="connsiteY62" fmla="*/ 407823 h 3600722"/>
              <a:gd name="connsiteX63" fmla="*/ 1536562 w 5052732"/>
              <a:gd name="connsiteY63" fmla="*/ 413855 h 3600722"/>
              <a:gd name="connsiteX64" fmla="*/ 1535166 w 5052732"/>
              <a:gd name="connsiteY64" fmla="*/ 419252 h 3600722"/>
              <a:gd name="connsiteX65" fmla="*/ 1534119 w 5052732"/>
              <a:gd name="connsiteY65" fmla="*/ 425284 h 3600722"/>
              <a:gd name="connsiteX66" fmla="*/ 1533421 w 5052732"/>
              <a:gd name="connsiteY66" fmla="*/ 431316 h 3600722"/>
              <a:gd name="connsiteX67" fmla="*/ 1533072 w 5052732"/>
              <a:gd name="connsiteY67" fmla="*/ 437031 h 3600722"/>
              <a:gd name="connsiteX68" fmla="*/ 1533072 w 5052732"/>
              <a:gd name="connsiteY68" fmla="*/ 443380 h 3600722"/>
              <a:gd name="connsiteX69" fmla="*/ 1533072 w 5052732"/>
              <a:gd name="connsiteY69" fmla="*/ 449413 h 3600722"/>
              <a:gd name="connsiteX70" fmla="*/ 1533421 w 5052732"/>
              <a:gd name="connsiteY70" fmla="*/ 455127 h 3600722"/>
              <a:gd name="connsiteX71" fmla="*/ 1534119 w 5052732"/>
              <a:gd name="connsiteY71" fmla="*/ 461159 h 3600722"/>
              <a:gd name="connsiteX72" fmla="*/ 1535166 w 5052732"/>
              <a:gd name="connsiteY72" fmla="*/ 467191 h 3600722"/>
              <a:gd name="connsiteX73" fmla="*/ 1536562 w 5052732"/>
              <a:gd name="connsiteY73" fmla="*/ 472589 h 3600722"/>
              <a:gd name="connsiteX74" fmla="*/ 1537958 w 5052732"/>
              <a:gd name="connsiteY74" fmla="*/ 478621 h 3600722"/>
              <a:gd name="connsiteX75" fmla="*/ 1540052 w 5052732"/>
              <a:gd name="connsiteY75" fmla="*/ 484653 h 3600722"/>
              <a:gd name="connsiteX76" fmla="*/ 1542146 w 5052732"/>
              <a:gd name="connsiteY76" fmla="*/ 490050 h 3600722"/>
              <a:gd name="connsiteX77" fmla="*/ 1544589 w 5052732"/>
              <a:gd name="connsiteY77" fmla="*/ 495765 h 3600722"/>
              <a:gd name="connsiteX78" fmla="*/ 1547032 w 5052732"/>
              <a:gd name="connsiteY78" fmla="*/ 500844 h 3600722"/>
              <a:gd name="connsiteX79" fmla="*/ 1550173 w 5052732"/>
              <a:gd name="connsiteY79" fmla="*/ 506559 h 3600722"/>
              <a:gd name="connsiteX80" fmla="*/ 1553314 w 5052732"/>
              <a:gd name="connsiteY80" fmla="*/ 511956 h 3600722"/>
              <a:gd name="connsiteX81" fmla="*/ 1557153 w 5052732"/>
              <a:gd name="connsiteY81" fmla="*/ 516718 h 3600722"/>
              <a:gd name="connsiteX82" fmla="*/ 1560992 w 5052732"/>
              <a:gd name="connsiteY82" fmla="*/ 521798 h 3600722"/>
              <a:gd name="connsiteX83" fmla="*/ 1564831 w 5052732"/>
              <a:gd name="connsiteY83" fmla="*/ 526878 h 3600722"/>
              <a:gd name="connsiteX84" fmla="*/ 1569368 w 5052732"/>
              <a:gd name="connsiteY84" fmla="*/ 531322 h 3600722"/>
              <a:gd name="connsiteX85" fmla="*/ 2395799 w 5052732"/>
              <a:gd name="connsiteY85" fmla="*/ 1356136 h 3600722"/>
              <a:gd name="connsiteX86" fmla="*/ 2399987 w 5052732"/>
              <a:gd name="connsiteY86" fmla="*/ 1361216 h 3600722"/>
              <a:gd name="connsiteX87" fmla="*/ 2404175 w 5052732"/>
              <a:gd name="connsiteY87" fmla="*/ 1365661 h 3600722"/>
              <a:gd name="connsiteX88" fmla="*/ 2408014 w 5052732"/>
              <a:gd name="connsiteY88" fmla="*/ 1371058 h 3600722"/>
              <a:gd name="connsiteX89" fmla="*/ 2411504 w 5052732"/>
              <a:gd name="connsiteY89" fmla="*/ 1375820 h 3600722"/>
              <a:gd name="connsiteX90" fmla="*/ 2414994 w 5052732"/>
              <a:gd name="connsiteY90" fmla="*/ 1380900 h 3600722"/>
              <a:gd name="connsiteX91" fmla="*/ 2417786 w 5052732"/>
              <a:gd name="connsiteY91" fmla="*/ 1386614 h 3600722"/>
              <a:gd name="connsiteX92" fmla="*/ 2420578 w 5052732"/>
              <a:gd name="connsiteY92" fmla="*/ 1392012 h 3600722"/>
              <a:gd name="connsiteX93" fmla="*/ 2423021 w 5052732"/>
              <a:gd name="connsiteY93" fmla="*/ 1397409 h 3600722"/>
              <a:gd name="connsiteX94" fmla="*/ 2425115 w 5052732"/>
              <a:gd name="connsiteY94" fmla="*/ 1403123 h 3600722"/>
              <a:gd name="connsiteX95" fmla="*/ 2426860 w 5052732"/>
              <a:gd name="connsiteY95" fmla="*/ 1408838 h 3600722"/>
              <a:gd name="connsiteX96" fmla="*/ 2428605 w 5052732"/>
              <a:gd name="connsiteY96" fmla="*/ 1414870 h 3600722"/>
              <a:gd name="connsiteX97" fmla="*/ 2430001 w 5052732"/>
              <a:gd name="connsiteY97" fmla="*/ 1420585 h 3600722"/>
              <a:gd name="connsiteX98" fmla="*/ 2430699 w 5052732"/>
              <a:gd name="connsiteY98" fmla="*/ 1426299 h 3600722"/>
              <a:gd name="connsiteX99" fmla="*/ 2431397 w 5052732"/>
              <a:gd name="connsiteY99" fmla="*/ 1432332 h 3600722"/>
              <a:gd name="connsiteX100" fmla="*/ 2432095 w 5052732"/>
              <a:gd name="connsiteY100" fmla="*/ 1438364 h 3600722"/>
              <a:gd name="connsiteX101" fmla="*/ 2432095 w 5052732"/>
              <a:gd name="connsiteY101" fmla="*/ 1444713 h 3600722"/>
              <a:gd name="connsiteX102" fmla="*/ 2432095 w 5052732"/>
              <a:gd name="connsiteY102" fmla="*/ 1450428 h 3600722"/>
              <a:gd name="connsiteX103" fmla="*/ 2431397 w 5052732"/>
              <a:gd name="connsiteY103" fmla="*/ 1456460 h 3600722"/>
              <a:gd name="connsiteX104" fmla="*/ 2430699 w 5052732"/>
              <a:gd name="connsiteY104" fmla="*/ 1462492 h 3600722"/>
              <a:gd name="connsiteX105" fmla="*/ 2430001 w 5052732"/>
              <a:gd name="connsiteY105" fmla="*/ 1468207 h 3600722"/>
              <a:gd name="connsiteX106" fmla="*/ 2428605 w 5052732"/>
              <a:gd name="connsiteY106" fmla="*/ 1473921 h 3600722"/>
              <a:gd name="connsiteX107" fmla="*/ 2426860 w 5052732"/>
              <a:gd name="connsiteY107" fmla="*/ 1479954 h 3600722"/>
              <a:gd name="connsiteX108" fmla="*/ 2425115 w 5052732"/>
              <a:gd name="connsiteY108" fmla="*/ 1485668 h 3600722"/>
              <a:gd name="connsiteX109" fmla="*/ 2423021 w 5052732"/>
              <a:gd name="connsiteY109" fmla="*/ 1491383 h 3600722"/>
              <a:gd name="connsiteX110" fmla="*/ 2420578 w 5052732"/>
              <a:gd name="connsiteY110" fmla="*/ 1496780 h 3600722"/>
              <a:gd name="connsiteX111" fmla="*/ 2417786 w 5052732"/>
              <a:gd name="connsiteY111" fmla="*/ 1502177 h 3600722"/>
              <a:gd name="connsiteX112" fmla="*/ 2414994 w 5052732"/>
              <a:gd name="connsiteY112" fmla="*/ 1507574 h 3600722"/>
              <a:gd name="connsiteX113" fmla="*/ 2411504 w 5052732"/>
              <a:gd name="connsiteY113" fmla="*/ 1512972 h 3600722"/>
              <a:gd name="connsiteX114" fmla="*/ 2408014 w 5052732"/>
              <a:gd name="connsiteY114" fmla="*/ 1517734 h 3600722"/>
              <a:gd name="connsiteX115" fmla="*/ 2404175 w 5052732"/>
              <a:gd name="connsiteY115" fmla="*/ 1523131 h 3600722"/>
              <a:gd name="connsiteX116" fmla="*/ 2399987 w 5052732"/>
              <a:gd name="connsiteY116" fmla="*/ 1527576 h 3600722"/>
              <a:gd name="connsiteX117" fmla="*/ 2395799 w 5052732"/>
              <a:gd name="connsiteY117" fmla="*/ 1532338 h 3600722"/>
              <a:gd name="connsiteX118" fmla="*/ 2390913 w 5052732"/>
              <a:gd name="connsiteY118" fmla="*/ 1536783 h 3600722"/>
              <a:gd name="connsiteX119" fmla="*/ 2386027 w 5052732"/>
              <a:gd name="connsiteY119" fmla="*/ 1540910 h 3600722"/>
              <a:gd name="connsiteX120" fmla="*/ 2381141 w 5052732"/>
              <a:gd name="connsiteY120" fmla="*/ 1544720 h 3600722"/>
              <a:gd name="connsiteX121" fmla="*/ 2376255 w 5052732"/>
              <a:gd name="connsiteY121" fmla="*/ 1548529 h 3600722"/>
              <a:gd name="connsiteX122" fmla="*/ 2371020 w 5052732"/>
              <a:gd name="connsiteY122" fmla="*/ 1551704 h 3600722"/>
              <a:gd name="connsiteX123" fmla="*/ 2365436 w 5052732"/>
              <a:gd name="connsiteY123" fmla="*/ 1554561 h 3600722"/>
              <a:gd name="connsiteX124" fmla="*/ 2359503 w 5052732"/>
              <a:gd name="connsiteY124" fmla="*/ 1557419 h 3600722"/>
              <a:gd name="connsiteX125" fmla="*/ 2353919 w 5052732"/>
              <a:gd name="connsiteY125" fmla="*/ 1559641 h 3600722"/>
              <a:gd name="connsiteX126" fmla="*/ 2348335 w 5052732"/>
              <a:gd name="connsiteY126" fmla="*/ 1561864 h 3600722"/>
              <a:gd name="connsiteX127" fmla="*/ 2342751 w 5052732"/>
              <a:gd name="connsiteY127" fmla="*/ 1563768 h 3600722"/>
              <a:gd name="connsiteX128" fmla="*/ 2336818 w 5052732"/>
              <a:gd name="connsiteY128" fmla="*/ 1565356 h 3600722"/>
              <a:gd name="connsiteX129" fmla="*/ 2330885 w 5052732"/>
              <a:gd name="connsiteY129" fmla="*/ 1566626 h 3600722"/>
              <a:gd name="connsiteX130" fmla="*/ 2324952 w 5052732"/>
              <a:gd name="connsiteY130" fmla="*/ 1567578 h 3600722"/>
              <a:gd name="connsiteX131" fmla="*/ 2319019 w 5052732"/>
              <a:gd name="connsiteY131" fmla="*/ 1568531 h 3600722"/>
              <a:gd name="connsiteX132" fmla="*/ 2313086 w 5052732"/>
              <a:gd name="connsiteY132" fmla="*/ 1568848 h 3600722"/>
              <a:gd name="connsiteX133" fmla="*/ 2307153 w 5052732"/>
              <a:gd name="connsiteY133" fmla="*/ 1568848 h 3600722"/>
              <a:gd name="connsiteX134" fmla="*/ 2301220 w 5052732"/>
              <a:gd name="connsiteY134" fmla="*/ 1568848 h 3600722"/>
              <a:gd name="connsiteX135" fmla="*/ 2295287 w 5052732"/>
              <a:gd name="connsiteY135" fmla="*/ 1568531 h 3600722"/>
              <a:gd name="connsiteX136" fmla="*/ 2289354 w 5052732"/>
              <a:gd name="connsiteY136" fmla="*/ 1567578 h 3600722"/>
              <a:gd name="connsiteX137" fmla="*/ 2283421 w 5052732"/>
              <a:gd name="connsiteY137" fmla="*/ 1566626 h 3600722"/>
              <a:gd name="connsiteX138" fmla="*/ 2277488 w 5052732"/>
              <a:gd name="connsiteY138" fmla="*/ 1565356 h 3600722"/>
              <a:gd name="connsiteX139" fmla="*/ 2271904 w 5052732"/>
              <a:gd name="connsiteY139" fmla="*/ 1563768 h 3600722"/>
              <a:gd name="connsiteX140" fmla="*/ 2265971 w 5052732"/>
              <a:gd name="connsiteY140" fmla="*/ 1561864 h 3600722"/>
              <a:gd name="connsiteX141" fmla="*/ 2260387 w 5052732"/>
              <a:gd name="connsiteY141" fmla="*/ 1559641 h 3600722"/>
              <a:gd name="connsiteX142" fmla="*/ 2254803 w 5052732"/>
              <a:gd name="connsiteY142" fmla="*/ 1557419 h 3600722"/>
              <a:gd name="connsiteX143" fmla="*/ 2249219 w 5052732"/>
              <a:gd name="connsiteY143" fmla="*/ 1554561 h 3600722"/>
              <a:gd name="connsiteX144" fmla="*/ 2243984 w 5052732"/>
              <a:gd name="connsiteY144" fmla="*/ 1551704 h 3600722"/>
              <a:gd name="connsiteX145" fmla="*/ 2238749 w 5052732"/>
              <a:gd name="connsiteY145" fmla="*/ 1548529 h 3600722"/>
              <a:gd name="connsiteX146" fmla="*/ 2233514 w 5052732"/>
              <a:gd name="connsiteY146" fmla="*/ 1544720 h 3600722"/>
              <a:gd name="connsiteX147" fmla="*/ 2228628 w 5052732"/>
              <a:gd name="connsiteY147" fmla="*/ 1540910 h 3600722"/>
              <a:gd name="connsiteX148" fmla="*/ 2223742 w 5052732"/>
              <a:gd name="connsiteY148" fmla="*/ 1536783 h 3600722"/>
              <a:gd name="connsiteX149" fmla="*/ 2219205 w 5052732"/>
              <a:gd name="connsiteY149" fmla="*/ 1532338 h 3600722"/>
              <a:gd name="connsiteX150" fmla="*/ 1493286 w 5052732"/>
              <a:gd name="connsiteY150" fmla="*/ 807848 h 3600722"/>
              <a:gd name="connsiteX151" fmla="*/ 1488749 w 5052732"/>
              <a:gd name="connsiteY151" fmla="*/ 803086 h 3600722"/>
              <a:gd name="connsiteX152" fmla="*/ 1483863 w 5052732"/>
              <a:gd name="connsiteY152" fmla="*/ 798958 h 3600722"/>
              <a:gd name="connsiteX153" fmla="*/ 1478977 w 5052732"/>
              <a:gd name="connsiteY153" fmla="*/ 795149 h 3600722"/>
              <a:gd name="connsiteX154" fmla="*/ 1473742 w 5052732"/>
              <a:gd name="connsiteY154" fmla="*/ 791656 h 3600722"/>
              <a:gd name="connsiteX155" fmla="*/ 1468507 w 5052732"/>
              <a:gd name="connsiteY155" fmla="*/ 788481 h 3600722"/>
              <a:gd name="connsiteX156" fmla="*/ 1463272 w 5052732"/>
              <a:gd name="connsiteY156" fmla="*/ 785307 h 3600722"/>
              <a:gd name="connsiteX157" fmla="*/ 1457688 w 5052732"/>
              <a:gd name="connsiteY157" fmla="*/ 782449 h 3600722"/>
              <a:gd name="connsiteX158" fmla="*/ 1452104 w 5052732"/>
              <a:gd name="connsiteY158" fmla="*/ 780227 h 3600722"/>
              <a:gd name="connsiteX159" fmla="*/ 1446520 w 5052732"/>
              <a:gd name="connsiteY159" fmla="*/ 778005 h 3600722"/>
              <a:gd name="connsiteX160" fmla="*/ 1440587 w 5052732"/>
              <a:gd name="connsiteY160" fmla="*/ 776417 h 3600722"/>
              <a:gd name="connsiteX161" fmla="*/ 1435003 w 5052732"/>
              <a:gd name="connsiteY161" fmla="*/ 774512 h 3600722"/>
              <a:gd name="connsiteX162" fmla="*/ 1429070 w 5052732"/>
              <a:gd name="connsiteY162" fmla="*/ 773560 h 3600722"/>
              <a:gd name="connsiteX163" fmla="*/ 1423137 w 5052732"/>
              <a:gd name="connsiteY163" fmla="*/ 772607 h 3600722"/>
              <a:gd name="connsiteX164" fmla="*/ 1417204 w 5052732"/>
              <a:gd name="connsiteY164" fmla="*/ 771655 h 3600722"/>
              <a:gd name="connsiteX165" fmla="*/ 1411271 w 5052732"/>
              <a:gd name="connsiteY165" fmla="*/ 771338 h 3600722"/>
              <a:gd name="connsiteX166" fmla="*/ 1405338 w 5052732"/>
              <a:gd name="connsiteY166" fmla="*/ 771020 h 3600722"/>
              <a:gd name="connsiteX167" fmla="*/ 1399056 w 5052732"/>
              <a:gd name="connsiteY167" fmla="*/ 771338 h 3600722"/>
              <a:gd name="connsiteX168" fmla="*/ 1393123 w 5052732"/>
              <a:gd name="connsiteY168" fmla="*/ 771655 h 3600722"/>
              <a:gd name="connsiteX169" fmla="*/ 1387190 w 5052732"/>
              <a:gd name="connsiteY169" fmla="*/ 772607 h 3600722"/>
              <a:gd name="connsiteX170" fmla="*/ 1381257 w 5052732"/>
              <a:gd name="connsiteY170" fmla="*/ 773560 h 3600722"/>
              <a:gd name="connsiteX171" fmla="*/ 1375673 w 5052732"/>
              <a:gd name="connsiteY171" fmla="*/ 774512 h 3600722"/>
              <a:gd name="connsiteX172" fmla="*/ 1369740 w 5052732"/>
              <a:gd name="connsiteY172" fmla="*/ 776417 h 3600722"/>
              <a:gd name="connsiteX173" fmla="*/ 1364156 w 5052732"/>
              <a:gd name="connsiteY173" fmla="*/ 778005 h 3600722"/>
              <a:gd name="connsiteX174" fmla="*/ 1358223 w 5052732"/>
              <a:gd name="connsiteY174" fmla="*/ 780227 h 3600722"/>
              <a:gd name="connsiteX175" fmla="*/ 1352639 w 5052732"/>
              <a:gd name="connsiteY175" fmla="*/ 782449 h 3600722"/>
              <a:gd name="connsiteX176" fmla="*/ 1347404 w 5052732"/>
              <a:gd name="connsiteY176" fmla="*/ 785307 h 3600722"/>
              <a:gd name="connsiteX177" fmla="*/ 1341820 w 5052732"/>
              <a:gd name="connsiteY177" fmla="*/ 788481 h 3600722"/>
              <a:gd name="connsiteX178" fmla="*/ 1336585 w 5052732"/>
              <a:gd name="connsiteY178" fmla="*/ 791656 h 3600722"/>
              <a:gd name="connsiteX179" fmla="*/ 1331699 w 5052732"/>
              <a:gd name="connsiteY179" fmla="*/ 795149 h 3600722"/>
              <a:gd name="connsiteX180" fmla="*/ 1326464 w 5052732"/>
              <a:gd name="connsiteY180" fmla="*/ 798958 h 3600722"/>
              <a:gd name="connsiteX181" fmla="*/ 1321927 w 5052732"/>
              <a:gd name="connsiteY181" fmla="*/ 803086 h 3600722"/>
              <a:gd name="connsiteX182" fmla="*/ 1317041 w 5052732"/>
              <a:gd name="connsiteY182" fmla="*/ 807848 h 3600722"/>
              <a:gd name="connsiteX183" fmla="*/ 1312853 w 5052732"/>
              <a:gd name="connsiteY183" fmla="*/ 812293 h 3600722"/>
              <a:gd name="connsiteX184" fmla="*/ 1308665 w 5052732"/>
              <a:gd name="connsiteY184" fmla="*/ 817055 h 3600722"/>
              <a:gd name="connsiteX185" fmla="*/ 1304826 w 5052732"/>
              <a:gd name="connsiteY185" fmla="*/ 822134 h 3600722"/>
              <a:gd name="connsiteX186" fmla="*/ 1301336 w 5052732"/>
              <a:gd name="connsiteY186" fmla="*/ 827214 h 3600722"/>
              <a:gd name="connsiteX187" fmla="*/ 1297846 w 5052732"/>
              <a:gd name="connsiteY187" fmla="*/ 832611 h 3600722"/>
              <a:gd name="connsiteX188" fmla="*/ 1295054 w 5052732"/>
              <a:gd name="connsiteY188" fmla="*/ 837691 h 3600722"/>
              <a:gd name="connsiteX189" fmla="*/ 1292262 w 5052732"/>
              <a:gd name="connsiteY189" fmla="*/ 843406 h 3600722"/>
              <a:gd name="connsiteX190" fmla="*/ 1289819 w 5052732"/>
              <a:gd name="connsiteY190" fmla="*/ 848803 h 3600722"/>
              <a:gd name="connsiteX191" fmla="*/ 1287725 w 5052732"/>
              <a:gd name="connsiteY191" fmla="*/ 854517 h 3600722"/>
              <a:gd name="connsiteX192" fmla="*/ 1285631 w 5052732"/>
              <a:gd name="connsiteY192" fmla="*/ 859915 h 3600722"/>
              <a:gd name="connsiteX193" fmla="*/ 1284235 w 5052732"/>
              <a:gd name="connsiteY193" fmla="*/ 865947 h 3600722"/>
              <a:gd name="connsiteX194" fmla="*/ 1282839 w 5052732"/>
              <a:gd name="connsiteY194" fmla="*/ 871979 h 3600722"/>
              <a:gd name="connsiteX195" fmla="*/ 1281792 w 5052732"/>
              <a:gd name="connsiteY195" fmla="*/ 878011 h 3600722"/>
              <a:gd name="connsiteX196" fmla="*/ 1281094 w 5052732"/>
              <a:gd name="connsiteY196" fmla="*/ 883726 h 3600722"/>
              <a:gd name="connsiteX197" fmla="*/ 1280745 w 5052732"/>
              <a:gd name="connsiteY197" fmla="*/ 889758 h 3600722"/>
              <a:gd name="connsiteX198" fmla="*/ 1280745 w 5052732"/>
              <a:gd name="connsiteY198" fmla="*/ 895790 h 3600722"/>
              <a:gd name="connsiteX199" fmla="*/ 1280745 w 5052732"/>
              <a:gd name="connsiteY199" fmla="*/ 901504 h 3600722"/>
              <a:gd name="connsiteX200" fmla="*/ 1281094 w 5052732"/>
              <a:gd name="connsiteY200" fmla="*/ 907537 h 3600722"/>
              <a:gd name="connsiteX201" fmla="*/ 1281792 w 5052732"/>
              <a:gd name="connsiteY201" fmla="*/ 913569 h 3600722"/>
              <a:gd name="connsiteX202" fmla="*/ 1282839 w 5052732"/>
              <a:gd name="connsiteY202" fmla="*/ 919283 h 3600722"/>
              <a:gd name="connsiteX203" fmla="*/ 1284235 w 5052732"/>
              <a:gd name="connsiteY203" fmla="*/ 925315 h 3600722"/>
              <a:gd name="connsiteX204" fmla="*/ 1285631 w 5052732"/>
              <a:gd name="connsiteY204" fmla="*/ 931348 h 3600722"/>
              <a:gd name="connsiteX205" fmla="*/ 1287725 w 5052732"/>
              <a:gd name="connsiteY205" fmla="*/ 936745 h 3600722"/>
              <a:gd name="connsiteX206" fmla="*/ 1289819 w 5052732"/>
              <a:gd name="connsiteY206" fmla="*/ 942459 h 3600722"/>
              <a:gd name="connsiteX207" fmla="*/ 1292262 w 5052732"/>
              <a:gd name="connsiteY207" fmla="*/ 947857 h 3600722"/>
              <a:gd name="connsiteX208" fmla="*/ 1295054 w 5052732"/>
              <a:gd name="connsiteY208" fmla="*/ 953571 h 3600722"/>
              <a:gd name="connsiteX209" fmla="*/ 1297846 w 5052732"/>
              <a:gd name="connsiteY209" fmla="*/ 958968 h 3600722"/>
              <a:gd name="connsiteX210" fmla="*/ 1301336 w 5052732"/>
              <a:gd name="connsiteY210" fmla="*/ 964048 h 3600722"/>
              <a:gd name="connsiteX211" fmla="*/ 1304826 w 5052732"/>
              <a:gd name="connsiteY211" fmla="*/ 969445 h 3600722"/>
              <a:gd name="connsiteX212" fmla="*/ 1308665 w 5052732"/>
              <a:gd name="connsiteY212" fmla="*/ 974207 h 3600722"/>
              <a:gd name="connsiteX213" fmla="*/ 1312853 w 5052732"/>
              <a:gd name="connsiteY213" fmla="*/ 978970 h 3600722"/>
              <a:gd name="connsiteX214" fmla="*/ 1317041 w 5052732"/>
              <a:gd name="connsiteY214" fmla="*/ 983732 h 3600722"/>
              <a:gd name="connsiteX215" fmla="*/ 2756315 w 5052732"/>
              <a:gd name="connsiteY215" fmla="*/ 2420965 h 3600722"/>
              <a:gd name="connsiteX216" fmla="*/ 2760503 w 5052732"/>
              <a:gd name="connsiteY216" fmla="*/ 2425410 h 3600722"/>
              <a:gd name="connsiteX217" fmla="*/ 2764691 w 5052732"/>
              <a:gd name="connsiteY217" fmla="*/ 2430490 h 3600722"/>
              <a:gd name="connsiteX218" fmla="*/ 2768530 w 5052732"/>
              <a:gd name="connsiteY218" fmla="*/ 2435252 h 3600722"/>
              <a:gd name="connsiteX219" fmla="*/ 2772020 w 5052732"/>
              <a:gd name="connsiteY219" fmla="*/ 2440332 h 3600722"/>
              <a:gd name="connsiteX220" fmla="*/ 2775510 w 5052732"/>
              <a:gd name="connsiteY220" fmla="*/ 2445729 h 3600722"/>
              <a:gd name="connsiteX221" fmla="*/ 2778302 w 5052732"/>
              <a:gd name="connsiteY221" fmla="*/ 2450808 h 3600722"/>
              <a:gd name="connsiteX222" fmla="*/ 2781094 w 5052732"/>
              <a:gd name="connsiteY222" fmla="*/ 2456523 h 3600722"/>
              <a:gd name="connsiteX223" fmla="*/ 2783537 w 5052732"/>
              <a:gd name="connsiteY223" fmla="*/ 2462238 h 3600722"/>
              <a:gd name="connsiteX224" fmla="*/ 2785631 w 5052732"/>
              <a:gd name="connsiteY224" fmla="*/ 2467635 h 3600722"/>
              <a:gd name="connsiteX225" fmla="*/ 2787376 w 5052732"/>
              <a:gd name="connsiteY225" fmla="*/ 2473350 h 3600722"/>
              <a:gd name="connsiteX226" fmla="*/ 2789121 w 5052732"/>
              <a:gd name="connsiteY226" fmla="*/ 2479064 h 3600722"/>
              <a:gd name="connsiteX227" fmla="*/ 2790517 w 5052732"/>
              <a:gd name="connsiteY227" fmla="*/ 2485096 h 3600722"/>
              <a:gd name="connsiteX228" fmla="*/ 2791215 w 5052732"/>
              <a:gd name="connsiteY228" fmla="*/ 2491128 h 3600722"/>
              <a:gd name="connsiteX229" fmla="*/ 2791913 w 5052732"/>
              <a:gd name="connsiteY229" fmla="*/ 2496843 h 3600722"/>
              <a:gd name="connsiteX230" fmla="*/ 2792611 w 5052732"/>
              <a:gd name="connsiteY230" fmla="*/ 2502875 h 3600722"/>
              <a:gd name="connsiteX231" fmla="*/ 2792611 w 5052732"/>
              <a:gd name="connsiteY231" fmla="*/ 2508907 h 3600722"/>
              <a:gd name="connsiteX232" fmla="*/ 2792611 w 5052732"/>
              <a:gd name="connsiteY232" fmla="*/ 2514939 h 3600722"/>
              <a:gd name="connsiteX233" fmla="*/ 2791913 w 5052732"/>
              <a:gd name="connsiteY233" fmla="*/ 2520654 h 3600722"/>
              <a:gd name="connsiteX234" fmla="*/ 2791215 w 5052732"/>
              <a:gd name="connsiteY234" fmla="*/ 2526686 h 3600722"/>
              <a:gd name="connsiteX235" fmla="*/ 2790517 w 5052732"/>
              <a:gd name="connsiteY235" fmla="*/ 2532718 h 3600722"/>
              <a:gd name="connsiteX236" fmla="*/ 2789121 w 5052732"/>
              <a:gd name="connsiteY236" fmla="*/ 2538433 h 3600722"/>
              <a:gd name="connsiteX237" fmla="*/ 2787376 w 5052732"/>
              <a:gd name="connsiteY237" fmla="*/ 2544465 h 3600722"/>
              <a:gd name="connsiteX238" fmla="*/ 2785631 w 5052732"/>
              <a:gd name="connsiteY238" fmla="*/ 2550180 h 3600722"/>
              <a:gd name="connsiteX239" fmla="*/ 2783537 w 5052732"/>
              <a:gd name="connsiteY239" fmla="*/ 2555577 h 3600722"/>
              <a:gd name="connsiteX240" fmla="*/ 2781094 w 5052732"/>
              <a:gd name="connsiteY240" fmla="*/ 2561292 h 3600722"/>
              <a:gd name="connsiteX241" fmla="*/ 2778302 w 5052732"/>
              <a:gd name="connsiteY241" fmla="*/ 2566689 h 3600722"/>
              <a:gd name="connsiteX242" fmla="*/ 2775510 w 5052732"/>
              <a:gd name="connsiteY242" fmla="*/ 2572086 h 3600722"/>
              <a:gd name="connsiteX243" fmla="*/ 2772020 w 5052732"/>
              <a:gd name="connsiteY243" fmla="*/ 2577166 h 3600722"/>
              <a:gd name="connsiteX244" fmla="*/ 2768530 w 5052732"/>
              <a:gd name="connsiteY244" fmla="*/ 2582563 h 3600722"/>
              <a:gd name="connsiteX245" fmla="*/ 2764691 w 5052732"/>
              <a:gd name="connsiteY245" fmla="*/ 2587325 h 3600722"/>
              <a:gd name="connsiteX246" fmla="*/ 2760503 w 5052732"/>
              <a:gd name="connsiteY246" fmla="*/ 2592405 h 3600722"/>
              <a:gd name="connsiteX247" fmla="*/ 2756315 w 5052732"/>
              <a:gd name="connsiteY247" fmla="*/ 2596849 h 3600722"/>
              <a:gd name="connsiteX248" fmla="*/ 2752127 w 5052732"/>
              <a:gd name="connsiteY248" fmla="*/ 2600659 h 3600722"/>
              <a:gd name="connsiteX249" fmla="*/ 2747939 w 5052732"/>
              <a:gd name="connsiteY249" fmla="*/ 2604469 h 3600722"/>
              <a:gd name="connsiteX250" fmla="*/ 2743751 w 5052732"/>
              <a:gd name="connsiteY250" fmla="*/ 2607644 h 3600722"/>
              <a:gd name="connsiteX251" fmla="*/ 2739214 w 5052732"/>
              <a:gd name="connsiteY251" fmla="*/ 2611136 h 3600722"/>
              <a:gd name="connsiteX252" fmla="*/ 2735026 w 5052732"/>
              <a:gd name="connsiteY252" fmla="*/ 2613993 h 3600722"/>
              <a:gd name="connsiteX253" fmla="*/ 2730140 w 5052732"/>
              <a:gd name="connsiteY253" fmla="*/ 2616533 h 3600722"/>
              <a:gd name="connsiteX254" fmla="*/ 2725603 w 5052732"/>
              <a:gd name="connsiteY254" fmla="*/ 2619390 h 3600722"/>
              <a:gd name="connsiteX255" fmla="*/ 2720717 w 5052732"/>
              <a:gd name="connsiteY255" fmla="*/ 2621613 h 3600722"/>
              <a:gd name="connsiteX256" fmla="*/ 2716180 w 5052732"/>
              <a:gd name="connsiteY256" fmla="*/ 2623518 h 3600722"/>
              <a:gd name="connsiteX257" fmla="*/ 2710945 w 5052732"/>
              <a:gd name="connsiteY257" fmla="*/ 2625740 h 3600722"/>
              <a:gd name="connsiteX258" fmla="*/ 2706059 w 5052732"/>
              <a:gd name="connsiteY258" fmla="*/ 2627645 h 3600722"/>
              <a:gd name="connsiteX259" fmla="*/ 2701173 w 5052732"/>
              <a:gd name="connsiteY259" fmla="*/ 2628915 h 3600722"/>
              <a:gd name="connsiteX260" fmla="*/ 2695938 w 5052732"/>
              <a:gd name="connsiteY260" fmla="*/ 2630185 h 3600722"/>
              <a:gd name="connsiteX261" fmla="*/ 2691052 w 5052732"/>
              <a:gd name="connsiteY261" fmla="*/ 2631455 h 3600722"/>
              <a:gd name="connsiteX262" fmla="*/ 2685817 w 5052732"/>
              <a:gd name="connsiteY262" fmla="*/ 2632090 h 3600722"/>
              <a:gd name="connsiteX263" fmla="*/ 2680582 w 5052732"/>
              <a:gd name="connsiteY263" fmla="*/ 2632725 h 3600722"/>
              <a:gd name="connsiteX264" fmla="*/ 2675348 w 5052732"/>
              <a:gd name="connsiteY264" fmla="*/ 2633042 h 3600722"/>
              <a:gd name="connsiteX265" fmla="*/ 2670461 w 5052732"/>
              <a:gd name="connsiteY265" fmla="*/ 2633042 h 3600722"/>
              <a:gd name="connsiteX266" fmla="*/ 2665226 w 5052732"/>
              <a:gd name="connsiteY266" fmla="*/ 2633042 h 3600722"/>
              <a:gd name="connsiteX267" fmla="*/ 2659991 w 5052732"/>
              <a:gd name="connsiteY267" fmla="*/ 2633042 h 3600722"/>
              <a:gd name="connsiteX268" fmla="*/ 2654756 w 5052732"/>
              <a:gd name="connsiteY268" fmla="*/ 2632407 h 3600722"/>
              <a:gd name="connsiteX269" fmla="*/ 2649521 w 5052732"/>
              <a:gd name="connsiteY269" fmla="*/ 2632090 h 3600722"/>
              <a:gd name="connsiteX270" fmla="*/ 2644635 w 5052732"/>
              <a:gd name="connsiteY270" fmla="*/ 2631137 h 3600722"/>
              <a:gd name="connsiteX271" fmla="*/ 2639051 w 5052732"/>
              <a:gd name="connsiteY271" fmla="*/ 2629867 h 3600722"/>
              <a:gd name="connsiteX272" fmla="*/ 2633816 w 5052732"/>
              <a:gd name="connsiteY272" fmla="*/ 2628597 h 3600722"/>
              <a:gd name="connsiteX273" fmla="*/ 2628930 w 5052732"/>
              <a:gd name="connsiteY273" fmla="*/ 2627010 h 3600722"/>
              <a:gd name="connsiteX274" fmla="*/ 2624044 w 5052732"/>
              <a:gd name="connsiteY274" fmla="*/ 2625423 h 3600722"/>
              <a:gd name="connsiteX275" fmla="*/ 2619158 w 5052732"/>
              <a:gd name="connsiteY275" fmla="*/ 2623200 h 3600722"/>
              <a:gd name="connsiteX276" fmla="*/ 2614272 w 5052732"/>
              <a:gd name="connsiteY276" fmla="*/ 2621295 h 3600722"/>
              <a:gd name="connsiteX277" fmla="*/ 2609735 w 5052732"/>
              <a:gd name="connsiteY277" fmla="*/ 2618756 h 3600722"/>
              <a:gd name="connsiteX278" fmla="*/ 2604849 w 5052732"/>
              <a:gd name="connsiteY278" fmla="*/ 2616216 h 3600722"/>
              <a:gd name="connsiteX279" fmla="*/ 2600312 w 5052732"/>
              <a:gd name="connsiteY279" fmla="*/ 2613676 h 360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5052732" h="3600722">
                <a:moveTo>
                  <a:pt x="0" y="0"/>
                </a:moveTo>
                <a:lnTo>
                  <a:pt x="0" y="3600722"/>
                </a:lnTo>
                <a:lnTo>
                  <a:pt x="5052732" y="3600722"/>
                </a:lnTo>
                <a:lnTo>
                  <a:pt x="2447800" y="1003416"/>
                </a:lnTo>
                <a:lnTo>
                  <a:pt x="2441867" y="1003416"/>
                </a:lnTo>
                <a:lnTo>
                  <a:pt x="2435585" y="1003098"/>
                </a:lnTo>
                <a:lnTo>
                  <a:pt x="2429652" y="1002463"/>
                </a:lnTo>
                <a:lnTo>
                  <a:pt x="2423719" y="1001511"/>
                </a:lnTo>
                <a:lnTo>
                  <a:pt x="2417786" y="1000241"/>
                </a:lnTo>
                <a:lnTo>
                  <a:pt x="2411853" y="998653"/>
                </a:lnTo>
                <a:lnTo>
                  <a:pt x="2406269" y="996749"/>
                </a:lnTo>
                <a:lnTo>
                  <a:pt x="2400336" y="994844"/>
                </a:lnTo>
                <a:lnTo>
                  <a:pt x="2394752" y="992304"/>
                </a:lnTo>
                <a:lnTo>
                  <a:pt x="2389168" y="989447"/>
                </a:lnTo>
                <a:lnTo>
                  <a:pt x="2383584" y="986589"/>
                </a:lnTo>
                <a:lnTo>
                  <a:pt x="2378349" y="983097"/>
                </a:lnTo>
                <a:lnTo>
                  <a:pt x="2373114" y="979605"/>
                </a:lnTo>
                <a:lnTo>
                  <a:pt x="2368228" y="975795"/>
                </a:lnTo>
                <a:lnTo>
                  <a:pt x="2363342" y="971668"/>
                </a:lnTo>
                <a:lnTo>
                  <a:pt x="2358456" y="967223"/>
                </a:lnTo>
                <a:lnTo>
                  <a:pt x="1745612" y="355121"/>
                </a:lnTo>
                <a:lnTo>
                  <a:pt x="1740726" y="350994"/>
                </a:lnTo>
                <a:lnTo>
                  <a:pt x="1736190" y="346866"/>
                </a:lnTo>
                <a:lnTo>
                  <a:pt x="1730954" y="343057"/>
                </a:lnTo>
                <a:lnTo>
                  <a:pt x="1726068" y="339564"/>
                </a:lnTo>
                <a:lnTo>
                  <a:pt x="1720834" y="336072"/>
                </a:lnTo>
                <a:lnTo>
                  <a:pt x="1715250" y="333215"/>
                </a:lnTo>
                <a:lnTo>
                  <a:pt x="1710014" y="330357"/>
                </a:lnTo>
                <a:lnTo>
                  <a:pt x="1704430" y="327818"/>
                </a:lnTo>
                <a:lnTo>
                  <a:pt x="1698498" y="325913"/>
                </a:lnTo>
                <a:lnTo>
                  <a:pt x="1692914" y="323690"/>
                </a:lnTo>
                <a:lnTo>
                  <a:pt x="1686980" y="322420"/>
                </a:lnTo>
                <a:lnTo>
                  <a:pt x="1681396" y="320833"/>
                </a:lnTo>
                <a:lnTo>
                  <a:pt x="1675464" y="319881"/>
                </a:lnTo>
                <a:lnTo>
                  <a:pt x="1669531" y="319246"/>
                </a:lnTo>
                <a:lnTo>
                  <a:pt x="1663598" y="318928"/>
                </a:lnTo>
                <a:lnTo>
                  <a:pt x="1657316" y="318928"/>
                </a:lnTo>
                <a:lnTo>
                  <a:pt x="1651383" y="318928"/>
                </a:lnTo>
                <a:lnTo>
                  <a:pt x="1645450" y="319246"/>
                </a:lnTo>
                <a:lnTo>
                  <a:pt x="1639517" y="319881"/>
                </a:lnTo>
                <a:lnTo>
                  <a:pt x="1633584" y="320833"/>
                </a:lnTo>
                <a:lnTo>
                  <a:pt x="1627651" y="322420"/>
                </a:lnTo>
                <a:lnTo>
                  <a:pt x="1622067" y="323690"/>
                </a:lnTo>
                <a:lnTo>
                  <a:pt x="1616134" y="325913"/>
                </a:lnTo>
                <a:lnTo>
                  <a:pt x="1610550" y="327818"/>
                </a:lnTo>
                <a:lnTo>
                  <a:pt x="1604966" y="330357"/>
                </a:lnTo>
                <a:lnTo>
                  <a:pt x="1599731" y="333215"/>
                </a:lnTo>
                <a:lnTo>
                  <a:pt x="1594147" y="336072"/>
                </a:lnTo>
                <a:lnTo>
                  <a:pt x="1588912" y="339564"/>
                </a:lnTo>
                <a:lnTo>
                  <a:pt x="1583677" y="343057"/>
                </a:lnTo>
                <a:lnTo>
                  <a:pt x="1578791" y="346866"/>
                </a:lnTo>
                <a:lnTo>
                  <a:pt x="1573905" y="350994"/>
                </a:lnTo>
                <a:lnTo>
                  <a:pt x="1569368" y="355121"/>
                </a:lnTo>
                <a:lnTo>
                  <a:pt x="1564831" y="359883"/>
                </a:lnTo>
                <a:lnTo>
                  <a:pt x="1560992" y="364645"/>
                </a:lnTo>
                <a:lnTo>
                  <a:pt x="1557153" y="369725"/>
                </a:lnTo>
                <a:lnTo>
                  <a:pt x="1553314" y="374805"/>
                </a:lnTo>
                <a:lnTo>
                  <a:pt x="1550173" y="379884"/>
                </a:lnTo>
                <a:lnTo>
                  <a:pt x="1547032" y="385599"/>
                </a:lnTo>
                <a:lnTo>
                  <a:pt x="1544589" y="390679"/>
                </a:lnTo>
                <a:lnTo>
                  <a:pt x="1542146" y="396393"/>
                </a:lnTo>
                <a:lnTo>
                  <a:pt x="1540052" y="401791"/>
                </a:lnTo>
                <a:lnTo>
                  <a:pt x="1537958" y="407823"/>
                </a:lnTo>
                <a:lnTo>
                  <a:pt x="1536562" y="413855"/>
                </a:lnTo>
                <a:lnTo>
                  <a:pt x="1535166" y="419252"/>
                </a:lnTo>
                <a:lnTo>
                  <a:pt x="1534119" y="425284"/>
                </a:lnTo>
                <a:cubicBezTo>
                  <a:pt x="1533886" y="427295"/>
                  <a:pt x="1533654" y="429305"/>
                  <a:pt x="1533421" y="431316"/>
                </a:cubicBezTo>
                <a:cubicBezTo>
                  <a:pt x="1533305" y="433221"/>
                  <a:pt x="1533188" y="435126"/>
                  <a:pt x="1533072" y="437031"/>
                </a:cubicBezTo>
                <a:lnTo>
                  <a:pt x="1533072" y="443380"/>
                </a:lnTo>
                <a:lnTo>
                  <a:pt x="1533072" y="449413"/>
                </a:lnTo>
                <a:cubicBezTo>
                  <a:pt x="1533188" y="451318"/>
                  <a:pt x="1533305" y="453222"/>
                  <a:pt x="1533421" y="455127"/>
                </a:cubicBezTo>
                <a:cubicBezTo>
                  <a:pt x="1533654" y="457138"/>
                  <a:pt x="1533886" y="459148"/>
                  <a:pt x="1534119" y="461159"/>
                </a:cubicBezTo>
                <a:lnTo>
                  <a:pt x="1535166" y="467191"/>
                </a:lnTo>
                <a:lnTo>
                  <a:pt x="1536562" y="472589"/>
                </a:lnTo>
                <a:lnTo>
                  <a:pt x="1537958" y="478621"/>
                </a:lnTo>
                <a:lnTo>
                  <a:pt x="1540052" y="484653"/>
                </a:lnTo>
                <a:lnTo>
                  <a:pt x="1542146" y="490050"/>
                </a:lnTo>
                <a:lnTo>
                  <a:pt x="1544589" y="495765"/>
                </a:lnTo>
                <a:lnTo>
                  <a:pt x="1547032" y="500844"/>
                </a:lnTo>
                <a:lnTo>
                  <a:pt x="1550173" y="506559"/>
                </a:lnTo>
                <a:lnTo>
                  <a:pt x="1553314" y="511956"/>
                </a:lnTo>
                <a:lnTo>
                  <a:pt x="1557153" y="516718"/>
                </a:lnTo>
                <a:lnTo>
                  <a:pt x="1560992" y="521798"/>
                </a:lnTo>
                <a:lnTo>
                  <a:pt x="1564831" y="526878"/>
                </a:lnTo>
                <a:lnTo>
                  <a:pt x="1569368" y="531322"/>
                </a:lnTo>
                <a:lnTo>
                  <a:pt x="2395799" y="1356136"/>
                </a:lnTo>
                <a:lnTo>
                  <a:pt x="2399987" y="1361216"/>
                </a:lnTo>
                <a:lnTo>
                  <a:pt x="2404175" y="1365661"/>
                </a:lnTo>
                <a:lnTo>
                  <a:pt x="2408014" y="1371058"/>
                </a:lnTo>
                <a:lnTo>
                  <a:pt x="2411504" y="1375820"/>
                </a:lnTo>
                <a:lnTo>
                  <a:pt x="2414994" y="1380900"/>
                </a:lnTo>
                <a:lnTo>
                  <a:pt x="2417786" y="1386614"/>
                </a:lnTo>
                <a:lnTo>
                  <a:pt x="2420578" y="1392012"/>
                </a:lnTo>
                <a:lnTo>
                  <a:pt x="2423021" y="1397409"/>
                </a:lnTo>
                <a:lnTo>
                  <a:pt x="2425115" y="1403123"/>
                </a:lnTo>
                <a:lnTo>
                  <a:pt x="2426860" y="1408838"/>
                </a:lnTo>
                <a:lnTo>
                  <a:pt x="2428605" y="1414870"/>
                </a:lnTo>
                <a:lnTo>
                  <a:pt x="2430001" y="1420585"/>
                </a:lnTo>
                <a:cubicBezTo>
                  <a:pt x="2430234" y="1422490"/>
                  <a:pt x="2430466" y="1424394"/>
                  <a:pt x="2430699" y="1426299"/>
                </a:cubicBezTo>
                <a:cubicBezTo>
                  <a:pt x="2430932" y="1428310"/>
                  <a:pt x="2431164" y="1430321"/>
                  <a:pt x="2431397" y="1432332"/>
                </a:cubicBezTo>
                <a:cubicBezTo>
                  <a:pt x="2431630" y="1434343"/>
                  <a:pt x="2431862" y="1436353"/>
                  <a:pt x="2432095" y="1438364"/>
                </a:cubicBezTo>
                <a:lnTo>
                  <a:pt x="2432095" y="1444713"/>
                </a:lnTo>
                <a:lnTo>
                  <a:pt x="2432095" y="1450428"/>
                </a:lnTo>
                <a:cubicBezTo>
                  <a:pt x="2431862" y="1452439"/>
                  <a:pt x="2431630" y="1454449"/>
                  <a:pt x="2431397" y="1456460"/>
                </a:cubicBezTo>
                <a:cubicBezTo>
                  <a:pt x="2431164" y="1458471"/>
                  <a:pt x="2430932" y="1460481"/>
                  <a:pt x="2430699" y="1462492"/>
                </a:cubicBezTo>
                <a:cubicBezTo>
                  <a:pt x="2430466" y="1464397"/>
                  <a:pt x="2430234" y="1466302"/>
                  <a:pt x="2430001" y="1468207"/>
                </a:cubicBezTo>
                <a:lnTo>
                  <a:pt x="2428605" y="1473921"/>
                </a:lnTo>
                <a:lnTo>
                  <a:pt x="2426860" y="1479954"/>
                </a:lnTo>
                <a:lnTo>
                  <a:pt x="2425115" y="1485668"/>
                </a:lnTo>
                <a:lnTo>
                  <a:pt x="2423021" y="1491383"/>
                </a:lnTo>
                <a:lnTo>
                  <a:pt x="2420578" y="1496780"/>
                </a:lnTo>
                <a:lnTo>
                  <a:pt x="2417786" y="1502177"/>
                </a:lnTo>
                <a:lnTo>
                  <a:pt x="2414994" y="1507574"/>
                </a:lnTo>
                <a:lnTo>
                  <a:pt x="2411504" y="1512972"/>
                </a:lnTo>
                <a:lnTo>
                  <a:pt x="2408014" y="1517734"/>
                </a:lnTo>
                <a:lnTo>
                  <a:pt x="2404175" y="1523131"/>
                </a:lnTo>
                <a:lnTo>
                  <a:pt x="2399987" y="1527576"/>
                </a:lnTo>
                <a:lnTo>
                  <a:pt x="2395799" y="1532338"/>
                </a:lnTo>
                <a:lnTo>
                  <a:pt x="2390913" y="1536783"/>
                </a:lnTo>
                <a:lnTo>
                  <a:pt x="2386027" y="1540910"/>
                </a:lnTo>
                <a:lnTo>
                  <a:pt x="2381141" y="1544720"/>
                </a:lnTo>
                <a:lnTo>
                  <a:pt x="2376255" y="1548529"/>
                </a:lnTo>
                <a:lnTo>
                  <a:pt x="2371020" y="1551704"/>
                </a:lnTo>
                <a:lnTo>
                  <a:pt x="2365436" y="1554561"/>
                </a:lnTo>
                <a:lnTo>
                  <a:pt x="2359503" y="1557419"/>
                </a:lnTo>
                <a:lnTo>
                  <a:pt x="2353919" y="1559641"/>
                </a:lnTo>
                <a:lnTo>
                  <a:pt x="2348335" y="1561864"/>
                </a:lnTo>
                <a:lnTo>
                  <a:pt x="2342751" y="1563768"/>
                </a:lnTo>
                <a:lnTo>
                  <a:pt x="2336818" y="1565356"/>
                </a:lnTo>
                <a:lnTo>
                  <a:pt x="2330885" y="1566626"/>
                </a:lnTo>
                <a:lnTo>
                  <a:pt x="2324952" y="1567578"/>
                </a:lnTo>
                <a:lnTo>
                  <a:pt x="2319019" y="1568531"/>
                </a:lnTo>
                <a:lnTo>
                  <a:pt x="2313086" y="1568848"/>
                </a:lnTo>
                <a:lnTo>
                  <a:pt x="2307153" y="1568848"/>
                </a:lnTo>
                <a:lnTo>
                  <a:pt x="2301220" y="1568848"/>
                </a:lnTo>
                <a:lnTo>
                  <a:pt x="2295287" y="1568531"/>
                </a:lnTo>
                <a:lnTo>
                  <a:pt x="2289354" y="1567578"/>
                </a:lnTo>
                <a:lnTo>
                  <a:pt x="2283421" y="1566626"/>
                </a:lnTo>
                <a:lnTo>
                  <a:pt x="2277488" y="1565356"/>
                </a:lnTo>
                <a:lnTo>
                  <a:pt x="2271904" y="1563768"/>
                </a:lnTo>
                <a:lnTo>
                  <a:pt x="2265971" y="1561864"/>
                </a:lnTo>
                <a:lnTo>
                  <a:pt x="2260387" y="1559641"/>
                </a:lnTo>
                <a:lnTo>
                  <a:pt x="2254803" y="1557419"/>
                </a:lnTo>
                <a:lnTo>
                  <a:pt x="2249219" y="1554561"/>
                </a:lnTo>
                <a:lnTo>
                  <a:pt x="2243984" y="1551704"/>
                </a:lnTo>
                <a:lnTo>
                  <a:pt x="2238749" y="1548529"/>
                </a:lnTo>
                <a:lnTo>
                  <a:pt x="2233514" y="1544720"/>
                </a:lnTo>
                <a:lnTo>
                  <a:pt x="2228628" y="1540910"/>
                </a:lnTo>
                <a:lnTo>
                  <a:pt x="2223742" y="1536783"/>
                </a:lnTo>
                <a:lnTo>
                  <a:pt x="2219205" y="1532338"/>
                </a:lnTo>
                <a:lnTo>
                  <a:pt x="1493286" y="807848"/>
                </a:lnTo>
                <a:lnTo>
                  <a:pt x="1488749" y="803086"/>
                </a:lnTo>
                <a:lnTo>
                  <a:pt x="1483863" y="798958"/>
                </a:lnTo>
                <a:lnTo>
                  <a:pt x="1478977" y="795149"/>
                </a:lnTo>
                <a:lnTo>
                  <a:pt x="1473742" y="791656"/>
                </a:lnTo>
                <a:lnTo>
                  <a:pt x="1468507" y="788481"/>
                </a:lnTo>
                <a:lnTo>
                  <a:pt x="1463272" y="785307"/>
                </a:lnTo>
                <a:lnTo>
                  <a:pt x="1457688" y="782449"/>
                </a:lnTo>
                <a:lnTo>
                  <a:pt x="1452104" y="780227"/>
                </a:lnTo>
                <a:lnTo>
                  <a:pt x="1446520" y="778005"/>
                </a:lnTo>
                <a:lnTo>
                  <a:pt x="1440587" y="776417"/>
                </a:lnTo>
                <a:lnTo>
                  <a:pt x="1435003" y="774512"/>
                </a:lnTo>
                <a:lnTo>
                  <a:pt x="1429070" y="773560"/>
                </a:lnTo>
                <a:lnTo>
                  <a:pt x="1423137" y="772607"/>
                </a:lnTo>
                <a:lnTo>
                  <a:pt x="1417204" y="771655"/>
                </a:lnTo>
                <a:lnTo>
                  <a:pt x="1411271" y="771338"/>
                </a:lnTo>
                <a:lnTo>
                  <a:pt x="1405338" y="771020"/>
                </a:lnTo>
                <a:lnTo>
                  <a:pt x="1399056" y="771338"/>
                </a:lnTo>
                <a:lnTo>
                  <a:pt x="1393123" y="771655"/>
                </a:lnTo>
                <a:lnTo>
                  <a:pt x="1387190" y="772607"/>
                </a:lnTo>
                <a:lnTo>
                  <a:pt x="1381257" y="773560"/>
                </a:lnTo>
                <a:lnTo>
                  <a:pt x="1375673" y="774512"/>
                </a:lnTo>
                <a:lnTo>
                  <a:pt x="1369740" y="776417"/>
                </a:lnTo>
                <a:lnTo>
                  <a:pt x="1364156" y="778005"/>
                </a:lnTo>
                <a:lnTo>
                  <a:pt x="1358223" y="780227"/>
                </a:lnTo>
                <a:lnTo>
                  <a:pt x="1352639" y="782449"/>
                </a:lnTo>
                <a:lnTo>
                  <a:pt x="1347404" y="785307"/>
                </a:lnTo>
                <a:lnTo>
                  <a:pt x="1341820" y="788481"/>
                </a:lnTo>
                <a:lnTo>
                  <a:pt x="1336585" y="791656"/>
                </a:lnTo>
                <a:lnTo>
                  <a:pt x="1331699" y="795149"/>
                </a:lnTo>
                <a:lnTo>
                  <a:pt x="1326464" y="798958"/>
                </a:lnTo>
                <a:lnTo>
                  <a:pt x="1321927" y="803086"/>
                </a:lnTo>
                <a:lnTo>
                  <a:pt x="1317041" y="807848"/>
                </a:lnTo>
                <a:lnTo>
                  <a:pt x="1312853" y="812293"/>
                </a:lnTo>
                <a:lnTo>
                  <a:pt x="1308665" y="817055"/>
                </a:lnTo>
                <a:lnTo>
                  <a:pt x="1304826" y="822134"/>
                </a:lnTo>
                <a:lnTo>
                  <a:pt x="1301336" y="827214"/>
                </a:lnTo>
                <a:lnTo>
                  <a:pt x="1297846" y="832611"/>
                </a:lnTo>
                <a:lnTo>
                  <a:pt x="1295054" y="837691"/>
                </a:lnTo>
                <a:lnTo>
                  <a:pt x="1292262" y="843406"/>
                </a:lnTo>
                <a:lnTo>
                  <a:pt x="1289819" y="848803"/>
                </a:lnTo>
                <a:lnTo>
                  <a:pt x="1287725" y="854517"/>
                </a:lnTo>
                <a:lnTo>
                  <a:pt x="1285631" y="859915"/>
                </a:lnTo>
                <a:lnTo>
                  <a:pt x="1284235" y="865947"/>
                </a:lnTo>
                <a:lnTo>
                  <a:pt x="1282839" y="871979"/>
                </a:lnTo>
                <a:lnTo>
                  <a:pt x="1281792" y="878011"/>
                </a:lnTo>
                <a:cubicBezTo>
                  <a:pt x="1281559" y="879916"/>
                  <a:pt x="1281327" y="881821"/>
                  <a:pt x="1281094" y="883726"/>
                </a:cubicBezTo>
                <a:cubicBezTo>
                  <a:pt x="1280978" y="885737"/>
                  <a:pt x="1280861" y="887747"/>
                  <a:pt x="1280745" y="889758"/>
                </a:cubicBezTo>
                <a:lnTo>
                  <a:pt x="1280745" y="895790"/>
                </a:lnTo>
                <a:lnTo>
                  <a:pt x="1280745" y="901504"/>
                </a:lnTo>
                <a:cubicBezTo>
                  <a:pt x="1280861" y="903515"/>
                  <a:pt x="1280978" y="905526"/>
                  <a:pt x="1281094" y="907537"/>
                </a:cubicBezTo>
                <a:cubicBezTo>
                  <a:pt x="1281327" y="909548"/>
                  <a:pt x="1281559" y="911558"/>
                  <a:pt x="1281792" y="913569"/>
                </a:cubicBezTo>
                <a:lnTo>
                  <a:pt x="1282839" y="919283"/>
                </a:lnTo>
                <a:lnTo>
                  <a:pt x="1284235" y="925315"/>
                </a:lnTo>
                <a:lnTo>
                  <a:pt x="1285631" y="931348"/>
                </a:lnTo>
                <a:lnTo>
                  <a:pt x="1287725" y="936745"/>
                </a:lnTo>
                <a:lnTo>
                  <a:pt x="1289819" y="942459"/>
                </a:lnTo>
                <a:lnTo>
                  <a:pt x="1292262" y="947857"/>
                </a:lnTo>
                <a:lnTo>
                  <a:pt x="1295054" y="953571"/>
                </a:lnTo>
                <a:lnTo>
                  <a:pt x="1297846" y="958968"/>
                </a:lnTo>
                <a:lnTo>
                  <a:pt x="1301336" y="964048"/>
                </a:lnTo>
                <a:lnTo>
                  <a:pt x="1304826" y="969445"/>
                </a:lnTo>
                <a:lnTo>
                  <a:pt x="1308665" y="974207"/>
                </a:lnTo>
                <a:lnTo>
                  <a:pt x="1312853" y="978970"/>
                </a:lnTo>
                <a:lnTo>
                  <a:pt x="1317041" y="983732"/>
                </a:lnTo>
                <a:lnTo>
                  <a:pt x="2756315" y="2420965"/>
                </a:lnTo>
                <a:lnTo>
                  <a:pt x="2760503" y="2425410"/>
                </a:lnTo>
                <a:lnTo>
                  <a:pt x="2764691" y="2430490"/>
                </a:lnTo>
                <a:lnTo>
                  <a:pt x="2768530" y="2435252"/>
                </a:lnTo>
                <a:lnTo>
                  <a:pt x="2772020" y="2440332"/>
                </a:lnTo>
                <a:lnTo>
                  <a:pt x="2775510" y="2445729"/>
                </a:lnTo>
                <a:lnTo>
                  <a:pt x="2778302" y="2450808"/>
                </a:lnTo>
                <a:lnTo>
                  <a:pt x="2781094" y="2456523"/>
                </a:lnTo>
                <a:lnTo>
                  <a:pt x="2783537" y="2462238"/>
                </a:lnTo>
                <a:lnTo>
                  <a:pt x="2785631" y="2467635"/>
                </a:lnTo>
                <a:lnTo>
                  <a:pt x="2787376" y="2473350"/>
                </a:lnTo>
                <a:lnTo>
                  <a:pt x="2789121" y="2479064"/>
                </a:lnTo>
                <a:lnTo>
                  <a:pt x="2790517" y="2485096"/>
                </a:lnTo>
                <a:cubicBezTo>
                  <a:pt x="2790750" y="2487107"/>
                  <a:pt x="2790982" y="2489117"/>
                  <a:pt x="2791215" y="2491128"/>
                </a:cubicBezTo>
                <a:cubicBezTo>
                  <a:pt x="2791448" y="2493033"/>
                  <a:pt x="2791680" y="2494938"/>
                  <a:pt x="2791913" y="2496843"/>
                </a:cubicBezTo>
                <a:cubicBezTo>
                  <a:pt x="2792146" y="2498854"/>
                  <a:pt x="2792378" y="2500864"/>
                  <a:pt x="2792611" y="2502875"/>
                </a:cubicBezTo>
                <a:lnTo>
                  <a:pt x="2792611" y="2508907"/>
                </a:lnTo>
                <a:lnTo>
                  <a:pt x="2792611" y="2514939"/>
                </a:lnTo>
                <a:cubicBezTo>
                  <a:pt x="2792378" y="2516844"/>
                  <a:pt x="2792146" y="2518749"/>
                  <a:pt x="2791913" y="2520654"/>
                </a:cubicBezTo>
                <a:cubicBezTo>
                  <a:pt x="2791680" y="2522665"/>
                  <a:pt x="2791448" y="2524675"/>
                  <a:pt x="2791215" y="2526686"/>
                </a:cubicBezTo>
                <a:cubicBezTo>
                  <a:pt x="2790982" y="2528697"/>
                  <a:pt x="2790750" y="2530707"/>
                  <a:pt x="2790517" y="2532718"/>
                </a:cubicBezTo>
                <a:lnTo>
                  <a:pt x="2789121" y="2538433"/>
                </a:lnTo>
                <a:lnTo>
                  <a:pt x="2787376" y="2544465"/>
                </a:lnTo>
                <a:lnTo>
                  <a:pt x="2785631" y="2550180"/>
                </a:lnTo>
                <a:lnTo>
                  <a:pt x="2783537" y="2555577"/>
                </a:lnTo>
                <a:lnTo>
                  <a:pt x="2781094" y="2561292"/>
                </a:lnTo>
                <a:lnTo>
                  <a:pt x="2778302" y="2566689"/>
                </a:lnTo>
                <a:lnTo>
                  <a:pt x="2775510" y="2572086"/>
                </a:lnTo>
                <a:lnTo>
                  <a:pt x="2772020" y="2577166"/>
                </a:lnTo>
                <a:lnTo>
                  <a:pt x="2768530" y="2582563"/>
                </a:lnTo>
                <a:lnTo>
                  <a:pt x="2764691" y="2587325"/>
                </a:lnTo>
                <a:lnTo>
                  <a:pt x="2760503" y="2592405"/>
                </a:lnTo>
                <a:lnTo>
                  <a:pt x="2756315" y="2596849"/>
                </a:lnTo>
                <a:lnTo>
                  <a:pt x="2752127" y="2600659"/>
                </a:lnTo>
                <a:lnTo>
                  <a:pt x="2747939" y="2604469"/>
                </a:lnTo>
                <a:lnTo>
                  <a:pt x="2743751" y="2607644"/>
                </a:lnTo>
                <a:lnTo>
                  <a:pt x="2739214" y="2611136"/>
                </a:lnTo>
                <a:lnTo>
                  <a:pt x="2735026" y="2613993"/>
                </a:lnTo>
                <a:lnTo>
                  <a:pt x="2730140" y="2616533"/>
                </a:lnTo>
                <a:lnTo>
                  <a:pt x="2725603" y="2619390"/>
                </a:lnTo>
                <a:lnTo>
                  <a:pt x="2720717" y="2621613"/>
                </a:lnTo>
                <a:lnTo>
                  <a:pt x="2716180" y="2623518"/>
                </a:lnTo>
                <a:lnTo>
                  <a:pt x="2710945" y="2625740"/>
                </a:lnTo>
                <a:lnTo>
                  <a:pt x="2706059" y="2627645"/>
                </a:lnTo>
                <a:lnTo>
                  <a:pt x="2701173" y="2628915"/>
                </a:lnTo>
                <a:lnTo>
                  <a:pt x="2695938" y="2630185"/>
                </a:lnTo>
                <a:lnTo>
                  <a:pt x="2691052" y="2631455"/>
                </a:lnTo>
                <a:lnTo>
                  <a:pt x="2685817" y="2632090"/>
                </a:lnTo>
                <a:lnTo>
                  <a:pt x="2680582" y="2632725"/>
                </a:lnTo>
                <a:lnTo>
                  <a:pt x="2675348" y="2633042"/>
                </a:lnTo>
                <a:lnTo>
                  <a:pt x="2670461" y="2633042"/>
                </a:lnTo>
                <a:lnTo>
                  <a:pt x="2665226" y="2633042"/>
                </a:lnTo>
                <a:lnTo>
                  <a:pt x="2659991" y="2633042"/>
                </a:lnTo>
                <a:lnTo>
                  <a:pt x="2654756" y="2632407"/>
                </a:lnTo>
                <a:lnTo>
                  <a:pt x="2649521" y="2632090"/>
                </a:lnTo>
                <a:lnTo>
                  <a:pt x="2644635" y="2631137"/>
                </a:lnTo>
                <a:lnTo>
                  <a:pt x="2639051" y="2629867"/>
                </a:lnTo>
                <a:lnTo>
                  <a:pt x="2633816" y="2628597"/>
                </a:lnTo>
                <a:lnTo>
                  <a:pt x="2628930" y="2627010"/>
                </a:lnTo>
                <a:lnTo>
                  <a:pt x="2624044" y="2625423"/>
                </a:lnTo>
                <a:lnTo>
                  <a:pt x="2619158" y="2623200"/>
                </a:lnTo>
                <a:lnTo>
                  <a:pt x="2614272" y="2621295"/>
                </a:lnTo>
                <a:lnTo>
                  <a:pt x="2609735" y="2618756"/>
                </a:lnTo>
                <a:lnTo>
                  <a:pt x="2604849" y="2616216"/>
                </a:lnTo>
                <a:lnTo>
                  <a:pt x="2600312" y="2613676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BEEF950F-E0C6-4638-98FF-E50797CFD1E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147326" cy="6857999"/>
          </a:xfrm>
          <a:custGeom>
            <a:avLst/>
            <a:gdLst>
              <a:gd name="connsiteX0" fmla="*/ 9147326 w 9147326"/>
              <a:gd name="connsiteY0" fmla="*/ 0 h 6857999"/>
              <a:gd name="connsiteX1" fmla="*/ 0 w 9147326"/>
              <a:gd name="connsiteY1" fmla="*/ 0 h 6857999"/>
              <a:gd name="connsiteX2" fmla="*/ 0 w 9147326"/>
              <a:gd name="connsiteY2" fmla="*/ 117731 h 6857999"/>
              <a:gd name="connsiteX3" fmla="*/ 2563450 w 9147326"/>
              <a:gd name="connsiteY3" fmla="*/ 2678112 h 6857999"/>
              <a:gd name="connsiteX4" fmla="*/ 2567987 w 9147326"/>
              <a:gd name="connsiteY4" fmla="*/ 2682875 h 6857999"/>
              <a:gd name="connsiteX5" fmla="*/ 2572175 w 9147326"/>
              <a:gd name="connsiteY5" fmla="*/ 2687320 h 6857999"/>
              <a:gd name="connsiteX6" fmla="*/ 2576014 w 9147326"/>
              <a:gd name="connsiteY6" fmla="*/ 2692717 h 6857999"/>
              <a:gd name="connsiteX7" fmla="*/ 2579503 w 9147326"/>
              <a:gd name="connsiteY7" fmla="*/ 2697480 h 6857999"/>
              <a:gd name="connsiteX8" fmla="*/ 2582644 w 9147326"/>
              <a:gd name="connsiteY8" fmla="*/ 2702877 h 6857999"/>
              <a:gd name="connsiteX9" fmla="*/ 2585785 w 9147326"/>
              <a:gd name="connsiteY9" fmla="*/ 2708275 h 6857999"/>
              <a:gd name="connsiteX10" fmla="*/ 2588577 w 9147326"/>
              <a:gd name="connsiteY10" fmla="*/ 2713672 h 6857999"/>
              <a:gd name="connsiteX11" fmla="*/ 2591020 w 9147326"/>
              <a:gd name="connsiteY11" fmla="*/ 2719070 h 6857999"/>
              <a:gd name="connsiteX12" fmla="*/ 2593114 w 9147326"/>
              <a:gd name="connsiteY12" fmla="*/ 2725102 h 6857999"/>
              <a:gd name="connsiteX13" fmla="*/ 2594859 w 9147326"/>
              <a:gd name="connsiteY13" fmla="*/ 2730817 h 6857999"/>
              <a:gd name="connsiteX14" fmla="*/ 2596254 w 9147326"/>
              <a:gd name="connsiteY14" fmla="*/ 2736532 h 6857999"/>
              <a:gd name="connsiteX15" fmla="*/ 2597650 w 9147326"/>
              <a:gd name="connsiteY15" fmla="*/ 2742565 h 6857999"/>
              <a:gd name="connsiteX16" fmla="*/ 2598697 w 9147326"/>
              <a:gd name="connsiteY16" fmla="*/ 2748280 h 6857999"/>
              <a:gd name="connsiteX17" fmla="*/ 2599395 w 9147326"/>
              <a:gd name="connsiteY17" fmla="*/ 2753995 h 6857999"/>
              <a:gd name="connsiteX18" fmla="*/ 2599744 w 9147326"/>
              <a:gd name="connsiteY18" fmla="*/ 2760345 h 6857999"/>
              <a:gd name="connsiteX19" fmla="*/ 2600093 w 9147326"/>
              <a:gd name="connsiteY19" fmla="*/ 2766377 h 6857999"/>
              <a:gd name="connsiteX20" fmla="*/ 2599744 w 9147326"/>
              <a:gd name="connsiteY20" fmla="*/ 2772092 h 6857999"/>
              <a:gd name="connsiteX21" fmla="*/ 2599395 w 9147326"/>
              <a:gd name="connsiteY21" fmla="*/ 2778125 h 6857999"/>
              <a:gd name="connsiteX22" fmla="*/ 2598697 w 9147326"/>
              <a:gd name="connsiteY22" fmla="*/ 2784157 h 6857999"/>
              <a:gd name="connsiteX23" fmla="*/ 2597650 w 9147326"/>
              <a:gd name="connsiteY23" fmla="*/ 2790190 h 6857999"/>
              <a:gd name="connsiteX24" fmla="*/ 2596254 w 9147326"/>
              <a:gd name="connsiteY24" fmla="*/ 2795905 h 6857999"/>
              <a:gd name="connsiteX25" fmla="*/ 2594859 w 9147326"/>
              <a:gd name="connsiteY25" fmla="*/ 2801620 h 6857999"/>
              <a:gd name="connsiteX26" fmla="*/ 2593114 w 9147326"/>
              <a:gd name="connsiteY26" fmla="*/ 2807335 h 6857999"/>
              <a:gd name="connsiteX27" fmla="*/ 2591020 w 9147326"/>
              <a:gd name="connsiteY27" fmla="*/ 2813050 h 6857999"/>
              <a:gd name="connsiteX28" fmla="*/ 2588577 w 9147326"/>
              <a:gd name="connsiteY28" fmla="*/ 2818765 h 6857999"/>
              <a:gd name="connsiteX29" fmla="*/ 2585785 w 9147326"/>
              <a:gd name="connsiteY29" fmla="*/ 2824162 h 6857999"/>
              <a:gd name="connsiteX30" fmla="*/ 2582644 w 9147326"/>
              <a:gd name="connsiteY30" fmla="*/ 2829560 h 6857999"/>
              <a:gd name="connsiteX31" fmla="*/ 2579503 w 9147326"/>
              <a:gd name="connsiteY31" fmla="*/ 2834640 h 6857999"/>
              <a:gd name="connsiteX32" fmla="*/ 2576014 w 9147326"/>
              <a:gd name="connsiteY32" fmla="*/ 2840037 h 6857999"/>
              <a:gd name="connsiteX33" fmla="*/ 2572175 w 9147326"/>
              <a:gd name="connsiteY33" fmla="*/ 2844800 h 6857999"/>
              <a:gd name="connsiteX34" fmla="*/ 2567987 w 9147326"/>
              <a:gd name="connsiteY34" fmla="*/ 2849562 h 6857999"/>
              <a:gd name="connsiteX35" fmla="*/ 2563450 w 9147326"/>
              <a:gd name="connsiteY35" fmla="*/ 2854325 h 6857999"/>
              <a:gd name="connsiteX36" fmla="*/ 2558913 w 9147326"/>
              <a:gd name="connsiteY36" fmla="*/ 2858770 h 6857999"/>
              <a:gd name="connsiteX37" fmla="*/ 2554028 w 9147326"/>
              <a:gd name="connsiteY37" fmla="*/ 2862580 h 6857999"/>
              <a:gd name="connsiteX38" fmla="*/ 2549142 w 9147326"/>
              <a:gd name="connsiteY38" fmla="*/ 2866390 h 6857999"/>
              <a:gd name="connsiteX39" fmla="*/ 2543907 w 9147326"/>
              <a:gd name="connsiteY39" fmla="*/ 2870200 h 6857999"/>
              <a:gd name="connsiteX40" fmla="*/ 2538673 w 9147326"/>
              <a:gd name="connsiteY40" fmla="*/ 2873375 h 6857999"/>
              <a:gd name="connsiteX41" fmla="*/ 2533438 w 9147326"/>
              <a:gd name="connsiteY41" fmla="*/ 2876550 h 6857999"/>
              <a:gd name="connsiteX42" fmla="*/ 2527854 w 9147326"/>
              <a:gd name="connsiteY42" fmla="*/ 2879090 h 6857999"/>
              <a:gd name="connsiteX43" fmla="*/ 2522270 w 9147326"/>
              <a:gd name="connsiteY43" fmla="*/ 2881312 h 6857999"/>
              <a:gd name="connsiteX44" fmla="*/ 2516687 w 9147326"/>
              <a:gd name="connsiteY44" fmla="*/ 2883535 h 6857999"/>
              <a:gd name="connsiteX45" fmla="*/ 2510754 w 9147326"/>
              <a:gd name="connsiteY45" fmla="*/ 2885757 h 6857999"/>
              <a:gd name="connsiteX46" fmla="*/ 2505170 w 9147326"/>
              <a:gd name="connsiteY46" fmla="*/ 2887027 h 6857999"/>
              <a:gd name="connsiteX47" fmla="*/ 2499238 w 9147326"/>
              <a:gd name="connsiteY47" fmla="*/ 2888297 h 6857999"/>
              <a:gd name="connsiteX48" fmla="*/ 2493305 w 9147326"/>
              <a:gd name="connsiteY48" fmla="*/ 2889567 h 6857999"/>
              <a:gd name="connsiteX49" fmla="*/ 2487372 w 9147326"/>
              <a:gd name="connsiteY49" fmla="*/ 2890202 h 6857999"/>
              <a:gd name="connsiteX50" fmla="*/ 2481440 w 9147326"/>
              <a:gd name="connsiteY50" fmla="*/ 2890520 h 6857999"/>
              <a:gd name="connsiteX51" fmla="*/ 2475507 w 9147326"/>
              <a:gd name="connsiteY51" fmla="*/ 2890520 h 6857999"/>
              <a:gd name="connsiteX52" fmla="*/ 2469574 w 9147326"/>
              <a:gd name="connsiteY52" fmla="*/ 2890520 h 6857999"/>
              <a:gd name="connsiteX53" fmla="*/ 2463642 w 9147326"/>
              <a:gd name="connsiteY53" fmla="*/ 2890202 h 6857999"/>
              <a:gd name="connsiteX54" fmla="*/ 2457709 w 9147326"/>
              <a:gd name="connsiteY54" fmla="*/ 2889567 h 6857999"/>
              <a:gd name="connsiteX55" fmla="*/ 2451776 w 9147326"/>
              <a:gd name="connsiteY55" fmla="*/ 2888297 h 6857999"/>
              <a:gd name="connsiteX56" fmla="*/ 2445844 w 9147326"/>
              <a:gd name="connsiteY56" fmla="*/ 2887027 h 6857999"/>
              <a:gd name="connsiteX57" fmla="*/ 2439911 w 9147326"/>
              <a:gd name="connsiteY57" fmla="*/ 2885757 h 6857999"/>
              <a:gd name="connsiteX58" fmla="*/ 2434327 w 9147326"/>
              <a:gd name="connsiteY58" fmla="*/ 2883535 h 6857999"/>
              <a:gd name="connsiteX59" fmla="*/ 2428744 w 9147326"/>
              <a:gd name="connsiteY59" fmla="*/ 2881312 h 6857999"/>
              <a:gd name="connsiteX60" fmla="*/ 2423160 w 9147326"/>
              <a:gd name="connsiteY60" fmla="*/ 2879090 h 6857999"/>
              <a:gd name="connsiteX61" fmla="*/ 2417576 w 9147326"/>
              <a:gd name="connsiteY61" fmla="*/ 2876550 h 6857999"/>
              <a:gd name="connsiteX62" fmla="*/ 2412341 w 9147326"/>
              <a:gd name="connsiteY62" fmla="*/ 2873375 h 6857999"/>
              <a:gd name="connsiteX63" fmla="*/ 2407107 w 9147326"/>
              <a:gd name="connsiteY63" fmla="*/ 2870200 h 6857999"/>
              <a:gd name="connsiteX64" fmla="*/ 2401872 w 9147326"/>
              <a:gd name="connsiteY64" fmla="*/ 2866390 h 6857999"/>
              <a:gd name="connsiteX65" fmla="*/ 2396986 w 9147326"/>
              <a:gd name="connsiteY65" fmla="*/ 2862580 h 6857999"/>
              <a:gd name="connsiteX66" fmla="*/ 2392101 w 9147326"/>
              <a:gd name="connsiteY66" fmla="*/ 2858770 h 6857999"/>
              <a:gd name="connsiteX67" fmla="*/ 2387564 w 9147326"/>
              <a:gd name="connsiteY67" fmla="*/ 2854325 h 6857999"/>
              <a:gd name="connsiteX68" fmla="*/ 2273098 w 9147326"/>
              <a:gd name="connsiteY68" fmla="*/ 2740025 h 6857999"/>
              <a:gd name="connsiteX69" fmla="*/ 2268212 w 9147326"/>
              <a:gd name="connsiteY69" fmla="*/ 2735580 h 6857999"/>
              <a:gd name="connsiteX70" fmla="*/ 2263326 w 9147326"/>
              <a:gd name="connsiteY70" fmla="*/ 2731452 h 6857999"/>
              <a:gd name="connsiteX71" fmla="*/ 2258441 w 9147326"/>
              <a:gd name="connsiteY71" fmla="*/ 2727642 h 6857999"/>
              <a:gd name="connsiteX72" fmla="*/ 2253555 w 9147326"/>
              <a:gd name="connsiteY72" fmla="*/ 2724150 h 6857999"/>
              <a:gd name="connsiteX73" fmla="*/ 2248320 w 9147326"/>
              <a:gd name="connsiteY73" fmla="*/ 2720975 h 6857999"/>
              <a:gd name="connsiteX74" fmla="*/ 2242736 w 9147326"/>
              <a:gd name="connsiteY74" fmla="*/ 2717800 h 6857999"/>
              <a:gd name="connsiteX75" fmla="*/ 2237502 w 9147326"/>
              <a:gd name="connsiteY75" fmla="*/ 2715260 h 6857999"/>
              <a:gd name="connsiteX76" fmla="*/ 2231918 w 9147326"/>
              <a:gd name="connsiteY76" fmla="*/ 2713037 h 6857999"/>
              <a:gd name="connsiteX77" fmla="*/ 2225986 w 9147326"/>
              <a:gd name="connsiteY77" fmla="*/ 2710497 h 6857999"/>
              <a:gd name="connsiteX78" fmla="*/ 2220402 w 9147326"/>
              <a:gd name="connsiteY78" fmla="*/ 2708592 h 6857999"/>
              <a:gd name="connsiteX79" fmla="*/ 2214469 w 9147326"/>
              <a:gd name="connsiteY79" fmla="*/ 2707322 h 6857999"/>
              <a:gd name="connsiteX80" fmla="*/ 2208536 w 9147326"/>
              <a:gd name="connsiteY80" fmla="*/ 2706052 h 6857999"/>
              <a:gd name="connsiteX81" fmla="*/ 2202953 w 9147326"/>
              <a:gd name="connsiteY81" fmla="*/ 2704782 h 6857999"/>
              <a:gd name="connsiteX82" fmla="*/ 2196671 w 9147326"/>
              <a:gd name="connsiteY82" fmla="*/ 2704147 h 6857999"/>
              <a:gd name="connsiteX83" fmla="*/ 2190738 w 9147326"/>
              <a:gd name="connsiteY83" fmla="*/ 2703830 h 6857999"/>
              <a:gd name="connsiteX84" fmla="*/ 2184806 w 9147326"/>
              <a:gd name="connsiteY84" fmla="*/ 2703512 h 6857999"/>
              <a:gd name="connsiteX85" fmla="*/ 2178873 w 9147326"/>
              <a:gd name="connsiteY85" fmla="*/ 2703830 h 6857999"/>
              <a:gd name="connsiteX86" fmla="*/ 2172940 w 9147326"/>
              <a:gd name="connsiteY86" fmla="*/ 2704147 h 6857999"/>
              <a:gd name="connsiteX87" fmla="*/ 2167008 w 9147326"/>
              <a:gd name="connsiteY87" fmla="*/ 2704782 h 6857999"/>
              <a:gd name="connsiteX88" fmla="*/ 2161075 w 9147326"/>
              <a:gd name="connsiteY88" fmla="*/ 2706052 h 6857999"/>
              <a:gd name="connsiteX89" fmla="*/ 2155142 w 9147326"/>
              <a:gd name="connsiteY89" fmla="*/ 2707322 h 6857999"/>
              <a:gd name="connsiteX90" fmla="*/ 2149559 w 9147326"/>
              <a:gd name="connsiteY90" fmla="*/ 2708592 h 6857999"/>
              <a:gd name="connsiteX91" fmla="*/ 2143626 w 9147326"/>
              <a:gd name="connsiteY91" fmla="*/ 2710497 h 6857999"/>
              <a:gd name="connsiteX92" fmla="*/ 2138042 w 9147326"/>
              <a:gd name="connsiteY92" fmla="*/ 2713037 h 6857999"/>
              <a:gd name="connsiteX93" fmla="*/ 2132458 w 9147326"/>
              <a:gd name="connsiteY93" fmla="*/ 2715260 h 6857999"/>
              <a:gd name="connsiteX94" fmla="*/ 2126875 w 9147326"/>
              <a:gd name="connsiteY94" fmla="*/ 2717800 h 6857999"/>
              <a:gd name="connsiteX95" fmla="*/ 2121640 w 9147326"/>
              <a:gd name="connsiteY95" fmla="*/ 2720975 h 6857999"/>
              <a:gd name="connsiteX96" fmla="*/ 2116406 w 9147326"/>
              <a:gd name="connsiteY96" fmla="*/ 2724150 h 6857999"/>
              <a:gd name="connsiteX97" fmla="*/ 2111171 w 9147326"/>
              <a:gd name="connsiteY97" fmla="*/ 2727642 h 6857999"/>
              <a:gd name="connsiteX98" fmla="*/ 2106285 w 9147326"/>
              <a:gd name="connsiteY98" fmla="*/ 2731452 h 6857999"/>
              <a:gd name="connsiteX99" fmla="*/ 2101399 w 9147326"/>
              <a:gd name="connsiteY99" fmla="*/ 2735580 h 6857999"/>
              <a:gd name="connsiteX100" fmla="*/ 2096862 w 9147326"/>
              <a:gd name="connsiteY100" fmla="*/ 2740025 h 6857999"/>
              <a:gd name="connsiteX101" fmla="*/ 2092326 w 9147326"/>
              <a:gd name="connsiteY101" fmla="*/ 2744787 h 6857999"/>
              <a:gd name="connsiteX102" fmla="*/ 2088487 w 9147326"/>
              <a:gd name="connsiteY102" fmla="*/ 2749550 h 6857999"/>
              <a:gd name="connsiteX103" fmla="*/ 2084299 w 9147326"/>
              <a:gd name="connsiteY103" fmla="*/ 2754312 h 6857999"/>
              <a:gd name="connsiteX104" fmla="*/ 2080810 w 9147326"/>
              <a:gd name="connsiteY104" fmla="*/ 2759710 h 6857999"/>
              <a:gd name="connsiteX105" fmla="*/ 2077320 w 9147326"/>
              <a:gd name="connsiteY105" fmla="*/ 2764790 h 6857999"/>
              <a:gd name="connsiteX106" fmla="*/ 2074179 w 9147326"/>
              <a:gd name="connsiteY106" fmla="*/ 2770187 h 6857999"/>
              <a:gd name="connsiteX107" fmla="*/ 2071736 w 9147326"/>
              <a:gd name="connsiteY107" fmla="*/ 2775585 h 6857999"/>
              <a:gd name="connsiteX108" fmla="*/ 2069293 w 9147326"/>
              <a:gd name="connsiteY108" fmla="*/ 2781300 h 6857999"/>
              <a:gd name="connsiteX109" fmla="*/ 2066850 w 9147326"/>
              <a:gd name="connsiteY109" fmla="*/ 2787015 h 6857999"/>
              <a:gd name="connsiteX110" fmla="*/ 2065105 w 9147326"/>
              <a:gd name="connsiteY110" fmla="*/ 2792730 h 6857999"/>
              <a:gd name="connsiteX111" fmla="*/ 2063709 w 9147326"/>
              <a:gd name="connsiteY111" fmla="*/ 2798445 h 6857999"/>
              <a:gd name="connsiteX112" fmla="*/ 2062314 w 9147326"/>
              <a:gd name="connsiteY112" fmla="*/ 2804477 h 6857999"/>
              <a:gd name="connsiteX113" fmla="*/ 2061266 w 9147326"/>
              <a:gd name="connsiteY113" fmla="*/ 2810192 h 6857999"/>
              <a:gd name="connsiteX114" fmla="*/ 2060568 w 9147326"/>
              <a:gd name="connsiteY114" fmla="*/ 2816225 h 6857999"/>
              <a:gd name="connsiteX115" fmla="*/ 2060220 w 9147326"/>
              <a:gd name="connsiteY115" fmla="*/ 2822257 h 6857999"/>
              <a:gd name="connsiteX116" fmla="*/ 2059870 w 9147326"/>
              <a:gd name="connsiteY116" fmla="*/ 2827972 h 6857999"/>
              <a:gd name="connsiteX117" fmla="*/ 2060220 w 9147326"/>
              <a:gd name="connsiteY117" fmla="*/ 2834005 h 6857999"/>
              <a:gd name="connsiteX118" fmla="*/ 2060568 w 9147326"/>
              <a:gd name="connsiteY118" fmla="*/ 2840037 h 6857999"/>
              <a:gd name="connsiteX119" fmla="*/ 2061266 w 9147326"/>
              <a:gd name="connsiteY119" fmla="*/ 2845752 h 6857999"/>
              <a:gd name="connsiteX120" fmla="*/ 2062314 w 9147326"/>
              <a:gd name="connsiteY120" fmla="*/ 2851785 h 6857999"/>
              <a:gd name="connsiteX121" fmla="*/ 2063709 w 9147326"/>
              <a:gd name="connsiteY121" fmla="*/ 2857817 h 6857999"/>
              <a:gd name="connsiteX122" fmla="*/ 2065105 w 9147326"/>
              <a:gd name="connsiteY122" fmla="*/ 2863532 h 6857999"/>
              <a:gd name="connsiteX123" fmla="*/ 2066850 w 9147326"/>
              <a:gd name="connsiteY123" fmla="*/ 2869247 h 6857999"/>
              <a:gd name="connsiteX124" fmla="*/ 2069293 w 9147326"/>
              <a:gd name="connsiteY124" fmla="*/ 2875280 h 6857999"/>
              <a:gd name="connsiteX125" fmla="*/ 2071736 w 9147326"/>
              <a:gd name="connsiteY125" fmla="*/ 2880677 h 6857999"/>
              <a:gd name="connsiteX126" fmla="*/ 2074179 w 9147326"/>
              <a:gd name="connsiteY126" fmla="*/ 2886075 h 6857999"/>
              <a:gd name="connsiteX127" fmla="*/ 2077320 w 9147326"/>
              <a:gd name="connsiteY127" fmla="*/ 2891472 h 6857999"/>
              <a:gd name="connsiteX128" fmla="*/ 2080810 w 9147326"/>
              <a:gd name="connsiteY128" fmla="*/ 2896870 h 6857999"/>
              <a:gd name="connsiteX129" fmla="*/ 2084299 w 9147326"/>
              <a:gd name="connsiteY129" fmla="*/ 2901632 h 6857999"/>
              <a:gd name="connsiteX130" fmla="*/ 2088487 w 9147326"/>
              <a:gd name="connsiteY130" fmla="*/ 2906712 h 6857999"/>
              <a:gd name="connsiteX131" fmla="*/ 2092326 w 9147326"/>
              <a:gd name="connsiteY131" fmla="*/ 2911475 h 6857999"/>
              <a:gd name="connsiteX132" fmla="*/ 2096862 w 9147326"/>
              <a:gd name="connsiteY132" fmla="*/ 2916237 h 6857999"/>
              <a:gd name="connsiteX133" fmla="*/ 2820649 w 9147326"/>
              <a:gd name="connsiteY133" fmla="*/ 3639502 h 6857999"/>
              <a:gd name="connsiteX134" fmla="*/ 2825186 w 9147326"/>
              <a:gd name="connsiteY134" fmla="*/ 3643947 h 6857999"/>
              <a:gd name="connsiteX135" fmla="*/ 2829374 w 9147326"/>
              <a:gd name="connsiteY135" fmla="*/ 3648710 h 6857999"/>
              <a:gd name="connsiteX136" fmla="*/ 2833213 w 9147326"/>
              <a:gd name="connsiteY136" fmla="*/ 3653790 h 6857999"/>
              <a:gd name="connsiteX137" fmla="*/ 2836702 w 9147326"/>
              <a:gd name="connsiteY137" fmla="*/ 3658870 h 6857999"/>
              <a:gd name="connsiteX138" fmla="*/ 2839843 w 9147326"/>
              <a:gd name="connsiteY138" fmla="*/ 3664267 h 6857999"/>
              <a:gd name="connsiteX139" fmla="*/ 2842984 w 9147326"/>
              <a:gd name="connsiteY139" fmla="*/ 3669347 h 6857999"/>
              <a:gd name="connsiteX140" fmla="*/ 2845776 w 9147326"/>
              <a:gd name="connsiteY140" fmla="*/ 3675062 h 6857999"/>
              <a:gd name="connsiteX141" fmla="*/ 2847870 w 9147326"/>
              <a:gd name="connsiteY141" fmla="*/ 3680460 h 6857999"/>
              <a:gd name="connsiteX142" fmla="*/ 2850313 w 9147326"/>
              <a:gd name="connsiteY142" fmla="*/ 3686175 h 6857999"/>
              <a:gd name="connsiteX143" fmla="*/ 2852058 w 9147326"/>
              <a:gd name="connsiteY143" fmla="*/ 3691890 h 6857999"/>
              <a:gd name="connsiteX144" fmla="*/ 2853453 w 9147326"/>
              <a:gd name="connsiteY144" fmla="*/ 3697605 h 6857999"/>
              <a:gd name="connsiteX145" fmla="*/ 2854849 w 9147326"/>
              <a:gd name="connsiteY145" fmla="*/ 3703637 h 6857999"/>
              <a:gd name="connsiteX146" fmla="*/ 2855896 w 9147326"/>
              <a:gd name="connsiteY146" fmla="*/ 3709670 h 6857999"/>
              <a:gd name="connsiteX147" fmla="*/ 2856594 w 9147326"/>
              <a:gd name="connsiteY147" fmla="*/ 3715385 h 6857999"/>
              <a:gd name="connsiteX148" fmla="*/ 2856943 w 9147326"/>
              <a:gd name="connsiteY148" fmla="*/ 3721417 h 6857999"/>
              <a:gd name="connsiteX149" fmla="*/ 2857292 w 9147326"/>
              <a:gd name="connsiteY149" fmla="*/ 3727450 h 6857999"/>
              <a:gd name="connsiteX150" fmla="*/ 2856943 w 9147326"/>
              <a:gd name="connsiteY150" fmla="*/ 3733165 h 6857999"/>
              <a:gd name="connsiteX151" fmla="*/ 2856594 w 9147326"/>
              <a:gd name="connsiteY151" fmla="*/ 3739197 h 6857999"/>
              <a:gd name="connsiteX152" fmla="*/ 2855896 w 9147326"/>
              <a:gd name="connsiteY152" fmla="*/ 3745230 h 6857999"/>
              <a:gd name="connsiteX153" fmla="*/ 2854849 w 9147326"/>
              <a:gd name="connsiteY153" fmla="*/ 3750945 h 6857999"/>
              <a:gd name="connsiteX154" fmla="*/ 2853453 w 9147326"/>
              <a:gd name="connsiteY154" fmla="*/ 3756977 h 6857999"/>
              <a:gd name="connsiteX155" fmla="*/ 2852058 w 9147326"/>
              <a:gd name="connsiteY155" fmla="*/ 3763010 h 6857999"/>
              <a:gd name="connsiteX156" fmla="*/ 2850313 w 9147326"/>
              <a:gd name="connsiteY156" fmla="*/ 3768407 h 6857999"/>
              <a:gd name="connsiteX157" fmla="*/ 2847870 w 9147326"/>
              <a:gd name="connsiteY157" fmla="*/ 3774122 h 6857999"/>
              <a:gd name="connsiteX158" fmla="*/ 2845776 w 9147326"/>
              <a:gd name="connsiteY158" fmla="*/ 3779837 h 6857999"/>
              <a:gd name="connsiteX159" fmla="*/ 2842984 w 9147326"/>
              <a:gd name="connsiteY159" fmla="*/ 3785235 h 6857999"/>
              <a:gd name="connsiteX160" fmla="*/ 2839843 w 9147326"/>
              <a:gd name="connsiteY160" fmla="*/ 3790632 h 6857999"/>
              <a:gd name="connsiteX161" fmla="*/ 2836702 w 9147326"/>
              <a:gd name="connsiteY161" fmla="*/ 3795712 h 6857999"/>
              <a:gd name="connsiteX162" fmla="*/ 2833213 w 9147326"/>
              <a:gd name="connsiteY162" fmla="*/ 3801110 h 6857999"/>
              <a:gd name="connsiteX163" fmla="*/ 2829374 w 9147326"/>
              <a:gd name="connsiteY163" fmla="*/ 3805872 h 6857999"/>
              <a:gd name="connsiteX164" fmla="*/ 2825186 w 9147326"/>
              <a:gd name="connsiteY164" fmla="*/ 3810635 h 6857999"/>
              <a:gd name="connsiteX165" fmla="*/ 2820649 w 9147326"/>
              <a:gd name="connsiteY165" fmla="*/ 3815397 h 6857999"/>
              <a:gd name="connsiteX166" fmla="*/ 2816113 w 9147326"/>
              <a:gd name="connsiteY166" fmla="*/ 3819842 h 6857999"/>
              <a:gd name="connsiteX167" fmla="*/ 2811227 w 9147326"/>
              <a:gd name="connsiteY167" fmla="*/ 3823970 h 6857999"/>
              <a:gd name="connsiteX168" fmla="*/ 2806341 w 9147326"/>
              <a:gd name="connsiteY168" fmla="*/ 3827780 h 6857999"/>
              <a:gd name="connsiteX169" fmla="*/ 2801106 w 9147326"/>
              <a:gd name="connsiteY169" fmla="*/ 3831272 h 6857999"/>
              <a:gd name="connsiteX170" fmla="*/ 2795872 w 9147326"/>
              <a:gd name="connsiteY170" fmla="*/ 3834447 h 6857999"/>
              <a:gd name="connsiteX171" fmla="*/ 2790637 w 9147326"/>
              <a:gd name="connsiteY171" fmla="*/ 3837622 h 6857999"/>
              <a:gd name="connsiteX172" fmla="*/ 2785053 w 9147326"/>
              <a:gd name="connsiteY172" fmla="*/ 3840480 h 6857999"/>
              <a:gd name="connsiteX173" fmla="*/ 2779469 w 9147326"/>
              <a:gd name="connsiteY173" fmla="*/ 3843020 h 6857999"/>
              <a:gd name="connsiteX174" fmla="*/ 2773886 w 9147326"/>
              <a:gd name="connsiteY174" fmla="*/ 3844925 h 6857999"/>
              <a:gd name="connsiteX175" fmla="*/ 2767953 w 9147326"/>
              <a:gd name="connsiteY175" fmla="*/ 3846830 h 6857999"/>
              <a:gd name="connsiteX176" fmla="*/ 2762369 w 9147326"/>
              <a:gd name="connsiteY176" fmla="*/ 3848417 h 6857999"/>
              <a:gd name="connsiteX177" fmla="*/ 2756437 w 9147326"/>
              <a:gd name="connsiteY177" fmla="*/ 3849370 h 6857999"/>
              <a:gd name="connsiteX178" fmla="*/ 2750504 w 9147326"/>
              <a:gd name="connsiteY178" fmla="*/ 3850640 h 6857999"/>
              <a:gd name="connsiteX179" fmla="*/ 2744571 w 9147326"/>
              <a:gd name="connsiteY179" fmla="*/ 3851275 h 6857999"/>
              <a:gd name="connsiteX180" fmla="*/ 2738639 w 9147326"/>
              <a:gd name="connsiteY180" fmla="*/ 3851592 h 6857999"/>
              <a:gd name="connsiteX181" fmla="*/ 2732706 w 9147326"/>
              <a:gd name="connsiteY181" fmla="*/ 3851910 h 6857999"/>
              <a:gd name="connsiteX182" fmla="*/ 2726773 w 9147326"/>
              <a:gd name="connsiteY182" fmla="*/ 3851592 h 6857999"/>
              <a:gd name="connsiteX183" fmla="*/ 2720841 w 9147326"/>
              <a:gd name="connsiteY183" fmla="*/ 3851275 h 6857999"/>
              <a:gd name="connsiteX184" fmla="*/ 2714908 w 9147326"/>
              <a:gd name="connsiteY184" fmla="*/ 3850640 h 6857999"/>
              <a:gd name="connsiteX185" fmla="*/ 2708975 w 9147326"/>
              <a:gd name="connsiteY185" fmla="*/ 3849370 h 6857999"/>
              <a:gd name="connsiteX186" fmla="*/ 2703043 w 9147326"/>
              <a:gd name="connsiteY186" fmla="*/ 3848417 h 6857999"/>
              <a:gd name="connsiteX187" fmla="*/ 2697110 w 9147326"/>
              <a:gd name="connsiteY187" fmla="*/ 3846830 h 6857999"/>
              <a:gd name="connsiteX188" fmla="*/ 2691526 w 9147326"/>
              <a:gd name="connsiteY188" fmla="*/ 3844925 h 6857999"/>
              <a:gd name="connsiteX189" fmla="*/ 2685943 w 9147326"/>
              <a:gd name="connsiteY189" fmla="*/ 3843020 h 6857999"/>
              <a:gd name="connsiteX190" fmla="*/ 2680359 w 9147326"/>
              <a:gd name="connsiteY190" fmla="*/ 3840480 h 6857999"/>
              <a:gd name="connsiteX191" fmla="*/ 2674775 w 9147326"/>
              <a:gd name="connsiteY191" fmla="*/ 3837622 h 6857999"/>
              <a:gd name="connsiteX192" fmla="*/ 2669540 w 9147326"/>
              <a:gd name="connsiteY192" fmla="*/ 3834447 h 6857999"/>
              <a:gd name="connsiteX193" fmla="*/ 2664306 w 9147326"/>
              <a:gd name="connsiteY193" fmla="*/ 3831272 h 6857999"/>
              <a:gd name="connsiteX194" fmla="*/ 2659071 w 9147326"/>
              <a:gd name="connsiteY194" fmla="*/ 3827780 h 6857999"/>
              <a:gd name="connsiteX195" fmla="*/ 2654185 w 9147326"/>
              <a:gd name="connsiteY195" fmla="*/ 3823970 h 6857999"/>
              <a:gd name="connsiteX196" fmla="*/ 2649300 w 9147326"/>
              <a:gd name="connsiteY196" fmla="*/ 3819842 h 6857999"/>
              <a:gd name="connsiteX197" fmla="*/ 2644763 w 9147326"/>
              <a:gd name="connsiteY197" fmla="*/ 3815397 h 6857999"/>
              <a:gd name="connsiteX198" fmla="*/ 2548793 w 9147326"/>
              <a:gd name="connsiteY198" fmla="*/ 3720147 h 6857999"/>
              <a:gd name="connsiteX199" fmla="*/ 2441307 w 9147326"/>
              <a:gd name="connsiteY199" fmla="*/ 3612515 h 6857999"/>
              <a:gd name="connsiteX200" fmla="*/ 2436770 w 9147326"/>
              <a:gd name="connsiteY200" fmla="*/ 3608070 h 6857999"/>
              <a:gd name="connsiteX201" fmla="*/ 2431884 w 9147326"/>
              <a:gd name="connsiteY201" fmla="*/ 3604260 h 6857999"/>
              <a:gd name="connsiteX202" fmla="*/ 2426999 w 9147326"/>
              <a:gd name="connsiteY202" fmla="*/ 3600132 h 6857999"/>
              <a:gd name="connsiteX203" fmla="*/ 2421764 w 9147326"/>
              <a:gd name="connsiteY203" fmla="*/ 3596640 h 6857999"/>
              <a:gd name="connsiteX204" fmla="*/ 2416529 w 9147326"/>
              <a:gd name="connsiteY204" fmla="*/ 3593465 h 6857999"/>
              <a:gd name="connsiteX205" fmla="*/ 2411295 w 9147326"/>
              <a:gd name="connsiteY205" fmla="*/ 3590290 h 6857999"/>
              <a:gd name="connsiteX206" fmla="*/ 2405711 w 9147326"/>
              <a:gd name="connsiteY206" fmla="*/ 3587750 h 6857999"/>
              <a:gd name="connsiteX207" fmla="*/ 2400127 w 9147326"/>
              <a:gd name="connsiteY207" fmla="*/ 3585210 h 6857999"/>
              <a:gd name="connsiteX208" fmla="*/ 2394543 w 9147326"/>
              <a:gd name="connsiteY208" fmla="*/ 3583305 h 6857999"/>
              <a:gd name="connsiteX209" fmla="*/ 2388960 w 9147326"/>
              <a:gd name="connsiteY209" fmla="*/ 3581082 h 6857999"/>
              <a:gd name="connsiteX210" fmla="*/ 2383027 w 9147326"/>
              <a:gd name="connsiteY210" fmla="*/ 3579812 h 6857999"/>
              <a:gd name="connsiteX211" fmla="*/ 2377094 w 9147326"/>
              <a:gd name="connsiteY211" fmla="*/ 3578225 h 6857999"/>
              <a:gd name="connsiteX212" fmla="*/ 2371162 w 9147326"/>
              <a:gd name="connsiteY212" fmla="*/ 3577272 h 6857999"/>
              <a:gd name="connsiteX213" fmla="*/ 2365229 w 9147326"/>
              <a:gd name="connsiteY213" fmla="*/ 3576637 h 6857999"/>
              <a:gd name="connsiteX214" fmla="*/ 2358947 w 9147326"/>
              <a:gd name="connsiteY214" fmla="*/ 3576320 h 6857999"/>
              <a:gd name="connsiteX215" fmla="*/ 2353015 w 9147326"/>
              <a:gd name="connsiteY215" fmla="*/ 3576320 h 6857999"/>
              <a:gd name="connsiteX216" fmla="*/ 2347082 w 9147326"/>
              <a:gd name="connsiteY216" fmla="*/ 3576320 h 6857999"/>
              <a:gd name="connsiteX217" fmla="*/ 2341149 w 9147326"/>
              <a:gd name="connsiteY217" fmla="*/ 3576637 h 6857999"/>
              <a:gd name="connsiteX218" fmla="*/ 2335217 w 9147326"/>
              <a:gd name="connsiteY218" fmla="*/ 3577272 h 6857999"/>
              <a:gd name="connsiteX219" fmla="*/ 2329284 w 9147326"/>
              <a:gd name="connsiteY219" fmla="*/ 3578225 h 6857999"/>
              <a:gd name="connsiteX220" fmla="*/ 2323351 w 9147326"/>
              <a:gd name="connsiteY220" fmla="*/ 3579812 h 6857999"/>
              <a:gd name="connsiteX221" fmla="*/ 2317419 w 9147326"/>
              <a:gd name="connsiteY221" fmla="*/ 3581082 h 6857999"/>
              <a:gd name="connsiteX222" fmla="*/ 2311835 w 9147326"/>
              <a:gd name="connsiteY222" fmla="*/ 3583305 h 6857999"/>
              <a:gd name="connsiteX223" fmla="*/ 2306251 w 9147326"/>
              <a:gd name="connsiteY223" fmla="*/ 3585210 h 6857999"/>
              <a:gd name="connsiteX224" fmla="*/ 2300668 w 9147326"/>
              <a:gd name="connsiteY224" fmla="*/ 3587750 h 6857999"/>
              <a:gd name="connsiteX225" fmla="*/ 2295084 w 9147326"/>
              <a:gd name="connsiteY225" fmla="*/ 3590290 h 6857999"/>
              <a:gd name="connsiteX226" fmla="*/ 2289849 w 9147326"/>
              <a:gd name="connsiteY226" fmla="*/ 3593465 h 6857999"/>
              <a:gd name="connsiteX227" fmla="*/ 2284614 w 9147326"/>
              <a:gd name="connsiteY227" fmla="*/ 3596640 h 6857999"/>
              <a:gd name="connsiteX228" fmla="*/ 2279380 w 9147326"/>
              <a:gd name="connsiteY228" fmla="*/ 3600450 h 6857999"/>
              <a:gd name="connsiteX229" fmla="*/ 2274494 w 9147326"/>
              <a:gd name="connsiteY229" fmla="*/ 3604260 h 6857999"/>
              <a:gd name="connsiteX230" fmla="*/ 2269608 w 9147326"/>
              <a:gd name="connsiteY230" fmla="*/ 3608070 h 6857999"/>
              <a:gd name="connsiteX231" fmla="*/ 2265071 w 9147326"/>
              <a:gd name="connsiteY231" fmla="*/ 3612515 h 6857999"/>
              <a:gd name="connsiteX232" fmla="*/ 2261232 w 9147326"/>
              <a:gd name="connsiteY232" fmla="*/ 3616325 h 6857999"/>
              <a:gd name="connsiteX233" fmla="*/ 2258092 w 9147326"/>
              <a:gd name="connsiteY233" fmla="*/ 3620135 h 6857999"/>
              <a:gd name="connsiteX234" fmla="*/ 2251810 w 9147326"/>
              <a:gd name="connsiteY234" fmla="*/ 3628390 h 6857999"/>
              <a:gd name="connsiteX235" fmla="*/ 2246226 w 9147326"/>
              <a:gd name="connsiteY235" fmla="*/ 3636327 h 6857999"/>
              <a:gd name="connsiteX236" fmla="*/ 2241690 w 9147326"/>
              <a:gd name="connsiteY236" fmla="*/ 3644900 h 6857999"/>
              <a:gd name="connsiteX237" fmla="*/ 2237502 w 9147326"/>
              <a:gd name="connsiteY237" fmla="*/ 3654107 h 6857999"/>
              <a:gd name="connsiteX238" fmla="*/ 2234361 w 9147326"/>
              <a:gd name="connsiteY238" fmla="*/ 3663315 h 6857999"/>
              <a:gd name="connsiteX239" fmla="*/ 2231918 w 9147326"/>
              <a:gd name="connsiteY239" fmla="*/ 3672522 h 6857999"/>
              <a:gd name="connsiteX240" fmla="*/ 2230173 w 9147326"/>
              <a:gd name="connsiteY240" fmla="*/ 3682047 h 6857999"/>
              <a:gd name="connsiteX241" fmla="*/ 2229126 w 9147326"/>
              <a:gd name="connsiteY241" fmla="*/ 3691572 h 6857999"/>
              <a:gd name="connsiteX242" fmla="*/ 2228777 w 9147326"/>
              <a:gd name="connsiteY242" fmla="*/ 3701097 h 6857999"/>
              <a:gd name="connsiteX243" fmla="*/ 2229475 w 9147326"/>
              <a:gd name="connsiteY243" fmla="*/ 3710622 h 6857999"/>
              <a:gd name="connsiteX244" fmla="*/ 2230522 w 9147326"/>
              <a:gd name="connsiteY244" fmla="*/ 3720465 h 6857999"/>
              <a:gd name="connsiteX245" fmla="*/ 2232616 w 9147326"/>
              <a:gd name="connsiteY245" fmla="*/ 3729672 h 6857999"/>
              <a:gd name="connsiteX246" fmla="*/ 2235059 w 9147326"/>
              <a:gd name="connsiteY246" fmla="*/ 3739197 h 6857999"/>
              <a:gd name="connsiteX247" fmla="*/ 2238549 w 9147326"/>
              <a:gd name="connsiteY247" fmla="*/ 3748405 h 6857999"/>
              <a:gd name="connsiteX248" fmla="*/ 2242736 w 9147326"/>
              <a:gd name="connsiteY248" fmla="*/ 3756977 h 6857999"/>
              <a:gd name="connsiteX249" fmla="*/ 2534136 w 9147326"/>
              <a:gd name="connsiteY249" fmla="*/ 4048442 h 6857999"/>
              <a:gd name="connsiteX250" fmla="*/ 2538673 w 9147326"/>
              <a:gd name="connsiteY250" fmla="*/ 4052887 h 6857999"/>
              <a:gd name="connsiteX251" fmla="*/ 2542860 w 9147326"/>
              <a:gd name="connsiteY251" fmla="*/ 4057967 h 6857999"/>
              <a:gd name="connsiteX252" fmla="*/ 2546699 w 9147326"/>
              <a:gd name="connsiteY252" fmla="*/ 4062730 h 6857999"/>
              <a:gd name="connsiteX253" fmla="*/ 2550189 w 9147326"/>
              <a:gd name="connsiteY253" fmla="*/ 4067810 h 6857999"/>
              <a:gd name="connsiteX254" fmla="*/ 2553330 w 9147326"/>
              <a:gd name="connsiteY254" fmla="*/ 4073207 h 6857999"/>
              <a:gd name="connsiteX255" fmla="*/ 2556471 w 9147326"/>
              <a:gd name="connsiteY255" fmla="*/ 4078287 h 6857999"/>
              <a:gd name="connsiteX256" fmla="*/ 2559262 w 9147326"/>
              <a:gd name="connsiteY256" fmla="*/ 4084002 h 6857999"/>
              <a:gd name="connsiteX257" fmla="*/ 2561705 w 9147326"/>
              <a:gd name="connsiteY257" fmla="*/ 4089717 h 6857999"/>
              <a:gd name="connsiteX258" fmla="*/ 2563799 w 9147326"/>
              <a:gd name="connsiteY258" fmla="*/ 4095115 h 6857999"/>
              <a:gd name="connsiteX259" fmla="*/ 2565544 w 9147326"/>
              <a:gd name="connsiteY259" fmla="*/ 4100830 h 6857999"/>
              <a:gd name="connsiteX260" fmla="*/ 2566940 w 9147326"/>
              <a:gd name="connsiteY260" fmla="*/ 4106862 h 6857999"/>
              <a:gd name="connsiteX261" fmla="*/ 2568336 w 9147326"/>
              <a:gd name="connsiteY261" fmla="*/ 4112577 h 6857999"/>
              <a:gd name="connsiteX262" fmla="*/ 2569383 w 9147326"/>
              <a:gd name="connsiteY262" fmla="*/ 4118610 h 6857999"/>
              <a:gd name="connsiteX263" fmla="*/ 2570081 w 9147326"/>
              <a:gd name="connsiteY263" fmla="*/ 4124642 h 6857999"/>
              <a:gd name="connsiteX264" fmla="*/ 2570430 w 9147326"/>
              <a:gd name="connsiteY264" fmla="*/ 4130357 h 6857999"/>
              <a:gd name="connsiteX265" fmla="*/ 2570779 w 9147326"/>
              <a:gd name="connsiteY265" fmla="*/ 4136390 h 6857999"/>
              <a:gd name="connsiteX266" fmla="*/ 2570430 w 9147326"/>
              <a:gd name="connsiteY266" fmla="*/ 4142422 h 6857999"/>
              <a:gd name="connsiteX267" fmla="*/ 2570081 w 9147326"/>
              <a:gd name="connsiteY267" fmla="*/ 4148137 h 6857999"/>
              <a:gd name="connsiteX268" fmla="*/ 2569383 w 9147326"/>
              <a:gd name="connsiteY268" fmla="*/ 4154170 h 6857999"/>
              <a:gd name="connsiteX269" fmla="*/ 2568336 w 9147326"/>
              <a:gd name="connsiteY269" fmla="*/ 4160202 h 6857999"/>
              <a:gd name="connsiteX270" fmla="*/ 2566940 w 9147326"/>
              <a:gd name="connsiteY270" fmla="*/ 4165917 h 6857999"/>
              <a:gd name="connsiteX271" fmla="*/ 2565544 w 9147326"/>
              <a:gd name="connsiteY271" fmla="*/ 4171632 h 6857999"/>
              <a:gd name="connsiteX272" fmla="*/ 2563799 w 9147326"/>
              <a:gd name="connsiteY272" fmla="*/ 4177665 h 6857999"/>
              <a:gd name="connsiteX273" fmla="*/ 2561705 w 9147326"/>
              <a:gd name="connsiteY273" fmla="*/ 4183062 h 6857999"/>
              <a:gd name="connsiteX274" fmla="*/ 2559262 w 9147326"/>
              <a:gd name="connsiteY274" fmla="*/ 4188777 h 6857999"/>
              <a:gd name="connsiteX275" fmla="*/ 2556471 w 9147326"/>
              <a:gd name="connsiteY275" fmla="*/ 4194175 h 6857999"/>
              <a:gd name="connsiteX276" fmla="*/ 2553330 w 9147326"/>
              <a:gd name="connsiteY276" fmla="*/ 4199572 h 6857999"/>
              <a:gd name="connsiteX277" fmla="*/ 2550189 w 9147326"/>
              <a:gd name="connsiteY277" fmla="*/ 4204652 h 6857999"/>
              <a:gd name="connsiteX278" fmla="*/ 2546699 w 9147326"/>
              <a:gd name="connsiteY278" fmla="*/ 4210050 h 6857999"/>
              <a:gd name="connsiteX279" fmla="*/ 2542860 w 9147326"/>
              <a:gd name="connsiteY279" fmla="*/ 4214812 h 6857999"/>
              <a:gd name="connsiteX280" fmla="*/ 2538673 w 9147326"/>
              <a:gd name="connsiteY280" fmla="*/ 4219892 h 6857999"/>
              <a:gd name="connsiteX281" fmla="*/ 2534136 w 9147326"/>
              <a:gd name="connsiteY281" fmla="*/ 4224337 h 6857999"/>
              <a:gd name="connsiteX282" fmla="*/ 2529599 w 9147326"/>
              <a:gd name="connsiteY282" fmla="*/ 4228782 h 6857999"/>
              <a:gd name="connsiteX283" fmla="*/ 2524713 w 9147326"/>
              <a:gd name="connsiteY283" fmla="*/ 4232592 h 6857999"/>
              <a:gd name="connsiteX284" fmla="*/ 2519828 w 9147326"/>
              <a:gd name="connsiteY284" fmla="*/ 4236402 h 6857999"/>
              <a:gd name="connsiteX285" fmla="*/ 2514942 w 9147326"/>
              <a:gd name="connsiteY285" fmla="*/ 4239895 h 6857999"/>
              <a:gd name="connsiteX286" fmla="*/ 2509707 w 9147326"/>
              <a:gd name="connsiteY286" fmla="*/ 4243387 h 6857999"/>
              <a:gd name="connsiteX287" fmla="*/ 2504472 w 9147326"/>
              <a:gd name="connsiteY287" fmla="*/ 4246245 h 6857999"/>
              <a:gd name="connsiteX288" fmla="*/ 2498889 w 9147326"/>
              <a:gd name="connsiteY288" fmla="*/ 4249102 h 6857999"/>
              <a:gd name="connsiteX289" fmla="*/ 2493654 w 9147326"/>
              <a:gd name="connsiteY289" fmla="*/ 4251642 h 6857999"/>
              <a:gd name="connsiteX290" fmla="*/ 2488070 w 9147326"/>
              <a:gd name="connsiteY290" fmla="*/ 4253547 h 6857999"/>
              <a:gd name="connsiteX291" fmla="*/ 2482138 w 9147326"/>
              <a:gd name="connsiteY291" fmla="*/ 4255452 h 6857999"/>
              <a:gd name="connsiteX292" fmla="*/ 2476554 w 9147326"/>
              <a:gd name="connsiteY292" fmla="*/ 4257040 h 6857999"/>
              <a:gd name="connsiteX293" fmla="*/ 2470621 w 9147326"/>
              <a:gd name="connsiteY293" fmla="*/ 4258627 h 6857999"/>
              <a:gd name="connsiteX294" fmla="*/ 2465038 w 9147326"/>
              <a:gd name="connsiteY294" fmla="*/ 4259262 h 6857999"/>
              <a:gd name="connsiteX295" fmla="*/ 2459105 w 9147326"/>
              <a:gd name="connsiteY295" fmla="*/ 4260215 h 6857999"/>
              <a:gd name="connsiteX296" fmla="*/ 2453172 w 9147326"/>
              <a:gd name="connsiteY296" fmla="*/ 4260532 h 6857999"/>
              <a:gd name="connsiteX297" fmla="*/ 2447240 w 9147326"/>
              <a:gd name="connsiteY297" fmla="*/ 4260532 h 6857999"/>
              <a:gd name="connsiteX298" fmla="*/ 5052034 w 9147326"/>
              <a:gd name="connsiteY298" fmla="*/ 6857999 h 6857999"/>
              <a:gd name="connsiteX299" fmla="*/ 9147326 w 9147326"/>
              <a:gd name="connsiteY2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147326" h="6857999">
                <a:moveTo>
                  <a:pt x="9147326" y="0"/>
                </a:moveTo>
                <a:lnTo>
                  <a:pt x="0" y="0"/>
                </a:lnTo>
                <a:lnTo>
                  <a:pt x="0" y="117731"/>
                </a:lnTo>
                <a:lnTo>
                  <a:pt x="2563450" y="2678112"/>
                </a:lnTo>
                <a:lnTo>
                  <a:pt x="2567987" y="2682875"/>
                </a:lnTo>
                <a:lnTo>
                  <a:pt x="2572175" y="2687320"/>
                </a:lnTo>
                <a:lnTo>
                  <a:pt x="2576014" y="2692717"/>
                </a:lnTo>
                <a:lnTo>
                  <a:pt x="2579503" y="2697480"/>
                </a:lnTo>
                <a:lnTo>
                  <a:pt x="2582644" y="2702877"/>
                </a:lnTo>
                <a:lnTo>
                  <a:pt x="2585785" y="2708275"/>
                </a:lnTo>
                <a:lnTo>
                  <a:pt x="2588577" y="2713672"/>
                </a:lnTo>
                <a:lnTo>
                  <a:pt x="2591020" y="2719070"/>
                </a:lnTo>
                <a:lnTo>
                  <a:pt x="2593114" y="2725102"/>
                </a:lnTo>
                <a:lnTo>
                  <a:pt x="2594859" y="2730817"/>
                </a:lnTo>
                <a:lnTo>
                  <a:pt x="2596254" y="2736532"/>
                </a:lnTo>
                <a:lnTo>
                  <a:pt x="2597650" y="2742565"/>
                </a:lnTo>
                <a:lnTo>
                  <a:pt x="2598697" y="2748280"/>
                </a:lnTo>
                <a:cubicBezTo>
                  <a:pt x="2598930" y="2750185"/>
                  <a:pt x="2599162" y="2752090"/>
                  <a:pt x="2599395" y="2753995"/>
                </a:cubicBezTo>
                <a:cubicBezTo>
                  <a:pt x="2599511" y="2756112"/>
                  <a:pt x="2599628" y="2758228"/>
                  <a:pt x="2599744" y="2760345"/>
                </a:cubicBezTo>
                <a:cubicBezTo>
                  <a:pt x="2599860" y="2762356"/>
                  <a:pt x="2599977" y="2764366"/>
                  <a:pt x="2600093" y="2766377"/>
                </a:cubicBezTo>
                <a:cubicBezTo>
                  <a:pt x="2599977" y="2768282"/>
                  <a:pt x="2599860" y="2770187"/>
                  <a:pt x="2599744" y="2772092"/>
                </a:cubicBezTo>
                <a:cubicBezTo>
                  <a:pt x="2599628" y="2774103"/>
                  <a:pt x="2599511" y="2776114"/>
                  <a:pt x="2599395" y="2778125"/>
                </a:cubicBezTo>
                <a:cubicBezTo>
                  <a:pt x="2599162" y="2780136"/>
                  <a:pt x="2598930" y="2782146"/>
                  <a:pt x="2598697" y="2784157"/>
                </a:cubicBezTo>
                <a:lnTo>
                  <a:pt x="2597650" y="2790190"/>
                </a:lnTo>
                <a:lnTo>
                  <a:pt x="2596254" y="2795905"/>
                </a:lnTo>
                <a:lnTo>
                  <a:pt x="2594859" y="2801620"/>
                </a:lnTo>
                <a:lnTo>
                  <a:pt x="2593114" y="2807335"/>
                </a:lnTo>
                <a:lnTo>
                  <a:pt x="2591020" y="2813050"/>
                </a:lnTo>
                <a:lnTo>
                  <a:pt x="2588577" y="2818765"/>
                </a:lnTo>
                <a:lnTo>
                  <a:pt x="2585785" y="2824162"/>
                </a:lnTo>
                <a:lnTo>
                  <a:pt x="2582644" y="2829560"/>
                </a:lnTo>
                <a:lnTo>
                  <a:pt x="2579503" y="2834640"/>
                </a:lnTo>
                <a:lnTo>
                  <a:pt x="2576014" y="2840037"/>
                </a:lnTo>
                <a:lnTo>
                  <a:pt x="2572175" y="2844800"/>
                </a:lnTo>
                <a:lnTo>
                  <a:pt x="2567987" y="2849562"/>
                </a:lnTo>
                <a:lnTo>
                  <a:pt x="2563450" y="2854325"/>
                </a:lnTo>
                <a:lnTo>
                  <a:pt x="2558913" y="2858770"/>
                </a:lnTo>
                <a:lnTo>
                  <a:pt x="2554028" y="2862580"/>
                </a:lnTo>
                <a:lnTo>
                  <a:pt x="2549142" y="2866390"/>
                </a:lnTo>
                <a:lnTo>
                  <a:pt x="2543907" y="2870200"/>
                </a:lnTo>
                <a:lnTo>
                  <a:pt x="2538673" y="2873375"/>
                </a:lnTo>
                <a:lnTo>
                  <a:pt x="2533438" y="2876550"/>
                </a:lnTo>
                <a:lnTo>
                  <a:pt x="2527854" y="2879090"/>
                </a:lnTo>
                <a:lnTo>
                  <a:pt x="2522270" y="2881312"/>
                </a:lnTo>
                <a:lnTo>
                  <a:pt x="2516687" y="2883535"/>
                </a:lnTo>
                <a:lnTo>
                  <a:pt x="2510754" y="2885757"/>
                </a:lnTo>
                <a:lnTo>
                  <a:pt x="2505170" y="2887027"/>
                </a:lnTo>
                <a:lnTo>
                  <a:pt x="2499238" y="2888297"/>
                </a:lnTo>
                <a:lnTo>
                  <a:pt x="2493305" y="2889567"/>
                </a:lnTo>
                <a:lnTo>
                  <a:pt x="2487372" y="2890202"/>
                </a:lnTo>
                <a:lnTo>
                  <a:pt x="2481440" y="2890520"/>
                </a:lnTo>
                <a:lnTo>
                  <a:pt x="2475507" y="2890520"/>
                </a:lnTo>
                <a:lnTo>
                  <a:pt x="2469574" y="2890520"/>
                </a:lnTo>
                <a:lnTo>
                  <a:pt x="2463642" y="2890202"/>
                </a:lnTo>
                <a:lnTo>
                  <a:pt x="2457709" y="2889567"/>
                </a:lnTo>
                <a:lnTo>
                  <a:pt x="2451776" y="2888297"/>
                </a:lnTo>
                <a:lnTo>
                  <a:pt x="2445844" y="2887027"/>
                </a:lnTo>
                <a:lnTo>
                  <a:pt x="2439911" y="2885757"/>
                </a:lnTo>
                <a:lnTo>
                  <a:pt x="2434327" y="2883535"/>
                </a:lnTo>
                <a:lnTo>
                  <a:pt x="2428744" y="2881312"/>
                </a:lnTo>
                <a:lnTo>
                  <a:pt x="2423160" y="2879090"/>
                </a:lnTo>
                <a:lnTo>
                  <a:pt x="2417576" y="2876550"/>
                </a:lnTo>
                <a:lnTo>
                  <a:pt x="2412341" y="2873375"/>
                </a:lnTo>
                <a:lnTo>
                  <a:pt x="2407107" y="2870200"/>
                </a:lnTo>
                <a:lnTo>
                  <a:pt x="2401872" y="2866390"/>
                </a:lnTo>
                <a:lnTo>
                  <a:pt x="2396986" y="2862580"/>
                </a:lnTo>
                <a:lnTo>
                  <a:pt x="2392101" y="2858770"/>
                </a:lnTo>
                <a:lnTo>
                  <a:pt x="2387564" y="2854325"/>
                </a:lnTo>
                <a:lnTo>
                  <a:pt x="2273098" y="2740025"/>
                </a:lnTo>
                <a:lnTo>
                  <a:pt x="2268212" y="2735580"/>
                </a:lnTo>
                <a:lnTo>
                  <a:pt x="2263326" y="2731452"/>
                </a:lnTo>
                <a:lnTo>
                  <a:pt x="2258441" y="2727642"/>
                </a:lnTo>
                <a:lnTo>
                  <a:pt x="2253555" y="2724150"/>
                </a:lnTo>
                <a:lnTo>
                  <a:pt x="2248320" y="2720975"/>
                </a:lnTo>
                <a:lnTo>
                  <a:pt x="2242736" y="2717800"/>
                </a:lnTo>
                <a:lnTo>
                  <a:pt x="2237502" y="2715260"/>
                </a:lnTo>
                <a:lnTo>
                  <a:pt x="2231918" y="2713037"/>
                </a:lnTo>
                <a:lnTo>
                  <a:pt x="2225986" y="2710497"/>
                </a:lnTo>
                <a:lnTo>
                  <a:pt x="2220402" y="2708592"/>
                </a:lnTo>
                <a:lnTo>
                  <a:pt x="2214469" y="2707322"/>
                </a:lnTo>
                <a:lnTo>
                  <a:pt x="2208536" y="2706052"/>
                </a:lnTo>
                <a:lnTo>
                  <a:pt x="2202953" y="2704782"/>
                </a:lnTo>
                <a:lnTo>
                  <a:pt x="2196671" y="2704147"/>
                </a:lnTo>
                <a:lnTo>
                  <a:pt x="2190738" y="2703830"/>
                </a:lnTo>
                <a:lnTo>
                  <a:pt x="2184806" y="2703512"/>
                </a:lnTo>
                <a:lnTo>
                  <a:pt x="2178873" y="2703830"/>
                </a:lnTo>
                <a:lnTo>
                  <a:pt x="2172940" y="2704147"/>
                </a:lnTo>
                <a:lnTo>
                  <a:pt x="2167008" y="2704782"/>
                </a:lnTo>
                <a:lnTo>
                  <a:pt x="2161075" y="2706052"/>
                </a:lnTo>
                <a:lnTo>
                  <a:pt x="2155142" y="2707322"/>
                </a:lnTo>
                <a:lnTo>
                  <a:pt x="2149559" y="2708592"/>
                </a:lnTo>
                <a:lnTo>
                  <a:pt x="2143626" y="2710497"/>
                </a:lnTo>
                <a:lnTo>
                  <a:pt x="2138042" y="2713037"/>
                </a:lnTo>
                <a:lnTo>
                  <a:pt x="2132458" y="2715260"/>
                </a:lnTo>
                <a:lnTo>
                  <a:pt x="2126875" y="2717800"/>
                </a:lnTo>
                <a:lnTo>
                  <a:pt x="2121640" y="2720975"/>
                </a:lnTo>
                <a:lnTo>
                  <a:pt x="2116406" y="2724150"/>
                </a:lnTo>
                <a:lnTo>
                  <a:pt x="2111171" y="2727642"/>
                </a:lnTo>
                <a:lnTo>
                  <a:pt x="2106285" y="2731452"/>
                </a:lnTo>
                <a:lnTo>
                  <a:pt x="2101399" y="2735580"/>
                </a:lnTo>
                <a:lnTo>
                  <a:pt x="2096862" y="2740025"/>
                </a:lnTo>
                <a:lnTo>
                  <a:pt x="2092326" y="2744787"/>
                </a:lnTo>
                <a:lnTo>
                  <a:pt x="2088487" y="2749550"/>
                </a:lnTo>
                <a:lnTo>
                  <a:pt x="2084299" y="2754312"/>
                </a:lnTo>
                <a:lnTo>
                  <a:pt x="2080810" y="2759710"/>
                </a:lnTo>
                <a:lnTo>
                  <a:pt x="2077320" y="2764790"/>
                </a:lnTo>
                <a:lnTo>
                  <a:pt x="2074179" y="2770187"/>
                </a:lnTo>
                <a:lnTo>
                  <a:pt x="2071736" y="2775585"/>
                </a:lnTo>
                <a:lnTo>
                  <a:pt x="2069293" y="2781300"/>
                </a:lnTo>
                <a:lnTo>
                  <a:pt x="2066850" y="2787015"/>
                </a:lnTo>
                <a:lnTo>
                  <a:pt x="2065105" y="2792730"/>
                </a:lnTo>
                <a:lnTo>
                  <a:pt x="2063709" y="2798445"/>
                </a:lnTo>
                <a:lnTo>
                  <a:pt x="2062314" y="2804477"/>
                </a:lnTo>
                <a:lnTo>
                  <a:pt x="2061266" y="2810192"/>
                </a:lnTo>
                <a:cubicBezTo>
                  <a:pt x="2061033" y="2812203"/>
                  <a:pt x="2060801" y="2814214"/>
                  <a:pt x="2060568" y="2816225"/>
                </a:cubicBezTo>
                <a:lnTo>
                  <a:pt x="2060220" y="2822257"/>
                </a:lnTo>
                <a:cubicBezTo>
                  <a:pt x="2060103" y="2824162"/>
                  <a:pt x="2059987" y="2826067"/>
                  <a:pt x="2059870" y="2827972"/>
                </a:cubicBezTo>
                <a:cubicBezTo>
                  <a:pt x="2059987" y="2829983"/>
                  <a:pt x="2060103" y="2831994"/>
                  <a:pt x="2060220" y="2834005"/>
                </a:cubicBezTo>
                <a:lnTo>
                  <a:pt x="2060568" y="2840037"/>
                </a:lnTo>
                <a:cubicBezTo>
                  <a:pt x="2060801" y="2841942"/>
                  <a:pt x="2061033" y="2843847"/>
                  <a:pt x="2061266" y="2845752"/>
                </a:cubicBezTo>
                <a:lnTo>
                  <a:pt x="2062314" y="2851785"/>
                </a:lnTo>
                <a:lnTo>
                  <a:pt x="2063709" y="2857817"/>
                </a:lnTo>
                <a:lnTo>
                  <a:pt x="2065105" y="2863532"/>
                </a:lnTo>
                <a:lnTo>
                  <a:pt x="2066850" y="2869247"/>
                </a:lnTo>
                <a:lnTo>
                  <a:pt x="2069293" y="2875280"/>
                </a:lnTo>
                <a:lnTo>
                  <a:pt x="2071736" y="2880677"/>
                </a:lnTo>
                <a:lnTo>
                  <a:pt x="2074179" y="2886075"/>
                </a:lnTo>
                <a:lnTo>
                  <a:pt x="2077320" y="2891472"/>
                </a:lnTo>
                <a:lnTo>
                  <a:pt x="2080810" y="2896870"/>
                </a:lnTo>
                <a:lnTo>
                  <a:pt x="2084299" y="2901632"/>
                </a:lnTo>
                <a:lnTo>
                  <a:pt x="2088487" y="2906712"/>
                </a:lnTo>
                <a:lnTo>
                  <a:pt x="2092326" y="2911475"/>
                </a:lnTo>
                <a:lnTo>
                  <a:pt x="2096862" y="2916237"/>
                </a:lnTo>
                <a:lnTo>
                  <a:pt x="2820649" y="3639502"/>
                </a:lnTo>
                <a:lnTo>
                  <a:pt x="2825186" y="3643947"/>
                </a:lnTo>
                <a:lnTo>
                  <a:pt x="2829374" y="3648710"/>
                </a:lnTo>
                <a:lnTo>
                  <a:pt x="2833213" y="3653790"/>
                </a:lnTo>
                <a:lnTo>
                  <a:pt x="2836702" y="3658870"/>
                </a:lnTo>
                <a:lnTo>
                  <a:pt x="2839843" y="3664267"/>
                </a:lnTo>
                <a:lnTo>
                  <a:pt x="2842984" y="3669347"/>
                </a:lnTo>
                <a:lnTo>
                  <a:pt x="2845776" y="3675062"/>
                </a:lnTo>
                <a:lnTo>
                  <a:pt x="2847870" y="3680460"/>
                </a:lnTo>
                <a:lnTo>
                  <a:pt x="2850313" y="3686175"/>
                </a:lnTo>
                <a:lnTo>
                  <a:pt x="2852058" y="3691890"/>
                </a:lnTo>
                <a:lnTo>
                  <a:pt x="2853453" y="3697605"/>
                </a:lnTo>
                <a:lnTo>
                  <a:pt x="2854849" y="3703637"/>
                </a:lnTo>
                <a:lnTo>
                  <a:pt x="2855896" y="3709670"/>
                </a:lnTo>
                <a:cubicBezTo>
                  <a:pt x="2856129" y="3711575"/>
                  <a:pt x="2856361" y="3713480"/>
                  <a:pt x="2856594" y="3715385"/>
                </a:cubicBezTo>
                <a:cubicBezTo>
                  <a:pt x="2856710" y="3717396"/>
                  <a:pt x="2856827" y="3719406"/>
                  <a:pt x="2856943" y="3721417"/>
                </a:cubicBezTo>
                <a:cubicBezTo>
                  <a:pt x="2857059" y="3723428"/>
                  <a:pt x="2857176" y="3725439"/>
                  <a:pt x="2857292" y="3727450"/>
                </a:cubicBezTo>
                <a:cubicBezTo>
                  <a:pt x="2857176" y="3729355"/>
                  <a:pt x="2857059" y="3731260"/>
                  <a:pt x="2856943" y="3733165"/>
                </a:cubicBezTo>
                <a:cubicBezTo>
                  <a:pt x="2856827" y="3735176"/>
                  <a:pt x="2856710" y="3737186"/>
                  <a:pt x="2856594" y="3739197"/>
                </a:cubicBezTo>
                <a:cubicBezTo>
                  <a:pt x="2856361" y="3741208"/>
                  <a:pt x="2856129" y="3743219"/>
                  <a:pt x="2855896" y="3745230"/>
                </a:cubicBezTo>
                <a:lnTo>
                  <a:pt x="2854849" y="3750945"/>
                </a:lnTo>
                <a:lnTo>
                  <a:pt x="2853453" y="3756977"/>
                </a:lnTo>
                <a:lnTo>
                  <a:pt x="2852058" y="3763010"/>
                </a:lnTo>
                <a:lnTo>
                  <a:pt x="2850313" y="3768407"/>
                </a:lnTo>
                <a:lnTo>
                  <a:pt x="2847870" y="3774122"/>
                </a:lnTo>
                <a:lnTo>
                  <a:pt x="2845776" y="3779837"/>
                </a:lnTo>
                <a:lnTo>
                  <a:pt x="2842984" y="3785235"/>
                </a:lnTo>
                <a:lnTo>
                  <a:pt x="2839843" y="3790632"/>
                </a:lnTo>
                <a:lnTo>
                  <a:pt x="2836702" y="3795712"/>
                </a:lnTo>
                <a:lnTo>
                  <a:pt x="2833213" y="3801110"/>
                </a:lnTo>
                <a:lnTo>
                  <a:pt x="2829374" y="3805872"/>
                </a:lnTo>
                <a:lnTo>
                  <a:pt x="2825186" y="3810635"/>
                </a:lnTo>
                <a:lnTo>
                  <a:pt x="2820649" y="3815397"/>
                </a:lnTo>
                <a:lnTo>
                  <a:pt x="2816113" y="3819842"/>
                </a:lnTo>
                <a:lnTo>
                  <a:pt x="2811227" y="3823970"/>
                </a:lnTo>
                <a:lnTo>
                  <a:pt x="2806341" y="3827780"/>
                </a:lnTo>
                <a:lnTo>
                  <a:pt x="2801106" y="3831272"/>
                </a:lnTo>
                <a:lnTo>
                  <a:pt x="2795872" y="3834447"/>
                </a:lnTo>
                <a:lnTo>
                  <a:pt x="2790637" y="3837622"/>
                </a:lnTo>
                <a:lnTo>
                  <a:pt x="2785053" y="3840480"/>
                </a:lnTo>
                <a:lnTo>
                  <a:pt x="2779469" y="3843020"/>
                </a:lnTo>
                <a:lnTo>
                  <a:pt x="2773886" y="3844925"/>
                </a:lnTo>
                <a:lnTo>
                  <a:pt x="2767953" y="3846830"/>
                </a:lnTo>
                <a:lnTo>
                  <a:pt x="2762369" y="3848417"/>
                </a:lnTo>
                <a:lnTo>
                  <a:pt x="2756437" y="3849370"/>
                </a:lnTo>
                <a:lnTo>
                  <a:pt x="2750504" y="3850640"/>
                </a:lnTo>
                <a:lnTo>
                  <a:pt x="2744571" y="3851275"/>
                </a:lnTo>
                <a:lnTo>
                  <a:pt x="2738639" y="3851592"/>
                </a:lnTo>
                <a:lnTo>
                  <a:pt x="2732706" y="3851910"/>
                </a:lnTo>
                <a:lnTo>
                  <a:pt x="2726773" y="3851592"/>
                </a:lnTo>
                <a:lnTo>
                  <a:pt x="2720841" y="3851275"/>
                </a:lnTo>
                <a:lnTo>
                  <a:pt x="2714908" y="3850640"/>
                </a:lnTo>
                <a:lnTo>
                  <a:pt x="2708975" y="3849370"/>
                </a:lnTo>
                <a:lnTo>
                  <a:pt x="2703043" y="3848417"/>
                </a:lnTo>
                <a:lnTo>
                  <a:pt x="2697110" y="3846830"/>
                </a:lnTo>
                <a:lnTo>
                  <a:pt x="2691526" y="3844925"/>
                </a:lnTo>
                <a:lnTo>
                  <a:pt x="2685943" y="3843020"/>
                </a:lnTo>
                <a:lnTo>
                  <a:pt x="2680359" y="3840480"/>
                </a:lnTo>
                <a:lnTo>
                  <a:pt x="2674775" y="3837622"/>
                </a:lnTo>
                <a:lnTo>
                  <a:pt x="2669540" y="3834447"/>
                </a:lnTo>
                <a:lnTo>
                  <a:pt x="2664306" y="3831272"/>
                </a:lnTo>
                <a:lnTo>
                  <a:pt x="2659071" y="3827780"/>
                </a:lnTo>
                <a:lnTo>
                  <a:pt x="2654185" y="3823970"/>
                </a:lnTo>
                <a:lnTo>
                  <a:pt x="2649300" y="3819842"/>
                </a:lnTo>
                <a:lnTo>
                  <a:pt x="2644763" y="3815397"/>
                </a:lnTo>
                <a:lnTo>
                  <a:pt x="2548793" y="3720147"/>
                </a:lnTo>
                <a:lnTo>
                  <a:pt x="2441307" y="3612515"/>
                </a:lnTo>
                <a:lnTo>
                  <a:pt x="2436770" y="3608070"/>
                </a:lnTo>
                <a:lnTo>
                  <a:pt x="2431884" y="3604260"/>
                </a:lnTo>
                <a:lnTo>
                  <a:pt x="2426999" y="3600132"/>
                </a:lnTo>
                <a:lnTo>
                  <a:pt x="2421764" y="3596640"/>
                </a:lnTo>
                <a:lnTo>
                  <a:pt x="2416529" y="3593465"/>
                </a:lnTo>
                <a:lnTo>
                  <a:pt x="2411295" y="3590290"/>
                </a:lnTo>
                <a:lnTo>
                  <a:pt x="2405711" y="3587750"/>
                </a:lnTo>
                <a:lnTo>
                  <a:pt x="2400127" y="3585210"/>
                </a:lnTo>
                <a:lnTo>
                  <a:pt x="2394543" y="3583305"/>
                </a:lnTo>
                <a:lnTo>
                  <a:pt x="2388960" y="3581082"/>
                </a:lnTo>
                <a:lnTo>
                  <a:pt x="2383027" y="3579812"/>
                </a:lnTo>
                <a:lnTo>
                  <a:pt x="2377094" y="3578225"/>
                </a:lnTo>
                <a:lnTo>
                  <a:pt x="2371162" y="3577272"/>
                </a:lnTo>
                <a:lnTo>
                  <a:pt x="2365229" y="3576637"/>
                </a:lnTo>
                <a:lnTo>
                  <a:pt x="2358947" y="3576320"/>
                </a:lnTo>
                <a:lnTo>
                  <a:pt x="2353015" y="3576320"/>
                </a:lnTo>
                <a:lnTo>
                  <a:pt x="2347082" y="3576320"/>
                </a:lnTo>
                <a:lnTo>
                  <a:pt x="2341149" y="3576637"/>
                </a:lnTo>
                <a:lnTo>
                  <a:pt x="2335217" y="3577272"/>
                </a:lnTo>
                <a:lnTo>
                  <a:pt x="2329284" y="3578225"/>
                </a:lnTo>
                <a:lnTo>
                  <a:pt x="2323351" y="3579812"/>
                </a:lnTo>
                <a:lnTo>
                  <a:pt x="2317419" y="3581082"/>
                </a:lnTo>
                <a:lnTo>
                  <a:pt x="2311835" y="3583305"/>
                </a:lnTo>
                <a:lnTo>
                  <a:pt x="2306251" y="3585210"/>
                </a:lnTo>
                <a:lnTo>
                  <a:pt x="2300668" y="3587750"/>
                </a:lnTo>
                <a:lnTo>
                  <a:pt x="2295084" y="3590290"/>
                </a:lnTo>
                <a:lnTo>
                  <a:pt x="2289849" y="3593465"/>
                </a:lnTo>
                <a:lnTo>
                  <a:pt x="2284614" y="3596640"/>
                </a:lnTo>
                <a:lnTo>
                  <a:pt x="2279380" y="3600450"/>
                </a:lnTo>
                <a:lnTo>
                  <a:pt x="2274494" y="3604260"/>
                </a:lnTo>
                <a:lnTo>
                  <a:pt x="2269608" y="3608070"/>
                </a:lnTo>
                <a:lnTo>
                  <a:pt x="2265071" y="3612515"/>
                </a:lnTo>
                <a:lnTo>
                  <a:pt x="2261232" y="3616325"/>
                </a:lnTo>
                <a:lnTo>
                  <a:pt x="2258092" y="3620135"/>
                </a:lnTo>
                <a:lnTo>
                  <a:pt x="2251810" y="3628390"/>
                </a:lnTo>
                <a:lnTo>
                  <a:pt x="2246226" y="3636327"/>
                </a:lnTo>
                <a:lnTo>
                  <a:pt x="2241690" y="3644900"/>
                </a:lnTo>
                <a:lnTo>
                  <a:pt x="2237502" y="3654107"/>
                </a:lnTo>
                <a:lnTo>
                  <a:pt x="2234361" y="3663315"/>
                </a:lnTo>
                <a:lnTo>
                  <a:pt x="2231918" y="3672522"/>
                </a:lnTo>
                <a:lnTo>
                  <a:pt x="2230173" y="3682047"/>
                </a:lnTo>
                <a:lnTo>
                  <a:pt x="2229126" y="3691572"/>
                </a:lnTo>
                <a:cubicBezTo>
                  <a:pt x="2229010" y="3694747"/>
                  <a:pt x="2228893" y="3697922"/>
                  <a:pt x="2228777" y="3701097"/>
                </a:cubicBezTo>
                <a:cubicBezTo>
                  <a:pt x="2229010" y="3704272"/>
                  <a:pt x="2229242" y="3707447"/>
                  <a:pt x="2229475" y="3710622"/>
                </a:cubicBezTo>
                <a:lnTo>
                  <a:pt x="2230522" y="3720465"/>
                </a:lnTo>
                <a:lnTo>
                  <a:pt x="2232616" y="3729672"/>
                </a:lnTo>
                <a:lnTo>
                  <a:pt x="2235059" y="3739197"/>
                </a:lnTo>
                <a:lnTo>
                  <a:pt x="2238549" y="3748405"/>
                </a:lnTo>
                <a:lnTo>
                  <a:pt x="2242736" y="3756977"/>
                </a:lnTo>
                <a:lnTo>
                  <a:pt x="2534136" y="4048442"/>
                </a:lnTo>
                <a:lnTo>
                  <a:pt x="2538673" y="4052887"/>
                </a:lnTo>
                <a:lnTo>
                  <a:pt x="2542860" y="4057967"/>
                </a:lnTo>
                <a:lnTo>
                  <a:pt x="2546699" y="4062730"/>
                </a:lnTo>
                <a:lnTo>
                  <a:pt x="2550189" y="4067810"/>
                </a:lnTo>
                <a:lnTo>
                  <a:pt x="2553330" y="4073207"/>
                </a:lnTo>
                <a:lnTo>
                  <a:pt x="2556471" y="4078287"/>
                </a:lnTo>
                <a:lnTo>
                  <a:pt x="2559262" y="4084002"/>
                </a:lnTo>
                <a:lnTo>
                  <a:pt x="2561705" y="4089717"/>
                </a:lnTo>
                <a:lnTo>
                  <a:pt x="2563799" y="4095115"/>
                </a:lnTo>
                <a:lnTo>
                  <a:pt x="2565544" y="4100830"/>
                </a:lnTo>
                <a:lnTo>
                  <a:pt x="2566940" y="4106862"/>
                </a:lnTo>
                <a:lnTo>
                  <a:pt x="2568336" y="4112577"/>
                </a:lnTo>
                <a:lnTo>
                  <a:pt x="2569383" y="4118610"/>
                </a:lnTo>
                <a:cubicBezTo>
                  <a:pt x="2569616" y="4120621"/>
                  <a:pt x="2569848" y="4122631"/>
                  <a:pt x="2570081" y="4124642"/>
                </a:cubicBezTo>
                <a:cubicBezTo>
                  <a:pt x="2570197" y="4126547"/>
                  <a:pt x="2570314" y="4128452"/>
                  <a:pt x="2570430" y="4130357"/>
                </a:cubicBezTo>
                <a:cubicBezTo>
                  <a:pt x="2570546" y="4132368"/>
                  <a:pt x="2570663" y="4134379"/>
                  <a:pt x="2570779" y="4136390"/>
                </a:cubicBezTo>
                <a:cubicBezTo>
                  <a:pt x="2570663" y="4138401"/>
                  <a:pt x="2570546" y="4140411"/>
                  <a:pt x="2570430" y="4142422"/>
                </a:cubicBezTo>
                <a:cubicBezTo>
                  <a:pt x="2570314" y="4144327"/>
                  <a:pt x="2570197" y="4146232"/>
                  <a:pt x="2570081" y="4148137"/>
                </a:cubicBezTo>
                <a:cubicBezTo>
                  <a:pt x="2569848" y="4150148"/>
                  <a:pt x="2569616" y="4152159"/>
                  <a:pt x="2569383" y="4154170"/>
                </a:cubicBezTo>
                <a:lnTo>
                  <a:pt x="2568336" y="4160202"/>
                </a:lnTo>
                <a:lnTo>
                  <a:pt x="2566940" y="4165917"/>
                </a:lnTo>
                <a:lnTo>
                  <a:pt x="2565544" y="4171632"/>
                </a:lnTo>
                <a:lnTo>
                  <a:pt x="2563799" y="4177665"/>
                </a:lnTo>
                <a:lnTo>
                  <a:pt x="2561705" y="4183062"/>
                </a:lnTo>
                <a:lnTo>
                  <a:pt x="2559262" y="4188777"/>
                </a:lnTo>
                <a:lnTo>
                  <a:pt x="2556471" y="4194175"/>
                </a:lnTo>
                <a:lnTo>
                  <a:pt x="2553330" y="4199572"/>
                </a:lnTo>
                <a:lnTo>
                  <a:pt x="2550189" y="4204652"/>
                </a:lnTo>
                <a:lnTo>
                  <a:pt x="2546699" y="4210050"/>
                </a:lnTo>
                <a:lnTo>
                  <a:pt x="2542860" y="4214812"/>
                </a:lnTo>
                <a:lnTo>
                  <a:pt x="2538673" y="4219892"/>
                </a:lnTo>
                <a:lnTo>
                  <a:pt x="2534136" y="4224337"/>
                </a:lnTo>
                <a:lnTo>
                  <a:pt x="2529599" y="4228782"/>
                </a:lnTo>
                <a:lnTo>
                  <a:pt x="2524713" y="4232592"/>
                </a:lnTo>
                <a:lnTo>
                  <a:pt x="2519828" y="4236402"/>
                </a:lnTo>
                <a:lnTo>
                  <a:pt x="2514942" y="4239895"/>
                </a:lnTo>
                <a:lnTo>
                  <a:pt x="2509707" y="4243387"/>
                </a:lnTo>
                <a:lnTo>
                  <a:pt x="2504472" y="4246245"/>
                </a:lnTo>
                <a:lnTo>
                  <a:pt x="2498889" y="4249102"/>
                </a:lnTo>
                <a:lnTo>
                  <a:pt x="2493654" y="4251642"/>
                </a:lnTo>
                <a:lnTo>
                  <a:pt x="2488070" y="4253547"/>
                </a:lnTo>
                <a:lnTo>
                  <a:pt x="2482138" y="4255452"/>
                </a:lnTo>
                <a:lnTo>
                  <a:pt x="2476554" y="4257040"/>
                </a:lnTo>
                <a:lnTo>
                  <a:pt x="2470621" y="4258627"/>
                </a:lnTo>
                <a:lnTo>
                  <a:pt x="2465038" y="4259262"/>
                </a:lnTo>
                <a:lnTo>
                  <a:pt x="2459105" y="4260215"/>
                </a:lnTo>
                <a:lnTo>
                  <a:pt x="2453172" y="4260532"/>
                </a:lnTo>
                <a:lnTo>
                  <a:pt x="2447240" y="4260532"/>
                </a:lnTo>
                <a:lnTo>
                  <a:pt x="5052034" y="6857999"/>
                </a:lnTo>
                <a:lnTo>
                  <a:pt x="9147326" y="6857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3414F6C0-EC74-4F78-A8BB-EE8A6F486E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19220" y="1011444"/>
            <a:ext cx="428107" cy="601306"/>
          </a:xfrm>
          <a:custGeom>
            <a:avLst/>
            <a:gdLst>
              <a:gd name="connsiteX0" fmla="*/ 0 w 428107"/>
              <a:gd name="connsiteY0" fmla="*/ 0 h 601306"/>
              <a:gd name="connsiteX1" fmla="*/ 0 w 428107"/>
              <a:gd name="connsiteY1" fmla="*/ 347543 h 601306"/>
              <a:gd name="connsiteX2" fmla="*/ 217740 w 428107"/>
              <a:gd name="connsiteY2" fmla="*/ 564820 h 601306"/>
              <a:gd name="connsiteX3" fmla="*/ 222275 w 428107"/>
              <a:gd name="connsiteY3" fmla="*/ 569579 h 601306"/>
              <a:gd name="connsiteX4" fmla="*/ 226811 w 428107"/>
              <a:gd name="connsiteY4" fmla="*/ 573386 h 601306"/>
              <a:gd name="connsiteX5" fmla="*/ 231695 w 428107"/>
              <a:gd name="connsiteY5" fmla="*/ 577193 h 601306"/>
              <a:gd name="connsiteX6" fmla="*/ 236928 w 428107"/>
              <a:gd name="connsiteY6" fmla="*/ 580683 h 601306"/>
              <a:gd name="connsiteX7" fmla="*/ 242161 w 428107"/>
              <a:gd name="connsiteY7" fmla="*/ 584173 h 601306"/>
              <a:gd name="connsiteX8" fmla="*/ 247394 w 428107"/>
              <a:gd name="connsiteY8" fmla="*/ 586712 h 601306"/>
              <a:gd name="connsiteX9" fmla="*/ 252627 w 428107"/>
              <a:gd name="connsiteY9" fmla="*/ 589567 h 601306"/>
              <a:gd name="connsiteX10" fmla="*/ 258209 w 428107"/>
              <a:gd name="connsiteY10" fmla="*/ 592105 h 601306"/>
              <a:gd name="connsiteX11" fmla="*/ 263791 w 428107"/>
              <a:gd name="connsiteY11" fmla="*/ 594326 h 601306"/>
              <a:gd name="connsiteX12" fmla="*/ 269372 w 428107"/>
              <a:gd name="connsiteY12" fmla="*/ 595912 h 601306"/>
              <a:gd name="connsiteX13" fmla="*/ 275303 w 428107"/>
              <a:gd name="connsiteY13" fmla="*/ 597182 h 601306"/>
              <a:gd name="connsiteX14" fmla="*/ 281234 w 428107"/>
              <a:gd name="connsiteY14" fmla="*/ 598768 h 601306"/>
              <a:gd name="connsiteX15" fmla="*/ 286816 w 428107"/>
              <a:gd name="connsiteY15" fmla="*/ 599720 h 601306"/>
              <a:gd name="connsiteX16" fmla="*/ 292747 w 428107"/>
              <a:gd name="connsiteY16" fmla="*/ 600354 h 601306"/>
              <a:gd name="connsiteX17" fmla="*/ 298677 w 428107"/>
              <a:gd name="connsiteY17" fmla="*/ 600672 h 601306"/>
              <a:gd name="connsiteX18" fmla="*/ 304608 w 428107"/>
              <a:gd name="connsiteY18" fmla="*/ 601306 h 601306"/>
              <a:gd name="connsiteX19" fmla="*/ 310539 w 428107"/>
              <a:gd name="connsiteY19" fmla="*/ 600672 h 601306"/>
              <a:gd name="connsiteX20" fmla="*/ 316470 w 428107"/>
              <a:gd name="connsiteY20" fmla="*/ 600354 h 601306"/>
              <a:gd name="connsiteX21" fmla="*/ 322400 w 428107"/>
              <a:gd name="connsiteY21" fmla="*/ 599720 h 601306"/>
              <a:gd name="connsiteX22" fmla="*/ 327982 w 428107"/>
              <a:gd name="connsiteY22" fmla="*/ 598768 h 601306"/>
              <a:gd name="connsiteX23" fmla="*/ 333913 w 428107"/>
              <a:gd name="connsiteY23" fmla="*/ 597182 h 601306"/>
              <a:gd name="connsiteX24" fmla="*/ 339495 w 428107"/>
              <a:gd name="connsiteY24" fmla="*/ 595912 h 601306"/>
              <a:gd name="connsiteX25" fmla="*/ 345426 w 428107"/>
              <a:gd name="connsiteY25" fmla="*/ 594326 h 601306"/>
              <a:gd name="connsiteX26" fmla="*/ 351007 w 428107"/>
              <a:gd name="connsiteY26" fmla="*/ 592105 h 601306"/>
              <a:gd name="connsiteX27" fmla="*/ 356240 w 428107"/>
              <a:gd name="connsiteY27" fmla="*/ 589567 h 601306"/>
              <a:gd name="connsiteX28" fmla="*/ 361822 w 428107"/>
              <a:gd name="connsiteY28" fmla="*/ 586712 h 601306"/>
              <a:gd name="connsiteX29" fmla="*/ 367055 w 428107"/>
              <a:gd name="connsiteY29" fmla="*/ 584173 h 601306"/>
              <a:gd name="connsiteX30" fmla="*/ 372288 w 428107"/>
              <a:gd name="connsiteY30" fmla="*/ 580683 h 601306"/>
              <a:gd name="connsiteX31" fmla="*/ 377172 w 428107"/>
              <a:gd name="connsiteY31" fmla="*/ 577193 h 601306"/>
              <a:gd name="connsiteX32" fmla="*/ 382405 w 428107"/>
              <a:gd name="connsiteY32" fmla="*/ 573386 h 601306"/>
              <a:gd name="connsiteX33" fmla="*/ 386941 w 428107"/>
              <a:gd name="connsiteY33" fmla="*/ 569579 h 601306"/>
              <a:gd name="connsiteX34" fmla="*/ 391476 w 428107"/>
              <a:gd name="connsiteY34" fmla="*/ 564820 h 601306"/>
              <a:gd name="connsiteX35" fmla="*/ 396011 w 428107"/>
              <a:gd name="connsiteY35" fmla="*/ 560378 h 601306"/>
              <a:gd name="connsiteX36" fmla="*/ 400198 w 428107"/>
              <a:gd name="connsiteY36" fmla="*/ 555619 h 601306"/>
              <a:gd name="connsiteX37" fmla="*/ 403686 w 428107"/>
              <a:gd name="connsiteY37" fmla="*/ 550542 h 601306"/>
              <a:gd name="connsiteX38" fmla="*/ 407524 w 428107"/>
              <a:gd name="connsiteY38" fmla="*/ 545783 h 601306"/>
              <a:gd name="connsiteX39" fmla="*/ 410664 w 428107"/>
              <a:gd name="connsiteY39" fmla="*/ 540390 h 601306"/>
              <a:gd name="connsiteX40" fmla="*/ 413455 w 428107"/>
              <a:gd name="connsiteY40" fmla="*/ 535313 h 601306"/>
              <a:gd name="connsiteX41" fmla="*/ 416594 w 428107"/>
              <a:gd name="connsiteY41" fmla="*/ 529602 h 601306"/>
              <a:gd name="connsiteX42" fmla="*/ 419036 w 428107"/>
              <a:gd name="connsiteY42" fmla="*/ 524526 h 601306"/>
              <a:gd name="connsiteX43" fmla="*/ 421130 w 428107"/>
              <a:gd name="connsiteY43" fmla="*/ 518815 h 601306"/>
              <a:gd name="connsiteX44" fmla="*/ 422874 w 428107"/>
              <a:gd name="connsiteY44" fmla="*/ 512787 h 601306"/>
              <a:gd name="connsiteX45" fmla="*/ 424618 w 428107"/>
              <a:gd name="connsiteY45" fmla="*/ 507393 h 601306"/>
              <a:gd name="connsiteX46" fmla="*/ 425665 w 428107"/>
              <a:gd name="connsiteY46" fmla="*/ 501365 h 601306"/>
              <a:gd name="connsiteX47" fmla="*/ 426712 w 428107"/>
              <a:gd name="connsiteY47" fmla="*/ 495654 h 601306"/>
              <a:gd name="connsiteX48" fmla="*/ 427409 w 428107"/>
              <a:gd name="connsiteY48" fmla="*/ 489943 h 601306"/>
              <a:gd name="connsiteX49" fmla="*/ 427758 w 428107"/>
              <a:gd name="connsiteY49" fmla="*/ 483915 h 601306"/>
              <a:gd name="connsiteX50" fmla="*/ 428107 w 428107"/>
              <a:gd name="connsiteY50" fmla="*/ 478204 h 601306"/>
              <a:gd name="connsiteX51" fmla="*/ 427758 w 428107"/>
              <a:gd name="connsiteY51" fmla="*/ 472176 h 601306"/>
              <a:gd name="connsiteX52" fmla="*/ 427409 w 428107"/>
              <a:gd name="connsiteY52" fmla="*/ 466147 h 601306"/>
              <a:gd name="connsiteX53" fmla="*/ 426712 w 428107"/>
              <a:gd name="connsiteY53" fmla="*/ 460436 h 601306"/>
              <a:gd name="connsiteX54" fmla="*/ 425665 w 428107"/>
              <a:gd name="connsiteY54" fmla="*/ 454408 h 601306"/>
              <a:gd name="connsiteX55" fmla="*/ 424618 w 428107"/>
              <a:gd name="connsiteY55" fmla="*/ 448697 h 601306"/>
              <a:gd name="connsiteX56" fmla="*/ 422874 w 428107"/>
              <a:gd name="connsiteY56" fmla="*/ 442986 h 601306"/>
              <a:gd name="connsiteX57" fmla="*/ 421130 w 428107"/>
              <a:gd name="connsiteY57" fmla="*/ 437275 h 601306"/>
              <a:gd name="connsiteX58" fmla="*/ 419036 w 428107"/>
              <a:gd name="connsiteY58" fmla="*/ 431564 h 601306"/>
              <a:gd name="connsiteX59" fmla="*/ 416594 w 428107"/>
              <a:gd name="connsiteY59" fmla="*/ 426171 h 601306"/>
              <a:gd name="connsiteX60" fmla="*/ 413455 w 428107"/>
              <a:gd name="connsiteY60" fmla="*/ 420777 h 601306"/>
              <a:gd name="connsiteX61" fmla="*/ 410664 w 428107"/>
              <a:gd name="connsiteY61" fmla="*/ 415701 h 601306"/>
              <a:gd name="connsiteX62" fmla="*/ 407524 w 428107"/>
              <a:gd name="connsiteY62" fmla="*/ 410307 h 601306"/>
              <a:gd name="connsiteX63" fmla="*/ 403686 w 428107"/>
              <a:gd name="connsiteY63" fmla="*/ 405231 h 601306"/>
              <a:gd name="connsiteX64" fmla="*/ 400198 w 428107"/>
              <a:gd name="connsiteY64" fmla="*/ 400154 h 601306"/>
              <a:gd name="connsiteX65" fmla="*/ 396011 w 428107"/>
              <a:gd name="connsiteY65" fmla="*/ 395712 h 601306"/>
              <a:gd name="connsiteX66" fmla="*/ 391476 w 428107"/>
              <a:gd name="connsiteY66" fmla="*/ 390953 h 60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28107" h="601306">
                <a:moveTo>
                  <a:pt x="0" y="0"/>
                </a:moveTo>
                <a:lnTo>
                  <a:pt x="0" y="347543"/>
                </a:lnTo>
                <a:lnTo>
                  <a:pt x="217740" y="564820"/>
                </a:lnTo>
                <a:lnTo>
                  <a:pt x="222275" y="569579"/>
                </a:lnTo>
                <a:lnTo>
                  <a:pt x="226811" y="573386"/>
                </a:lnTo>
                <a:lnTo>
                  <a:pt x="231695" y="577193"/>
                </a:lnTo>
                <a:lnTo>
                  <a:pt x="236928" y="580683"/>
                </a:lnTo>
                <a:lnTo>
                  <a:pt x="242161" y="584173"/>
                </a:lnTo>
                <a:lnTo>
                  <a:pt x="247394" y="586712"/>
                </a:lnTo>
                <a:lnTo>
                  <a:pt x="252627" y="589567"/>
                </a:lnTo>
                <a:lnTo>
                  <a:pt x="258209" y="592105"/>
                </a:lnTo>
                <a:lnTo>
                  <a:pt x="263791" y="594326"/>
                </a:lnTo>
                <a:lnTo>
                  <a:pt x="269372" y="595912"/>
                </a:lnTo>
                <a:lnTo>
                  <a:pt x="275303" y="597182"/>
                </a:lnTo>
                <a:lnTo>
                  <a:pt x="281234" y="598768"/>
                </a:lnTo>
                <a:lnTo>
                  <a:pt x="286816" y="599720"/>
                </a:lnTo>
                <a:lnTo>
                  <a:pt x="292747" y="600354"/>
                </a:lnTo>
                <a:lnTo>
                  <a:pt x="298677" y="600672"/>
                </a:lnTo>
                <a:lnTo>
                  <a:pt x="304608" y="601306"/>
                </a:lnTo>
                <a:lnTo>
                  <a:pt x="310539" y="600672"/>
                </a:lnTo>
                <a:lnTo>
                  <a:pt x="316470" y="600354"/>
                </a:lnTo>
                <a:lnTo>
                  <a:pt x="322400" y="599720"/>
                </a:lnTo>
                <a:lnTo>
                  <a:pt x="327982" y="598768"/>
                </a:lnTo>
                <a:lnTo>
                  <a:pt x="333913" y="597182"/>
                </a:lnTo>
                <a:lnTo>
                  <a:pt x="339495" y="595912"/>
                </a:lnTo>
                <a:lnTo>
                  <a:pt x="345426" y="594326"/>
                </a:lnTo>
                <a:lnTo>
                  <a:pt x="351007" y="592105"/>
                </a:lnTo>
                <a:lnTo>
                  <a:pt x="356240" y="589567"/>
                </a:lnTo>
                <a:lnTo>
                  <a:pt x="361822" y="586712"/>
                </a:lnTo>
                <a:lnTo>
                  <a:pt x="367055" y="584173"/>
                </a:lnTo>
                <a:lnTo>
                  <a:pt x="372288" y="580683"/>
                </a:lnTo>
                <a:lnTo>
                  <a:pt x="377172" y="577193"/>
                </a:lnTo>
                <a:lnTo>
                  <a:pt x="382405" y="573386"/>
                </a:lnTo>
                <a:lnTo>
                  <a:pt x="386941" y="569579"/>
                </a:lnTo>
                <a:lnTo>
                  <a:pt x="391476" y="564820"/>
                </a:lnTo>
                <a:lnTo>
                  <a:pt x="396011" y="560378"/>
                </a:lnTo>
                <a:lnTo>
                  <a:pt x="400198" y="555619"/>
                </a:lnTo>
                <a:lnTo>
                  <a:pt x="403686" y="550542"/>
                </a:lnTo>
                <a:lnTo>
                  <a:pt x="407524" y="545783"/>
                </a:lnTo>
                <a:lnTo>
                  <a:pt x="410664" y="540390"/>
                </a:lnTo>
                <a:lnTo>
                  <a:pt x="413455" y="535313"/>
                </a:lnTo>
                <a:lnTo>
                  <a:pt x="416594" y="529602"/>
                </a:lnTo>
                <a:lnTo>
                  <a:pt x="419036" y="524526"/>
                </a:lnTo>
                <a:lnTo>
                  <a:pt x="421130" y="518815"/>
                </a:lnTo>
                <a:lnTo>
                  <a:pt x="422874" y="512787"/>
                </a:lnTo>
                <a:lnTo>
                  <a:pt x="424618" y="507393"/>
                </a:lnTo>
                <a:lnTo>
                  <a:pt x="425665" y="501365"/>
                </a:lnTo>
                <a:lnTo>
                  <a:pt x="426712" y="495654"/>
                </a:lnTo>
                <a:lnTo>
                  <a:pt x="427409" y="489943"/>
                </a:lnTo>
                <a:lnTo>
                  <a:pt x="427758" y="483915"/>
                </a:lnTo>
                <a:lnTo>
                  <a:pt x="428107" y="478204"/>
                </a:lnTo>
                <a:lnTo>
                  <a:pt x="427758" y="472176"/>
                </a:lnTo>
                <a:lnTo>
                  <a:pt x="427409" y="466147"/>
                </a:lnTo>
                <a:lnTo>
                  <a:pt x="426712" y="460436"/>
                </a:lnTo>
                <a:lnTo>
                  <a:pt x="425665" y="454408"/>
                </a:lnTo>
                <a:lnTo>
                  <a:pt x="424618" y="448697"/>
                </a:lnTo>
                <a:lnTo>
                  <a:pt x="422874" y="442986"/>
                </a:lnTo>
                <a:lnTo>
                  <a:pt x="421130" y="437275"/>
                </a:lnTo>
                <a:lnTo>
                  <a:pt x="419036" y="431564"/>
                </a:lnTo>
                <a:lnTo>
                  <a:pt x="416594" y="426171"/>
                </a:lnTo>
                <a:lnTo>
                  <a:pt x="413455" y="420777"/>
                </a:lnTo>
                <a:lnTo>
                  <a:pt x="410664" y="415701"/>
                </a:lnTo>
                <a:lnTo>
                  <a:pt x="407524" y="410307"/>
                </a:lnTo>
                <a:lnTo>
                  <a:pt x="403686" y="405231"/>
                </a:lnTo>
                <a:lnTo>
                  <a:pt x="400198" y="400154"/>
                </a:lnTo>
                <a:lnTo>
                  <a:pt x="396011" y="395712"/>
                </a:lnTo>
                <a:lnTo>
                  <a:pt x="391476" y="390953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="" xmlns:a16="http://schemas.microsoft.com/office/drawing/2014/main" id="{A42BCB42-08AF-41F0-A87D-DE5118C7ADC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038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FEC998CD-1D9C-4251-80DB-CCE1F89AC2B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097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15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CBBA4EED-BA00-4BA2-B75F-21EBE0BF6A6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618968" y="3700862"/>
            <a:ext cx="528358" cy="705171"/>
          </a:xfrm>
          <a:custGeom>
            <a:avLst/>
            <a:gdLst>
              <a:gd name="connsiteX0" fmla="*/ 0 w 528358"/>
              <a:gd name="connsiteY0" fmla="*/ 0 h 705171"/>
              <a:gd name="connsiteX1" fmla="*/ 0 w 528358"/>
              <a:gd name="connsiteY1" fmla="*/ 353336 h 705171"/>
              <a:gd name="connsiteX2" fmla="*/ 315271 w 528358"/>
              <a:gd name="connsiteY2" fmla="*/ 668640 h 705171"/>
              <a:gd name="connsiteX3" fmla="*/ 319805 w 528358"/>
              <a:gd name="connsiteY3" fmla="*/ 673087 h 705171"/>
              <a:gd name="connsiteX4" fmla="*/ 324688 w 528358"/>
              <a:gd name="connsiteY4" fmla="*/ 677217 h 705171"/>
              <a:gd name="connsiteX5" fmla="*/ 329919 w 528358"/>
              <a:gd name="connsiteY5" fmla="*/ 681029 h 705171"/>
              <a:gd name="connsiteX6" fmla="*/ 334801 w 528358"/>
              <a:gd name="connsiteY6" fmla="*/ 684523 h 705171"/>
              <a:gd name="connsiteX7" fmla="*/ 340033 w 528358"/>
              <a:gd name="connsiteY7" fmla="*/ 687700 h 705171"/>
              <a:gd name="connsiteX8" fmla="*/ 345613 w 528358"/>
              <a:gd name="connsiteY8" fmla="*/ 690876 h 705171"/>
              <a:gd name="connsiteX9" fmla="*/ 350844 w 528358"/>
              <a:gd name="connsiteY9" fmla="*/ 693735 h 705171"/>
              <a:gd name="connsiteX10" fmla="*/ 356424 w 528358"/>
              <a:gd name="connsiteY10" fmla="*/ 695959 h 705171"/>
              <a:gd name="connsiteX11" fmla="*/ 362353 w 528358"/>
              <a:gd name="connsiteY11" fmla="*/ 698183 h 705171"/>
              <a:gd name="connsiteX12" fmla="*/ 367933 w 528358"/>
              <a:gd name="connsiteY12" fmla="*/ 700089 h 705171"/>
              <a:gd name="connsiteX13" fmla="*/ 373861 w 528358"/>
              <a:gd name="connsiteY13" fmla="*/ 701677 h 705171"/>
              <a:gd name="connsiteX14" fmla="*/ 379790 w 528358"/>
              <a:gd name="connsiteY14" fmla="*/ 702630 h 705171"/>
              <a:gd name="connsiteX15" fmla="*/ 385719 w 528358"/>
              <a:gd name="connsiteY15" fmla="*/ 703901 h 705171"/>
              <a:gd name="connsiteX16" fmla="*/ 391648 w 528358"/>
              <a:gd name="connsiteY16" fmla="*/ 704536 h 705171"/>
              <a:gd name="connsiteX17" fmla="*/ 397576 w 528358"/>
              <a:gd name="connsiteY17" fmla="*/ 704854 h 705171"/>
              <a:gd name="connsiteX18" fmla="*/ 403505 w 528358"/>
              <a:gd name="connsiteY18" fmla="*/ 705171 h 705171"/>
              <a:gd name="connsiteX19" fmla="*/ 409434 w 528358"/>
              <a:gd name="connsiteY19" fmla="*/ 704854 h 705171"/>
              <a:gd name="connsiteX20" fmla="*/ 415363 w 528358"/>
              <a:gd name="connsiteY20" fmla="*/ 704536 h 705171"/>
              <a:gd name="connsiteX21" fmla="*/ 421292 w 528358"/>
              <a:gd name="connsiteY21" fmla="*/ 703901 h 705171"/>
              <a:gd name="connsiteX22" fmla="*/ 427220 w 528358"/>
              <a:gd name="connsiteY22" fmla="*/ 702630 h 705171"/>
              <a:gd name="connsiteX23" fmla="*/ 433149 w 528358"/>
              <a:gd name="connsiteY23" fmla="*/ 701677 h 705171"/>
              <a:gd name="connsiteX24" fmla="*/ 439078 w 528358"/>
              <a:gd name="connsiteY24" fmla="*/ 700089 h 705171"/>
              <a:gd name="connsiteX25" fmla="*/ 445007 w 528358"/>
              <a:gd name="connsiteY25" fmla="*/ 698183 h 705171"/>
              <a:gd name="connsiteX26" fmla="*/ 450587 w 528358"/>
              <a:gd name="connsiteY26" fmla="*/ 695959 h 705171"/>
              <a:gd name="connsiteX27" fmla="*/ 456167 w 528358"/>
              <a:gd name="connsiteY27" fmla="*/ 693735 h 705171"/>
              <a:gd name="connsiteX28" fmla="*/ 461747 w 528358"/>
              <a:gd name="connsiteY28" fmla="*/ 690876 h 705171"/>
              <a:gd name="connsiteX29" fmla="*/ 466978 w 528358"/>
              <a:gd name="connsiteY29" fmla="*/ 687700 h 705171"/>
              <a:gd name="connsiteX30" fmla="*/ 472209 w 528358"/>
              <a:gd name="connsiteY30" fmla="*/ 684523 h 705171"/>
              <a:gd name="connsiteX31" fmla="*/ 477440 w 528358"/>
              <a:gd name="connsiteY31" fmla="*/ 681029 h 705171"/>
              <a:gd name="connsiteX32" fmla="*/ 482323 w 528358"/>
              <a:gd name="connsiteY32" fmla="*/ 677217 h 705171"/>
              <a:gd name="connsiteX33" fmla="*/ 487205 w 528358"/>
              <a:gd name="connsiteY33" fmla="*/ 673087 h 705171"/>
              <a:gd name="connsiteX34" fmla="*/ 491739 w 528358"/>
              <a:gd name="connsiteY34" fmla="*/ 668640 h 705171"/>
              <a:gd name="connsiteX35" fmla="*/ 496273 w 528358"/>
              <a:gd name="connsiteY35" fmla="*/ 663875 h 705171"/>
              <a:gd name="connsiteX36" fmla="*/ 500458 w 528358"/>
              <a:gd name="connsiteY36" fmla="*/ 659110 h 705171"/>
              <a:gd name="connsiteX37" fmla="*/ 504294 w 528358"/>
              <a:gd name="connsiteY37" fmla="*/ 654345 h 705171"/>
              <a:gd name="connsiteX38" fmla="*/ 507782 w 528358"/>
              <a:gd name="connsiteY38" fmla="*/ 648945 h 705171"/>
              <a:gd name="connsiteX39" fmla="*/ 510920 w 528358"/>
              <a:gd name="connsiteY39" fmla="*/ 643862 h 705171"/>
              <a:gd name="connsiteX40" fmla="*/ 514059 w 528358"/>
              <a:gd name="connsiteY40" fmla="*/ 638144 h 705171"/>
              <a:gd name="connsiteX41" fmla="*/ 516849 w 528358"/>
              <a:gd name="connsiteY41" fmla="*/ 632744 h 705171"/>
              <a:gd name="connsiteX42" fmla="*/ 519290 w 528358"/>
              <a:gd name="connsiteY42" fmla="*/ 627344 h 705171"/>
              <a:gd name="connsiteX43" fmla="*/ 521383 w 528358"/>
              <a:gd name="connsiteY43" fmla="*/ 621308 h 705171"/>
              <a:gd name="connsiteX44" fmla="*/ 523127 w 528358"/>
              <a:gd name="connsiteY44" fmla="*/ 615908 h 705171"/>
              <a:gd name="connsiteX45" fmla="*/ 524870 w 528358"/>
              <a:gd name="connsiteY45" fmla="*/ 609872 h 705171"/>
              <a:gd name="connsiteX46" fmla="*/ 525917 w 528358"/>
              <a:gd name="connsiteY46" fmla="*/ 603836 h 705171"/>
              <a:gd name="connsiteX47" fmla="*/ 526963 w 528358"/>
              <a:gd name="connsiteY47" fmla="*/ 598119 h 705171"/>
              <a:gd name="connsiteX48" fmla="*/ 527660 w 528358"/>
              <a:gd name="connsiteY48" fmla="*/ 592083 h 705171"/>
              <a:gd name="connsiteX49" fmla="*/ 528358 w 528358"/>
              <a:gd name="connsiteY49" fmla="*/ 586047 h 705171"/>
              <a:gd name="connsiteX50" fmla="*/ 528358 w 528358"/>
              <a:gd name="connsiteY50" fmla="*/ 580329 h 705171"/>
              <a:gd name="connsiteX51" fmla="*/ 528358 w 528358"/>
              <a:gd name="connsiteY51" fmla="*/ 574294 h 705171"/>
              <a:gd name="connsiteX52" fmla="*/ 527660 w 528358"/>
              <a:gd name="connsiteY52" fmla="*/ 568258 h 705171"/>
              <a:gd name="connsiteX53" fmla="*/ 526963 w 528358"/>
              <a:gd name="connsiteY53" fmla="*/ 562223 h 705171"/>
              <a:gd name="connsiteX54" fmla="*/ 525917 w 528358"/>
              <a:gd name="connsiteY54" fmla="*/ 556505 h 705171"/>
              <a:gd name="connsiteX55" fmla="*/ 524870 w 528358"/>
              <a:gd name="connsiteY55" fmla="*/ 550469 h 705171"/>
              <a:gd name="connsiteX56" fmla="*/ 523127 w 528358"/>
              <a:gd name="connsiteY56" fmla="*/ 544433 h 705171"/>
              <a:gd name="connsiteX57" fmla="*/ 521383 w 528358"/>
              <a:gd name="connsiteY57" fmla="*/ 539033 h 705171"/>
              <a:gd name="connsiteX58" fmla="*/ 519290 w 528358"/>
              <a:gd name="connsiteY58" fmla="*/ 532997 h 705171"/>
              <a:gd name="connsiteX59" fmla="*/ 516849 w 528358"/>
              <a:gd name="connsiteY59" fmla="*/ 527597 h 705171"/>
              <a:gd name="connsiteX60" fmla="*/ 514059 w 528358"/>
              <a:gd name="connsiteY60" fmla="*/ 522197 h 705171"/>
              <a:gd name="connsiteX61" fmla="*/ 510920 w 528358"/>
              <a:gd name="connsiteY61" fmla="*/ 516479 h 705171"/>
              <a:gd name="connsiteX62" fmla="*/ 507782 w 528358"/>
              <a:gd name="connsiteY62" fmla="*/ 511396 h 705171"/>
              <a:gd name="connsiteX63" fmla="*/ 504294 w 528358"/>
              <a:gd name="connsiteY63" fmla="*/ 505996 h 705171"/>
              <a:gd name="connsiteX64" fmla="*/ 500458 w 528358"/>
              <a:gd name="connsiteY64" fmla="*/ 501231 h 705171"/>
              <a:gd name="connsiteX65" fmla="*/ 496273 w 528358"/>
              <a:gd name="connsiteY65" fmla="*/ 496466 h 705171"/>
              <a:gd name="connsiteX66" fmla="*/ 491739 w 528358"/>
              <a:gd name="connsiteY66" fmla="*/ 491701 h 70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8358" h="705171">
                <a:moveTo>
                  <a:pt x="0" y="0"/>
                </a:moveTo>
                <a:lnTo>
                  <a:pt x="0" y="353336"/>
                </a:lnTo>
                <a:lnTo>
                  <a:pt x="315271" y="668640"/>
                </a:lnTo>
                <a:lnTo>
                  <a:pt x="319805" y="673087"/>
                </a:lnTo>
                <a:lnTo>
                  <a:pt x="324688" y="677217"/>
                </a:lnTo>
                <a:lnTo>
                  <a:pt x="329919" y="681029"/>
                </a:lnTo>
                <a:lnTo>
                  <a:pt x="334801" y="684523"/>
                </a:lnTo>
                <a:lnTo>
                  <a:pt x="340033" y="687700"/>
                </a:lnTo>
                <a:lnTo>
                  <a:pt x="345613" y="690876"/>
                </a:lnTo>
                <a:lnTo>
                  <a:pt x="350844" y="693735"/>
                </a:lnTo>
                <a:lnTo>
                  <a:pt x="356424" y="695959"/>
                </a:lnTo>
                <a:lnTo>
                  <a:pt x="362353" y="698183"/>
                </a:lnTo>
                <a:lnTo>
                  <a:pt x="367933" y="700089"/>
                </a:lnTo>
                <a:lnTo>
                  <a:pt x="373861" y="701677"/>
                </a:lnTo>
                <a:lnTo>
                  <a:pt x="379790" y="702630"/>
                </a:lnTo>
                <a:lnTo>
                  <a:pt x="385719" y="703901"/>
                </a:lnTo>
                <a:lnTo>
                  <a:pt x="391648" y="704536"/>
                </a:lnTo>
                <a:lnTo>
                  <a:pt x="397576" y="704854"/>
                </a:lnTo>
                <a:lnTo>
                  <a:pt x="403505" y="705171"/>
                </a:lnTo>
                <a:lnTo>
                  <a:pt x="409434" y="704854"/>
                </a:lnTo>
                <a:lnTo>
                  <a:pt x="415363" y="704536"/>
                </a:lnTo>
                <a:lnTo>
                  <a:pt x="421292" y="703901"/>
                </a:lnTo>
                <a:lnTo>
                  <a:pt x="427220" y="702630"/>
                </a:lnTo>
                <a:lnTo>
                  <a:pt x="433149" y="701677"/>
                </a:lnTo>
                <a:lnTo>
                  <a:pt x="439078" y="700089"/>
                </a:lnTo>
                <a:lnTo>
                  <a:pt x="445007" y="698183"/>
                </a:lnTo>
                <a:lnTo>
                  <a:pt x="450587" y="695959"/>
                </a:lnTo>
                <a:lnTo>
                  <a:pt x="456167" y="693735"/>
                </a:lnTo>
                <a:lnTo>
                  <a:pt x="461747" y="690876"/>
                </a:lnTo>
                <a:lnTo>
                  <a:pt x="466978" y="687700"/>
                </a:lnTo>
                <a:lnTo>
                  <a:pt x="472209" y="684523"/>
                </a:lnTo>
                <a:lnTo>
                  <a:pt x="477440" y="681029"/>
                </a:lnTo>
                <a:lnTo>
                  <a:pt x="482323" y="677217"/>
                </a:lnTo>
                <a:lnTo>
                  <a:pt x="487205" y="673087"/>
                </a:lnTo>
                <a:lnTo>
                  <a:pt x="491739" y="668640"/>
                </a:lnTo>
                <a:lnTo>
                  <a:pt x="496273" y="663875"/>
                </a:lnTo>
                <a:lnTo>
                  <a:pt x="500458" y="659110"/>
                </a:lnTo>
                <a:lnTo>
                  <a:pt x="504294" y="654345"/>
                </a:lnTo>
                <a:lnTo>
                  <a:pt x="507782" y="648945"/>
                </a:lnTo>
                <a:lnTo>
                  <a:pt x="510920" y="643862"/>
                </a:lnTo>
                <a:lnTo>
                  <a:pt x="514059" y="638144"/>
                </a:lnTo>
                <a:lnTo>
                  <a:pt x="516849" y="632744"/>
                </a:lnTo>
                <a:lnTo>
                  <a:pt x="519290" y="627344"/>
                </a:lnTo>
                <a:lnTo>
                  <a:pt x="521383" y="621308"/>
                </a:lnTo>
                <a:lnTo>
                  <a:pt x="523127" y="615908"/>
                </a:lnTo>
                <a:lnTo>
                  <a:pt x="524870" y="609872"/>
                </a:lnTo>
                <a:lnTo>
                  <a:pt x="525917" y="603836"/>
                </a:lnTo>
                <a:lnTo>
                  <a:pt x="526963" y="598119"/>
                </a:lnTo>
                <a:lnTo>
                  <a:pt x="527660" y="592083"/>
                </a:lnTo>
                <a:lnTo>
                  <a:pt x="528358" y="586047"/>
                </a:lnTo>
                <a:lnTo>
                  <a:pt x="528358" y="580329"/>
                </a:lnTo>
                <a:lnTo>
                  <a:pt x="528358" y="574294"/>
                </a:lnTo>
                <a:lnTo>
                  <a:pt x="527660" y="568258"/>
                </a:lnTo>
                <a:lnTo>
                  <a:pt x="526963" y="562223"/>
                </a:lnTo>
                <a:lnTo>
                  <a:pt x="525917" y="556505"/>
                </a:lnTo>
                <a:lnTo>
                  <a:pt x="524870" y="550469"/>
                </a:lnTo>
                <a:lnTo>
                  <a:pt x="523127" y="544433"/>
                </a:lnTo>
                <a:lnTo>
                  <a:pt x="521383" y="539033"/>
                </a:lnTo>
                <a:lnTo>
                  <a:pt x="519290" y="532997"/>
                </a:lnTo>
                <a:lnTo>
                  <a:pt x="516849" y="527597"/>
                </a:lnTo>
                <a:lnTo>
                  <a:pt x="514059" y="522197"/>
                </a:lnTo>
                <a:lnTo>
                  <a:pt x="510920" y="516479"/>
                </a:lnTo>
                <a:lnTo>
                  <a:pt x="507782" y="511396"/>
                </a:lnTo>
                <a:lnTo>
                  <a:pt x="504294" y="505996"/>
                </a:lnTo>
                <a:lnTo>
                  <a:pt x="500458" y="501231"/>
                </a:lnTo>
                <a:lnTo>
                  <a:pt x="496273" y="496466"/>
                </a:lnTo>
                <a:lnTo>
                  <a:pt x="491739" y="491701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1000">
                <a:srgbClr val="DBDBDB"/>
              </a:gs>
              <a:gs pos="100000">
                <a:srgbClr val="999999"/>
              </a:gs>
            </a:gsLst>
            <a:lin ang="9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1520" y="365126"/>
            <a:ext cx="5544616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986095-26DC-48B9-BA7B-02E8DFBACA4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51520" y="1825625"/>
            <a:ext cx="5544616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FE15AE-9590-47E3-80CE-AC9507B5660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51520" y="6356351"/>
            <a:ext cx="905496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A2FEFF5-D3AE-45CC-A046-CB5ADFA1DEF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182620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16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4"/>
          <a:stretch>
            <a:fillRect/>
          </a:stretch>
        </p:blipFill>
        <p:spPr>
          <a:xfrm>
            <a:off x="2231106" y="116632"/>
            <a:ext cx="6912895" cy="5803950"/>
          </a:xfrm>
          <a:custGeom>
            <a:avLst/>
            <a:gdLst>
              <a:gd name="connsiteX0" fmla="*/ 0 w 6912895"/>
              <a:gd name="connsiteY0" fmla="*/ 0 h 5803950"/>
              <a:gd name="connsiteX1" fmla="*/ 6912895 w 6912895"/>
              <a:gd name="connsiteY1" fmla="*/ 0 h 5803950"/>
              <a:gd name="connsiteX2" fmla="*/ 6912895 w 6912895"/>
              <a:gd name="connsiteY2" fmla="*/ 5803950 h 5803950"/>
              <a:gd name="connsiteX3" fmla="*/ 0 w 6912895"/>
              <a:gd name="connsiteY3" fmla="*/ 5803950 h 580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895" h="5803950">
                <a:moveTo>
                  <a:pt x="0" y="0"/>
                </a:moveTo>
                <a:lnTo>
                  <a:pt x="6912895" y="0"/>
                </a:lnTo>
                <a:lnTo>
                  <a:pt x="6912895" y="5803950"/>
                </a:lnTo>
                <a:lnTo>
                  <a:pt x="0" y="5803950"/>
                </a:ln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E8459D55-0CCF-48A5-A1A5-6A1157784D1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094594" y="3257279"/>
            <a:ext cx="5052732" cy="3600722"/>
          </a:xfrm>
          <a:custGeom>
            <a:avLst/>
            <a:gdLst>
              <a:gd name="connsiteX0" fmla="*/ 0 w 5052732"/>
              <a:gd name="connsiteY0" fmla="*/ 0 h 3600722"/>
              <a:gd name="connsiteX1" fmla="*/ 0 w 5052732"/>
              <a:gd name="connsiteY1" fmla="*/ 3600722 h 3600722"/>
              <a:gd name="connsiteX2" fmla="*/ 5052732 w 5052732"/>
              <a:gd name="connsiteY2" fmla="*/ 3600722 h 3600722"/>
              <a:gd name="connsiteX3" fmla="*/ 2447800 w 5052732"/>
              <a:gd name="connsiteY3" fmla="*/ 1003416 h 3600722"/>
              <a:gd name="connsiteX4" fmla="*/ 2441867 w 5052732"/>
              <a:gd name="connsiteY4" fmla="*/ 1003416 h 3600722"/>
              <a:gd name="connsiteX5" fmla="*/ 2435585 w 5052732"/>
              <a:gd name="connsiteY5" fmla="*/ 1003098 h 3600722"/>
              <a:gd name="connsiteX6" fmla="*/ 2429652 w 5052732"/>
              <a:gd name="connsiteY6" fmla="*/ 1002463 h 3600722"/>
              <a:gd name="connsiteX7" fmla="*/ 2423719 w 5052732"/>
              <a:gd name="connsiteY7" fmla="*/ 1001511 h 3600722"/>
              <a:gd name="connsiteX8" fmla="*/ 2417786 w 5052732"/>
              <a:gd name="connsiteY8" fmla="*/ 1000241 h 3600722"/>
              <a:gd name="connsiteX9" fmla="*/ 2411853 w 5052732"/>
              <a:gd name="connsiteY9" fmla="*/ 998653 h 3600722"/>
              <a:gd name="connsiteX10" fmla="*/ 2406269 w 5052732"/>
              <a:gd name="connsiteY10" fmla="*/ 996749 h 3600722"/>
              <a:gd name="connsiteX11" fmla="*/ 2400336 w 5052732"/>
              <a:gd name="connsiteY11" fmla="*/ 994844 h 3600722"/>
              <a:gd name="connsiteX12" fmla="*/ 2394752 w 5052732"/>
              <a:gd name="connsiteY12" fmla="*/ 992304 h 3600722"/>
              <a:gd name="connsiteX13" fmla="*/ 2389168 w 5052732"/>
              <a:gd name="connsiteY13" fmla="*/ 989447 h 3600722"/>
              <a:gd name="connsiteX14" fmla="*/ 2383584 w 5052732"/>
              <a:gd name="connsiteY14" fmla="*/ 986589 h 3600722"/>
              <a:gd name="connsiteX15" fmla="*/ 2378349 w 5052732"/>
              <a:gd name="connsiteY15" fmla="*/ 983097 h 3600722"/>
              <a:gd name="connsiteX16" fmla="*/ 2373114 w 5052732"/>
              <a:gd name="connsiteY16" fmla="*/ 979605 h 3600722"/>
              <a:gd name="connsiteX17" fmla="*/ 2368228 w 5052732"/>
              <a:gd name="connsiteY17" fmla="*/ 975795 h 3600722"/>
              <a:gd name="connsiteX18" fmla="*/ 2363342 w 5052732"/>
              <a:gd name="connsiteY18" fmla="*/ 971668 h 3600722"/>
              <a:gd name="connsiteX19" fmla="*/ 2358456 w 5052732"/>
              <a:gd name="connsiteY19" fmla="*/ 967223 h 3600722"/>
              <a:gd name="connsiteX20" fmla="*/ 1745612 w 5052732"/>
              <a:gd name="connsiteY20" fmla="*/ 355121 h 3600722"/>
              <a:gd name="connsiteX21" fmla="*/ 1740726 w 5052732"/>
              <a:gd name="connsiteY21" fmla="*/ 350994 h 3600722"/>
              <a:gd name="connsiteX22" fmla="*/ 1736190 w 5052732"/>
              <a:gd name="connsiteY22" fmla="*/ 346866 h 3600722"/>
              <a:gd name="connsiteX23" fmla="*/ 1730954 w 5052732"/>
              <a:gd name="connsiteY23" fmla="*/ 343057 h 3600722"/>
              <a:gd name="connsiteX24" fmla="*/ 1726068 w 5052732"/>
              <a:gd name="connsiteY24" fmla="*/ 339564 h 3600722"/>
              <a:gd name="connsiteX25" fmla="*/ 1720834 w 5052732"/>
              <a:gd name="connsiteY25" fmla="*/ 336072 h 3600722"/>
              <a:gd name="connsiteX26" fmla="*/ 1715250 w 5052732"/>
              <a:gd name="connsiteY26" fmla="*/ 333215 h 3600722"/>
              <a:gd name="connsiteX27" fmla="*/ 1710014 w 5052732"/>
              <a:gd name="connsiteY27" fmla="*/ 330357 h 3600722"/>
              <a:gd name="connsiteX28" fmla="*/ 1704430 w 5052732"/>
              <a:gd name="connsiteY28" fmla="*/ 327818 h 3600722"/>
              <a:gd name="connsiteX29" fmla="*/ 1698498 w 5052732"/>
              <a:gd name="connsiteY29" fmla="*/ 325913 h 3600722"/>
              <a:gd name="connsiteX30" fmla="*/ 1692914 w 5052732"/>
              <a:gd name="connsiteY30" fmla="*/ 323690 h 3600722"/>
              <a:gd name="connsiteX31" fmla="*/ 1686980 w 5052732"/>
              <a:gd name="connsiteY31" fmla="*/ 322420 h 3600722"/>
              <a:gd name="connsiteX32" fmla="*/ 1681396 w 5052732"/>
              <a:gd name="connsiteY32" fmla="*/ 320833 h 3600722"/>
              <a:gd name="connsiteX33" fmla="*/ 1675464 w 5052732"/>
              <a:gd name="connsiteY33" fmla="*/ 319881 h 3600722"/>
              <a:gd name="connsiteX34" fmla="*/ 1669531 w 5052732"/>
              <a:gd name="connsiteY34" fmla="*/ 319246 h 3600722"/>
              <a:gd name="connsiteX35" fmla="*/ 1663598 w 5052732"/>
              <a:gd name="connsiteY35" fmla="*/ 318928 h 3600722"/>
              <a:gd name="connsiteX36" fmla="*/ 1657316 w 5052732"/>
              <a:gd name="connsiteY36" fmla="*/ 318928 h 3600722"/>
              <a:gd name="connsiteX37" fmla="*/ 1651383 w 5052732"/>
              <a:gd name="connsiteY37" fmla="*/ 318928 h 3600722"/>
              <a:gd name="connsiteX38" fmla="*/ 1645450 w 5052732"/>
              <a:gd name="connsiteY38" fmla="*/ 319246 h 3600722"/>
              <a:gd name="connsiteX39" fmla="*/ 1639517 w 5052732"/>
              <a:gd name="connsiteY39" fmla="*/ 319881 h 3600722"/>
              <a:gd name="connsiteX40" fmla="*/ 1633584 w 5052732"/>
              <a:gd name="connsiteY40" fmla="*/ 320833 h 3600722"/>
              <a:gd name="connsiteX41" fmla="*/ 1627651 w 5052732"/>
              <a:gd name="connsiteY41" fmla="*/ 322420 h 3600722"/>
              <a:gd name="connsiteX42" fmla="*/ 1622067 w 5052732"/>
              <a:gd name="connsiteY42" fmla="*/ 323690 h 3600722"/>
              <a:gd name="connsiteX43" fmla="*/ 1616134 w 5052732"/>
              <a:gd name="connsiteY43" fmla="*/ 325913 h 3600722"/>
              <a:gd name="connsiteX44" fmla="*/ 1610550 w 5052732"/>
              <a:gd name="connsiteY44" fmla="*/ 327818 h 3600722"/>
              <a:gd name="connsiteX45" fmla="*/ 1604966 w 5052732"/>
              <a:gd name="connsiteY45" fmla="*/ 330357 h 3600722"/>
              <a:gd name="connsiteX46" fmla="*/ 1599731 w 5052732"/>
              <a:gd name="connsiteY46" fmla="*/ 333215 h 3600722"/>
              <a:gd name="connsiteX47" fmla="*/ 1594147 w 5052732"/>
              <a:gd name="connsiteY47" fmla="*/ 336072 h 3600722"/>
              <a:gd name="connsiteX48" fmla="*/ 1588912 w 5052732"/>
              <a:gd name="connsiteY48" fmla="*/ 339564 h 3600722"/>
              <a:gd name="connsiteX49" fmla="*/ 1583677 w 5052732"/>
              <a:gd name="connsiteY49" fmla="*/ 343057 h 3600722"/>
              <a:gd name="connsiteX50" fmla="*/ 1578791 w 5052732"/>
              <a:gd name="connsiteY50" fmla="*/ 346866 h 3600722"/>
              <a:gd name="connsiteX51" fmla="*/ 1573905 w 5052732"/>
              <a:gd name="connsiteY51" fmla="*/ 350994 h 3600722"/>
              <a:gd name="connsiteX52" fmla="*/ 1569368 w 5052732"/>
              <a:gd name="connsiteY52" fmla="*/ 355121 h 3600722"/>
              <a:gd name="connsiteX53" fmla="*/ 1564831 w 5052732"/>
              <a:gd name="connsiteY53" fmla="*/ 359883 h 3600722"/>
              <a:gd name="connsiteX54" fmla="*/ 1560992 w 5052732"/>
              <a:gd name="connsiteY54" fmla="*/ 364645 h 3600722"/>
              <a:gd name="connsiteX55" fmla="*/ 1557153 w 5052732"/>
              <a:gd name="connsiteY55" fmla="*/ 369725 h 3600722"/>
              <a:gd name="connsiteX56" fmla="*/ 1553314 w 5052732"/>
              <a:gd name="connsiteY56" fmla="*/ 374805 h 3600722"/>
              <a:gd name="connsiteX57" fmla="*/ 1550173 w 5052732"/>
              <a:gd name="connsiteY57" fmla="*/ 379884 h 3600722"/>
              <a:gd name="connsiteX58" fmla="*/ 1547032 w 5052732"/>
              <a:gd name="connsiteY58" fmla="*/ 385599 h 3600722"/>
              <a:gd name="connsiteX59" fmla="*/ 1544589 w 5052732"/>
              <a:gd name="connsiteY59" fmla="*/ 390679 h 3600722"/>
              <a:gd name="connsiteX60" fmla="*/ 1542146 w 5052732"/>
              <a:gd name="connsiteY60" fmla="*/ 396393 h 3600722"/>
              <a:gd name="connsiteX61" fmla="*/ 1540052 w 5052732"/>
              <a:gd name="connsiteY61" fmla="*/ 401791 h 3600722"/>
              <a:gd name="connsiteX62" fmla="*/ 1537958 w 5052732"/>
              <a:gd name="connsiteY62" fmla="*/ 407823 h 3600722"/>
              <a:gd name="connsiteX63" fmla="*/ 1536562 w 5052732"/>
              <a:gd name="connsiteY63" fmla="*/ 413855 h 3600722"/>
              <a:gd name="connsiteX64" fmla="*/ 1535166 w 5052732"/>
              <a:gd name="connsiteY64" fmla="*/ 419252 h 3600722"/>
              <a:gd name="connsiteX65" fmla="*/ 1534119 w 5052732"/>
              <a:gd name="connsiteY65" fmla="*/ 425284 h 3600722"/>
              <a:gd name="connsiteX66" fmla="*/ 1533421 w 5052732"/>
              <a:gd name="connsiteY66" fmla="*/ 431316 h 3600722"/>
              <a:gd name="connsiteX67" fmla="*/ 1533072 w 5052732"/>
              <a:gd name="connsiteY67" fmla="*/ 437031 h 3600722"/>
              <a:gd name="connsiteX68" fmla="*/ 1533072 w 5052732"/>
              <a:gd name="connsiteY68" fmla="*/ 443380 h 3600722"/>
              <a:gd name="connsiteX69" fmla="*/ 1533072 w 5052732"/>
              <a:gd name="connsiteY69" fmla="*/ 449413 h 3600722"/>
              <a:gd name="connsiteX70" fmla="*/ 1533421 w 5052732"/>
              <a:gd name="connsiteY70" fmla="*/ 455127 h 3600722"/>
              <a:gd name="connsiteX71" fmla="*/ 1534119 w 5052732"/>
              <a:gd name="connsiteY71" fmla="*/ 461159 h 3600722"/>
              <a:gd name="connsiteX72" fmla="*/ 1535166 w 5052732"/>
              <a:gd name="connsiteY72" fmla="*/ 467191 h 3600722"/>
              <a:gd name="connsiteX73" fmla="*/ 1536562 w 5052732"/>
              <a:gd name="connsiteY73" fmla="*/ 472589 h 3600722"/>
              <a:gd name="connsiteX74" fmla="*/ 1537958 w 5052732"/>
              <a:gd name="connsiteY74" fmla="*/ 478621 h 3600722"/>
              <a:gd name="connsiteX75" fmla="*/ 1540052 w 5052732"/>
              <a:gd name="connsiteY75" fmla="*/ 484653 h 3600722"/>
              <a:gd name="connsiteX76" fmla="*/ 1542146 w 5052732"/>
              <a:gd name="connsiteY76" fmla="*/ 490050 h 3600722"/>
              <a:gd name="connsiteX77" fmla="*/ 1544589 w 5052732"/>
              <a:gd name="connsiteY77" fmla="*/ 495765 h 3600722"/>
              <a:gd name="connsiteX78" fmla="*/ 1547032 w 5052732"/>
              <a:gd name="connsiteY78" fmla="*/ 500844 h 3600722"/>
              <a:gd name="connsiteX79" fmla="*/ 1550173 w 5052732"/>
              <a:gd name="connsiteY79" fmla="*/ 506559 h 3600722"/>
              <a:gd name="connsiteX80" fmla="*/ 1553314 w 5052732"/>
              <a:gd name="connsiteY80" fmla="*/ 511956 h 3600722"/>
              <a:gd name="connsiteX81" fmla="*/ 1557153 w 5052732"/>
              <a:gd name="connsiteY81" fmla="*/ 516718 h 3600722"/>
              <a:gd name="connsiteX82" fmla="*/ 1560992 w 5052732"/>
              <a:gd name="connsiteY82" fmla="*/ 521798 h 3600722"/>
              <a:gd name="connsiteX83" fmla="*/ 1564831 w 5052732"/>
              <a:gd name="connsiteY83" fmla="*/ 526878 h 3600722"/>
              <a:gd name="connsiteX84" fmla="*/ 1569368 w 5052732"/>
              <a:gd name="connsiteY84" fmla="*/ 531322 h 3600722"/>
              <a:gd name="connsiteX85" fmla="*/ 2395799 w 5052732"/>
              <a:gd name="connsiteY85" fmla="*/ 1356136 h 3600722"/>
              <a:gd name="connsiteX86" fmla="*/ 2399987 w 5052732"/>
              <a:gd name="connsiteY86" fmla="*/ 1361216 h 3600722"/>
              <a:gd name="connsiteX87" fmla="*/ 2404175 w 5052732"/>
              <a:gd name="connsiteY87" fmla="*/ 1365661 h 3600722"/>
              <a:gd name="connsiteX88" fmla="*/ 2408014 w 5052732"/>
              <a:gd name="connsiteY88" fmla="*/ 1371058 h 3600722"/>
              <a:gd name="connsiteX89" fmla="*/ 2411504 w 5052732"/>
              <a:gd name="connsiteY89" fmla="*/ 1375820 h 3600722"/>
              <a:gd name="connsiteX90" fmla="*/ 2414994 w 5052732"/>
              <a:gd name="connsiteY90" fmla="*/ 1380900 h 3600722"/>
              <a:gd name="connsiteX91" fmla="*/ 2417786 w 5052732"/>
              <a:gd name="connsiteY91" fmla="*/ 1386614 h 3600722"/>
              <a:gd name="connsiteX92" fmla="*/ 2420578 w 5052732"/>
              <a:gd name="connsiteY92" fmla="*/ 1392012 h 3600722"/>
              <a:gd name="connsiteX93" fmla="*/ 2423021 w 5052732"/>
              <a:gd name="connsiteY93" fmla="*/ 1397409 h 3600722"/>
              <a:gd name="connsiteX94" fmla="*/ 2425115 w 5052732"/>
              <a:gd name="connsiteY94" fmla="*/ 1403123 h 3600722"/>
              <a:gd name="connsiteX95" fmla="*/ 2426860 w 5052732"/>
              <a:gd name="connsiteY95" fmla="*/ 1408838 h 3600722"/>
              <a:gd name="connsiteX96" fmla="*/ 2428605 w 5052732"/>
              <a:gd name="connsiteY96" fmla="*/ 1414870 h 3600722"/>
              <a:gd name="connsiteX97" fmla="*/ 2430001 w 5052732"/>
              <a:gd name="connsiteY97" fmla="*/ 1420585 h 3600722"/>
              <a:gd name="connsiteX98" fmla="*/ 2430699 w 5052732"/>
              <a:gd name="connsiteY98" fmla="*/ 1426299 h 3600722"/>
              <a:gd name="connsiteX99" fmla="*/ 2431397 w 5052732"/>
              <a:gd name="connsiteY99" fmla="*/ 1432332 h 3600722"/>
              <a:gd name="connsiteX100" fmla="*/ 2432095 w 5052732"/>
              <a:gd name="connsiteY100" fmla="*/ 1438364 h 3600722"/>
              <a:gd name="connsiteX101" fmla="*/ 2432095 w 5052732"/>
              <a:gd name="connsiteY101" fmla="*/ 1444713 h 3600722"/>
              <a:gd name="connsiteX102" fmla="*/ 2432095 w 5052732"/>
              <a:gd name="connsiteY102" fmla="*/ 1450428 h 3600722"/>
              <a:gd name="connsiteX103" fmla="*/ 2431397 w 5052732"/>
              <a:gd name="connsiteY103" fmla="*/ 1456460 h 3600722"/>
              <a:gd name="connsiteX104" fmla="*/ 2430699 w 5052732"/>
              <a:gd name="connsiteY104" fmla="*/ 1462492 h 3600722"/>
              <a:gd name="connsiteX105" fmla="*/ 2430001 w 5052732"/>
              <a:gd name="connsiteY105" fmla="*/ 1468207 h 3600722"/>
              <a:gd name="connsiteX106" fmla="*/ 2428605 w 5052732"/>
              <a:gd name="connsiteY106" fmla="*/ 1473921 h 3600722"/>
              <a:gd name="connsiteX107" fmla="*/ 2426860 w 5052732"/>
              <a:gd name="connsiteY107" fmla="*/ 1479954 h 3600722"/>
              <a:gd name="connsiteX108" fmla="*/ 2425115 w 5052732"/>
              <a:gd name="connsiteY108" fmla="*/ 1485668 h 3600722"/>
              <a:gd name="connsiteX109" fmla="*/ 2423021 w 5052732"/>
              <a:gd name="connsiteY109" fmla="*/ 1491383 h 3600722"/>
              <a:gd name="connsiteX110" fmla="*/ 2420578 w 5052732"/>
              <a:gd name="connsiteY110" fmla="*/ 1496780 h 3600722"/>
              <a:gd name="connsiteX111" fmla="*/ 2417786 w 5052732"/>
              <a:gd name="connsiteY111" fmla="*/ 1502177 h 3600722"/>
              <a:gd name="connsiteX112" fmla="*/ 2414994 w 5052732"/>
              <a:gd name="connsiteY112" fmla="*/ 1507574 h 3600722"/>
              <a:gd name="connsiteX113" fmla="*/ 2411504 w 5052732"/>
              <a:gd name="connsiteY113" fmla="*/ 1512972 h 3600722"/>
              <a:gd name="connsiteX114" fmla="*/ 2408014 w 5052732"/>
              <a:gd name="connsiteY114" fmla="*/ 1517734 h 3600722"/>
              <a:gd name="connsiteX115" fmla="*/ 2404175 w 5052732"/>
              <a:gd name="connsiteY115" fmla="*/ 1523131 h 3600722"/>
              <a:gd name="connsiteX116" fmla="*/ 2399987 w 5052732"/>
              <a:gd name="connsiteY116" fmla="*/ 1527576 h 3600722"/>
              <a:gd name="connsiteX117" fmla="*/ 2395799 w 5052732"/>
              <a:gd name="connsiteY117" fmla="*/ 1532338 h 3600722"/>
              <a:gd name="connsiteX118" fmla="*/ 2390913 w 5052732"/>
              <a:gd name="connsiteY118" fmla="*/ 1536783 h 3600722"/>
              <a:gd name="connsiteX119" fmla="*/ 2386027 w 5052732"/>
              <a:gd name="connsiteY119" fmla="*/ 1540910 h 3600722"/>
              <a:gd name="connsiteX120" fmla="*/ 2381141 w 5052732"/>
              <a:gd name="connsiteY120" fmla="*/ 1544720 h 3600722"/>
              <a:gd name="connsiteX121" fmla="*/ 2376255 w 5052732"/>
              <a:gd name="connsiteY121" fmla="*/ 1548529 h 3600722"/>
              <a:gd name="connsiteX122" fmla="*/ 2371020 w 5052732"/>
              <a:gd name="connsiteY122" fmla="*/ 1551704 h 3600722"/>
              <a:gd name="connsiteX123" fmla="*/ 2365436 w 5052732"/>
              <a:gd name="connsiteY123" fmla="*/ 1554561 h 3600722"/>
              <a:gd name="connsiteX124" fmla="*/ 2359503 w 5052732"/>
              <a:gd name="connsiteY124" fmla="*/ 1557419 h 3600722"/>
              <a:gd name="connsiteX125" fmla="*/ 2353919 w 5052732"/>
              <a:gd name="connsiteY125" fmla="*/ 1559641 h 3600722"/>
              <a:gd name="connsiteX126" fmla="*/ 2348335 w 5052732"/>
              <a:gd name="connsiteY126" fmla="*/ 1561864 h 3600722"/>
              <a:gd name="connsiteX127" fmla="*/ 2342751 w 5052732"/>
              <a:gd name="connsiteY127" fmla="*/ 1563768 h 3600722"/>
              <a:gd name="connsiteX128" fmla="*/ 2336818 w 5052732"/>
              <a:gd name="connsiteY128" fmla="*/ 1565356 h 3600722"/>
              <a:gd name="connsiteX129" fmla="*/ 2330885 w 5052732"/>
              <a:gd name="connsiteY129" fmla="*/ 1566626 h 3600722"/>
              <a:gd name="connsiteX130" fmla="*/ 2324952 w 5052732"/>
              <a:gd name="connsiteY130" fmla="*/ 1567578 h 3600722"/>
              <a:gd name="connsiteX131" fmla="*/ 2319019 w 5052732"/>
              <a:gd name="connsiteY131" fmla="*/ 1568531 h 3600722"/>
              <a:gd name="connsiteX132" fmla="*/ 2313086 w 5052732"/>
              <a:gd name="connsiteY132" fmla="*/ 1568848 h 3600722"/>
              <a:gd name="connsiteX133" fmla="*/ 2307153 w 5052732"/>
              <a:gd name="connsiteY133" fmla="*/ 1568848 h 3600722"/>
              <a:gd name="connsiteX134" fmla="*/ 2301220 w 5052732"/>
              <a:gd name="connsiteY134" fmla="*/ 1568848 h 3600722"/>
              <a:gd name="connsiteX135" fmla="*/ 2295287 w 5052732"/>
              <a:gd name="connsiteY135" fmla="*/ 1568531 h 3600722"/>
              <a:gd name="connsiteX136" fmla="*/ 2289354 w 5052732"/>
              <a:gd name="connsiteY136" fmla="*/ 1567578 h 3600722"/>
              <a:gd name="connsiteX137" fmla="*/ 2283421 w 5052732"/>
              <a:gd name="connsiteY137" fmla="*/ 1566626 h 3600722"/>
              <a:gd name="connsiteX138" fmla="*/ 2277488 w 5052732"/>
              <a:gd name="connsiteY138" fmla="*/ 1565356 h 3600722"/>
              <a:gd name="connsiteX139" fmla="*/ 2271904 w 5052732"/>
              <a:gd name="connsiteY139" fmla="*/ 1563768 h 3600722"/>
              <a:gd name="connsiteX140" fmla="*/ 2265971 w 5052732"/>
              <a:gd name="connsiteY140" fmla="*/ 1561864 h 3600722"/>
              <a:gd name="connsiteX141" fmla="*/ 2260387 w 5052732"/>
              <a:gd name="connsiteY141" fmla="*/ 1559641 h 3600722"/>
              <a:gd name="connsiteX142" fmla="*/ 2254803 w 5052732"/>
              <a:gd name="connsiteY142" fmla="*/ 1557419 h 3600722"/>
              <a:gd name="connsiteX143" fmla="*/ 2249219 w 5052732"/>
              <a:gd name="connsiteY143" fmla="*/ 1554561 h 3600722"/>
              <a:gd name="connsiteX144" fmla="*/ 2243984 w 5052732"/>
              <a:gd name="connsiteY144" fmla="*/ 1551704 h 3600722"/>
              <a:gd name="connsiteX145" fmla="*/ 2238749 w 5052732"/>
              <a:gd name="connsiteY145" fmla="*/ 1548529 h 3600722"/>
              <a:gd name="connsiteX146" fmla="*/ 2233514 w 5052732"/>
              <a:gd name="connsiteY146" fmla="*/ 1544720 h 3600722"/>
              <a:gd name="connsiteX147" fmla="*/ 2228628 w 5052732"/>
              <a:gd name="connsiteY147" fmla="*/ 1540910 h 3600722"/>
              <a:gd name="connsiteX148" fmla="*/ 2223742 w 5052732"/>
              <a:gd name="connsiteY148" fmla="*/ 1536783 h 3600722"/>
              <a:gd name="connsiteX149" fmla="*/ 2219205 w 5052732"/>
              <a:gd name="connsiteY149" fmla="*/ 1532338 h 3600722"/>
              <a:gd name="connsiteX150" fmla="*/ 1493286 w 5052732"/>
              <a:gd name="connsiteY150" fmla="*/ 807848 h 3600722"/>
              <a:gd name="connsiteX151" fmla="*/ 1488749 w 5052732"/>
              <a:gd name="connsiteY151" fmla="*/ 803086 h 3600722"/>
              <a:gd name="connsiteX152" fmla="*/ 1483863 w 5052732"/>
              <a:gd name="connsiteY152" fmla="*/ 798958 h 3600722"/>
              <a:gd name="connsiteX153" fmla="*/ 1478977 w 5052732"/>
              <a:gd name="connsiteY153" fmla="*/ 795149 h 3600722"/>
              <a:gd name="connsiteX154" fmla="*/ 1473742 w 5052732"/>
              <a:gd name="connsiteY154" fmla="*/ 791656 h 3600722"/>
              <a:gd name="connsiteX155" fmla="*/ 1468507 w 5052732"/>
              <a:gd name="connsiteY155" fmla="*/ 788481 h 3600722"/>
              <a:gd name="connsiteX156" fmla="*/ 1463272 w 5052732"/>
              <a:gd name="connsiteY156" fmla="*/ 785307 h 3600722"/>
              <a:gd name="connsiteX157" fmla="*/ 1457688 w 5052732"/>
              <a:gd name="connsiteY157" fmla="*/ 782449 h 3600722"/>
              <a:gd name="connsiteX158" fmla="*/ 1452104 w 5052732"/>
              <a:gd name="connsiteY158" fmla="*/ 780227 h 3600722"/>
              <a:gd name="connsiteX159" fmla="*/ 1446520 w 5052732"/>
              <a:gd name="connsiteY159" fmla="*/ 778005 h 3600722"/>
              <a:gd name="connsiteX160" fmla="*/ 1440587 w 5052732"/>
              <a:gd name="connsiteY160" fmla="*/ 776417 h 3600722"/>
              <a:gd name="connsiteX161" fmla="*/ 1435003 w 5052732"/>
              <a:gd name="connsiteY161" fmla="*/ 774512 h 3600722"/>
              <a:gd name="connsiteX162" fmla="*/ 1429070 w 5052732"/>
              <a:gd name="connsiteY162" fmla="*/ 773560 h 3600722"/>
              <a:gd name="connsiteX163" fmla="*/ 1423137 w 5052732"/>
              <a:gd name="connsiteY163" fmla="*/ 772607 h 3600722"/>
              <a:gd name="connsiteX164" fmla="*/ 1417204 w 5052732"/>
              <a:gd name="connsiteY164" fmla="*/ 771655 h 3600722"/>
              <a:gd name="connsiteX165" fmla="*/ 1411271 w 5052732"/>
              <a:gd name="connsiteY165" fmla="*/ 771338 h 3600722"/>
              <a:gd name="connsiteX166" fmla="*/ 1405338 w 5052732"/>
              <a:gd name="connsiteY166" fmla="*/ 771020 h 3600722"/>
              <a:gd name="connsiteX167" fmla="*/ 1399056 w 5052732"/>
              <a:gd name="connsiteY167" fmla="*/ 771338 h 3600722"/>
              <a:gd name="connsiteX168" fmla="*/ 1393123 w 5052732"/>
              <a:gd name="connsiteY168" fmla="*/ 771655 h 3600722"/>
              <a:gd name="connsiteX169" fmla="*/ 1387190 w 5052732"/>
              <a:gd name="connsiteY169" fmla="*/ 772607 h 3600722"/>
              <a:gd name="connsiteX170" fmla="*/ 1381257 w 5052732"/>
              <a:gd name="connsiteY170" fmla="*/ 773560 h 3600722"/>
              <a:gd name="connsiteX171" fmla="*/ 1375673 w 5052732"/>
              <a:gd name="connsiteY171" fmla="*/ 774512 h 3600722"/>
              <a:gd name="connsiteX172" fmla="*/ 1369740 w 5052732"/>
              <a:gd name="connsiteY172" fmla="*/ 776417 h 3600722"/>
              <a:gd name="connsiteX173" fmla="*/ 1364156 w 5052732"/>
              <a:gd name="connsiteY173" fmla="*/ 778005 h 3600722"/>
              <a:gd name="connsiteX174" fmla="*/ 1358223 w 5052732"/>
              <a:gd name="connsiteY174" fmla="*/ 780227 h 3600722"/>
              <a:gd name="connsiteX175" fmla="*/ 1352639 w 5052732"/>
              <a:gd name="connsiteY175" fmla="*/ 782449 h 3600722"/>
              <a:gd name="connsiteX176" fmla="*/ 1347404 w 5052732"/>
              <a:gd name="connsiteY176" fmla="*/ 785307 h 3600722"/>
              <a:gd name="connsiteX177" fmla="*/ 1341820 w 5052732"/>
              <a:gd name="connsiteY177" fmla="*/ 788481 h 3600722"/>
              <a:gd name="connsiteX178" fmla="*/ 1336585 w 5052732"/>
              <a:gd name="connsiteY178" fmla="*/ 791656 h 3600722"/>
              <a:gd name="connsiteX179" fmla="*/ 1331699 w 5052732"/>
              <a:gd name="connsiteY179" fmla="*/ 795149 h 3600722"/>
              <a:gd name="connsiteX180" fmla="*/ 1326464 w 5052732"/>
              <a:gd name="connsiteY180" fmla="*/ 798958 h 3600722"/>
              <a:gd name="connsiteX181" fmla="*/ 1321927 w 5052732"/>
              <a:gd name="connsiteY181" fmla="*/ 803086 h 3600722"/>
              <a:gd name="connsiteX182" fmla="*/ 1317041 w 5052732"/>
              <a:gd name="connsiteY182" fmla="*/ 807848 h 3600722"/>
              <a:gd name="connsiteX183" fmla="*/ 1312853 w 5052732"/>
              <a:gd name="connsiteY183" fmla="*/ 812293 h 3600722"/>
              <a:gd name="connsiteX184" fmla="*/ 1308665 w 5052732"/>
              <a:gd name="connsiteY184" fmla="*/ 817055 h 3600722"/>
              <a:gd name="connsiteX185" fmla="*/ 1304826 w 5052732"/>
              <a:gd name="connsiteY185" fmla="*/ 822134 h 3600722"/>
              <a:gd name="connsiteX186" fmla="*/ 1301336 w 5052732"/>
              <a:gd name="connsiteY186" fmla="*/ 827214 h 3600722"/>
              <a:gd name="connsiteX187" fmla="*/ 1297846 w 5052732"/>
              <a:gd name="connsiteY187" fmla="*/ 832611 h 3600722"/>
              <a:gd name="connsiteX188" fmla="*/ 1295054 w 5052732"/>
              <a:gd name="connsiteY188" fmla="*/ 837691 h 3600722"/>
              <a:gd name="connsiteX189" fmla="*/ 1292262 w 5052732"/>
              <a:gd name="connsiteY189" fmla="*/ 843406 h 3600722"/>
              <a:gd name="connsiteX190" fmla="*/ 1289819 w 5052732"/>
              <a:gd name="connsiteY190" fmla="*/ 848803 h 3600722"/>
              <a:gd name="connsiteX191" fmla="*/ 1287725 w 5052732"/>
              <a:gd name="connsiteY191" fmla="*/ 854517 h 3600722"/>
              <a:gd name="connsiteX192" fmla="*/ 1285631 w 5052732"/>
              <a:gd name="connsiteY192" fmla="*/ 859915 h 3600722"/>
              <a:gd name="connsiteX193" fmla="*/ 1284235 w 5052732"/>
              <a:gd name="connsiteY193" fmla="*/ 865947 h 3600722"/>
              <a:gd name="connsiteX194" fmla="*/ 1282839 w 5052732"/>
              <a:gd name="connsiteY194" fmla="*/ 871979 h 3600722"/>
              <a:gd name="connsiteX195" fmla="*/ 1281792 w 5052732"/>
              <a:gd name="connsiteY195" fmla="*/ 878011 h 3600722"/>
              <a:gd name="connsiteX196" fmla="*/ 1281094 w 5052732"/>
              <a:gd name="connsiteY196" fmla="*/ 883726 h 3600722"/>
              <a:gd name="connsiteX197" fmla="*/ 1280745 w 5052732"/>
              <a:gd name="connsiteY197" fmla="*/ 889758 h 3600722"/>
              <a:gd name="connsiteX198" fmla="*/ 1280745 w 5052732"/>
              <a:gd name="connsiteY198" fmla="*/ 895790 h 3600722"/>
              <a:gd name="connsiteX199" fmla="*/ 1280745 w 5052732"/>
              <a:gd name="connsiteY199" fmla="*/ 901504 h 3600722"/>
              <a:gd name="connsiteX200" fmla="*/ 1281094 w 5052732"/>
              <a:gd name="connsiteY200" fmla="*/ 907537 h 3600722"/>
              <a:gd name="connsiteX201" fmla="*/ 1281792 w 5052732"/>
              <a:gd name="connsiteY201" fmla="*/ 913569 h 3600722"/>
              <a:gd name="connsiteX202" fmla="*/ 1282839 w 5052732"/>
              <a:gd name="connsiteY202" fmla="*/ 919283 h 3600722"/>
              <a:gd name="connsiteX203" fmla="*/ 1284235 w 5052732"/>
              <a:gd name="connsiteY203" fmla="*/ 925315 h 3600722"/>
              <a:gd name="connsiteX204" fmla="*/ 1285631 w 5052732"/>
              <a:gd name="connsiteY204" fmla="*/ 931348 h 3600722"/>
              <a:gd name="connsiteX205" fmla="*/ 1287725 w 5052732"/>
              <a:gd name="connsiteY205" fmla="*/ 936745 h 3600722"/>
              <a:gd name="connsiteX206" fmla="*/ 1289819 w 5052732"/>
              <a:gd name="connsiteY206" fmla="*/ 942459 h 3600722"/>
              <a:gd name="connsiteX207" fmla="*/ 1292262 w 5052732"/>
              <a:gd name="connsiteY207" fmla="*/ 947857 h 3600722"/>
              <a:gd name="connsiteX208" fmla="*/ 1295054 w 5052732"/>
              <a:gd name="connsiteY208" fmla="*/ 953571 h 3600722"/>
              <a:gd name="connsiteX209" fmla="*/ 1297846 w 5052732"/>
              <a:gd name="connsiteY209" fmla="*/ 958968 h 3600722"/>
              <a:gd name="connsiteX210" fmla="*/ 1301336 w 5052732"/>
              <a:gd name="connsiteY210" fmla="*/ 964048 h 3600722"/>
              <a:gd name="connsiteX211" fmla="*/ 1304826 w 5052732"/>
              <a:gd name="connsiteY211" fmla="*/ 969445 h 3600722"/>
              <a:gd name="connsiteX212" fmla="*/ 1308665 w 5052732"/>
              <a:gd name="connsiteY212" fmla="*/ 974207 h 3600722"/>
              <a:gd name="connsiteX213" fmla="*/ 1312853 w 5052732"/>
              <a:gd name="connsiteY213" fmla="*/ 978970 h 3600722"/>
              <a:gd name="connsiteX214" fmla="*/ 1317041 w 5052732"/>
              <a:gd name="connsiteY214" fmla="*/ 983732 h 3600722"/>
              <a:gd name="connsiteX215" fmla="*/ 2756315 w 5052732"/>
              <a:gd name="connsiteY215" fmla="*/ 2420965 h 3600722"/>
              <a:gd name="connsiteX216" fmla="*/ 2760503 w 5052732"/>
              <a:gd name="connsiteY216" fmla="*/ 2425410 h 3600722"/>
              <a:gd name="connsiteX217" fmla="*/ 2764691 w 5052732"/>
              <a:gd name="connsiteY217" fmla="*/ 2430490 h 3600722"/>
              <a:gd name="connsiteX218" fmla="*/ 2768530 w 5052732"/>
              <a:gd name="connsiteY218" fmla="*/ 2435252 h 3600722"/>
              <a:gd name="connsiteX219" fmla="*/ 2772020 w 5052732"/>
              <a:gd name="connsiteY219" fmla="*/ 2440332 h 3600722"/>
              <a:gd name="connsiteX220" fmla="*/ 2775510 w 5052732"/>
              <a:gd name="connsiteY220" fmla="*/ 2445729 h 3600722"/>
              <a:gd name="connsiteX221" fmla="*/ 2778302 w 5052732"/>
              <a:gd name="connsiteY221" fmla="*/ 2450808 h 3600722"/>
              <a:gd name="connsiteX222" fmla="*/ 2781094 w 5052732"/>
              <a:gd name="connsiteY222" fmla="*/ 2456523 h 3600722"/>
              <a:gd name="connsiteX223" fmla="*/ 2783537 w 5052732"/>
              <a:gd name="connsiteY223" fmla="*/ 2462238 h 3600722"/>
              <a:gd name="connsiteX224" fmla="*/ 2785631 w 5052732"/>
              <a:gd name="connsiteY224" fmla="*/ 2467635 h 3600722"/>
              <a:gd name="connsiteX225" fmla="*/ 2787376 w 5052732"/>
              <a:gd name="connsiteY225" fmla="*/ 2473350 h 3600722"/>
              <a:gd name="connsiteX226" fmla="*/ 2789121 w 5052732"/>
              <a:gd name="connsiteY226" fmla="*/ 2479064 h 3600722"/>
              <a:gd name="connsiteX227" fmla="*/ 2790517 w 5052732"/>
              <a:gd name="connsiteY227" fmla="*/ 2485096 h 3600722"/>
              <a:gd name="connsiteX228" fmla="*/ 2791215 w 5052732"/>
              <a:gd name="connsiteY228" fmla="*/ 2491128 h 3600722"/>
              <a:gd name="connsiteX229" fmla="*/ 2791913 w 5052732"/>
              <a:gd name="connsiteY229" fmla="*/ 2496843 h 3600722"/>
              <a:gd name="connsiteX230" fmla="*/ 2792611 w 5052732"/>
              <a:gd name="connsiteY230" fmla="*/ 2502875 h 3600722"/>
              <a:gd name="connsiteX231" fmla="*/ 2792611 w 5052732"/>
              <a:gd name="connsiteY231" fmla="*/ 2508907 h 3600722"/>
              <a:gd name="connsiteX232" fmla="*/ 2792611 w 5052732"/>
              <a:gd name="connsiteY232" fmla="*/ 2514939 h 3600722"/>
              <a:gd name="connsiteX233" fmla="*/ 2791913 w 5052732"/>
              <a:gd name="connsiteY233" fmla="*/ 2520654 h 3600722"/>
              <a:gd name="connsiteX234" fmla="*/ 2791215 w 5052732"/>
              <a:gd name="connsiteY234" fmla="*/ 2526686 h 3600722"/>
              <a:gd name="connsiteX235" fmla="*/ 2790517 w 5052732"/>
              <a:gd name="connsiteY235" fmla="*/ 2532718 h 3600722"/>
              <a:gd name="connsiteX236" fmla="*/ 2789121 w 5052732"/>
              <a:gd name="connsiteY236" fmla="*/ 2538433 h 3600722"/>
              <a:gd name="connsiteX237" fmla="*/ 2787376 w 5052732"/>
              <a:gd name="connsiteY237" fmla="*/ 2544465 h 3600722"/>
              <a:gd name="connsiteX238" fmla="*/ 2785631 w 5052732"/>
              <a:gd name="connsiteY238" fmla="*/ 2550180 h 3600722"/>
              <a:gd name="connsiteX239" fmla="*/ 2783537 w 5052732"/>
              <a:gd name="connsiteY239" fmla="*/ 2555577 h 3600722"/>
              <a:gd name="connsiteX240" fmla="*/ 2781094 w 5052732"/>
              <a:gd name="connsiteY240" fmla="*/ 2561292 h 3600722"/>
              <a:gd name="connsiteX241" fmla="*/ 2778302 w 5052732"/>
              <a:gd name="connsiteY241" fmla="*/ 2566689 h 3600722"/>
              <a:gd name="connsiteX242" fmla="*/ 2775510 w 5052732"/>
              <a:gd name="connsiteY242" fmla="*/ 2572086 h 3600722"/>
              <a:gd name="connsiteX243" fmla="*/ 2772020 w 5052732"/>
              <a:gd name="connsiteY243" fmla="*/ 2577166 h 3600722"/>
              <a:gd name="connsiteX244" fmla="*/ 2768530 w 5052732"/>
              <a:gd name="connsiteY244" fmla="*/ 2582563 h 3600722"/>
              <a:gd name="connsiteX245" fmla="*/ 2764691 w 5052732"/>
              <a:gd name="connsiteY245" fmla="*/ 2587325 h 3600722"/>
              <a:gd name="connsiteX246" fmla="*/ 2760503 w 5052732"/>
              <a:gd name="connsiteY246" fmla="*/ 2592405 h 3600722"/>
              <a:gd name="connsiteX247" fmla="*/ 2756315 w 5052732"/>
              <a:gd name="connsiteY247" fmla="*/ 2596849 h 3600722"/>
              <a:gd name="connsiteX248" fmla="*/ 2752127 w 5052732"/>
              <a:gd name="connsiteY248" fmla="*/ 2600659 h 3600722"/>
              <a:gd name="connsiteX249" fmla="*/ 2747939 w 5052732"/>
              <a:gd name="connsiteY249" fmla="*/ 2604469 h 3600722"/>
              <a:gd name="connsiteX250" fmla="*/ 2743751 w 5052732"/>
              <a:gd name="connsiteY250" fmla="*/ 2607644 h 3600722"/>
              <a:gd name="connsiteX251" fmla="*/ 2739214 w 5052732"/>
              <a:gd name="connsiteY251" fmla="*/ 2611136 h 3600722"/>
              <a:gd name="connsiteX252" fmla="*/ 2735026 w 5052732"/>
              <a:gd name="connsiteY252" fmla="*/ 2613993 h 3600722"/>
              <a:gd name="connsiteX253" fmla="*/ 2730140 w 5052732"/>
              <a:gd name="connsiteY253" fmla="*/ 2616533 h 3600722"/>
              <a:gd name="connsiteX254" fmla="*/ 2725603 w 5052732"/>
              <a:gd name="connsiteY254" fmla="*/ 2619390 h 3600722"/>
              <a:gd name="connsiteX255" fmla="*/ 2720717 w 5052732"/>
              <a:gd name="connsiteY255" fmla="*/ 2621613 h 3600722"/>
              <a:gd name="connsiteX256" fmla="*/ 2716180 w 5052732"/>
              <a:gd name="connsiteY256" fmla="*/ 2623518 h 3600722"/>
              <a:gd name="connsiteX257" fmla="*/ 2710945 w 5052732"/>
              <a:gd name="connsiteY257" fmla="*/ 2625740 h 3600722"/>
              <a:gd name="connsiteX258" fmla="*/ 2706059 w 5052732"/>
              <a:gd name="connsiteY258" fmla="*/ 2627645 h 3600722"/>
              <a:gd name="connsiteX259" fmla="*/ 2701173 w 5052732"/>
              <a:gd name="connsiteY259" fmla="*/ 2628915 h 3600722"/>
              <a:gd name="connsiteX260" fmla="*/ 2695938 w 5052732"/>
              <a:gd name="connsiteY260" fmla="*/ 2630185 h 3600722"/>
              <a:gd name="connsiteX261" fmla="*/ 2691052 w 5052732"/>
              <a:gd name="connsiteY261" fmla="*/ 2631455 h 3600722"/>
              <a:gd name="connsiteX262" fmla="*/ 2685817 w 5052732"/>
              <a:gd name="connsiteY262" fmla="*/ 2632090 h 3600722"/>
              <a:gd name="connsiteX263" fmla="*/ 2680582 w 5052732"/>
              <a:gd name="connsiteY263" fmla="*/ 2632725 h 3600722"/>
              <a:gd name="connsiteX264" fmla="*/ 2675348 w 5052732"/>
              <a:gd name="connsiteY264" fmla="*/ 2633042 h 3600722"/>
              <a:gd name="connsiteX265" fmla="*/ 2670461 w 5052732"/>
              <a:gd name="connsiteY265" fmla="*/ 2633042 h 3600722"/>
              <a:gd name="connsiteX266" fmla="*/ 2665226 w 5052732"/>
              <a:gd name="connsiteY266" fmla="*/ 2633042 h 3600722"/>
              <a:gd name="connsiteX267" fmla="*/ 2659991 w 5052732"/>
              <a:gd name="connsiteY267" fmla="*/ 2633042 h 3600722"/>
              <a:gd name="connsiteX268" fmla="*/ 2654756 w 5052732"/>
              <a:gd name="connsiteY268" fmla="*/ 2632407 h 3600722"/>
              <a:gd name="connsiteX269" fmla="*/ 2649521 w 5052732"/>
              <a:gd name="connsiteY269" fmla="*/ 2632090 h 3600722"/>
              <a:gd name="connsiteX270" fmla="*/ 2644635 w 5052732"/>
              <a:gd name="connsiteY270" fmla="*/ 2631137 h 3600722"/>
              <a:gd name="connsiteX271" fmla="*/ 2639051 w 5052732"/>
              <a:gd name="connsiteY271" fmla="*/ 2629867 h 3600722"/>
              <a:gd name="connsiteX272" fmla="*/ 2633816 w 5052732"/>
              <a:gd name="connsiteY272" fmla="*/ 2628597 h 3600722"/>
              <a:gd name="connsiteX273" fmla="*/ 2628930 w 5052732"/>
              <a:gd name="connsiteY273" fmla="*/ 2627010 h 3600722"/>
              <a:gd name="connsiteX274" fmla="*/ 2624044 w 5052732"/>
              <a:gd name="connsiteY274" fmla="*/ 2625423 h 3600722"/>
              <a:gd name="connsiteX275" fmla="*/ 2619158 w 5052732"/>
              <a:gd name="connsiteY275" fmla="*/ 2623200 h 3600722"/>
              <a:gd name="connsiteX276" fmla="*/ 2614272 w 5052732"/>
              <a:gd name="connsiteY276" fmla="*/ 2621295 h 3600722"/>
              <a:gd name="connsiteX277" fmla="*/ 2609735 w 5052732"/>
              <a:gd name="connsiteY277" fmla="*/ 2618756 h 3600722"/>
              <a:gd name="connsiteX278" fmla="*/ 2604849 w 5052732"/>
              <a:gd name="connsiteY278" fmla="*/ 2616216 h 3600722"/>
              <a:gd name="connsiteX279" fmla="*/ 2600312 w 5052732"/>
              <a:gd name="connsiteY279" fmla="*/ 2613676 h 360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5052732" h="3600722">
                <a:moveTo>
                  <a:pt x="0" y="0"/>
                </a:moveTo>
                <a:lnTo>
                  <a:pt x="0" y="3600722"/>
                </a:lnTo>
                <a:lnTo>
                  <a:pt x="5052732" y="3600722"/>
                </a:lnTo>
                <a:lnTo>
                  <a:pt x="2447800" y="1003416"/>
                </a:lnTo>
                <a:lnTo>
                  <a:pt x="2441867" y="1003416"/>
                </a:lnTo>
                <a:lnTo>
                  <a:pt x="2435585" y="1003098"/>
                </a:lnTo>
                <a:lnTo>
                  <a:pt x="2429652" y="1002463"/>
                </a:lnTo>
                <a:lnTo>
                  <a:pt x="2423719" y="1001511"/>
                </a:lnTo>
                <a:lnTo>
                  <a:pt x="2417786" y="1000241"/>
                </a:lnTo>
                <a:lnTo>
                  <a:pt x="2411853" y="998653"/>
                </a:lnTo>
                <a:lnTo>
                  <a:pt x="2406269" y="996749"/>
                </a:lnTo>
                <a:lnTo>
                  <a:pt x="2400336" y="994844"/>
                </a:lnTo>
                <a:lnTo>
                  <a:pt x="2394752" y="992304"/>
                </a:lnTo>
                <a:lnTo>
                  <a:pt x="2389168" y="989447"/>
                </a:lnTo>
                <a:lnTo>
                  <a:pt x="2383584" y="986589"/>
                </a:lnTo>
                <a:lnTo>
                  <a:pt x="2378349" y="983097"/>
                </a:lnTo>
                <a:lnTo>
                  <a:pt x="2373114" y="979605"/>
                </a:lnTo>
                <a:lnTo>
                  <a:pt x="2368228" y="975795"/>
                </a:lnTo>
                <a:lnTo>
                  <a:pt x="2363342" y="971668"/>
                </a:lnTo>
                <a:lnTo>
                  <a:pt x="2358456" y="967223"/>
                </a:lnTo>
                <a:lnTo>
                  <a:pt x="1745612" y="355121"/>
                </a:lnTo>
                <a:lnTo>
                  <a:pt x="1740726" y="350994"/>
                </a:lnTo>
                <a:lnTo>
                  <a:pt x="1736190" y="346866"/>
                </a:lnTo>
                <a:lnTo>
                  <a:pt x="1730954" y="343057"/>
                </a:lnTo>
                <a:lnTo>
                  <a:pt x="1726068" y="339564"/>
                </a:lnTo>
                <a:lnTo>
                  <a:pt x="1720834" y="336072"/>
                </a:lnTo>
                <a:lnTo>
                  <a:pt x="1715250" y="333215"/>
                </a:lnTo>
                <a:lnTo>
                  <a:pt x="1710014" y="330357"/>
                </a:lnTo>
                <a:lnTo>
                  <a:pt x="1704430" y="327818"/>
                </a:lnTo>
                <a:lnTo>
                  <a:pt x="1698498" y="325913"/>
                </a:lnTo>
                <a:lnTo>
                  <a:pt x="1692914" y="323690"/>
                </a:lnTo>
                <a:lnTo>
                  <a:pt x="1686980" y="322420"/>
                </a:lnTo>
                <a:lnTo>
                  <a:pt x="1681396" y="320833"/>
                </a:lnTo>
                <a:lnTo>
                  <a:pt x="1675464" y="319881"/>
                </a:lnTo>
                <a:lnTo>
                  <a:pt x="1669531" y="319246"/>
                </a:lnTo>
                <a:lnTo>
                  <a:pt x="1663598" y="318928"/>
                </a:lnTo>
                <a:lnTo>
                  <a:pt x="1657316" y="318928"/>
                </a:lnTo>
                <a:lnTo>
                  <a:pt x="1651383" y="318928"/>
                </a:lnTo>
                <a:lnTo>
                  <a:pt x="1645450" y="319246"/>
                </a:lnTo>
                <a:lnTo>
                  <a:pt x="1639517" y="319881"/>
                </a:lnTo>
                <a:lnTo>
                  <a:pt x="1633584" y="320833"/>
                </a:lnTo>
                <a:lnTo>
                  <a:pt x="1627651" y="322420"/>
                </a:lnTo>
                <a:lnTo>
                  <a:pt x="1622067" y="323690"/>
                </a:lnTo>
                <a:lnTo>
                  <a:pt x="1616134" y="325913"/>
                </a:lnTo>
                <a:lnTo>
                  <a:pt x="1610550" y="327818"/>
                </a:lnTo>
                <a:lnTo>
                  <a:pt x="1604966" y="330357"/>
                </a:lnTo>
                <a:lnTo>
                  <a:pt x="1599731" y="333215"/>
                </a:lnTo>
                <a:lnTo>
                  <a:pt x="1594147" y="336072"/>
                </a:lnTo>
                <a:lnTo>
                  <a:pt x="1588912" y="339564"/>
                </a:lnTo>
                <a:lnTo>
                  <a:pt x="1583677" y="343057"/>
                </a:lnTo>
                <a:lnTo>
                  <a:pt x="1578791" y="346866"/>
                </a:lnTo>
                <a:lnTo>
                  <a:pt x="1573905" y="350994"/>
                </a:lnTo>
                <a:lnTo>
                  <a:pt x="1569368" y="355121"/>
                </a:lnTo>
                <a:lnTo>
                  <a:pt x="1564831" y="359883"/>
                </a:lnTo>
                <a:lnTo>
                  <a:pt x="1560992" y="364645"/>
                </a:lnTo>
                <a:lnTo>
                  <a:pt x="1557153" y="369725"/>
                </a:lnTo>
                <a:lnTo>
                  <a:pt x="1553314" y="374805"/>
                </a:lnTo>
                <a:lnTo>
                  <a:pt x="1550173" y="379884"/>
                </a:lnTo>
                <a:lnTo>
                  <a:pt x="1547032" y="385599"/>
                </a:lnTo>
                <a:lnTo>
                  <a:pt x="1544589" y="390679"/>
                </a:lnTo>
                <a:lnTo>
                  <a:pt x="1542146" y="396393"/>
                </a:lnTo>
                <a:lnTo>
                  <a:pt x="1540052" y="401791"/>
                </a:lnTo>
                <a:lnTo>
                  <a:pt x="1537958" y="407823"/>
                </a:lnTo>
                <a:lnTo>
                  <a:pt x="1536562" y="413855"/>
                </a:lnTo>
                <a:lnTo>
                  <a:pt x="1535166" y="419252"/>
                </a:lnTo>
                <a:lnTo>
                  <a:pt x="1534119" y="425284"/>
                </a:lnTo>
                <a:cubicBezTo>
                  <a:pt x="1533886" y="427295"/>
                  <a:pt x="1533654" y="429305"/>
                  <a:pt x="1533421" y="431316"/>
                </a:cubicBezTo>
                <a:cubicBezTo>
                  <a:pt x="1533305" y="433221"/>
                  <a:pt x="1533188" y="435126"/>
                  <a:pt x="1533072" y="437031"/>
                </a:cubicBezTo>
                <a:lnTo>
                  <a:pt x="1533072" y="443380"/>
                </a:lnTo>
                <a:lnTo>
                  <a:pt x="1533072" y="449413"/>
                </a:lnTo>
                <a:cubicBezTo>
                  <a:pt x="1533188" y="451318"/>
                  <a:pt x="1533305" y="453222"/>
                  <a:pt x="1533421" y="455127"/>
                </a:cubicBezTo>
                <a:cubicBezTo>
                  <a:pt x="1533654" y="457138"/>
                  <a:pt x="1533886" y="459148"/>
                  <a:pt x="1534119" y="461159"/>
                </a:cubicBezTo>
                <a:lnTo>
                  <a:pt x="1535166" y="467191"/>
                </a:lnTo>
                <a:lnTo>
                  <a:pt x="1536562" y="472589"/>
                </a:lnTo>
                <a:lnTo>
                  <a:pt x="1537958" y="478621"/>
                </a:lnTo>
                <a:lnTo>
                  <a:pt x="1540052" y="484653"/>
                </a:lnTo>
                <a:lnTo>
                  <a:pt x="1542146" y="490050"/>
                </a:lnTo>
                <a:lnTo>
                  <a:pt x="1544589" y="495765"/>
                </a:lnTo>
                <a:lnTo>
                  <a:pt x="1547032" y="500844"/>
                </a:lnTo>
                <a:lnTo>
                  <a:pt x="1550173" y="506559"/>
                </a:lnTo>
                <a:lnTo>
                  <a:pt x="1553314" y="511956"/>
                </a:lnTo>
                <a:lnTo>
                  <a:pt x="1557153" y="516718"/>
                </a:lnTo>
                <a:lnTo>
                  <a:pt x="1560992" y="521798"/>
                </a:lnTo>
                <a:lnTo>
                  <a:pt x="1564831" y="526878"/>
                </a:lnTo>
                <a:lnTo>
                  <a:pt x="1569368" y="531322"/>
                </a:lnTo>
                <a:lnTo>
                  <a:pt x="2395799" y="1356136"/>
                </a:lnTo>
                <a:lnTo>
                  <a:pt x="2399987" y="1361216"/>
                </a:lnTo>
                <a:lnTo>
                  <a:pt x="2404175" y="1365661"/>
                </a:lnTo>
                <a:lnTo>
                  <a:pt x="2408014" y="1371058"/>
                </a:lnTo>
                <a:lnTo>
                  <a:pt x="2411504" y="1375820"/>
                </a:lnTo>
                <a:lnTo>
                  <a:pt x="2414994" y="1380900"/>
                </a:lnTo>
                <a:lnTo>
                  <a:pt x="2417786" y="1386614"/>
                </a:lnTo>
                <a:lnTo>
                  <a:pt x="2420578" y="1392012"/>
                </a:lnTo>
                <a:lnTo>
                  <a:pt x="2423021" y="1397409"/>
                </a:lnTo>
                <a:lnTo>
                  <a:pt x="2425115" y="1403123"/>
                </a:lnTo>
                <a:lnTo>
                  <a:pt x="2426860" y="1408838"/>
                </a:lnTo>
                <a:lnTo>
                  <a:pt x="2428605" y="1414870"/>
                </a:lnTo>
                <a:lnTo>
                  <a:pt x="2430001" y="1420585"/>
                </a:lnTo>
                <a:cubicBezTo>
                  <a:pt x="2430234" y="1422490"/>
                  <a:pt x="2430466" y="1424394"/>
                  <a:pt x="2430699" y="1426299"/>
                </a:cubicBezTo>
                <a:cubicBezTo>
                  <a:pt x="2430932" y="1428310"/>
                  <a:pt x="2431164" y="1430321"/>
                  <a:pt x="2431397" y="1432332"/>
                </a:cubicBezTo>
                <a:cubicBezTo>
                  <a:pt x="2431630" y="1434343"/>
                  <a:pt x="2431862" y="1436353"/>
                  <a:pt x="2432095" y="1438364"/>
                </a:cubicBezTo>
                <a:lnTo>
                  <a:pt x="2432095" y="1444713"/>
                </a:lnTo>
                <a:lnTo>
                  <a:pt x="2432095" y="1450428"/>
                </a:lnTo>
                <a:cubicBezTo>
                  <a:pt x="2431862" y="1452439"/>
                  <a:pt x="2431630" y="1454449"/>
                  <a:pt x="2431397" y="1456460"/>
                </a:cubicBezTo>
                <a:cubicBezTo>
                  <a:pt x="2431164" y="1458471"/>
                  <a:pt x="2430932" y="1460481"/>
                  <a:pt x="2430699" y="1462492"/>
                </a:cubicBezTo>
                <a:cubicBezTo>
                  <a:pt x="2430466" y="1464397"/>
                  <a:pt x="2430234" y="1466302"/>
                  <a:pt x="2430001" y="1468207"/>
                </a:cubicBezTo>
                <a:lnTo>
                  <a:pt x="2428605" y="1473921"/>
                </a:lnTo>
                <a:lnTo>
                  <a:pt x="2426860" y="1479954"/>
                </a:lnTo>
                <a:lnTo>
                  <a:pt x="2425115" y="1485668"/>
                </a:lnTo>
                <a:lnTo>
                  <a:pt x="2423021" y="1491383"/>
                </a:lnTo>
                <a:lnTo>
                  <a:pt x="2420578" y="1496780"/>
                </a:lnTo>
                <a:lnTo>
                  <a:pt x="2417786" y="1502177"/>
                </a:lnTo>
                <a:lnTo>
                  <a:pt x="2414994" y="1507574"/>
                </a:lnTo>
                <a:lnTo>
                  <a:pt x="2411504" y="1512972"/>
                </a:lnTo>
                <a:lnTo>
                  <a:pt x="2408014" y="1517734"/>
                </a:lnTo>
                <a:lnTo>
                  <a:pt x="2404175" y="1523131"/>
                </a:lnTo>
                <a:lnTo>
                  <a:pt x="2399987" y="1527576"/>
                </a:lnTo>
                <a:lnTo>
                  <a:pt x="2395799" y="1532338"/>
                </a:lnTo>
                <a:lnTo>
                  <a:pt x="2390913" y="1536783"/>
                </a:lnTo>
                <a:lnTo>
                  <a:pt x="2386027" y="1540910"/>
                </a:lnTo>
                <a:lnTo>
                  <a:pt x="2381141" y="1544720"/>
                </a:lnTo>
                <a:lnTo>
                  <a:pt x="2376255" y="1548529"/>
                </a:lnTo>
                <a:lnTo>
                  <a:pt x="2371020" y="1551704"/>
                </a:lnTo>
                <a:lnTo>
                  <a:pt x="2365436" y="1554561"/>
                </a:lnTo>
                <a:lnTo>
                  <a:pt x="2359503" y="1557419"/>
                </a:lnTo>
                <a:lnTo>
                  <a:pt x="2353919" y="1559641"/>
                </a:lnTo>
                <a:lnTo>
                  <a:pt x="2348335" y="1561864"/>
                </a:lnTo>
                <a:lnTo>
                  <a:pt x="2342751" y="1563768"/>
                </a:lnTo>
                <a:lnTo>
                  <a:pt x="2336818" y="1565356"/>
                </a:lnTo>
                <a:lnTo>
                  <a:pt x="2330885" y="1566626"/>
                </a:lnTo>
                <a:lnTo>
                  <a:pt x="2324952" y="1567578"/>
                </a:lnTo>
                <a:lnTo>
                  <a:pt x="2319019" y="1568531"/>
                </a:lnTo>
                <a:lnTo>
                  <a:pt x="2313086" y="1568848"/>
                </a:lnTo>
                <a:lnTo>
                  <a:pt x="2307153" y="1568848"/>
                </a:lnTo>
                <a:lnTo>
                  <a:pt x="2301220" y="1568848"/>
                </a:lnTo>
                <a:lnTo>
                  <a:pt x="2295287" y="1568531"/>
                </a:lnTo>
                <a:lnTo>
                  <a:pt x="2289354" y="1567578"/>
                </a:lnTo>
                <a:lnTo>
                  <a:pt x="2283421" y="1566626"/>
                </a:lnTo>
                <a:lnTo>
                  <a:pt x="2277488" y="1565356"/>
                </a:lnTo>
                <a:lnTo>
                  <a:pt x="2271904" y="1563768"/>
                </a:lnTo>
                <a:lnTo>
                  <a:pt x="2265971" y="1561864"/>
                </a:lnTo>
                <a:lnTo>
                  <a:pt x="2260387" y="1559641"/>
                </a:lnTo>
                <a:lnTo>
                  <a:pt x="2254803" y="1557419"/>
                </a:lnTo>
                <a:lnTo>
                  <a:pt x="2249219" y="1554561"/>
                </a:lnTo>
                <a:lnTo>
                  <a:pt x="2243984" y="1551704"/>
                </a:lnTo>
                <a:lnTo>
                  <a:pt x="2238749" y="1548529"/>
                </a:lnTo>
                <a:lnTo>
                  <a:pt x="2233514" y="1544720"/>
                </a:lnTo>
                <a:lnTo>
                  <a:pt x="2228628" y="1540910"/>
                </a:lnTo>
                <a:lnTo>
                  <a:pt x="2223742" y="1536783"/>
                </a:lnTo>
                <a:lnTo>
                  <a:pt x="2219205" y="1532338"/>
                </a:lnTo>
                <a:lnTo>
                  <a:pt x="1493286" y="807848"/>
                </a:lnTo>
                <a:lnTo>
                  <a:pt x="1488749" y="803086"/>
                </a:lnTo>
                <a:lnTo>
                  <a:pt x="1483863" y="798958"/>
                </a:lnTo>
                <a:lnTo>
                  <a:pt x="1478977" y="795149"/>
                </a:lnTo>
                <a:lnTo>
                  <a:pt x="1473742" y="791656"/>
                </a:lnTo>
                <a:lnTo>
                  <a:pt x="1468507" y="788481"/>
                </a:lnTo>
                <a:lnTo>
                  <a:pt x="1463272" y="785307"/>
                </a:lnTo>
                <a:lnTo>
                  <a:pt x="1457688" y="782449"/>
                </a:lnTo>
                <a:lnTo>
                  <a:pt x="1452104" y="780227"/>
                </a:lnTo>
                <a:lnTo>
                  <a:pt x="1446520" y="778005"/>
                </a:lnTo>
                <a:lnTo>
                  <a:pt x="1440587" y="776417"/>
                </a:lnTo>
                <a:lnTo>
                  <a:pt x="1435003" y="774512"/>
                </a:lnTo>
                <a:lnTo>
                  <a:pt x="1429070" y="773560"/>
                </a:lnTo>
                <a:lnTo>
                  <a:pt x="1423137" y="772607"/>
                </a:lnTo>
                <a:lnTo>
                  <a:pt x="1417204" y="771655"/>
                </a:lnTo>
                <a:lnTo>
                  <a:pt x="1411271" y="771338"/>
                </a:lnTo>
                <a:lnTo>
                  <a:pt x="1405338" y="771020"/>
                </a:lnTo>
                <a:lnTo>
                  <a:pt x="1399056" y="771338"/>
                </a:lnTo>
                <a:lnTo>
                  <a:pt x="1393123" y="771655"/>
                </a:lnTo>
                <a:lnTo>
                  <a:pt x="1387190" y="772607"/>
                </a:lnTo>
                <a:lnTo>
                  <a:pt x="1381257" y="773560"/>
                </a:lnTo>
                <a:lnTo>
                  <a:pt x="1375673" y="774512"/>
                </a:lnTo>
                <a:lnTo>
                  <a:pt x="1369740" y="776417"/>
                </a:lnTo>
                <a:lnTo>
                  <a:pt x="1364156" y="778005"/>
                </a:lnTo>
                <a:lnTo>
                  <a:pt x="1358223" y="780227"/>
                </a:lnTo>
                <a:lnTo>
                  <a:pt x="1352639" y="782449"/>
                </a:lnTo>
                <a:lnTo>
                  <a:pt x="1347404" y="785307"/>
                </a:lnTo>
                <a:lnTo>
                  <a:pt x="1341820" y="788481"/>
                </a:lnTo>
                <a:lnTo>
                  <a:pt x="1336585" y="791656"/>
                </a:lnTo>
                <a:lnTo>
                  <a:pt x="1331699" y="795149"/>
                </a:lnTo>
                <a:lnTo>
                  <a:pt x="1326464" y="798958"/>
                </a:lnTo>
                <a:lnTo>
                  <a:pt x="1321927" y="803086"/>
                </a:lnTo>
                <a:lnTo>
                  <a:pt x="1317041" y="807848"/>
                </a:lnTo>
                <a:lnTo>
                  <a:pt x="1312853" y="812293"/>
                </a:lnTo>
                <a:lnTo>
                  <a:pt x="1308665" y="817055"/>
                </a:lnTo>
                <a:lnTo>
                  <a:pt x="1304826" y="822134"/>
                </a:lnTo>
                <a:lnTo>
                  <a:pt x="1301336" y="827214"/>
                </a:lnTo>
                <a:lnTo>
                  <a:pt x="1297846" y="832611"/>
                </a:lnTo>
                <a:lnTo>
                  <a:pt x="1295054" y="837691"/>
                </a:lnTo>
                <a:lnTo>
                  <a:pt x="1292262" y="843406"/>
                </a:lnTo>
                <a:lnTo>
                  <a:pt x="1289819" y="848803"/>
                </a:lnTo>
                <a:lnTo>
                  <a:pt x="1287725" y="854517"/>
                </a:lnTo>
                <a:lnTo>
                  <a:pt x="1285631" y="859915"/>
                </a:lnTo>
                <a:lnTo>
                  <a:pt x="1284235" y="865947"/>
                </a:lnTo>
                <a:lnTo>
                  <a:pt x="1282839" y="871979"/>
                </a:lnTo>
                <a:lnTo>
                  <a:pt x="1281792" y="878011"/>
                </a:lnTo>
                <a:cubicBezTo>
                  <a:pt x="1281559" y="879916"/>
                  <a:pt x="1281327" y="881821"/>
                  <a:pt x="1281094" y="883726"/>
                </a:cubicBezTo>
                <a:cubicBezTo>
                  <a:pt x="1280978" y="885737"/>
                  <a:pt x="1280861" y="887747"/>
                  <a:pt x="1280745" y="889758"/>
                </a:cubicBezTo>
                <a:lnTo>
                  <a:pt x="1280745" y="895790"/>
                </a:lnTo>
                <a:lnTo>
                  <a:pt x="1280745" y="901504"/>
                </a:lnTo>
                <a:cubicBezTo>
                  <a:pt x="1280861" y="903515"/>
                  <a:pt x="1280978" y="905526"/>
                  <a:pt x="1281094" y="907537"/>
                </a:cubicBezTo>
                <a:cubicBezTo>
                  <a:pt x="1281327" y="909548"/>
                  <a:pt x="1281559" y="911558"/>
                  <a:pt x="1281792" y="913569"/>
                </a:cubicBezTo>
                <a:lnTo>
                  <a:pt x="1282839" y="919283"/>
                </a:lnTo>
                <a:lnTo>
                  <a:pt x="1284235" y="925315"/>
                </a:lnTo>
                <a:lnTo>
                  <a:pt x="1285631" y="931348"/>
                </a:lnTo>
                <a:lnTo>
                  <a:pt x="1287725" y="936745"/>
                </a:lnTo>
                <a:lnTo>
                  <a:pt x="1289819" y="942459"/>
                </a:lnTo>
                <a:lnTo>
                  <a:pt x="1292262" y="947857"/>
                </a:lnTo>
                <a:lnTo>
                  <a:pt x="1295054" y="953571"/>
                </a:lnTo>
                <a:lnTo>
                  <a:pt x="1297846" y="958968"/>
                </a:lnTo>
                <a:lnTo>
                  <a:pt x="1301336" y="964048"/>
                </a:lnTo>
                <a:lnTo>
                  <a:pt x="1304826" y="969445"/>
                </a:lnTo>
                <a:lnTo>
                  <a:pt x="1308665" y="974207"/>
                </a:lnTo>
                <a:lnTo>
                  <a:pt x="1312853" y="978970"/>
                </a:lnTo>
                <a:lnTo>
                  <a:pt x="1317041" y="983732"/>
                </a:lnTo>
                <a:lnTo>
                  <a:pt x="2756315" y="2420965"/>
                </a:lnTo>
                <a:lnTo>
                  <a:pt x="2760503" y="2425410"/>
                </a:lnTo>
                <a:lnTo>
                  <a:pt x="2764691" y="2430490"/>
                </a:lnTo>
                <a:lnTo>
                  <a:pt x="2768530" y="2435252"/>
                </a:lnTo>
                <a:lnTo>
                  <a:pt x="2772020" y="2440332"/>
                </a:lnTo>
                <a:lnTo>
                  <a:pt x="2775510" y="2445729"/>
                </a:lnTo>
                <a:lnTo>
                  <a:pt x="2778302" y="2450808"/>
                </a:lnTo>
                <a:lnTo>
                  <a:pt x="2781094" y="2456523"/>
                </a:lnTo>
                <a:lnTo>
                  <a:pt x="2783537" y="2462238"/>
                </a:lnTo>
                <a:lnTo>
                  <a:pt x="2785631" y="2467635"/>
                </a:lnTo>
                <a:lnTo>
                  <a:pt x="2787376" y="2473350"/>
                </a:lnTo>
                <a:lnTo>
                  <a:pt x="2789121" y="2479064"/>
                </a:lnTo>
                <a:lnTo>
                  <a:pt x="2790517" y="2485096"/>
                </a:lnTo>
                <a:cubicBezTo>
                  <a:pt x="2790750" y="2487107"/>
                  <a:pt x="2790982" y="2489117"/>
                  <a:pt x="2791215" y="2491128"/>
                </a:cubicBezTo>
                <a:cubicBezTo>
                  <a:pt x="2791448" y="2493033"/>
                  <a:pt x="2791680" y="2494938"/>
                  <a:pt x="2791913" y="2496843"/>
                </a:cubicBezTo>
                <a:cubicBezTo>
                  <a:pt x="2792146" y="2498854"/>
                  <a:pt x="2792378" y="2500864"/>
                  <a:pt x="2792611" y="2502875"/>
                </a:cubicBezTo>
                <a:lnTo>
                  <a:pt x="2792611" y="2508907"/>
                </a:lnTo>
                <a:lnTo>
                  <a:pt x="2792611" y="2514939"/>
                </a:lnTo>
                <a:cubicBezTo>
                  <a:pt x="2792378" y="2516844"/>
                  <a:pt x="2792146" y="2518749"/>
                  <a:pt x="2791913" y="2520654"/>
                </a:cubicBezTo>
                <a:cubicBezTo>
                  <a:pt x="2791680" y="2522665"/>
                  <a:pt x="2791448" y="2524675"/>
                  <a:pt x="2791215" y="2526686"/>
                </a:cubicBezTo>
                <a:cubicBezTo>
                  <a:pt x="2790982" y="2528697"/>
                  <a:pt x="2790750" y="2530707"/>
                  <a:pt x="2790517" y="2532718"/>
                </a:cubicBezTo>
                <a:lnTo>
                  <a:pt x="2789121" y="2538433"/>
                </a:lnTo>
                <a:lnTo>
                  <a:pt x="2787376" y="2544465"/>
                </a:lnTo>
                <a:lnTo>
                  <a:pt x="2785631" y="2550180"/>
                </a:lnTo>
                <a:lnTo>
                  <a:pt x="2783537" y="2555577"/>
                </a:lnTo>
                <a:lnTo>
                  <a:pt x="2781094" y="2561292"/>
                </a:lnTo>
                <a:lnTo>
                  <a:pt x="2778302" y="2566689"/>
                </a:lnTo>
                <a:lnTo>
                  <a:pt x="2775510" y="2572086"/>
                </a:lnTo>
                <a:lnTo>
                  <a:pt x="2772020" y="2577166"/>
                </a:lnTo>
                <a:lnTo>
                  <a:pt x="2768530" y="2582563"/>
                </a:lnTo>
                <a:lnTo>
                  <a:pt x="2764691" y="2587325"/>
                </a:lnTo>
                <a:lnTo>
                  <a:pt x="2760503" y="2592405"/>
                </a:lnTo>
                <a:lnTo>
                  <a:pt x="2756315" y="2596849"/>
                </a:lnTo>
                <a:lnTo>
                  <a:pt x="2752127" y="2600659"/>
                </a:lnTo>
                <a:lnTo>
                  <a:pt x="2747939" y="2604469"/>
                </a:lnTo>
                <a:lnTo>
                  <a:pt x="2743751" y="2607644"/>
                </a:lnTo>
                <a:lnTo>
                  <a:pt x="2739214" y="2611136"/>
                </a:lnTo>
                <a:lnTo>
                  <a:pt x="2735026" y="2613993"/>
                </a:lnTo>
                <a:lnTo>
                  <a:pt x="2730140" y="2616533"/>
                </a:lnTo>
                <a:lnTo>
                  <a:pt x="2725603" y="2619390"/>
                </a:lnTo>
                <a:lnTo>
                  <a:pt x="2720717" y="2621613"/>
                </a:lnTo>
                <a:lnTo>
                  <a:pt x="2716180" y="2623518"/>
                </a:lnTo>
                <a:lnTo>
                  <a:pt x="2710945" y="2625740"/>
                </a:lnTo>
                <a:lnTo>
                  <a:pt x="2706059" y="2627645"/>
                </a:lnTo>
                <a:lnTo>
                  <a:pt x="2701173" y="2628915"/>
                </a:lnTo>
                <a:lnTo>
                  <a:pt x="2695938" y="2630185"/>
                </a:lnTo>
                <a:lnTo>
                  <a:pt x="2691052" y="2631455"/>
                </a:lnTo>
                <a:lnTo>
                  <a:pt x="2685817" y="2632090"/>
                </a:lnTo>
                <a:lnTo>
                  <a:pt x="2680582" y="2632725"/>
                </a:lnTo>
                <a:lnTo>
                  <a:pt x="2675348" y="2633042"/>
                </a:lnTo>
                <a:lnTo>
                  <a:pt x="2670461" y="2633042"/>
                </a:lnTo>
                <a:lnTo>
                  <a:pt x="2665226" y="2633042"/>
                </a:lnTo>
                <a:lnTo>
                  <a:pt x="2659991" y="2633042"/>
                </a:lnTo>
                <a:lnTo>
                  <a:pt x="2654756" y="2632407"/>
                </a:lnTo>
                <a:lnTo>
                  <a:pt x="2649521" y="2632090"/>
                </a:lnTo>
                <a:lnTo>
                  <a:pt x="2644635" y="2631137"/>
                </a:lnTo>
                <a:lnTo>
                  <a:pt x="2639051" y="2629867"/>
                </a:lnTo>
                <a:lnTo>
                  <a:pt x="2633816" y="2628597"/>
                </a:lnTo>
                <a:lnTo>
                  <a:pt x="2628930" y="2627010"/>
                </a:lnTo>
                <a:lnTo>
                  <a:pt x="2624044" y="2625423"/>
                </a:lnTo>
                <a:lnTo>
                  <a:pt x="2619158" y="2623200"/>
                </a:lnTo>
                <a:lnTo>
                  <a:pt x="2614272" y="2621295"/>
                </a:lnTo>
                <a:lnTo>
                  <a:pt x="2609735" y="2618756"/>
                </a:lnTo>
                <a:lnTo>
                  <a:pt x="2604849" y="2616216"/>
                </a:lnTo>
                <a:lnTo>
                  <a:pt x="2600312" y="2613676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6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BEEF950F-E0C6-4638-98FF-E50797CFD1E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147326" cy="6857999"/>
          </a:xfrm>
          <a:custGeom>
            <a:avLst/>
            <a:gdLst>
              <a:gd name="connsiteX0" fmla="*/ 9147326 w 9147326"/>
              <a:gd name="connsiteY0" fmla="*/ 0 h 6857999"/>
              <a:gd name="connsiteX1" fmla="*/ 0 w 9147326"/>
              <a:gd name="connsiteY1" fmla="*/ 0 h 6857999"/>
              <a:gd name="connsiteX2" fmla="*/ 0 w 9147326"/>
              <a:gd name="connsiteY2" fmla="*/ 117731 h 6857999"/>
              <a:gd name="connsiteX3" fmla="*/ 2563450 w 9147326"/>
              <a:gd name="connsiteY3" fmla="*/ 2678112 h 6857999"/>
              <a:gd name="connsiteX4" fmla="*/ 2567987 w 9147326"/>
              <a:gd name="connsiteY4" fmla="*/ 2682875 h 6857999"/>
              <a:gd name="connsiteX5" fmla="*/ 2572175 w 9147326"/>
              <a:gd name="connsiteY5" fmla="*/ 2687320 h 6857999"/>
              <a:gd name="connsiteX6" fmla="*/ 2576014 w 9147326"/>
              <a:gd name="connsiteY6" fmla="*/ 2692717 h 6857999"/>
              <a:gd name="connsiteX7" fmla="*/ 2579503 w 9147326"/>
              <a:gd name="connsiteY7" fmla="*/ 2697480 h 6857999"/>
              <a:gd name="connsiteX8" fmla="*/ 2582644 w 9147326"/>
              <a:gd name="connsiteY8" fmla="*/ 2702877 h 6857999"/>
              <a:gd name="connsiteX9" fmla="*/ 2585785 w 9147326"/>
              <a:gd name="connsiteY9" fmla="*/ 2708275 h 6857999"/>
              <a:gd name="connsiteX10" fmla="*/ 2588577 w 9147326"/>
              <a:gd name="connsiteY10" fmla="*/ 2713672 h 6857999"/>
              <a:gd name="connsiteX11" fmla="*/ 2591020 w 9147326"/>
              <a:gd name="connsiteY11" fmla="*/ 2719070 h 6857999"/>
              <a:gd name="connsiteX12" fmla="*/ 2593114 w 9147326"/>
              <a:gd name="connsiteY12" fmla="*/ 2725102 h 6857999"/>
              <a:gd name="connsiteX13" fmla="*/ 2594859 w 9147326"/>
              <a:gd name="connsiteY13" fmla="*/ 2730817 h 6857999"/>
              <a:gd name="connsiteX14" fmla="*/ 2596254 w 9147326"/>
              <a:gd name="connsiteY14" fmla="*/ 2736532 h 6857999"/>
              <a:gd name="connsiteX15" fmla="*/ 2597650 w 9147326"/>
              <a:gd name="connsiteY15" fmla="*/ 2742565 h 6857999"/>
              <a:gd name="connsiteX16" fmla="*/ 2598697 w 9147326"/>
              <a:gd name="connsiteY16" fmla="*/ 2748280 h 6857999"/>
              <a:gd name="connsiteX17" fmla="*/ 2599395 w 9147326"/>
              <a:gd name="connsiteY17" fmla="*/ 2753995 h 6857999"/>
              <a:gd name="connsiteX18" fmla="*/ 2599744 w 9147326"/>
              <a:gd name="connsiteY18" fmla="*/ 2760345 h 6857999"/>
              <a:gd name="connsiteX19" fmla="*/ 2600093 w 9147326"/>
              <a:gd name="connsiteY19" fmla="*/ 2766377 h 6857999"/>
              <a:gd name="connsiteX20" fmla="*/ 2599744 w 9147326"/>
              <a:gd name="connsiteY20" fmla="*/ 2772092 h 6857999"/>
              <a:gd name="connsiteX21" fmla="*/ 2599395 w 9147326"/>
              <a:gd name="connsiteY21" fmla="*/ 2778125 h 6857999"/>
              <a:gd name="connsiteX22" fmla="*/ 2598697 w 9147326"/>
              <a:gd name="connsiteY22" fmla="*/ 2784157 h 6857999"/>
              <a:gd name="connsiteX23" fmla="*/ 2597650 w 9147326"/>
              <a:gd name="connsiteY23" fmla="*/ 2790190 h 6857999"/>
              <a:gd name="connsiteX24" fmla="*/ 2596254 w 9147326"/>
              <a:gd name="connsiteY24" fmla="*/ 2795905 h 6857999"/>
              <a:gd name="connsiteX25" fmla="*/ 2594859 w 9147326"/>
              <a:gd name="connsiteY25" fmla="*/ 2801620 h 6857999"/>
              <a:gd name="connsiteX26" fmla="*/ 2593114 w 9147326"/>
              <a:gd name="connsiteY26" fmla="*/ 2807335 h 6857999"/>
              <a:gd name="connsiteX27" fmla="*/ 2591020 w 9147326"/>
              <a:gd name="connsiteY27" fmla="*/ 2813050 h 6857999"/>
              <a:gd name="connsiteX28" fmla="*/ 2588577 w 9147326"/>
              <a:gd name="connsiteY28" fmla="*/ 2818765 h 6857999"/>
              <a:gd name="connsiteX29" fmla="*/ 2585785 w 9147326"/>
              <a:gd name="connsiteY29" fmla="*/ 2824162 h 6857999"/>
              <a:gd name="connsiteX30" fmla="*/ 2582644 w 9147326"/>
              <a:gd name="connsiteY30" fmla="*/ 2829560 h 6857999"/>
              <a:gd name="connsiteX31" fmla="*/ 2579503 w 9147326"/>
              <a:gd name="connsiteY31" fmla="*/ 2834640 h 6857999"/>
              <a:gd name="connsiteX32" fmla="*/ 2576014 w 9147326"/>
              <a:gd name="connsiteY32" fmla="*/ 2840037 h 6857999"/>
              <a:gd name="connsiteX33" fmla="*/ 2572175 w 9147326"/>
              <a:gd name="connsiteY33" fmla="*/ 2844800 h 6857999"/>
              <a:gd name="connsiteX34" fmla="*/ 2567987 w 9147326"/>
              <a:gd name="connsiteY34" fmla="*/ 2849562 h 6857999"/>
              <a:gd name="connsiteX35" fmla="*/ 2563450 w 9147326"/>
              <a:gd name="connsiteY35" fmla="*/ 2854325 h 6857999"/>
              <a:gd name="connsiteX36" fmla="*/ 2558913 w 9147326"/>
              <a:gd name="connsiteY36" fmla="*/ 2858770 h 6857999"/>
              <a:gd name="connsiteX37" fmla="*/ 2554028 w 9147326"/>
              <a:gd name="connsiteY37" fmla="*/ 2862580 h 6857999"/>
              <a:gd name="connsiteX38" fmla="*/ 2549142 w 9147326"/>
              <a:gd name="connsiteY38" fmla="*/ 2866390 h 6857999"/>
              <a:gd name="connsiteX39" fmla="*/ 2543907 w 9147326"/>
              <a:gd name="connsiteY39" fmla="*/ 2870200 h 6857999"/>
              <a:gd name="connsiteX40" fmla="*/ 2538673 w 9147326"/>
              <a:gd name="connsiteY40" fmla="*/ 2873375 h 6857999"/>
              <a:gd name="connsiteX41" fmla="*/ 2533438 w 9147326"/>
              <a:gd name="connsiteY41" fmla="*/ 2876550 h 6857999"/>
              <a:gd name="connsiteX42" fmla="*/ 2527854 w 9147326"/>
              <a:gd name="connsiteY42" fmla="*/ 2879090 h 6857999"/>
              <a:gd name="connsiteX43" fmla="*/ 2522270 w 9147326"/>
              <a:gd name="connsiteY43" fmla="*/ 2881312 h 6857999"/>
              <a:gd name="connsiteX44" fmla="*/ 2516687 w 9147326"/>
              <a:gd name="connsiteY44" fmla="*/ 2883535 h 6857999"/>
              <a:gd name="connsiteX45" fmla="*/ 2510754 w 9147326"/>
              <a:gd name="connsiteY45" fmla="*/ 2885757 h 6857999"/>
              <a:gd name="connsiteX46" fmla="*/ 2505170 w 9147326"/>
              <a:gd name="connsiteY46" fmla="*/ 2887027 h 6857999"/>
              <a:gd name="connsiteX47" fmla="*/ 2499238 w 9147326"/>
              <a:gd name="connsiteY47" fmla="*/ 2888297 h 6857999"/>
              <a:gd name="connsiteX48" fmla="*/ 2493305 w 9147326"/>
              <a:gd name="connsiteY48" fmla="*/ 2889567 h 6857999"/>
              <a:gd name="connsiteX49" fmla="*/ 2487372 w 9147326"/>
              <a:gd name="connsiteY49" fmla="*/ 2890202 h 6857999"/>
              <a:gd name="connsiteX50" fmla="*/ 2481440 w 9147326"/>
              <a:gd name="connsiteY50" fmla="*/ 2890520 h 6857999"/>
              <a:gd name="connsiteX51" fmla="*/ 2475507 w 9147326"/>
              <a:gd name="connsiteY51" fmla="*/ 2890520 h 6857999"/>
              <a:gd name="connsiteX52" fmla="*/ 2469574 w 9147326"/>
              <a:gd name="connsiteY52" fmla="*/ 2890520 h 6857999"/>
              <a:gd name="connsiteX53" fmla="*/ 2463642 w 9147326"/>
              <a:gd name="connsiteY53" fmla="*/ 2890202 h 6857999"/>
              <a:gd name="connsiteX54" fmla="*/ 2457709 w 9147326"/>
              <a:gd name="connsiteY54" fmla="*/ 2889567 h 6857999"/>
              <a:gd name="connsiteX55" fmla="*/ 2451776 w 9147326"/>
              <a:gd name="connsiteY55" fmla="*/ 2888297 h 6857999"/>
              <a:gd name="connsiteX56" fmla="*/ 2445844 w 9147326"/>
              <a:gd name="connsiteY56" fmla="*/ 2887027 h 6857999"/>
              <a:gd name="connsiteX57" fmla="*/ 2439911 w 9147326"/>
              <a:gd name="connsiteY57" fmla="*/ 2885757 h 6857999"/>
              <a:gd name="connsiteX58" fmla="*/ 2434327 w 9147326"/>
              <a:gd name="connsiteY58" fmla="*/ 2883535 h 6857999"/>
              <a:gd name="connsiteX59" fmla="*/ 2428744 w 9147326"/>
              <a:gd name="connsiteY59" fmla="*/ 2881312 h 6857999"/>
              <a:gd name="connsiteX60" fmla="*/ 2423160 w 9147326"/>
              <a:gd name="connsiteY60" fmla="*/ 2879090 h 6857999"/>
              <a:gd name="connsiteX61" fmla="*/ 2417576 w 9147326"/>
              <a:gd name="connsiteY61" fmla="*/ 2876550 h 6857999"/>
              <a:gd name="connsiteX62" fmla="*/ 2412341 w 9147326"/>
              <a:gd name="connsiteY62" fmla="*/ 2873375 h 6857999"/>
              <a:gd name="connsiteX63" fmla="*/ 2407107 w 9147326"/>
              <a:gd name="connsiteY63" fmla="*/ 2870200 h 6857999"/>
              <a:gd name="connsiteX64" fmla="*/ 2401872 w 9147326"/>
              <a:gd name="connsiteY64" fmla="*/ 2866390 h 6857999"/>
              <a:gd name="connsiteX65" fmla="*/ 2396986 w 9147326"/>
              <a:gd name="connsiteY65" fmla="*/ 2862580 h 6857999"/>
              <a:gd name="connsiteX66" fmla="*/ 2392101 w 9147326"/>
              <a:gd name="connsiteY66" fmla="*/ 2858770 h 6857999"/>
              <a:gd name="connsiteX67" fmla="*/ 2387564 w 9147326"/>
              <a:gd name="connsiteY67" fmla="*/ 2854325 h 6857999"/>
              <a:gd name="connsiteX68" fmla="*/ 2273098 w 9147326"/>
              <a:gd name="connsiteY68" fmla="*/ 2740025 h 6857999"/>
              <a:gd name="connsiteX69" fmla="*/ 2268212 w 9147326"/>
              <a:gd name="connsiteY69" fmla="*/ 2735580 h 6857999"/>
              <a:gd name="connsiteX70" fmla="*/ 2263326 w 9147326"/>
              <a:gd name="connsiteY70" fmla="*/ 2731452 h 6857999"/>
              <a:gd name="connsiteX71" fmla="*/ 2258441 w 9147326"/>
              <a:gd name="connsiteY71" fmla="*/ 2727642 h 6857999"/>
              <a:gd name="connsiteX72" fmla="*/ 2253555 w 9147326"/>
              <a:gd name="connsiteY72" fmla="*/ 2724150 h 6857999"/>
              <a:gd name="connsiteX73" fmla="*/ 2248320 w 9147326"/>
              <a:gd name="connsiteY73" fmla="*/ 2720975 h 6857999"/>
              <a:gd name="connsiteX74" fmla="*/ 2242736 w 9147326"/>
              <a:gd name="connsiteY74" fmla="*/ 2717800 h 6857999"/>
              <a:gd name="connsiteX75" fmla="*/ 2237502 w 9147326"/>
              <a:gd name="connsiteY75" fmla="*/ 2715260 h 6857999"/>
              <a:gd name="connsiteX76" fmla="*/ 2231918 w 9147326"/>
              <a:gd name="connsiteY76" fmla="*/ 2713037 h 6857999"/>
              <a:gd name="connsiteX77" fmla="*/ 2225986 w 9147326"/>
              <a:gd name="connsiteY77" fmla="*/ 2710497 h 6857999"/>
              <a:gd name="connsiteX78" fmla="*/ 2220402 w 9147326"/>
              <a:gd name="connsiteY78" fmla="*/ 2708592 h 6857999"/>
              <a:gd name="connsiteX79" fmla="*/ 2214469 w 9147326"/>
              <a:gd name="connsiteY79" fmla="*/ 2707322 h 6857999"/>
              <a:gd name="connsiteX80" fmla="*/ 2208536 w 9147326"/>
              <a:gd name="connsiteY80" fmla="*/ 2706052 h 6857999"/>
              <a:gd name="connsiteX81" fmla="*/ 2202953 w 9147326"/>
              <a:gd name="connsiteY81" fmla="*/ 2704782 h 6857999"/>
              <a:gd name="connsiteX82" fmla="*/ 2196671 w 9147326"/>
              <a:gd name="connsiteY82" fmla="*/ 2704147 h 6857999"/>
              <a:gd name="connsiteX83" fmla="*/ 2190738 w 9147326"/>
              <a:gd name="connsiteY83" fmla="*/ 2703830 h 6857999"/>
              <a:gd name="connsiteX84" fmla="*/ 2184806 w 9147326"/>
              <a:gd name="connsiteY84" fmla="*/ 2703512 h 6857999"/>
              <a:gd name="connsiteX85" fmla="*/ 2178873 w 9147326"/>
              <a:gd name="connsiteY85" fmla="*/ 2703830 h 6857999"/>
              <a:gd name="connsiteX86" fmla="*/ 2172940 w 9147326"/>
              <a:gd name="connsiteY86" fmla="*/ 2704147 h 6857999"/>
              <a:gd name="connsiteX87" fmla="*/ 2167008 w 9147326"/>
              <a:gd name="connsiteY87" fmla="*/ 2704782 h 6857999"/>
              <a:gd name="connsiteX88" fmla="*/ 2161075 w 9147326"/>
              <a:gd name="connsiteY88" fmla="*/ 2706052 h 6857999"/>
              <a:gd name="connsiteX89" fmla="*/ 2155142 w 9147326"/>
              <a:gd name="connsiteY89" fmla="*/ 2707322 h 6857999"/>
              <a:gd name="connsiteX90" fmla="*/ 2149559 w 9147326"/>
              <a:gd name="connsiteY90" fmla="*/ 2708592 h 6857999"/>
              <a:gd name="connsiteX91" fmla="*/ 2143626 w 9147326"/>
              <a:gd name="connsiteY91" fmla="*/ 2710497 h 6857999"/>
              <a:gd name="connsiteX92" fmla="*/ 2138042 w 9147326"/>
              <a:gd name="connsiteY92" fmla="*/ 2713037 h 6857999"/>
              <a:gd name="connsiteX93" fmla="*/ 2132458 w 9147326"/>
              <a:gd name="connsiteY93" fmla="*/ 2715260 h 6857999"/>
              <a:gd name="connsiteX94" fmla="*/ 2126875 w 9147326"/>
              <a:gd name="connsiteY94" fmla="*/ 2717800 h 6857999"/>
              <a:gd name="connsiteX95" fmla="*/ 2121640 w 9147326"/>
              <a:gd name="connsiteY95" fmla="*/ 2720975 h 6857999"/>
              <a:gd name="connsiteX96" fmla="*/ 2116406 w 9147326"/>
              <a:gd name="connsiteY96" fmla="*/ 2724150 h 6857999"/>
              <a:gd name="connsiteX97" fmla="*/ 2111171 w 9147326"/>
              <a:gd name="connsiteY97" fmla="*/ 2727642 h 6857999"/>
              <a:gd name="connsiteX98" fmla="*/ 2106285 w 9147326"/>
              <a:gd name="connsiteY98" fmla="*/ 2731452 h 6857999"/>
              <a:gd name="connsiteX99" fmla="*/ 2101399 w 9147326"/>
              <a:gd name="connsiteY99" fmla="*/ 2735580 h 6857999"/>
              <a:gd name="connsiteX100" fmla="*/ 2096862 w 9147326"/>
              <a:gd name="connsiteY100" fmla="*/ 2740025 h 6857999"/>
              <a:gd name="connsiteX101" fmla="*/ 2092326 w 9147326"/>
              <a:gd name="connsiteY101" fmla="*/ 2744787 h 6857999"/>
              <a:gd name="connsiteX102" fmla="*/ 2088487 w 9147326"/>
              <a:gd name="connsiteY102" fmla="*/ 2749550 h 6857999"/>
              <a:gd name="connsiteX103" fmla="*/ 2084299 w 9147326"/>
              <a:gd name="connsiteY103" fmla="*/ 2754312 h 6857999"/>
              <a:gd name="connsiteX104" fmla="*/ 2080810 w 9147326"/>
              <a:gd name="connsiteY104" fmla="*/ 2759710 h 6857999"/>
              <a:gd name="connsiteX105" fmla="*/ 2077320 w 9147326"/>
              <a:gd name="connsiteY105" fmla="*/ 2764790 h 6857999"/>
              <a:gd name="connsiteX106" fmla="*/ 2074179 w 9147326"/>
              <a:gd name="connsiteY106" fmla="*/ 2770187 h 6857999"/>
              <a:gd name="connsiteX107" fmla="*/ 2071736 w 9147326"/>
              <a:gd name="connsiteY107" fmla="*/ 2775585 h 6857999"/>
              <a:gd name="connsiteX108" fmla="*/ 2069293 w 9147326"/>
              <a:gd name="connsiteY108" fmla="*/ 2781300 h 6857999"/>
              <a:gd name="connsiteX109" fmla="*/ 2066850 w 9147326"/>
              <a:gd name="connsiteY109" fmla="*/ 2787015 h 6857999"/>
              <a:gd name="connsiteX110" fmla="*/ 2065105 w 9147326"/>
              <a:gd name="connsiteY110" fmla="*/ 2792730 h 6857999"/>
              <a:gd name="connsiteX111" fmla="*/ 2063709 w 9147326"/>
              <a:gd name="connsiteY111" fmla="*/ 2798445 h 6857999"/>
              <a:gd name="connsiteX112" fmla="*/ 2062314 w 9147326"/>
              <a:gd name="connsiteY112" fmla="*/ 2804477 h 6857999"/>
              <a:gd name="connsiteX113" fmla="*/ 2061266 w 9147326"/>
              <a:gd name="connsiteY113" fmla="*/ 2810192 h 6857999"/>
              <a:gd name="connsiteX114" fmla="*/ 2060568 w 9147326"/>
              <a:gd name="connsiteY114" fmla="*/ 2816225 h 6857999"/>
              <a:gd name="connsiteX115" fmla="*/ 2060220 w 9147326"/>
              <a:gd name="connsiteY115" fmla="*/ 2822257 h 6857999"/>
              <a:gd name="connsiteX116" fmla="*/ 2059870 w 9147326"/>
              <a:gd name="connsiteY116" fmla="*/ 2827972 h 6857999"/>
              <a:gd name="connsiteX117" fmla="*/ 2060220 w 9147326"/>
              <a:gd name="connsiteY117" fmla="*/ 2834005 h 6857999"/>
              <a:gd name="connsiteX118" fmla="*/ 2060568 w 9147326"/>
              <a:gd name="connsiteY118" fmla="*/ 2840037 h 6857999"/>
              <a:gd name="connsiteX119" fmla="*/ 2061266 w 9147326"/>
              <a:gd name="connsiteY119" fmla="*/ 2845752 h 6857999"/>
              <a:gd name="connsiteX120" fmla="*/ 2062314 w 9147326"/>
              <a:gd name="connsiteY120" fmla="*/ 2851785 h 6857999"/>
              <a:gd name="connsiteX121" fmla="*/ 2063709 w 9147326"/>
              <a:gd name="connsiteY121" fmla="*/ 2857817 h 6857999"/>
              <a:gd name="connsiteX122" fmla="*/ 2065105 w 9147326"/>
              <a:gd name="connsiteY122" fmla="*/ 2863532 h 6857999"/>
              <a:gd name="connsiteX123" fmla="*/ 2066850 w 9147326"/>
              <a:gd name="connsiteY123" fmla="*/ 2869247 h 6857999"/>
              <a:gd name="connsiteX124" fmla="*/ 2069293 w 9147326"/>
              <a:gd name="connsiteY124" fmla="*/ 2875280 h 6857999"/>
              <a:gd name="connsiteX125" fmla="*/ 2071736 w 9147326"/>
              <a:gd name="connsiteY125" fmla="*/ 2880677 h 6857999"/>
              <a:gd name="connsiteX126" fmla="*/ 2074179 w 9147326"/>
              <a:gd name="connsiteY126" fmla="*/ 2886075 h 6857999"/>
              <a:gd name="connsiteX127" fmla="*/ 2077320 w 9147326"/>
              <a:gd name="connsiteY127" fmla="*/ 2891472 h 6857999"/>
              <a:gd name="connsiteX128" fmla="*/ 2080810 w 9147326"/>
              <a:gd name="connsiteY128" fmla="*/ 2896870 h 6857999"/>
              <a:gd name="connsiteX129" fmla="*/ 2084299 w 9147326"/>
              <a:gd name="connsiteY129" fmla="*/ 2901632 h 6857999"/>
              <a:gd name="connsiteX130" fmla="*/ 2088487 w 9147326"/>
              <a:gd name="connsiteY130" fmla="*/ 2906712 h 6857999"/>
              <a:gd name="connsiteX131" fmla="*/ 2092326 w 9147326"/>
              <a:gd name="connsiteY131" fmla="*/ 2911475 h 6857999"/>
              <a:gd name="connsiteX132" fmla="*/ 2096862 w 9147326"/>
              <a:gd name="connsiteY132" fmla="*/ 2916237 h 6857999"/>
              <a:gd name="connsiteX133" fmla="*/ 2820649 w 9147326"/>
              <a:gd name="connsiteY133" fmla="*/ 3639502 h 6857999"/>
              <a:gd name="connsiteX134" fmla="*/ 2825186 w 9147326"/>
              <a:gd name="connsiteY134" fmla="*/ 3643947 h 6857999"/>
              <a:gd name="connsiteX135" fmla="*/ 2829374 w 9147326"/>
              <a:gd name="connsiteY135" fmla="*/ 3648710 h 6857999"/>
              <a:gd name="connsiteX136" fmla="*/ 2833213 w 9147326"/>
              <a:gd name="connsiteY136" fmla="*/ 3653790 h 6857999"/>
              <a:gd name="connsiteX137" fmla="*/ 2836702 w 9147326"/>
              <a:gd name="connsiteY137" fmla="*/ 3658870 h 6857999"/>
              <a:gd name="connsiteX138" fmla="*/ 2839843 w 9147326"/>
              <a:gd name="connsiteY138" fmla="*/ 3664267 h 6857999"/>
              <a:gd name="connsiteX139" fmla="*/ 2842984 w 9147326"/>
              <a:gd name="connsiteY139" fmla="*/ 3669347 h 6857999"/>
              <a:gd name="connsiteX140" fmla="*/ 2845776 w 9147326"/>
              <a:gd name="connsiteY140" fmla="*/ 3675062 h 6857999"/>
              <a:gd name="connsiteX141" fmla="*/ 2847870 w 9147326"/>
              <a:gd name="connsiteY141" fmla="*/ 3680460 h 6857999"/>
              <a:gd name="connsiteX142" fmla="*/ 2850313 w 9147326"/>
              <a:gd name="connsiteY142" fmla="*/ 3686175 h 6857999"/>
              <a:gd name="connsiteX143" fmla="*/ 2852058 w 9147326"/>
              <a:gd name="connsiteY143" fmla="*/ 3691890 h 6857999"/>
              <a:gd name="connsiteX144" fmla="*/ 2853453 w 9147326"/>
              <a:gd name="connsiteY144" fmla="*/ 3697605 h 6857999"/>
              <a:gd name="connsiteX145" fmla="*/ 2854849 w 9147326"/>
              <a:gd name="connsiteY145" fmla="*/ 3703637 h 6857999"/>
              <a:gd name="connsiteX146" fmla="*/ 2855896 w 9147326"/>
              <a:gd name="connsiteY146" fmla="*/ 3709670 h 6857999"/>
              <a:gd name="connsiteX147" fmla="*/ 2856594 w 9147326"/>
              <a:gd name="connsiteY147" fmla="*/ 3715385 h 6857999"/>
              <a:gd name="connsiteX148" fmla="*/ 2856943 w 9147326"/>
              <a:gd name="connsiteY148" fmla="*/ 3721417 h 6857999"/>
              <a:gd name="connsiteX149" fmla="*/ 2857292 w 9147326"/>
              <a:gd name="connsiteY149" fmla="*/ 3727450 h 6857999"/>
              <a:gd name="connsiteX150" fmla="*/ 2856943 w 9147326"/>
              <a:gd name="connsiteY150" fmla="*/ 3733165 h 6857999"/>
              <a:gd name="connsiteX151" fmla="*/ 2856594 w 9147326"/>
              <a:gd name="connsiteY151" fmla="*/ 3739197 h 6857999"/>
              <a:gd name="connsiteX152" fmla="*/ 2855896 w 9147326"/>
              <a:gd name="connsiteY152" fmla="*/ 3745230 h 6857999"/>
              <a:gd name="connsiteX153" fmla="*/ 2854849 w 9147326"/>
              <a:gd name="connsiteY153" fmla="*/ 3750945 h 6857999"/>
              <a:gd name="connsiteX154" fmla="*/ 2853453 w 9147326"/>
              <a:gd name="connsiteY154" fmla="*/ 3756977 h 6857999"/>
              <a:gd name="connsiteX155" fmla="*/ 2852058 w 9147326"/>
              <a:gd name="connsiteY155" fmla="*/ 3763010 h 6857999"/>
              <a:gd name="connsiteX156" fmla="*/ 2850313 w 9147326"/>
              <a:gd name="connsiteY156" fmla="*/ 3768407 h 6857999"/>
              <a:gd name="connsiteX157" fmla="*/ 2847870 w 9147326"/>
              <a:gd name="connsiteY157" fmla="*/ 3774122 h 6857999"/>
              <a:gd name="connsiteX158" fmla="*/ 2845776 w 9147326"/>
              <a:gd name="connsiteY158" fmla="*/ 3779837 h 6857999"/>
              <a:gd name="connsiteX159" fmla="*/ 2842984 w 9147326"/>
              <a:gd name="connsiteY159" fmla="*/ 3785235 h 6857999"/>
              <a:gd name="connsiteX160" fmla="*/ 2839843 w 9147326"/>
              <a:gd name="connsiteY160" fmla="*/ 3790632 h 6857999"/>
              <a:gd name="connsiteX161" fmla="*/ 2836702 w 9147326"/>
              <a:gd name="connsiteY161" fmla="*/ 3795712 h 6857999"/>
              <a:gd name="connsiteX162" fmla="*/ 2833213 w 9147326"/>
              <a:gd name="connsiteY162" fmla="*/ 3801110 h 6857999"/>
              <a:gd name="connsiteX163" fmla="*/ 2829374 w 9147326"/>
              <a:gd name="connsiteY163" fmla="*/ 3805872 h 6857999"/>
              <a:gd name="connsiteX164" fmla="*/ 2825186 w 9147326"/>
              <a:gd name="connsiteY164" fmla="*/ 3810635 h 6857999"/>
              <a:gd name="connsiteX165" fmla="*/ 2820649 w 9147326"/>
              <a:gd name="connsiteY165" fmla="*/ 3815397 h 6857999"/>
              <a:gd name="connsiteX166" fmla="*/ 2816113 w 9147326"/>
              <a:gd name="connsiteY166" fmla="*/ 3819842 h 6857999"/>
              <a:gd name="connsiteX167" fmla="*/ 2811227 w 9147326"/>
              <a:gd name="connsiteY167" fmla="*/ 3823970 h 6857999"/>
              <a:gd name="connsiteX168" fmla="*/ 2806341 w 9147326"/>
              <a:gd name="connsiteY168" fmla="*/ 3827780 h 6857999"/>
              <a:gd name="connsiteX169" fmla="*/ 2801106 w 9147326"/>
              <a:gd name="connsiteY169" fmla="*/ 3831272 h 6857999"/>
              <a:gd name="connsiteX170" fmla="*/ 2795872 w 9147326"/>
              <a:gd name="connsiteY170" fmla="*/ 3834447 h 6857999"/>
              <a:gd name="connsiteX171" fmla="*/ 2790637 w 9147326"/>
              <a:gd name="connsiteY171" fmla="*/ 3837622 h 6857999"/>
              <a:gd name="connsiteX172" fmla="*/ 2785053 w 9147326"/>
              <a:gd name="connsiteY172" fmla="*/ 3840480 h 6857999"/>
              <a:gd name="connsiteX173" fmla="*/ 2779469 w 9147326"/>
              <a:gd name="connsiteY173" fmla="*/ 3843020 h 6857999"/>
              <a:gd name="connsiteX174" fmla="*/ 2773886 w 9147326"/>
              <a:gd name="connsiteY174" fmla="*/ 3844925 h 6857999"/>
              <a:gd name="connsiteX175" fmla="*/ 2767953 w 9147326"/>
              <a:gd name="connsiteY175" fmla="*/ 3846830 h 6857999"/>
              <a:gd name="connsiteX176" fmla="*/ 2762369 w 9147326"/>
              <a:gd name="connsiteY176" fmla="*/ 3848417 h 6857999"/>
              <a:gd name="connsiteX177" fmla="*/ 2756437 w 9147326"/>
              <a:gd name="connsiteY177" fmla="*/ 3849370 h 6857999"/>
              <a:gd name="connsiteX178" fmla="*/ 2750504 w 9147326"/>
              <a:gd name="connsiteY178" fmla="*/ 3850640 h 6857999"/>
              <a:gd name="connsiteX179" fmla="*/ 2744571 w 9147326"/>
              <a:gd name="connsiteY179" fmla="*/ 3851275 h 6857999"/>
              <a:gd name="connsiteX180" fmla="*/ 2738639 w 9147326"/>
              <a:gd name="connsiteY180" fmla="*/ 3851592 h 6857999"/>
              <a:gd name="connsiteX181" fmla="*/ 2732706 w 9147326"/>
              <a:gd name="connsiteY181" fmla="*/ 3851910 h 6857999"/>
              <a:gd name="connsiteX182" fmla="*/ 2726773 w 9147326"/>
              <a:gd name="connsiteY182" fmla="*/ 3851592 h 6857999"/>
              <a:gd name="connsiteX183" fmla="*/ 2720841 w 9147326"/>
              <a:gd name="connsiteY183" fmla="*/ 3851275 h 6857999"/>
              <a:gd name="connsiteX184" fmla="*/ 2714908 w 9147326"/>
              <a:gd name="connsiteY184" fmla="*/ 3850640 h 6857999"/>
              <a:gd name="connsiteX185" fmla="*/ 2708975 w 9147326"/>
              <a:gd name="connsiteY185" fmla="*/ 3849370 h 6857999"/>
              <a:gd name="connsiteX186" fmla="*/ 2703043 w 9147326"/>
              <a:gd name="connsiteY186" fmla="*/ 3848417 h 6857999"/>
              <a:gd name="connsiteX187" fmla="*/ 2697110 w 9147326"/>
              <a:gd name="connsiteY187" fmla="*/ 3846830 h 6857999"/>
              <a:gd name="connsiteX188" fmla="*/ 2691526 w 9147326"/>
              <a:gd name="connsiteY188" fmla="*/ 3844925 h 6857999"/>
              <a:gd name="connsiteX189" fmla="*/ 2685943 w 9147326"/>
              <a:gd name="connsiteY189" fmla="*/ 3843020 h 6857999"/>
              <a:gd name="connsiteX190" fmla="*/ 2680359 w 9147326"/>
              <a:gd name="connsiteY190" fmla="*/ 3840480 h 6857999"/>
              <a:gd name="connsiteX191" fmla="*/ 2674775 w 9147326"/>
              <a:gd name="connsiteY191" fmla="*/ 3837622 h 6857999"/>
              <a:gd name="connsiteX192" fmla="*/ 2669540 w 9147326"/>
              <a:gd name="connsiteY192" fmla="*/ 3834447 h 6857999"/>
              <a:gd name="connsiteX193" fmla="*/ 2664306 w 9147326"/>
              <a:gd name="connsiteY193" fmla="*/ 3831272 h 6857999"/>
              <a:gd name="connsiteX194" fmla="*/ 2659071 w 9147326"/>
              <a:gd name="connsiteY194" fmla="*/ 3827780 h 6857999"/>
              <a:gd name="connsiteX195" fmla="*/ 2654185 w 9147326"/>
              <a:gd name="connsiteY195" fmla="*/ 3823970 h 6857999"/>
              <a:gd name="connsiteX196" fmla="*/ 2649300 w 9147326"/>
              <a:gd name="connsiteY196" fmla="*/ 3819842 h 6857999"/>
              <a:gd name="connsiteX197" fmla="*/ 2644763 w 9147326"/>
              <a:gd name="connsiteY197" fmla="*/ 3815397 h 6857999"/>
              <a:gd name="connsiteX198" fmla="*/ 2548793 w 9147326"/>
              <a:gd name="connsiteY198" fmla="*/ 3720147 h 6857999"/>
              <a:gd name="connsiteX199" fmla="*/ 2441307 w 9147326"/>
              <a:gd name="connsiteY199" fmla="*/ 3612515 h 6857999"/>
              <a:gd name="connsiteX200" fmla="*/ 2436770 w 9147326"/>
              <a:gd name="connsiteY200" fmla="*/ 3608070 h 6857999"/>
              <a:gd name="connsiteX201" fmla="*/ 2431884 w 9147326"/>
              <a:gd name="connsiteY201" fmla="*/ 3604260 h 6857999"/>
              <a:gd name="connsiteX202" fmla="*/ 2426999 w 9147326"/>
              <a:gd name="connsiteY202" fmla="*/ 3600132 h 6857999"/>
              <a:gd name="connsiteX203" fmla="*/ 2421764 w 9147326"/>
              <a:gd name="connsiteY203" fmla="*/ 3596640 h 6857999"/>
              <a:gd name="connsiteX204" fmla="*/ 2416529 w 9147326"/>
              <a:gd name="connsiteY204" fmla="*/ 3593465 h 6857999"/>
              <a:gd name="connsiteX205" fmla="*/ 2411295 w 9147326"/>
              <a:gd name="connsiteY205" fmla="*/ 3590290 h 6857999"/>
              <a:gd name="connsiteX206" fmla="*/ 2405711 w 9147326"/>
              <a:gd name="connsiteY206" fmla="*/ 3587750 h 6857999"/>
              <a:gd name="connsiteX207" fmla="*/ 2400127 w 9147326"/>
              <a:gd name="connsiteY207" fmla="*/ 3585210 h 6857999"/>
              <a:gd name="connsiteX208" fmla="*/ 2394543 w 9147326"/>
              <a:gd name="connsiteY208" fmla="*/ 3583305 h 6857999"/>
              <a:gd name="connsiteX209" fmla="*/ 2388960 w 9147326"/>
              <a:gd name="connsiteY209" fmla="*/ 3581082 h 6857999"/>
              <a:gd name="connsiteX210" fmla="*/ 2383027 w 9147326"/>
              <a:gd name="connsiteY210" fmla="*/ 3579812 h 6857999"/>
              <a:gd name="connsiteX211" fmla="*/ 2377094 w 9147326"/>
              <a:gd name="connsiteY211" fmla="*/ 3578225 h 6857999"/>
              <a:gd name="connsiteX212" fmla="*/ 2371162 w 9147326"/>
              <a:gd name="connsiteY212" fmla="*/ 3577272 h 6857999"/>
              <a:gd name="connsiteX213" fmla="*/ 2365229 w 9147326"/>
              <a:gd name="connsiteY213" fmla="*/ 3576637 h 6857999"/>
              <a:gd name="connsiteX214" fmla="*/ 2358947 w 9147326"/>
              <a:gd name="connsiteY214" fmla="*/ 3576320 h 6857999"/>
              <a:gd name="connsiteX215" fmla="*/ 2353015 w 9147326"/>
              <a:gd name="connsiteY215" fmla="*/ 3576320 h 6857999"/>
              <a:gd name="connsiteX216" fmla="*/ 2347082 w 9147326"/>
              <a:gd name="connsiteY216" fmla="*/ 3576320 h 6857999"/>
              <a:gd name="connsiteX217" fmla="*/ 2341149 w 9147326"/>
              <a:gd name="connsiteY217" fmla="*/ 3576637 h 6857999"/>
              <a:gd name="connsiteX218" fmla="*/ 2335217 w 9147326"/>
              <a:gd name="connsiteY218" fmla="*/ 3577272 h 6857999"/>
              <a:gd name="connsiteX219" fmla="*/ 2329284 w 9147326"/>
              <a:gd name="connsiteY219" fmla="*/ 3578225 h 6857999"/>
              <a:gd name="connsiteX220" fmla="*/ 2323351 w 9147326"/>
              <a:gd name="connsiteY220" fmla="*/ 3579812 h 6857999"/>
              <a:gd name="connsiteX221" fmla="*/ 2317419 w 9147326"/>
              <a:gd name="connsiteY221" fmla="*/ 3581082 h 6857999"/>
              <a:gd name="connsiteX222" fmla="*/ 2311835 w 9147326"/>
              <a:gd name="connsiteY222" fmla="*/ 3583305 h 6857999"/>
              <a:gd name="connsiteX223" fmla="*/ 2306251 w 9147326"/>
              <a:gd name="connsiteY223" fmla="*/ 3585210 h 6857999"/>
              <a:gd name="connsiteX224" fmla="*/ 2300668 w 9147326"/>
              <a:gd name="connsiteY224" fmla="*/ 3587750 h 6857999"/>
              <a:gd name="connsiteX225" fmla="*/ 2295084 w 9147326"/>
              <a:gd name="connsiteY225" fmla="*/ 3590290 h 6857999"/>
              <a:gd name="connsiteX226" fmla="*/ 2289849 w 9147326"/>
              <a:gd name="connsiteY226" fmla="*/ 3593465 h 6857999"/>
              <a:gd name="connsiteX227" fmla="*/ 2284614 w 9147326"/>
              <a:gd name="connsiteY227" fmla="*/ 3596640 h 6857999"/>
              <a:gd name="connsiteX228" fmla="*/ 2279380 w 9147326"/>
              <a:gd name="connsiteY228" fmla="*/ 3600450 h 6857999"/>
              <a:gd name="connsiteX229" fmla="*/ 2274494 w 9147326"/>
              <a:gd name="connsiteY229" fmla="*/ 3604260 h 6857999"/>
              <a:gd name="connsiteX230" fmla="*/ 2269608 w 9147326"/>
              <a:gd name="connsiteY230" fmla="*/ 3608070 h 6857999"/>
              <a:gd name="connsiteX231" fmla="*/ 2265071 w 9147326"/>
              <a:gd name="connsiteY231" fmla="*/ 3612515 h 6857999"/>
              <a:gd name="connsiteX232" fmla="*/ 2261232 w 9147326"/>
              <a:gd name="connsiteY232" fmla="*/ 3616325 h 6857999"/>
              <a:gd name="connsiteX233" fmla="*/ 2258092 w 9147326"/>
              <a:gd name="connsiteY233" fmla="*/ 3620135 h 6857999"/>
              <a:gd name="connsiteX234" fmla="*/ 2251810 w 9147326"/>
              <a:gd name="connsiteY234" fmla="*/ 3628390 h 6857999"/>
              <a:gd name="connsiteX235" fmla="*/ 2246226 w 9147326"/>
              <a:gd name="connsiteY235" fmla="*/ 3636327 h 6857999"/>
              <a:gd name="connsiteX236" fmla="*/ 2241690 w 9147326"/>
              <a:gd name="connsiteY236" fmla="*/ 3644900 h 6857999"/>
              <a:gd name="connsiteX237" fmla="*/ 2237502 w 9147326"/>
              <a:gd name="connsiteY237" fmla="*/ 3654107 h 6857999"/>
              <a:gd name="connsiteX238" fmla="*/ 2234361 w 9147326"/>
              <a:gd name="connsiteY238" fmla="*/ 3663315 h 6857999"/>
              <a:gd name="connsiteX239" fmla="*/ 2231918 w 9147326"/>
              <a:gd name="connsiteY239" fmla="*/ 3672522 h 6857999"/>
              <a:gd name="connsiteX240" fmla="*/ 2230173 w 9147326"/>
              <a:gd name="connsiteY240" fmla="*/ 3682047 h 6857999"/>
              <a:gd name="connsiteX241" fmla="*/ 2229126 w 9147326"/>
              <a:gd name="connsiteY241" fmla="*/ 3691572 h 6857999"/>
              <a:gd name="connsiteX242" fmla="*/ 2228777 w 9147326"/>
              <a:gd name="connsiteY242" fmla="*/ 3701097 h 6857999"/>
              <a:gd name="connsiteX243" fmla="*/ 2229475 w 9147326"/>
              <a:gd name="connsiteY243" fmla="*/ 3710622 h 6857999"/>
              <a:gd name="connsiteX244" fmla="*/ 2230522 w 9147326"/>
              <a:gd name="connsiteY244" fmla="*/ 3720465 h 6857999"/>
              <a:gd name="connsiteX245" fmla="*/ 2232616 w 9147326"/>
              <a:gd name="connsiteY245" fmla="*/ 3729672 h 6857999"/>
              <a:gd name="connsiteX246" fmla="*/ 2235059 w 9147326"/>
              <a:gd name="connsiteY246" fmla="*/ 3739197 h 6857999"/>
              <a:gd name="connsiteX247" fmla="*/ 2238549 w 9147326"/>
              <a:gd name="connsiteY247" fmla="*/ 3748405 h 6857999"/>
              <a:gd name="connsiteX248" fmla="*/ 2242736 w 9147326"/>
              <a:gd name="connsiteY248" fmla="*/ 3756977 h 6857999"/>
              <a:gd name="connsiteX249" fmla="*/ 2534136 w 9147326"/>
              <a:gd name="connsiteY249" fmla="*/ 4048442 h 6857999"/>
              <a:gd name="connsiteX250" fmla="*/ 2538673 w 9147326"/>
              <a:gd name="connsiteY250" fmla="*/ 4052887 h 6857999"/>
              <a:gd name="connsiteX251" fmla="*/ 2542860 w 9147326"/>
              <a:gd name="connsiteY251" fmla="*/ 4057967 h 6857999"/>
              <a:gd name="connsiteX252" fmla="*/ 2546699 w 9147326"/>
              <a:gd name="connsiteY252" fmla="*/ 4062730 h 6857999"/>
              <a:gd name="connsiteX253" fmla="*/ 2550189 w 9147326"/>
              <a:gd name="connsiteY253" fmla="*/ 4067810 h 6857999"/>
              <a:gd name="connsiteX254" fmla="*/ 2553330 w 9147326"/>
              <a:gd name="connsiteY254" fmla="*/ 4073207 h 6857999"/>
              <a:gd name="connsiteX255" fmla="*/ 2556471 w 9147326"/>
              <a:gd name="connsiteY255" fmla="*/ 4078287 h 6857999"/>
              <a:gd name="connsiteX256" fmla="*/ 2559262 w 9147326"/>
              <a:gd name="connsiteY256" fmla="*/ 4084002 h 6857999"/>
              <a:gd name="connsiteX257" fmla="*/ 2561705 w 9147326"/>
              <a:gd name="connsiteY257" fmla="*/ 4089717 h 6857999"/>
              <a:gd name="connsiteX258" fmla="*/ 2563799 w 9147326"/>
              <a:gd name="connsiteY258" fmla="*/ 4095115 h 6857999"/>
              <a:gd name="connsiteX259" fmla="*/ 2565544 w 9147326"/>
              <a:gd name="connsiteY259" fmla="*/ 4100830 h 6857999"/>
              <a:gd name="connsiteX260" fmla="*/ 2566940 w 9147326"/>
              <a:gd name="connsiteY260" fmla="*/ 4106862 h 6857999"/>
              <a:gd name="connsiteX261" fmla="*/ 2568336 w 9147326"/>
              <a:gd name="connsiteY261" fmla="*/ 4112577 h 6857999"/>
              <a:gd name="connsiteX262" fmla="*/ 2569383 w 9147326"/>
              <a:gd name="connsiteY262" fmla="*/ 4118610 h 6857999"/>
              <a:gd name="connsiteX263" fmla="*/ 2570081 w 9147326"/>
              <a:gd name="connsiteY263" fmla="*/ 4124642 h 6857999"/>
              <a:gd name="connsiteX264" fmla="*/ 2570430 w 9147326"/>
              <a:gd name="connsiteY264" fmla="*/ 4130357 h 6857999"/>
              <a:gd name="connsiteX265" fmla="*/ 2570779 w 9147326"/>
              <a:gd name="connsiteY265" fmla="*/ 4136390 h 6857999"/>
              <a:gd name="connsiteX266" fmla="*/ 2570430 w 9147326"/>
              <a:gd name="connsiteY266" fmla="*/ 4142422 h 6857999"/>
              <a:gd name="connsiteX267" fmla="*/ 2570081 w 9147326"/>
              <a:gd name="connsiteY267" fmla="*/ 4148137 h 6857999"/>
              <a:gd name="connsiteX268" fmla="*/ 2569383 w 9147326"/>
              <a:gd name="connsiteY268" fmla="*/ 4154170 h 6857999"/>
              <a:gd name="connsiteX269" fmla="*/ 2568336 w 9147326"/>
              <a:gd name="connsiteY269" fmla="*/ 4160202 h 6857999"/>
              <a:gd name="connsiteX270" fmla="*/ 2566940 w 9147326"/>
              <a:gd name="connsiteY270" fmla="*/ 4165917 h 6857999"/>
              <a:gd name="connsiteX271" fmla="*/ 2565544 w 9147326"/>
              <a:gd name="connsiteY271" fmla="*/ 4171632 h 6857999"/>
              <a:gd name="connsiteX272" fmla="*/ 2563799 w 9147326"/>
              <a:gd name="connsiteY272" fmla="*/ 4177665 h 6857999"/>
              <a:gd name="connsiteX273" fmla="*/ 2561705 w 9147326"/>
              <a:gd name="connsiteY273" fmla="*/ 4183062 h 6857999"/>
              <a:gd name="connsiteX274" fmla="*/ 2559262 w 9147326"/>
              <a:gd name="connsiteY274" fmla="*/ 4188777 h 6857999"/>
              <a:gd name="connsiteX275" fmla="*/ 2556471 w 9147326"/>
              <a:gd name="connsiteY275" fmla="*/ 4194175 h 6857999"/>
              <a:gd name="connsiteX276" fmla="*/ 2553330 w 9147326"/>
              <a:gd name="connsiteY276" fmla="*/ 4199572 h 6857999"/>
              <a:gd name="connsiteX277" fmla="*/ 2550189 w 9147326"/>
              <a:gd name="connsiteY277" fmla="*/ 4204652 h 6857999"/>
              <a:gd name="connsiteX278" fmla="*/ 2546699 w 9147326"/>
              <a:gd name="connsiteY278" fmla="*/ 4210050 h 6857999"/>
              <a:gd name="connsiteX279" fmla="*/ 2542860 w 9147326"/>
              <a:gd name="connsiteY279" fmla="*/ 4214812 h 6857999"/>
              <a:gd name="connsiteX280" fmla="*/ 2538673 w 9147326"/>
              <a:gd name="connsiteY280" fmla="*/ 4219892 h 6857999"/>
              <a:gd name="connsiteX281" fmla="*/ 2534136 w 9147326"/>
              <a:gd name="connsiteY281" fmla="*/ 4224337 h 6857999"/>
              <a:gd name="connsiteX282" fmla="*/ 2529599 w 9147326"/>
              <a:gd name="connsiteY282" fmla="*/ 4228782 h 6857999"/>
              <a:gd name="connsiteX283" fmla="*/ 2524713 w 9147326"/>
              <a:gd name="connsiteY283" fmla="*/ 4232592 h 6857999"/>
              <a:gd name="connsiteX284" fmla="*/ 2519828 w 9147326"/>
              <a:gd name="connsiteY284" fmla="*/ 4236402 h 6857999"/>
              <a:gd name="connsiteX285" fmla="*/ 2514942 w 9147326"/>
              <a:gd name="connsiteY285" fmla="*/ 4239895 h 6857999"/>
              <a:gd name="connsiteX286" fmla="*/ 2509707 w 9147326"/>
              <a:gd name="connsiteY286" fmla="*/ 4243387 h 6857999"/>
              <a:gd name="connsiteX287" fmla="*/ 2504472 w 9147326"/>
              <a:gd name="connsiteY287" fmla="*/ 4246245 h 6857999"/>
              <a:gd name="connsiteX288" fmla="*/ 2498889 w 9147326"/>
              <a:gd name="connsiteY288" fmla="*/ 4249102 h 6857999"/>
              <a:gd name="connsiteX289" fmla="*/ 2493654 w 9147326"/>
              <a:gd name="connsiteY289" fmla="*/ 4251642 h 6857999"/>
              <a:gd name="connsiteX290" fmla="*/ 2488070 w 9147326"/>
              <a:gd name="connsiteY290" fmla="*/ 4253547 h 6857999"/>
              <a:gd name="connsiteX291" fmla="*/ 2482138 w 9147326"/>
              <a:gd name="connsiteY291" fmla="*/ 4255452 h 6857999"/>
              <a:gd name="connsiteX292" fmla="*/ 2476554 w 9147326"/>
              <a:gd name="connsiteY292" fmla="*/ 4257040 h 6857999"/>
              <a:gd name="connsiteX293" fmla="*/ 2470621 w 9147326"/>
              <a:gd name="connsiteY293" fmla="*/ 4258627 h 6857999"/>
              <a:gd name="connsiteX294" fmla="*/ 2465038 w 9147326"/>
              <a:gd name="connsiteY294" fmla="*/ 4259262 h 6857999"/>
              <a:gd name="connsiteX295" fmla="*/ 2459105 w 9147326"/>
              <a:gd name="connsiteY295" fmla="*/ 4260215 h 6857999"/>
              <a:gd name="connsiteX296" fmla="*/ 2453172 w 9147326"/>
              <a:gd name="connsiteY296" fmla="*/ 4260532 h 6857999"/>
              <a:gd name="connsiteX297" fmla="*/ 2447240 w 9147326"/>
              <a:gd name="connsiteY297" fmla="*/ 4260532 h 6857999"/>
              <a:gd name="connsiteX298" fmla="*/ 5052034 w 9147326"/>
              <a:gd name="connsiteY298" fmla="*/ 6857999 h 6857999"/>
              <a:gd name="connsiteX299" fmla="*/ 9147326 w 9147326"/>
              <a:gd name="connsiteY2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147326" h="6857999">
                <a:moveTo>
                  <a:pt x="9147326" y="0"/>
                </a:moveTo>
                <a:lnTo>
                  <a:pt x="0" y="0"/>
                </a:lnTo>
                <a:lnTo>
                  <a:pt x="0" y="117731"/>
                </a:lnTo>
                <a:lnTo>
                  <a:pt x="2563450" y="2678112"/>
                </a:lnTo>
                <a:lnTo>
                  <a:pt x="2567987" y="2682875"/>
                </a:lnTo>
                <a:lnTo>
                  <a:pt x="2572175" y="2687320"/>
                </a:lnTo>
                <a:lnTo>
                  <a:pt x="2576014" y="2692717"/>
                </a:lnTo>
                <a:lnTo>
                  <a:pt x="2579503" y="2697480"/>
                </a:lnTo>
                <a:lnTo>
                  <a:pt x="2582644" y="2702877"/>
                </a:lnTo>
                <a:lnTo>
                  <a:pt x="2585785" y="2708275"/>
                </a:lnTo>
                <a:lnTo>
                  <a:pt x="2588577" y="2713672"/>
                </a:lnTo>
                <a:lnTo>
                  <a:pt x="2591020" y="2719070"/>
                </a:lnTo>
                <a:lnTo>
                  <a:pt x="2593114" y="2725102"/>
                </a:lnTo>
                <a:lnTo>
                  <a:pt x="2594859" y="2730817"/>
                </a:lnTo>
                <a:lnTo>
                  <a:pt x="2596254" y="2736532"/>
                </a:lnTo>
                <a:lnTo>
                  <a:pt x="2597650" y="2742565"/>
                </a:lnTo>
                <a:lnTo>
                  <a:pt x="2598697" y="2748280"/>
                </a:lnTo>
                <a:cubicBezTo>
                  <a:pt x="2598930" y="2750185"/>
                  <a:pt x="2599162" y="2752090"/>
                  <a:pt x="2599395" y="2753995"/>
                </a:cubicBezTo>
                <a:cubicBezTo>
                  <a:pt x="2599511" y="2756112"/>
                  <a:pt x="2599628" y="2758228"/>
                  <a:pt x="2599744" y="2760345"/>
                </a:cubicBezTo>
                <a:cubicBezTo>
                  <a:pt x="2599860" y="2762356"/>
                  <a:pt x="2599977" y="2764366"/>
                  <a:pt x="2600093" y="2766377"/>
                </a:cubicBezTo>
                <a:cubicBezTo>
                  <a:pt x="2599977" y="2768282"/>
                  <a:pt x="2599860" y="2770187"/>
                  <a:pt x="2599744" y="2772092"/>
                </a:cubicBezTo>
                <a:cubicBezTo>
                  <a:pt x="2599628" y="2774103"/>
                  <a:pt x="2599511" y="2776114"/>
                  <a:pt x="2599395" y="2778125"/>
                </a:cubicBezTo>
                <a:cubicBezTo>
                  <a:pt x="2599162" y="2780136"/>
                  <a:pt x="2598930" y="2782146"/>
                  <a:pt x="2598697" y="2784157"/>
                </a:cubicBezTo>
                <a:lnTo>
                  <a:pt x="2597650" y="2790190"/>
                </a:lnTo>
                <a:lnTo>
                  <a:pt x="2596254" y="2795905"/>
                </a:lnTo>
                <a:lnTo>
                  <a:pt x="2594859" y="2801620"/>
                </a:lnTo>
                <a:lnTo>
                  <a:pt x="2593114" y="2807335"/>
                </a:lnTo>
                <a:lnTo>
                  <a:pt x="2591020" y="2813050"/>
                </a:lnTo>
                <a:lnTo>
                  <a:pt x="2588577" y="2818765"/>
                </a:lnTo>
                <a:lnTo>
                  <a:pt x="2585785" y="2824162"/>
                </a:lnTo>
                <a:lnTo>
                  <a:pt x="2582644" y="2829560"/>
                </a:lnTo>
                <a:lnTo>
                  <a:pt x="2579503" y="2834640"/>
                </a:lnTo>
                <a:lnTo>
                  <a:pt x="2576014" y="2840037"/>
                </a:lnTo>
                <a:lnTo>
                  <a:pt x="2572175" y="2844800"/>
                </a:lnTo>
                <a:lnTo>
                  <a:pt x="2567987" y="2849562"/>
                </a:lnTo>
                <a:lnTo>
                  <a:pt x="2563450" y="2854325"/>
                </a:lnTo>
                <a:lnTo>
                  <a:pt x="2558913" y="2858770"/>
                </a:lnTo>
                <a:lnTo>
                  <a:pt x="2554028" y="2862580"/>
                </a:lnTo>
                <a:lnTo>
                  <a:pt x="2549142" y="2866390"/>
                </a:lnTo>
                <a:lnTo>
                  <a:pt x="2543907" y="2870200"/>
                </a:lnTo>
                <a:lnTo>
                  <a:pt x="2538673" y="2873375"/>
                </a:lnTo>
                <a:lnTo>
                  <a:pt x="2533438" y="2876550"/>
                </a:lnTo>
                <a:lnTo>
                  <a:pt x="2527854" y="2879090"/>
                </a:lnTo>
                <a:lnTo>
                  <a:pt x="2522270" y="2881312"/>
                </a:lnTo>
                <a:lnTo>
                  <a:pt x="2516687" y="2883535"/>
                </a:lnTo>
                <a:lnTo>
                  <a:pt x="2510754" y="2885757"/>
                </a:lnTo>
                <a:lnTo>
                  <a:pt x="2505170" y="2887027"/>
                </a:lnTo>
                <a:lnTo>
                  <a:pt x="2499238" y="2888297"/>
                </a:lnTo>
                <a:lnTo>
                  <a:pt x="2493305" y="2889567"/>
                </a:lnTo>
                <a:lnTo>
                  <a:pt x="2487372" y="2890202"/>
                </a:lnTo>
                <a:lnTo>
                  <a:pt x="2481440" y="2890520"/>
                </a:lnTo>
                <a:lnTo>
                  <a:pt x="2475507" y="2890520"/>
                </a:lnTo>
                <a:lnTo>
                  <a:pt x="2469574" y="2890520"/>
                </a:lnTo>
                <a:lnTo>
                  <a:pt x="2463642" y="2890202"/>
                </a:lnTo>
                <a:lnTo>
                  <a:pt x="2457709" y="2889567"/>
                </a:lnTo>
                <a:lnTo>
                  <a:pt x="2451776" y="2888297"/>
                </a:lnTo>
                <a:lnTo>
                  <a:pt x="2445844" y="2887027"/>
                </a:lnTo>
                <a:lnTo>
                  <a:pt x="2439911" y="2885757"/>
                </a:lnTo>
                <a:lnTo>
                  <a:pt x="2434327" y="2883535"/>
                </a:lnTo>
                <a:lnTo>
                  <a:pt x="2428744" y="2881312"/>
                </a:lnTo>
                <a:lnTo>
                  <a:pt x="2423160" y="2879090"/>
                </a:lnTo>
                <a:lnTo>
                  <a:pt x="2417576" y="2876550"/>
                </a:lnTo>
                <a:lnTo>
                  <a:pt x="2412341" y="2873375"/>
                </a:lnTo>
                <a:lnTo>
                  <a:pt x="2407107" y="2870200"/>
                </a:lnTo>
                <a:lnTo>
                  <a:pt x="2401872" y="2866390"/>
                </a:lnTo>
                <a:lnTo>
                  <a:pt x="2396986" y="2862580"/>
                </a:lnTo>
                <a:lnTo>
                  <a:pt x="2392101" y="2858770"/>
                </a:lnTo>
                <a:lnTo>
                  <a:pt x="2387564" y="2854325"/>
                </a:lnTo>
                <a:lnTo>
                  <a:pt x="2273098" y="2740025"/>
                </a:lnTo>
                <a:lnTo>
                  <a:pt x="2268212" y="2735580"/>
                </a:lnTo>
                <a:lnTo>
                  <a:pt x="2263326" y="2731452"/>
                </a:lnTo>
                <a:lnTo>
                  <a:pt x="2258441" y="2727642"/>
                </a:lnTo>
                <a:lnTo>
                  <a:pt x="2253555" y="2724150"/>
                </a:lnTo>
                <a:lnTo>
                  <a:pt x="2248320" y="2720975"/>
                </a:lnTo>
                <a:lnTo>
                  <a:pt x="2242736" y="2717800"/>
                </a:lnTo>
                <a:lnTo>
                  <a:pt x="2237502" y="2715260"/>
                </a:lnTo>
                <a:lnTo>
                  <a:pt x="2231918" y="2713037"/>
                </a:lnTo>
                <a:lnTo>
                  <a:pt x="2225986" y="2710497"/>
                </a:lnTo>
                <a:lnTo>
                  <a:pt x="2220402" y="2708592"/>
                </a:lnTo>
                <a:lnTo>
                  <a:pt x="2214469" y="2707322"/>
                </a:lnTo>
                <a:lnTo>
                  <a:pt x="2208536" y="2706052"/>
                </a:lnTo>
                <a:lnTo>
                  <a:pt x="2202953" y="2704782"/>
                </a:lnTo>
                <a:lnTo>
                  <a:pt x="2196671" y="2704147"/>
                </a:lnTo>
                <a:lnTo>
                  <a:pt x="2190738" y="2703830"/>
                </a:lnTo>
                <a:lnTo>
                  <a:pt x="2184806" y="2703512"/>
                </a:lnTo>
                <a:lnTo>
                  <a:pt x="2178873" y="2703830"/>
                </a:lnTo>
                <a:lnTo>
                  <a:pt x="2172940" y="2704147"/>
                </a:lnTo>
                <a:lnTo>
                  <a:pt x="2167008" y="2704782"/>
                </a:lnTo>
                <a:lnTo>
                  <a:pt x="2161075" y="2706052"/>
                </a:lnTo>
                <a:lnTo>
                  <a:pt x="2155142" y="2707322"/>
                </a:lnTo>
                <a:lnTo>
                  <a:pt x="2149559" y="2708592"/>
                </a:lnTo>
                <a:lnTo>
                  <a:pt x="2143626" y="2710497"/>
                </a:lnTo>
                <a:lnTo>
                  <a:pt x="2138042" y="2713037"/>
                </a:lnTo>
                <a:lnTo>
                  <a:pt x="2132458" y="2715260"/>
                </a:lnTo>
                <a:lnTo>
                  <a:pt x="2126875" y="2717800"/>
                </a:lnTo>
                <a:lnTo>
                  <a:pt x="2121640" y="2720975"/>
                </a:lnTo>
                <a:lnTo>
                  <a:pt x="2116406" y="2724150"/>
                </a:lnTo>
                <a:lnTo>
                  <a:pt x="2111171" y="2727642"/>
                </a:lnTo>
                <a:lnTo>
                  <a:pt x="2106285" y="2731452"/>
                </a:lnTo>
                <a:lnTo>
                  <a:pt x="2101399" y="2735580"/>
                </a:lnTo>
                <a:lnTo>
                  <a:pt x="2096862" y="2740025"/>
                </a:lnTo>
                <a:lnTo>
                  <a:pt x="2092326" y="2744787"/>
                </a:lnTo>
                <a:lnTo>
                  <a:pt x="2088487" y="2749550"/>
                </a:lnTo>
                <a:lnTo>
                  <a:pt x="2084299" y="2754312"/>
                </a:lnTo>
                <a:lnTo>
                  <a:pt x="2080810" y="2759710"/>
                </a:lnTo>
                <a:lnTo>
                  <a:pt x="2077320" y="2764790"/>
                </a:lnTo>
                <a:lnTo>
                  <a:pt x="2074179" y="2770187"/>
                </a:lnTo>
                <a:lnTo>
                  <a:pt x="2071736" y="2775585"/>
                </a:lnTo>
                <a:lnTo>
                  <a:pt x="2069293" y="2781300"/>
                </a:lnTo>
                <a:lnTo>
                  <a:pt x="2066850" y="2787015"/>
                </a:lnTo>
                <a:lnTo>
                  <a:pt x="2065105" y="2792730"/>
                </a:lnTo>
                <a:lnTo>
                  <a:pt x="2063709" y="2798445"/>
                </a:lnTo>
                <a:lnTo>
                  <a:pt x="2062314" y="2804477"/>
                </a:lnTo>
                <a:lnTo>
                  <a:pt x="2061266" y="2810192"/>
                </a:lnTo>
                <a:cubicBezTo>
                  <a:pt x="2061033" y="2812203"/>
                  <a:pt x="2060801" y="2814214"/>
                  <a:pt x="2060568" y="2816225"/>
                </a:cubicBezTo>
                <a:lnTo>
                  <a:pt x="2060220" y="2822257"/>
                </a:lnTo>
                <a:cubicBezTo>
                  <a:pt x="2060103" y="2824162"/>
                  <a:pt x="2059987" y="2826067"/>
                  <a:pt x="2059870" y="2827972"/>
                </a:cubicBezTo>
                <a:cubicBezTo>
                  <a:pt x="2059987" y="2829983"/>
                  <a:pt x="2060103" y="2831994"/>
                  <a:pt x="2060220" y="2834005"/>
                </a:cubicBezTo>
                <a:lnTo>
                  <a:pt x="2060568" y="2840037"/>
                </a:lnTo>
                <a:cubicBezTo>
                  <a:pt x="2060801" y="2841942"/>
                  <a:pt x="2061033" y="2843847"/>
                  <a:pt x="2061266" y="2845752"/>
                </a:cubicBezTo>
                <a:lnTo>
                  <a:pt x="2062314" y="2851785"/>
                </a:lnTo>
                <a:lnTo>
                  <a:pt x="2063709" y="2857817"/>
                </a:lnTo>
                <a:lnTo>
                  <a:pt x="2065105" y="2863532"/>
                </a:lnTo>
                <a:lnTo>
                  <a:pt x="2066850" y="2869247"/>
                </a:lnTo>
                <a:lnTo>
                  <a:pt x="2069293" y="2875280"/>
                </a:lnTo>
                <a:lnTo>
                  <a:pt x="2071736" y="2880677"/>
                </a:lnTo>
                <a:lnTo>
                  <a:pt x="2074179" y="2886075"/>
                </a:lnTo>
                <a:lnTo>
                  <a:pt x="2077320" y="2891472"/>
                </a:lnTo>
                <a:lnTo>
                  <a:pt x="2080810" y="2896870"/>
                </a:lnTo>
                <a:lnTo>
                  <a:pt x="2084299" y="2901632"/>
                </a:lnTo>
                <a:lnTo>
                  <a:pt x="2088487" y="2906712"/>
                </a:lnTo>
                <a:lnTo>
                  <a:pt x="2092326" y="2911475"/>
                </a:lnTo>
                <a:lnTo>
                  <a:pt x="2096862" y="2916237"/>
                </a:lnTo>
                <a:lnTo>
                  <a:pt x="2820649" y="3639502"/>
                </a:lnTo>
                <a:lnTo>
                  <a:pt x="2825186" y="3643947"/>
                </a:lnTo>
                <a:lnTo>
                  <a:pt x="2829374" y="3648710"/>
                </a:lnTo>
                <a:lnTo>
                  <a:pt x="2833213" y="3653790"/>
                </a:lnTo>
                <a:lnTo>
                  <a:pt x="2836702" y="3658870"/>
                </a:lnTo>
                <a:lnTo>
                  <a:pt x="2839843" y="3664267"/>
                </a:lnTo>
                <a:lnTo>
                  <a:pt x="2842984" y="3669347"/>
                </a:lnTo>
                <a:lnTo>
                  <a:pt x="2845776" y="3675062"/>
                </a:lnTo>
                <a:lnTo>
                  <a:pt x="2847870" y="3680460"/>
                </a:lnTo>
                <a:lnTo>
                  <a:pt x="2850313" y="3686175"/>
                </a:lnTo>
                <a:lnTo>
                  <a:pt x="2852058" y="3691890"/>
                </a:lnTo>
                <a:lnTo>
                  <a:pt x="2853453" y="3697605"/>
                </a:lnTo>
                <a:lnTo>
                  <a:pt x="2854849" y="3703637"/>
                </a:lnTo>
                <a:lnTo>
                  <a:pt x="2855896" y="3709670"/>
                </a:lnTo>
                <a:cubicBezTo>
                  <a:pt x="2856129" y="3711575"/>
                  <a:pt x="2856361" y="3713480"/>
                  <a:pt x="2856594" y="3715385"/>
                </a:cubicBezTo>
                <a:cubicBezTo>
                  <a:pt x="2856710" y="3717396"/>
                  <a:pt x="2856827" y="3719406"/>
                  <a:pt x="2856943" y="3721417"/>
                </a:cubicBezTo>
                <a:cubicBezTo>
                  <a:pt x="2857059" y="3723428"/>
                  <a:pt x="2857176" y="3725439"/>
                  <a:pt x="2857292" y="3727450"/>
                </a:cubicBezTo>
                <a:cubicBezTo>
                  <a:pt x="2857176" y="3729355"/>
                  <a:pt x="2857059" y="3731260"/>
                  <a:pt x="2856943" y="3733165"/>
                </a:cubicBezTo>
                <a:cubicBezTo>
                  <a:pt x="2856827" y="3735176"/>
                  <a:pt x="2856710" y="3737186"/>
                  <a:pt x="2856594" y="3739197"/>
                </a:cubicBezTo>
                <a:cubicBezTo>
                  <a:pt x="2856361" y="3741208"/>
                  <a:pt x="2856129" y="3743219"/>
                  <a:pt x="2855896" y="3745230"/>
                </a:cubicBezTo>
                <a:lnTo>
                  <a:pt x="2854849" y="3750945"/>
                </a:lnTo>
                <a:lnTo>
                  <a:pt x="2853453" y="3756977"/>
                </a:lnTo>
                <a:lnTo>
                  <a:pt x="2852058" y="3763010"/>
                </a:lnTo>
                <a:lnTo>
                  <a:pt x="2850313" y="3768407"/>
                </a:lnTo>
                <a:lnTo>
                  <a:pt x="2847870" y="3774122"/>
                </a:lnTo>
                <a:lnTo>
                  <a:pt x="2845776" y="3779837"/>
                </a:lnTo>
                <a:lnTo>
                  <a:pt x="2842984" y="3785235"/>
                </a:lnTo>
                <a:lnTo>
                  <a:pt x="2839843" y="3790632"/>
                </a:lnTo>
                <a:lnTo>
                  <a:pt x="2836702" y="3795712"/>
                </a:lnTo>
                <a:lnTo>
                  <a:pt x="2833213" y="3801110"/>
                </a:lnTo>
                <a:lnTo>
                  <a:pt x="2829374" y="3805872"/>
                </a:lnTo>
                <a:lnTo>
                  <a:pt x="2825186" y="3810635"/>
                </a:lnTo>
                <a:lnTo>
                  <a:pt x="2820649" y="3815397"/>
                </a:lnTo>
                <a:lnTo>
                  <a:pt x="2816113" y="3819842"/>
                </a:lnTo>
                <a:lnTo>
                  <a:pt x="2811227" y="3823970"/>
                </a:lnTo>
                <a:lnTo>
                  <a:pt x="2806341" y="3827780"/>
                </a:lnTo>
                <a:lnTo>
                  <a:pt x="2801106" y="3831272"/>
                </a:lnTo>
                <a:lnTo>
                  <a:pt x="2795872" y="3834447"/>
                </a:lnTo>
                <a:lnTo>
                  <a:pt x="2790637" y="3837622"/>
                </a:lnTo>
                <a:lnTo>
                  <a:pt x="2785053" y="3840480"/>
                </a:lnTo>
                <a:lnTo>
                  <a:pt x="2779469" y="3843020"/>
                </a:lnTo>
                <a:lnTo>
                  <a:pt x="2773886" y="3844925"/>
                </a:lnTo>
                <a:lnTo>
                  <a:pt x="2767953" y="3846830"/>
                </a:lnTo>
                <a:lnTo>
                  <a:pt x="2762369" y="3848417"/>
                </a:lnTo>
                <a:lnTo>
                  <a:pt x="2756437" y="3849370"/>
                </a:lnTo>
                <a:lnTo>
                  <a:pt x="2750504" y="3850640"/>
                </a:lnTo>
                <a:lnTo>
                  <a:pt x="2744571" y="3851275"/>
                </a:lnTo>
                <a:lnTo>
                  <a:pt x="2738639" y="3851592"/>
                </a:lnTo>
                <a:lnTo>
                  <a:pt x="2732706" y="3851910"/>
                </a:lnTo>
                <a:lnTo>
                  <a:pt x="2726773" y="3851592"/>
                </a:lnTo>
                <a:lnTo>
                  <a:pt x="2720841" y="3851275"/>
                </a:lnTo>
                <a:lnTo>
                  <a:pt x="2714908" y="3850640"/>
                </a:lnTo>
                <a:lnTo>
                  <a:pt x="2708975" y="3849370"/>
                </a:lnTo>
                <a:lnTo>
                  <a:pt x="2703043" y="3848417"/>
                </a:lnTo>
                <a:lnTo>
                  <a:pt x="2697110" y="3846830"/>
                </a:lnTo>
                <a:lnTo>
                  <a:pt x="2691526" y="3844925"/>
                </a:lnTo>
                <a:lnTo>
                  <a:pt x="2685943" y="3843020"/>
                </a:lnTo>
                <a:lnTo>
                  <a:pt x="2680359" y="3840480"/>
                </a:lnTo>
                <a:lnTo>
                  <a:pt x="2674775" y="3837622"/>
                </a:lnTo>
                <a:lnTo>
                  <a:pt x="2669540" y="3834447"/>
                </a:lnTo>
                <a:lnTo>
                  <a:pt x="2664306" y="3831272"/>
                </a:lnTo>
                <a:lnTo>
                  <a:pt x="2659071" y="3827780"/>
                </a:lnTo>
                <a:lnTo>
                  <a:pt x="2654185" y="3823970"/>
                </a:lnTo>
                <a:lnTo>
                  <a:pt x="2649300" y="3819842"/>
                </a:lnTo>
                <a:lnTo>
                  <a:pt x="2644763" y="3815397"/>
                </a:lnTo>
                <a:lnTo>
                  <a:pt x="2548793" y="3720147"/>
                </a:lnTo>
                <a:lnTo>
                  <a:pt x="2441307" y="3612515"/>
                </a:lnTo>
                <a:lnTo>
                  <a:pt x="2436770" y="3608070"/>
                </a:lnTo>
                <a:lnTo>
                  <a:pt x="2431884" y="3604260"/>
                </a:lnTo>
                <a:lnTo>
                  <a:pt x="2426999" y="3600132"/>
                </a:lnTo>
                <a:lnTo>
                  <a:pt x="2421764" y="3596640"/>
                </a:lnTo>
                <a:lnTo>
                  <a:pt x="2416529" y="3593465"/>
                </a:lnTo>
                <a:lnTo>
                  <a:pt x="2411295" y="3590290"/>
                </a:lnTo>
                <a:lnTo>
                  <a:pt x="2405711" y="3587750"/>
                </a:lnTo>
                <a:lnTo>
                  <a:pt x="2400127" y="3585210"/>
                </a:lnTo>
                <a:lnTo>
                  <a:pt x="2394543" y="3583305"/>
                </a:lnTo>
                <a:lnTo>
                  <a:pt x="2388960" y="3581082"/>
                </a:lnTo>
                <a:lnTo>
                  <a:pt x="2383027" y="3579812"/>
                </a:lnTo>
                <a:lnTo>
                  <a:pt x="2377094" y="3578225"/>
                </a:lnTo>
                <a:lnTo>
                  <a:pt x="2371162" y="3577272"/>
                </a:lnTo>
                <a:lnTo>
                  <a:pt x="2365229" y="3576637"/>
                </a:lnTo>
                <a:lnTo>
                  <a:pt x="2358947" y="3576320"/>
                </a:lnTo>
                <a:lnTo>
                  <a:pt x="2353015" y="3576320"/>
                </a:lnTo>
                <a:lnTo>
                  <a:pt x="2347082" y="3576320"/>
                </a:lnTo>
                <a:lnTo>
                  <a:pt x="2341149" y="3576637"/>
                </a:lnTo>
                <a:lnTo>
                  <a:pt x="2335217" y="3577272"/>
                </a:lnTo>
                <a:lnTo>
                  <a:pt x="2329284" y="3578225"/>
                </a:lnTo>
                <a:lnTo>
                  <a:pt x="2323351" y="3579812"/>
                </a:lnTo>
                <a:lnTo>
                  <a:pt x="2317419" y="3581082"/>
                </a:lnTo>
                <a:lnTo>
                  <a:pt x="2311835" y="3583305"/>
                </a:lnTo>
                <a:lnTo>
                  <a:pt x="2306251" y="3585210"/>
                </a:lnTo>
                <a:lnTo>
                  <a:pt x="2300668" y="3587750"/>
                </a:lnTo>
                <a:lnTo>
                  <a:pt x="2295084" y="3590290"/>
                </a:lnTo>
                <a:lnTo>
                  <a:pt x="2289849" y="3593465"/>
                </a:lnTo>
                <a:lnTo>
                  <a:pt x="2284614" y="3596640"/>
                </a:lnTo>
                <a:lnTo>
                  <a:pt x="2279380" y="3600450"/>
                </a:lnTo>
                <a:lnTo>
                  <a:pt x="2274494" y="3604260"/>
                </a:lnTo>
                <a:lnTo>
                  <a:pt x="2269608" y="3608070"/>
                </a:lnTo>
                <a:lnTo>
                  <a:pt x="2265071" y="3612515"/>
                </a:lnTo>
                <a:lnTo>
                  <a:pt x="2261232" y="3616325"/>
                </a:lnTo>
                <a:lnTo>
                  <a:pt x="2258092" y="3620135"/>
                </a:lnTo>
                <a:lnTo>
                  <a:pt x="2251810" y="3628390"/>
                </a:lnTo>
                <a:lnTo>
                  <a:pt x="2246226" y="3636327"/>
                </a:lnTo>
                <a:lnTo>
                  <a:pt x="2241690" y="3644900"/>
                </a:lnTo>
                <a:lnTo>
                  <a:pt x="2237502" y="3654107"/>
                </a:lnTo>
                <a:lnTo>
                  <a:pt x="2234361" y="3663315"/>
                </a:lnTo>
                <a:lnTo>
                  <a:pt x="2231918" y="3672522"/>
                </a:lnTo>
                <a:lnTo>
                  <a:pt x="2230173" y="3682047"/>
                </a:lnTo>
                <a:lnTo>
                  <a:pt x="2229126" y="3691572"/>
                </a:lnTo>
                <a:cubicBezTo>
                  <a:pt x="2229010" y="3694747"/>
                  <a:pt x="2228893" y="3697922"/>
                  <a:pt x="2228777" y="3701097"/>
                </a:cubicBezTo>
                <a:cubicBezTo>
                  <a:pt x="2229010" y="3704272"/>
                  <a:pt x="2229242" y="3707447"/>
                  <a:pt x="2229475" y="3710622"/>
                </a:cubicBezTo>
                <a:lnTo>
                  <a:pt x="2230522" y="3720465"/>
                </a:lnTo>
                <a:lnTo>
                  <a:pt x="2232616" y="3729672"/>
                </a:lnTo>
                <a:lnTo>
                  <a:pt x="2235059" y="3739197"/>
                </a:lnTo>
                <a:lnTo>
                  <a:pt x="2238549" y="3748405"/>
                </a:lnTo>
                <a:lnTo>
                  <a:pt x="2242736" y="3756977"/>
                </a:lnTo>
                <a:lnTo>
                  <a:pt x="2534136" y="4048442"/>
                </a:lnTo>
                <a:lnTo>
                  <a:pt x="2538673" y="4052887"/>
                </a:lnTo>
                <a:lnTo>
                  <a:pt x="2542860" y="4057967"/>
                </a:lnTo>
                <a:lnTo>
                  <a:pt x="2546699" y="4062730"/>
                </a:lnTo>
                <a:lnTo>
                  <a:pt x="2550189" y="4067810"/>
                </a:lnTo>
                <a:lnTo>
                  <a:pt x="2553330" y="4073207"/>
                </a:lnTo>
                <a:lnTo>
                  <a:pt x="2556471" y="4078287"/>
                </a:lnTo>
                <a:lnTo>
                  <a:pt x="2559262" y="4084002"/>
                </a:lnTo>
                <a:lnTo>
                  <a:pt x="2561705" y="4089717"/>
                </a:lnTo>
                <a:lnTo>
                  <a:pt x="2563799" y="4095115"/>
                </a:lnTo>
                <a:lnTo>
                  <a:pt x="2565544" y="4100830"/>
                </a:lnTo>
                <a:lnTo>
                  <a:pt x="2566940" y="4106862"/>
                </a:lnTo>
                <a:lnTo>
                  <a:pt x="2568336" y="4112577"/>
                </a:lnTo>
                <a:lnTo>
                  <a:pt x="2569383" y="4118610"/>
                </a:lnTo>
                <a:cubicBezTo>
                  <a:pt x="2569616" y="4120621"/>
                  <a:pt x="2569848" y="4122631"/>
                  <a:pt x="2570081" y="4124642"/>
                </a:cubicBezTo>
                <a:cubicBezTo>
                  <a:pt x="2570197" y="4126547"/>
                  <a:pt x="2570314" y="4128452"/>
                  <a:pt x="2570430" y="4130357"/>
                </a:cubicBezTo>
                <a:cubicBezTo>
                  <a:pt x="2570546" y="4132368"/>
                  <a:pt x="2570663" y="4134379"/>
                  <a:pt x="2570779" y="4136390"/>
                </a:cubicBezTo>
                <a:cubicBezTo>
                  <a:pt x="2570663" y="4138401"/>
                  <a:pt x="2570546" y="4140411"/>
                  <a:pt x="2570430" y="4142422"/>
                </a:cubicBezTo>
                <a:cubicBezTo>
                  <a:pt x="2570314" y="4144327"/>
                  <a:pt x="2570197" y="4146232"/>
                  <a:pt x="2570081" y="4148137"/>
                </a:cubicBezTo>
                <a:cubicBezTo>
                  <a:pt x="2569848" y="4150148"/>
                  <a:pt x="2569616" y="4152159"/>
                  <a:pt x="2569383" y="4154170"/>
                </a:cubicBezTo>
                <a:lnTo>
                  <a:pt x="2568336" y="4160202"/>
                </a:lnTo>
                <a:lnTo>
                  <a:pt x="2566940" y="4165917"/>
                </a:lnTo>
                <a:lnTo>
                  <a:pt x="2565544" y="4171632"/>
                </a:lnTo>
                <a:lnTo>
                  <a:pt x="2563799" y="4177665"/>
                </a:lnTo>
                <a:lnTo>
                  <a:pt x="2561705" y="4183062"/>
                </a:lnTo>
                <a:lnTo>
                  <a:pt x="2559262" y="4188777"/>
                </a:lnTo>
                <a:lnTo>
                  <a:pt x="2556471" y="4194175"/>
                </a:lnTo>
                <a:lnTo>
                  <a:pt x="2553330" y="4199572"/>
                </a:lnTo>
                <a:lnTo>
                  <a:pt x="2550189" y="4204652"/>
                </a:lnTo>
                <a:lnTo>
                  <a:pt x="2546699" y="4210050"/>
                </a:lnTo>
                <a:lnTo>
                  <a:pt x="2542860" y="4214812"/>
                </a:lnTo>
                <a:lnTo>
                  <a:pt x="2538673" y="4219892"/>
                </a:lnTo>
                <a:lnTo>
                  <a:pt x="2534136" y="4224337"/>
                </a:lnTo>
                <a:lnTo>
                  <a:pt x="2529599" y="4228782"/>
                </a:lnTo>
                <a:lnTo>
                  <a:pt x="2524713" y="4232592"/>
                </a:lnTo>
                <a:lnTo>
                  <a:pt x="2519828" y="4236402"/>
                </a:lnTo>
                <a:lnTo>
                  <a:pt x="2514942" y="4239895"/>
                </a:lnTo>
                <a:lnTo>
                  <a:pt x="2509707" y="4243387"/>
                </a:lnTo>
                <a:lnTo>
                  <a:pt x="2504472" y="4246245"/>
                </a:lnTo>
                <a:lnTo>
                  <a:pt x="2498889" y="4249102"/>
                </a:lnTo>
                <a:lnTo>
                  <a:pt x="2493654" y="4251642"/>
                </a:lnTo>
                <a:lnTo>
                  <a:pt x="2488070" y="4253547"/>
                </a:lnTo>
                <a:lnTo>
                  <a:pt x="2482138" y="4255452"/>
                </a:lnTo>
                <a:lnTo>
                  <a:pt x="2476554" y="4257040"/>
                </a:lnTo>
                <a:lnTo>
                  <a:pt x="2470621" y="4258627"/>
                </a:lnTo>
                <a:lnTo>
                  <a:pt x="2465038" y="4259262"/>
                </a:lnTo>
                <a:lnTo>
                  <a:pt x="2459105" y="4260215"/>
                </a:lnTo>
                <a:lnTo>
                  <a:pt x="2453172" y="4260532"/>
                </a:lnTo>
                <a:lnTo>
                  <a:pt x="2447240" y="4260532"/>
                </a:lnTo>
                <a:lnTo>
                  <a:pt x="5052034" y="6857999"/>
                </a:lnTo>
                <a:lnTo>
                  <a:pt x="9147326" y="6857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3414F6C0-EC74-4F78-A8BB-EE8A6F486E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19220" y="1011444"/>
            <a:ext cx="428107" cy="601306"/>
          </a:xfrm>
          <a:custGeom>
            <a:avLst/>
            <a:gdLst>
              <a:gd name="connsiteX0" fmla="*/ 0 w 428107"/>
              <a:gd name="connsiteY0" fmla="*/ 0 h 601306"/>
              <a:gd name="connsiteX1" fmla="*/ 0 w 428107"/>
              <a:gd name="connsiteY1" fmla="*/ 347543 h 601306"/>
              <a:gd name="connsiteX2" fmla="*/ 217740 w 428107"/>
              <a:gd name="connsiteY2" fmla="*/ 564820 h 601306"/>
              <a:gd name="connsiteX3" fmla="*/ 222275 w 428107"/>
              <a:gd name="connsiteY3" fmla="*/ 569579 h 601306"/>
              <a:gd name="connsiteX4" fmla="*/ 226811 w 428107"/>
              <a:gd name="connsiteY4" fmla="*/ 573386 h 601306"/>
              <a:gd name="connsiteX5" fmla="*/ 231695 w 428107"/>
              <a:gd name="connsiteY5" fmla="*/ 577193 h 601306"/>
              <a:gd name="connsiteX6" fmla="*/ 236928 w 428107"/>
              <a:gd name="connsiteY6" fmla="*/ 580683 h 601306"/>
              <a:gd name="connsiteX7" fmla="*/ 242161 w 428107"/>
              <a:gd name="connsiteY7" fmla="*/ 584173 h 601306"/>
              <a:gd name="connsiteX8" fmla="*/ 247394 w 428107"/>
              <a:gd name="connsiteY8" fmla="*/ 586712 h 601306"/>
              <a:gd name="connsiteX9" fmla="*/ 252627 w 428107"/>
              <a:gd name="connsiteY9" fmla="*/ 589567 h 601306"/>
              <a:gd name="connsiteX10" fmla="*/ 258209 w 428107"/>
              <a:gd name="connsiteY10" fmla="*/ 592105 h 601306"/>
              <a:gd name="connsiteX11" fmla="*/ 263791 w 428107"/>
              <a:gd name="connsiteY11" fmla="*/ 594326 h 601306"/>
              <a:gd name="connsiteX12" fmla="*/ 269372 w 428107"/>
              <a:gd name="connsiteY12" fmla="*/ 595912 h 601306"/>
              <a:gd name="connsiteX13" fmla="*/ 275303 w 428107"/>
              <a:gd name="connsiteY13" fmla="*/ 597182 h 601306"/>
              <a:gd name="connsiteX14" fmla="*/ 281234 w 428107"/>
              <a:gd name="connsiteY14" fmla="*/ 598768 h 601306"/>
              <a:gd name="connsiteX15" fmla="*/ 286816 w 428107"/>
              <a:gd name="connsiteY15" fmla="*/ 599720 h 601306"/>
              <a:gd name="connsiteX16" fmla="*/ 292747 w 428107"/>
              <a:gd name="connsiteY16" fmla="*/ 600354 h 601306"/>
              <a:gd name="connsiteX17" fmla="*/ 298677 w 428107"/>
              <a:gd name="connsiteY17" fmla="*/ 600672 h 601306"/>
              <a:gd name="connsiteX18" fmla="*/ 304608 w 428107"/>
              <a:gd name="connsiteY18" fmla="*/ 601306 h 601306"/>
              <a:gd name="connsiteX19" fmla="*/ 310539 w 428107"/>
              <a:gd name="connsiteY19" fmla="*/ 600672 h 601306"/>
              <a:gd name="connsiteX20" fmla="*/ 316470 w 428107"/>
              <a:gd name="connsiteY20" fmla="*/ 600354 h 601306"/>
              <a:gd name="connsiteX21" fmla="*/ 322400 w 428107"/>
              <a:gd name="connsiteY21" fmla="*/ 599720 h 601306"/>
              <a:gd name="connsiteX22" fmla="*/ 327982 w 428107"/>
              <a:gd name="connsiteY22" fmla="*/ 598768 h 601306"/>
              <a:gd name="connsiteX23" fmla="*/ 333913 w 428107"/>
              <a:gd name="connsiteY23" fmla="*/ 597182 h 601306"/>
              <a:gd name="connsiteX24" fmla="*/ 339495 w 428107"/>
              <a:gd name="connsiteY24" fmla="*/ 595912 h 601306"/>
              <a:gd name="connsiteX25" fmla="*/ 345426 w 428107"/>
              <a:gd name="connsiteY25" fmla="*/ 594326 h 601306"/>
              <a:gd name="connsiteX26" fmla="*/ 351007 w 428107"/>
              <a:gd name="connsiteY26" fmla="*/ 592105 h 601306"/>
              <a:gd name="connsiteX27" fmla="*/ 356240 w 428107"/>
              <a:gd name="connsiteY27" fmla="*/ 589567 h 601306"/>
              <a:gd name="connsiteX28" fmla="*/ 361822 w 428107"/>
              <a:gd name="connsiteY28" fmla="*/ 586712 h 601306"/>
              <a:gd name="connsiteX29" fmla="*/ 367055 w 428107"/>
              <a:gd name="connsiteY29" fmla="*/ 584173 h 601306"/>
              <a:gd name="connsiteX30" fmla="*/ 372288 w 428107"/>
              <a:gd name="connsiteY30" fmla="*/ 580683 h 601306"/>
              <a:gd name="connsiteX31" fmla="*/ 377172 w 428107"/>
              <a:gd name="connsiteY31" fmla="*/ 577193 h 601306"/>
              <a:gd name="connsiteX32" fmla="*/ 382405 w 428107"/>
              <a:gd name="connsiteY32" fmla="*/ 573386 h 601306"/>
              <a:gd name="connsiteX33" fmla="*/ 386941 w 428107"/>
              <a:gd name="connsiteY33" fmla="*/ 569579 h 601306"/>
              <a:gd name="connsiteX34" fmla="*/ 391476 w 428107"/>
              <a:gd name="connsiteY34" fmla="*/ 564820 h 601306"/>
              <a:gd name="connsiteX35" fmla="*/ 396011 w 428107"/>
              <a:gd name="connsiteY35" fmla="*/ 560378 h 601306"/>
              <a:gd name="connsiteX36" fmla="*/ 400198 w 428107"/>
              <a:gd name="connsiteY36" fmla="*/ 555619 h 601306"/>
              <a:gd name="connsiteX37" fmla="*/ 403686 w 428107"/>
              <a:gd name="connsiteY37" fmla="*/ 550542 h 601306"/>
              <a:gd name="connsiteX38" fmla="*/ 407524 w 428107"/>
              <a:gd name="connsiteY38" fmla="*/ 545783 h 601306"/>
              <a:gd name="connsiteX39" fmla="*/ 410664 w 428107"/>
              <a:gd name="connsiteY39" fmla="*/ 540390 h 601306"/>
              <a:gd name="connsiteX40" fmla="*/ 413455 w 428107"/>
              <a:gd name="connsiteY40" fmla="*/ 535313 h 601306"/>
              <a:gd name="connsiteX41" fmla="*/ 416594 w 428107"/>
              <a:gd name="connsiteY41" fmla="*/ 529602 h 601306"/>
              <a:gd name="connsiteX42" fmla="*/ 419036 w 428107"/>
              <a:gd name="connsiteY42" fmla="*/ 524526 h 601306"/>
              <a:gd name="connsiteX43" fmla="*/ 421130 w 428107"/>
              <a:gd name="connsiteY43" fmla="*/ 518815 h 601306"/>
              <a:gd name="connsiteX44" fmla="*/ 422874 w 428107"/>
              <a:gd name="connsiteY44" fmla="*/ 512787 h 601306"/>
              <a:gd name="connsiteX45" fmla="*/ 424618 w 428107"/>
              <a:gd name="connsiteY45" fmla="*/ 507393 h 601306"/>
              <a:gd name="connsiteX46" fmla="*/ 425665 w 428107"/>
              <a:gd name="connsiteY46" fmla="*/ 501365 h 601306"/>
              <a:gd name="connsiteX47" fmla="*/ 426712 w 428107"/>
              <a:gd name="connsiteY47" fmla="*/ 495654 h 601306"/>
              <a:gd name="connsiteX48" fmla="*/ 427409 w 428107"/>
              <a:gd name="connsiteY48" fmla="*/ 489943 h 601306"/>
              <a:gd name="connsiteX49" fmla="*/ 427758 w 428107"/>
              <a:gd name="connsiteY49" fmla="*/ 483915 h 601306"/>
              <a:gd name="connsiteX50" fmla="*/ 428107 w 428107"/>
              <a:gd name="connsiteY50" fmla="*/ 478204 h 601306"/>
              <a:gd name="connsiteX51" fmla="*/ 427758 w 428107"/>
              <a:gd name="connsiteY51" fmla="*/ 472176 h 601306"/>
              <a:gd name="connsiteX52" fmla="*/ 427409 w 428107"/>
              <a:gd name="connsiteY52" fmla="*/ 466147 h 601306"/>
              <a:gd name="connsiteX53" fmla="*/ 426712 w 428107"/>
              <a:gd name="connsiteY53" fmla="*/ 460436 h 601306"/>
              <a:gd name="connsiteX54" fmla="*/ 425665 w 428107"/>
              <a:gd name="connsiteY54" fmla="*/ 454408 h 601306"/>
              <a:gd name="connsiteX55" fmla="*/ 424618 w 428107"/>
              <a:gd name="connsiteY55" fmla="*/ 448697 h 601306"/>
              <a:gd name="connsiteX56" fmla="*/ 422874 w 428107"/>
              <a:gd name="connsiteY56" fmla="*/ 442986 h 601306"/>
              <a:gd name="connsiteX57" fmla="*/ 421130 w 428107"/>
              <a:gd name="connsiteY57" fmla="*/ 437275 h 601306"/>
              <a:gd name="connsiteX58" fmla="*/ 419036 w 428107"/>
              <a:gd name="connsiteY58" fmla="*/ 431564 h 601306"/>
              <a:gd name="connsiteX59" fmla="*/ 416594 w 428107"/>
              <a:gd name="connsiteY59" fmla="*/ 426171 h 601306"/>
              <a:gd name="connsiteX60" fmla="*/ 413455 w 428107"/>
              <a:gd name="connsiteY60" fmla="*/ 420777 h 601306"/>
              <a:gd name="connsiteX61" fmla="*/ 410664 w 428107"/>
              <a:gd name="connsiteY61" fmla="*/ 415701 h 601306"/>
              <a:gd name="connsiteX62" fmla="*/ 407524 w 428107"/>
              <a:gd name="connsiteY62" fmla="*/ 410307 h 601306"/>
              <a:gd name="connsiteX63" fmla="*/ 403686 w 428107"/>
              <a:gd name="connsiteY63" fmla="*/ 405231 h 601306"/>
              <a:gd name="connsiteX64" fmla="*/ 400198 w 428107"/>
              <a:gd name="connsiteY64" fmla="*/ 400154 h 601306"/>
              <a:gd name="connsiteX65" fmla="*/ 396011 w 428107"/>
              <a:gd name="connsiteY65" fmla="*/ 395712 h 601306"/>
              <a:gd name="connsiteX66" fmla="*/ 391476 w 428107"/>
              <a:gd name="connsiteY66" fmla="*/ 390953 h 60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28107" h="601306">
                <a:moveTo>
                  <a:pt x="0" y="0"/>
                </a:moveTo>
                <a:lnTo>
                  <a:pt x="0" y="347543"/>
                </a:lnTo>
                <a:lnTo>
                  <a:pt x="217740" y="564820"/>
                </a:lnTo>
                <a:lnTo>
                  <a:pt x="222275" y="569579"/>
                </a:lnTo>
                <a:lnTo>
                  <a:pt x="226811" y="573386"/>
                </a:lnTo>
                <a:lnTo>
                  <a:pt x="231695" y="577193"/>
                </a:lnTo>
                <a:lnTo>
                  <a:pt x="236928" y="580683"/>
                </a:lnTo>
                <a:lnTo>
                  <a:pt x="242161" y="584173"/>
                </a:lnTo>
                <a:lnTo>
                  <a:pt x="247394" y="586712"/>
                </a:lnTo>
                <a:lnTo>
                  <a:pt x="252627" y="589567"/>
                </a:lnTo>
                <a:lnTo>
                  <a:pt x="258209" y="592105"/>
                </a:lnTo>
                <a:lnTo>
                  <a:pt x="263791" y="594326"/>
                </a:lnTo>
                <a:lnTo>
                  <a:pt x="269372" y="595912"/>
                </a:lnTo>
                <a:lnTo>
                  <a:pt x="275303" y="597182"/>
                </a:lnTo>
                <a:lnTo>
                  <a:pt x="281234" y="598768"/>
                </a:lnTo>
                <a:lnTo>
                  <a:pt x="286816" y="599720"/>
                </a:lnTo>
                <a:lnTo>
                  <a:pt x="292747" y="600354"/>
                </a:lnTo>
                <a:lnTo>
                  <a:pt x="298677" y="600672"/>
                </a:lnTo>
                <a:lnTo>
                  <a:pt x="304608" y="601306"/>
                </a:lnTo>
                <a:lnTo>
                  <a:pt x="310539" y="600672"/>
                </a:lnTo>
                <a:lnTo>
                  <a:pt x="316470" y="600354"/>
                </a:lnTo>
                <a:lnTo>
                  <a:pt x="322400" y="599720"/>
                </a:lnTo>
                <a:lnTo>
                  <a:pt x="327982" y="598768"/>
                </a:lnTo>
                <a:lnTo>
                  <a:pt x="333913" y="597182"/>
                </a:lnTo>
                <a:lnTo>
                  <a:pt x="339495" y="595912"/>
                </a:lnTo>
                <a:lnTo>
                  <a:pt x="345426" y="594326"/>
                </a:lnTo>
                <a:lnTo>
                  <a:pt x="351007" y="592105"/>
                </a:lnTo>
                <a:lnTo>
                  <a:pt x="356240" y="589567"/>
                </a:lnTo>
                <a:lnTo>
                  <a:pt x="361822" y="586712"/>
                </a:lnTo>
                <a:lnTo>
                  <a:pt x="367055" y="584173"/>
                </a:lnTo>
                <a:lnTo>
                  <a:pt x="372288" y="580683"/>
                </a:lnTo>
                <a:lnTo>
                  <a:pt x="377172" y="577193"/>
                </a:lnTo>
                <a:lnTo>
                  <a:pt x="382405" y="573386"/>
                </a:lnTo>
                <a:lnTo>
                  <a:pt x="386941" y="569579"/>
                </a:lnTo>
                <a:lnTo>
                  <a:pt x="391476" y="564820"/>
                </a:lnTo>
                <a:lnTo>
                  <a:pt x="396011" y="560378"/>
                </a:lnTo>
                <a:lnTo>
                  <a:pt x="400198" y="555619"/>
                </a:lnTo>
                <a:lnTo>
                  <a:pt x="403686" y="550542"/>
                </a:lnTo>
                <a:lnTo>
                  <a:pt x="407524" y="545783"/>
                </a:lnTo>
                <a:lnTo>
                  <a:pt x="410664" y="540390"/>
                </a:lnTo>
                <a:lnTo>
                  <a:pt x="413455" y="535313"/>
                </a:lnTo>
                <a:lnTo>
                  <a:pt x="416594" y="529602"/>
                </a:lnTo>
                <a:lnTo>
                  <a:pt x="419036" y="524526"/>
                </a:lnTo>
                <a:lnTo>
                  <a:pt x="421130" y="518815"/>
                </a:lnTo>
                <a:lnTo>
                  <a:pt x="422874" y="512787"/>
                </a:lnTo>
                <a:lnTo>
                  <a:pt x="424618" y="507393"/>
                </a:lnTo>
                <a:lnTo>
                  <a:pt x="425665" y="501365"/>
                </a:lnTo>
                <a:lnTo>
                  <a:pt x="426712" y="495654"/>
                </a:lnTo>
                <a:lnTo>
                  <a:pt x="427409" y="489943"/>
                </a:lnTo>
                <a:lnTo>
                  <a:pt x="427758" y="483915"/>
                </a:lnTo>
                <a:lnTo>
                  <a:pt x="428107" y="478204"/>
                </a:lnTo>
                <a:lnTo>
                  <a:pt x="427758" y="472176"/>
                </a:lnTo>
                <a:lnTo>
                  <a:pt x="427409" y="466147"/>
                </a:lnTo>
                <a:lnTo>
                  <a:pt x="426712" y="460436"/>
                </a:lnTo>
                <a:lnTo>
                  <a:pt x="425665" y="454408"/>
                </a:lnTo>
                <a:lnTo>
                  <a:pt x="424618" y="448697"/>
                </a:lnTo>
                <a:lnTo>
                  <a:pt x="422874" y="442986"/>
                </a:lnTo>
                <a:lnTo>
                  <a:pt x="421130" y="437275"/>
                </a:lnTo>
                <a:lnTo>
                  <a:pt x="419036" y="431564"/>
                </a:lnTo>
                <a:lnTo>
                  <a:pt x="416594" y="426171"/>
                </a:lnTo>
                <a:lnTo>
                  <a:pt x="413455" y="420777"/>
                </a:lnTo>
                <a:lnTo>
                  <a:pt x="410664" y="415701"/>
                </a:lnTo>
                <a:lnTo>
                  <a:pt x="407524" y="410307"/>
                </a:lnTo>
                <a:lnTo>
                  <a:pt x="403686" y="405231"/>
                </a:lnTo>
                <a:lnTo>
                  <a:pt x="400198" y="400154"/>
                </a:lnTo>
                <a:lnTo>
                  <a:pt x="396011" y="395712"/>
                </a:lnTo>
                <a:lnTo>
                  <a:pt x="391476" y="39095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15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="" xmlns:a16="http://schemas.microsoft.com/office/drawing/2014/main" id="{A42BCB42-08AF-41F0-A87D-DE5118C7ADC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038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="" xmlns:a16="http://schemas.microsoft.com/office/drawing/2014/main" id="{FEC998CD-1D9C-4251-80DB-CCE1F89AC2B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097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6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CBBA4EED-BA00-4BA2-B75F-21EBE0BF6A6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618968" y="3700862"/>
            <a:ext cx="528358" cy="705171"/>
          </a:xfrm>
          <a:custGeom>
            <a:avLst/>
            <a:gdLst>
              <a:gd name="connsiteX0" fmla="*/ 0 w 528358"/>
              <a:gd name="connsiteY0" fmla="*/ 0 h 705171"/>
              <a:gd name="connsiteX1" fmla="*/ 0 w 528358"/>
              <a:gd name="connsiteY1" fmla="*/ 353336 h 705171"/>
              <a:gd name="connsiteX2" fmla="*/ 315271 w 528358"/>
              <a:gd name="connsiteY2" fmla="*/ 668640 h 705171"/>
              <a:gd name="connsiteX3" fmla="*/ 319805 w 528358"/>
              <a:gd name="connsiteY3" fmla="*/ 673087 h 705171"/>
              <a:gd name="connsiteX4" fmla="*/ 324688 w 528358"/>
              <a:gd name="connsiteY4" fmla="*/ 677217 h 705171"/>
              <a:gd name="connsiteX5" fmla="*/ 329919 w 528358"/>
              <a:gd name="connsiteY5" fmla="*/ 681029 h 705171"/>
              <a:gd name="connsiteX6" fmla="*/ 334801 w 528358"/>
              <a:gd name="connsiteY6" fmla="*/ 684523 h 705171"/>
              <a:gd name="connsiteX7" fmla="*/ 340033 w 528358"/>
              <a:gd name="connsiteY7" fmla="*/ 687700 h 705171"/>
              <a:gd name="connsiteX8" fmla="*/ 345613 w 528358"/>
              <a:gd name="connsiteY8" fmla="*/ 690876 h 705171"/>
              <a:gd name="connsiteX9" fmla="*/ 350844 w 528358"/>
              <a:gd name="connsiteY9" fmla="*/ 693735 h 705171"/>
              <a:gd name="connsiteX10" fmla="*/ 356424 w 528358"/>
              <a:gd name="connsiteY10" fmla="*/ 695959 h 705171"/>
              <a:gd name="connsiteX11" fmla="*/ 362353 w 528358"/>
              <a:gd name="connsiteY11" fmla="*/ 698183 h 705171"/>
              <a:gd name="connsiteX12" fmla="*/ 367933 w 528358"/>
              <a:gd name="connsiteY12" fmla="*/ 700089 h 705171"/>
              <a:gd name="connsiteX13" fmla="*/ 373861 w 528358"/>
              <a:gd name="connsiteY13" fmla="*/ 701677 h 705171"/>
              <a:gd name="connsiteX14" fmla="*/ 379790 w 528358"/>
              <a:gd name="connsiteY14" fmla="*/ 702630 h 705171"/>
              <a:gd name="connsiteX15" fmla="*/ 385719 w 528358"/>
              <a:gd name="connsiteY15" fmla="*/ 703901 h 705171"/>
              <a:gd name="connsiteX16" fmla="*/ 391648 w 528358"/>
              <a:gd name="connsiteY16" fmla="*/ 704536 h 705171"/>
              <a:gd name="connsiteX17" fmla="*/ 397576 w 528358"/>
              <a:gd name="connsiteY17" fmla="*/ 704854 h 705171"/>
              <a:gd name="connsiteX18" fmla="*/ 403505 w 528358"/>
              <a:gd name="connsiteY18" fmla="*/ 705171 h 705171"/>
              <a:gd name="connsiteX19" fmla="*/ 409434 w 528358"/>
              <a:gd name="connsiteY19" fmla="*/ 704854 h 705171"/>
              <a:gd name="connsiteX20" fmla="*/ 415363 w 528358"/>
              <a:gd name="connsiteY20" fmla="*/ 704536 h 705171"/>
              <a:gd name="connsiteX21" fmla="*/ 421292 w 528358"/>
              <a:gd name="connsiteY21" fmla="*/ 703901 h 705171"/>
              <a:gd name="connsiteX22" fmla="*/ 427220 w 528358"/>
              <a:gd name="connsiteY22" fmla="*/ 702630 h 705171"/>
              <a:gd name="connsiteX23" fmla="*/ 433149 w 528358"/>
              <a:gd name="connsiteY23" fmla="*/ 701677 h 705171"/>
              <a:gd name="connsiteX24" fmla="*/ 439078 w 528358"/>
              <a:gd name="connsiteY24" fmla="*/ 700089 h 705171"/>
              <a:gd name="connsiteX25" fmla="*/ 445007 w 528358"/>
              <a:gd name="connsiteY25" fmla="*/ 698183 h 705171"/>
              <a:gd name="connsiteX26" fmla="*/ 450587 w 528358"/>
              <a:gd name="connsiteY26" fmla="*/ 695959 h 705171"/>
              <a:gd name="connsiteX27" fmla="*/ 456167 w 528358"/>
              <a:gd name="connsiteY27" fmla="*/ 693735 h 705171"/>
              <a:gd name="connsiteX28" fmla="*/ 461747 w 528358"/>
              <a:gd name="connsiteY28" fmla="*/ 690876 h 705171"/>
              <a:gd name="connsiteX29" fmla="*/ 466978 w 528358"/>
              <a:gd name="connsiteY29" fmla="*/ 687700 h 705171"/>
              <a:gd name="connsiteX30" fmla="*/ 472209 w 528358"/>
              <a:gd name="connsiteY30" fmla="*/ 684523 h 705171"/>
              <a:gd name="connsiteX31" fmla="*/ 477440 w 528358"/>
              <a:gd name="connsiteY31" fmla="*/ 681029 h 705171"/>
              <a:gd name="connsiteX32" fmla="*/ 482323 w 528358"/>
              <a:gd name="connsiteY32" fmla="*/ 677217 h 705171"/>
              <a:gd name="connsiteX33" fmla="*/ 487205 w 528358"/>
              <a:gd name="connsiteY33" fmla="*/ 673087 h 705171"/>
              <a:gd name="connsiteX34" fmla="*/ 491739 w 528358"/>
              <a:gd name="connsiteY34" fmla="*/ 668640 h 705171"/>
              <a:gd name="connsiteX35" fmla="*/ 496273 w 528358"/>
              <a:gd name="connsiteY35" fmla="*/ 663875 h 705171"/>
              <a:gd name="connsiteX36" fmla="*/ 500458 w 528358"/>
              <a:gd name="connsiteY36" fmla="*/ 659110 h 705171"/>
              <a:gd name="connsiteX37" fmla="*/ 504294 w 528358"/>
              <a:gd name="connsiteY37" fmla="*/ 654345 h 705171"/>
              <a:gd name="connsiteX38" fmla="*/ 507782 w 528358"/>
              <a:gd name="connsiteY38" fmla="*/ 648945 h 705171"/>
              <a:gd name="connsiteX39" fmla="*/ 510920 w 528358"/>
              <a:gd name="connsiteY39" fmla="*/ 643862 h 705171"/>
              <a:gd name="connsiteX40" fmla="*/ 514059 w 528358"/>
              <a:gd name="connsiteY40" fmla="*/ 638144 h 705171"/>
              <a:gd name="connsiteX41" fmla="*/ 516849 w 528358"/>
              <a:gd name="connsiteY41" fmla="*/ 632744 h 705171"/>
              <a:gd name="connsiteX42" fmla="*/ 519290 w 528358"/>
              <a:gd name="connsiteY42" fmla="*/ 627344 h 705171"/>
              <a:gd name="connsiteX43" fmla="*/ 521383 w 528358"/>
              <a:gd name="connsiteY43" fmla="*/ 621308 h 705171"/>
              <a:gd name="connsiteX44" fmla="*/ 523127 w 528358"/>
              <a:gd name="connsiteY44" fmla="*/ 615908 h 705171"/>
              <a:gd name="connsiteX45" fmla="*/ 524870 w 528358"/>
              <a:gd name="connsiteY45" fmla="*/ 609872 h 705171"/>
              <a:gd name="connsiteX46" fmla="*/ 525917 w 528358"/>
              <a:gd name="connsiteY46" fmla="*/ 603836 h 705171"/>
              <a:gd name="connsiteX47" fmla="*/ 526963 w 528358"/>
              <a:gd name="connsiteY47" fmla="*/ 598119 h 705171"/>
              <a:gd name="connsiteX48" fmla="*/ 527660 w 528358"/>
              <a:gd name="connsiteY48" fmla="*/ 592083 h 705171"/>
              <a:gd name="connsiteX49" fmla="*/ 528358 w 528358"/>
              <a:gd name="connsiteY49" fmla="*/ 586047 h 705171"/>
              <a:gd name="connsiteX50" fmla="*/ 528358 w 528358"/>
              <a:gd name="connsiteY50" fmla="*/ 580329 h 705171"/>
              <a:gd name="connsiteX51" fmla="*/ 528358 w 528358"/>
              <a:gd name="connsiteY51" fmla="*/ 574294 h 705171"/>
              <a:gd name="connsiteX52" fmla="*/ 527660 w 528358"/>
              <a:gd name="connsiteY52" fmla="*/ 568258 h 705171"/>
              <a:gd name="connsiteX53" fmla="*/ 526963 w 528358"/>
              <a:gd name="connsiteY53" fmla="*/ 562223 h 705171"/>
              <a:gd name="connsiteX54" fmla="*/ 525917 w 528358"/>
              <a:gd name="connsiteY54" fmla="*/ 556505 h 705171"/>
              <a:gd name="connsiteX55" fmla="*/ 524870 w 528358"/>
              <a:gd name="connsiteY55" fmla="*/ 550469 h 705171"/>
              <a:gd name="connsiteX56" fmla="*/ 523127 w 528358"/>
              <a:gd name="connsiteY56" fmla="*/ 544433 h 705171"/>
              <a:gd name="connsiteX57" fmla="*/ 521383 w 528358"/>
              <a:gd name="connsiteY57" fmla="*/ 539033 h 705171"/>
              <a:gd name="connsiteX58" fmla="*/ 519290 w 528358"/>
              <a:gd name="connsiteY58" fmla="*/ 532997 h 705171"/>
              <a:gd name="connsiteX59" fmla="*/ 516849 w 528358"/>
              <a:gd name="connsiteY59" fmla="*/ 527597 h 705171"/>
              <a:gd name="connsiteX60" fmla="*/ 514059 w 528358"/>
              <a:gd name="connsiteY60" fmla="*/ 522197 h 705171"/>
              <a:gd name="connsiteX61" fmla="*/ 510920 w 528358"/>
              <a:gd name="connsiteY61" fmla="*/ 516479 h 705171"/>
              <a:gd name="connsiteX62" fmla="*/ 507782 w 528358"/>
              <a:gd name="connsiteY62" fmla="*/ 511396 h 705171"/>
              <a:gd name="connsiteX63" fmla="*/ 504294 w 528358"/>
              <a:gd name="connsiteY63" fmla="*/ 505996 h 705171"/>
              <a:gd name="connsiteX64" fmla="*/ 500458 w 528358"/>
              <a:gd name="connsiteY64" fmla="*/ 501231 h 705171"/>
              <a:gd name="connsiteX65" fmla="*/ 496273 w 528358"/>
              <a:gd name="connsiteY65" fmla="*/ 496466 h 705171"/>
              <a:gd name="connsiteX66" fmla="*/ 491739 w 528358"/>
              <a:gd name="connsiteY66" fmla="*/ 491701 h 70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8358" h="705171">
                <a:moveTo>
                  <a:pt x="0" y="0"/>
                </a:moveTo>
                <a:lnTo>
                  <a:pt x="0" y="353336"/>
                </a:lnTo>
                <a:lnTo>
                  <a:pt x="315271" y="668640"/>
                </a:lnTo>
                <a:lnTo>
                  <a:pt x="319805" y="673087"/>
                </a:lnTo>
                <a:lnTo>
                  <a:pt x="324688" y="677217"/>
                </a:lnTo>
                <a:lnTo>
                  <a:pt x="329919" y="681029"/>
                </a:lnTo>
                <a:lnTo>
                  <a:pt x="334801" y="684523"/>
                </a:lnTo>
                <a:lnTo>
                  <a:pt x="340033" y="687700"/>
                </a:lnTo>
                <a:lnTo>
                  <a:pt x="345613" y="690876"/>
                </a:lnTo>
                <a:lnTo>
                  <a:pt x="350844" y="693735"/>
                </a:lnTo>
                <a:lnTo>
                  <a:pt x="356424" y="695959"/>
                </a:lnTo>
                <a:lnTo>
                  <a:pt x="362353" y="698183"/>
                </a:lnTo>
                <a:lnTo>
                  <a:pt x="367933" y="700089"/>
                </a:lnTo>
                <a:lnTo>
                  <a:pt x="373861" y="701677"/>
                </a:lnTo>
                <a:lnTo>
                  <a:pt x="379790" y="702630"/>
                </a:lnTo>
                <a:lnTo>
                  <a:pt x="385719" y="703901"/>
                </a:lnTo>
                <a:lnTo>
                  <a:pt x="391648" y="704536"/>
                </a:lnTo>
                <a:lnTo>
                  <a:pt x="397576" y="704854"/>
                </a:lnTo>
                <a:lnTo>
                  <a:pt x="403505" y="705171"/>
                </a:lnTo>
                <a:lnTo>
                  <a:pt x="409434" y="704854"/>
                </a:lnTo>
                <a:lnTo>
                  <a:pt x="415363" y="704536"/>
                </a:lnTo>
                <a:lnTo>
                  <a:pt x="421292" y="703901"/>
                </a:lnTo>
                <a:lnTo>
                  <a:pt x="427220" y="702630"/>
                </a:lnTo>
                <a:lnTo>
                  <a:pt x="433149" y="701677"/>
                </a:lnTo>
                <a:lnTo>
                  <a:pt x="439078" y="700089"/>
                </a:lnTo>
                <a:lnTo>
                  <a:pt x="445007" y="698183"/>
                </a:lnTo>
                <a:lnTo>
                  <a:pt x="450587" y="695959"/>
                </a:lnTo>
                <a:lnTo>
                  <a:pt x="456167" y="693735"/>
                </a:lnTo>
                <a:lnTo>
                  <a:pt x="461747" y="690876"/>
                </a:lnTo>
                <a:lnTo>
                  <a:pt x="466978" y="687700"/>
                </a:lnTo>
                <a:lnTo>
                  <a:pt x="472209" y="684523"/>
                </a:lnTo>
                <a:lnTo>
                  <a:pt x="477440" y="681029"/>
                </a:lnTo>
                <a:lnTo>
                  <a:pt x="482323" y="677217"/>
                </a:lnTo>
                <a:lnTo>
                  <a:pt x="487205" y="673087"/>
                </a:lnTo>
                <a:lnTo>
                  <a:pt x="491739" y="668640"/>
                </a:lnTo>
                <a:lnTo>
                  <a:pt x="496273" y="663875"/>
                </a:lnTo>
                <a:lnTo>
                  <a:pt x="500458" y="659110"/>
                </a:lnTo>
                <a:lnTo>
                  <a:pt x="504294" y="654345"/>
                </a:lnTo>
                <a:lnTo>
                  <a:pt x="507782" y="648945"/>
                </a:lnTo>
                <a:lnTo>
                  <a:pt x="510920" y="643862"/>
                </a:lnTo>
                <a:lnTo>
                  <a:pt x="514059" y="638144"/>
                </a:lnTo>
                <a:lnTo>
                  <a:pt x="516849" y="632744"/>
                </a:lnTo>
                <a:lnTo>
                  <a:pt x="519290" y="627344"/>
                </a:lnTo>
                <a:lnTo>
                  <a:pt x="521383" y="621308"/>
                </a:lnTo>
                <a:lnTo>
                  <a:pt x="523127" y="615908"/>
                </a:lnTo>
                <a:lnTo>
                  <a:pt x="524870" y="609872"/>
                </a:lnTo>
                <a:lnTo>
                  <a:pt x="525917" y="603836"/>
                </a:lnTo>
                <a:lnTo>
                  <a:pt x="526963" y="598119"/>
                </a:lnTo>
                <a:lnTo>
                  <a:pt x="527660" y="592083"/>
                </a:lnTo>
                <a:lnTo>
                  <a:pt x="528358" y="586047"/>
                </a:lnTo>
                <a:lnTo>
                  <a:pt x="528358" y="580329"/>
                </a:lnTo>
                <a:lnTo>
                  <a:pt x="528358" y="574294"/>
                </a:lnTo>
                <a:lnTo>
                  <a:pt x="527660" y="568258"/>
                </a:lnTo>
                <a:lnTo>
                  <a:pt x="526963" y="562223"/>
                </a:lnTo>
                <a:lnTo>
                  <a:pt x="525917" y="556505"/>
                </a:lnTo>
                <a:lnTo>
                  <a:pt x="524870" y="550469"/>
                </a:lnTo>
                <a:lnTo>
                  <a:pt x="523127" y="544433"/>
                </a:lnTo>
                <a:lnTo>
                  <a:pt x="521383" y="539033"/>
                </a:lnTo>
                <a:lnTo>
                  <a:pt x="519290" y="532997"/>
                </a:lnTo>
                <a:lnTo>
                  <a:pt x="516849" y="527597"/>
                </a:lnTo>
                <a:lnTo>
                  <a:pt x="514059" y="522197"/>
                </a:lnTo>
                <a:lnTo>
                  <a:pt x="510920" y="516479"/>
                </a:lnTo>
                <a:lnTo>
                  <a:pt x="507782" y="511396"/>
                </a:lnTo>
                <a:lnTo>
                  <a:pt x="504294" y="505996"/>
                </a:lnTo>
                <a:lnTo>
                  <a:pt x="500458" y="501231"/>
                </a:lnTo>
                <a:lnTo>
                  <a:pt x="496273" y="496466"/>
                </a:lnTo>
                <a:lnTo>
                  <a:pt x="491739" y="491701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1000">
                <a:srgbClr val="DBDBDB"/>
              </a:gs>
              <a:gs pos="100000">
                <a:srgbClr val="999999"/>
              </a:gs>
            </a:gsLst>
            <a:lin ang="9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1520" y="365126"/>
            <a:ext cx="5544616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986095-26DC-48B9-BA7B-02E8DFBACA4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51520" y="1825625"/>
            <a:ext cx="5544616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FE15AE-9590-47E3-80CE-AC9507B5660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51520" y="6356351"/>
            <a:ext cx="905496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A2FEFF5-D3AE-45CC-A046-CB5ADFA1DEF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182620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240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8"/>
          <a:stretch>
            <a:fillRect/>
          </a:stretch>
        </p:blipFill>
        <p:spPr>
          <a:xfrm>
            <a:off x="2018134" y="48139"/>
            <a:ext cx="7125867" cy="5902179"/>
          </a:xfrm>
          <a:custGeom>
            <a:avLst/>
            <a:gdLst>
              <a:gd name="connsiteX0" fmla="*/ 0 w 7125867"/>
              <a:gd name="connsiteY0" fmla="*/ 0 h 5902179"/>
              <a:gd name="connsiteX1" fmla="*/ 7125867 w 7125867"/>
              <a:gd name="connsiteY1" fmla="*/ 0 h 5902179"/>
              <a:gd name="connsiteX2" fmla="*/ 7125867 w 7125867"/>
              <a:gd name="connsiteY2" fmla="*/ 5902179 h 5902179"/>
              <a:gd name="connsiteX3" fmla="*/ 0 w 7125867"/>
              <a:gd name="connsiteY3" fmla="*/ 5902179 h 590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5867" h="5902179">
                <a:moveTo>
                  <a:pt x="0" y="0"/>
                </a:moveTo>
                <a:lnTo>
                  <a:pt x="7125867" y="0"/>
                </a:lnTo>
                <a:lnTo>
                  <a:pt x="7125867" y="5902179"/>
                </a:lnTo>
                <a:lnTo>
                  <a:pt x="0" y="5902179"/>
                </a:ln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39042DB5-AE66-44E1-82DE-D2BDDCDFF44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094594" y="3257279"/>
            <a:ext cx="5052732" cy="3600722"/>
          </a:xfrm>
          <a:custGeom>
            <a:avLst/>
            <a:gdLst>
              <a:gd name="connsiteX0" fmla="*/ 0 w 5052732"/>
              <a:gd name="connsiteY0" fmla="*/ 0 h 3600722"/>
              <a:gd name="connsiteX1" fmla="*/ 0 w 5052732"/>
              <a:gd name="connsiteY1" fmla="*/ 3600722 h 3600722"/>
              <a:gd name="connsiteX2" fmla="*/ 5052732 w 5052732"/>
              <a:gd name="connsiteY2" fmla="*/ 3600722 h 3600722"/>
              <a:gd name="connsiteX3" fmla="*/ 2447800 w 5052732"/>
              <a:gd name="connsiteY3" fmla="*/ 1003416 h 3600722"/>
              <a:gd name="connsiteX4" fmla="*/ 2441867 w 5052732"/>
              <a:gd name="connsiteY4" fmla="*/ 1003416 h 3600722"/>
              <a:gd name="connsiteX5" fmla="*/ 2435585 w 5052732"/>
              <a:gd name="connsiteY5" fmla="*/ 1003098 h 3600722"/>
              <a:gd name="connsiteX6" fmla="*/ 2429652 w 5052732"/>
              <a:gd name="connsiteY6" fmla="*/ 1002463 h 3600722"/>
              <a:gd name="connsiteX7" fmla="*/ 2423719 w 5052732"/>
              <a:gd name="connsiteY7" fmla="*/ 1001511 h 3600722"/>
              <a:gd name="connsiteX8" fmla="*/ 2417786 w 5052732"/>
              <a:gd name="connsiteY8" fmla="*/ 1000241 h 3600722"/>
              <a:gd name="connsiteX9" fmla="*/ 2411853 w 5052732"/>
              <a:gd name="connsiteY9" fmla="*/ 998653 h 3600722"/>
              <a:gd name="connsiteX10" fmla="*/ 2406269 w 5052732"/>
              <a:gd name="connsiteY10" fmla="*/ 996749 h 3600722"/>
              <a:gd name="connsiteX11" fmla="*/ 2400336 w 5052732"/>
              <a:gd name="connsiteY11" fmla="*/ 994844 h 3600722"/>
              <a:gd name="connsiteX12" fmla="*/ 2394752 w 5052732"/>
              <a:gd name="connsiteY12" fmla="*/ 992304 h 3600722"/>
              <a:gd name="connsiteX13" fmla="*/ 2389168 w 5052732"/>
              <a:gd name="connsiteY13" fmla="*/ 989447 h 3600722"/>
              <a:gd name="connsiteX14" fmla="*/ 2383584 w 5052732"/>
              <a:gd name="connsiteY14" fmla="*/ 986589 h 3600722"/>
              <a:gd name="connsiteX15" fmla="*/ 2378349 w 5052732"/>
              <a:gd name="connsiteY15" fmla="*/ 983097 h 3600722"/>
              <a:gd name="connsiteX16" fmla="*/ 2373114 w 5052732"/>
              <a:gd name="connsiteY16" fmla="*/ 979605 h 3600722"/>
              <a:gd name="connsiteX17" fmla="*/ 2368228 w 5052732"/>
              <a:gd name="connsiteY17" fmla="*/ 975795 h 3600722"/>
              <a:gd name="connsiteX18" fmla="*/ 2363342 w 5052732"/>
              <a:gd name="connsiteY18" fmla="*/ 971668 h 3600722"/>
              <a:gd name="connsiteX19" fmla="*/ 2358456 w 5052732"/>
              <a:gd name="connsiteY19" fmla="*/ 967223 h 3600722"/>
              <a:gd name="connsiteX20" fmla="*/ 1745612 w 5052732"/>
              <a:gd name="connsiteY20" fmla="*/ 355121 h 3600722"/>
              <a:gd name="connsiteX21" fmla="*/ 1740726 w 5052732"/>
              <a:gd name="connsiteY21" fmla="*/ 350994 h 3600722"/>
              <a:gd name="connsiteX22" fmla="*/ 1736190 w 5052732"/>
              <a:gd name="connsiteY22" fmla="*/ 346866 h 3600722"/>
              <a:gd name="connsiteX23" fmla="*/ 1730954 w 5052732"/>
              <a:gd name="connsiteY23" fmla="*/ 343057 h 3600722"/>
              <a:gd name="connsiteX24" fmla="*/ 1726068 w 5052732"/>
              <a:gd name="connsiteY24" fmla="*/ 339564 h 3600722"/>
              <a:gd name="connsiteX25" fmla="*/ 1720834 w 5052732"/>
              <a:gd name="connsiteY25" fmla="*/ 336072 h 3600722"/>
              <a:gd name="connsiteX26" fmla="*/ 1715250 w 5052732"/>
              <a:gd name="connsiteY26" fmla="*/ 333215 h 3600722"/>
              <a:gd name="connsiteX27" fmla="*/ 1710014 w 5052732"/>
              <a:gd name="connsiteY27" fmla="*/ 330357 h 3600722"/>
              <a:gd name="connsiteX28" fmla="*/ 1704430 w 5052732"/>
              <a:gd name="connsiteY28" fmla="*/ 327818 h 3600722"/>
              <a:gd name="connsiteX29" fmla="*/ 1698498 w 5052732"/>
              <a:gd name="connsiteY29" fmla="*/ 325913 h 3600722"/>
              <a:gd name="connsiteX30" fmla="*/ 1692914 w 5052732"/>
              <a:gd name="connsiteY30" fmla="*/ 323690 h 3600722"/>
              <a:gd name="connsiteX31" fmla="*/ 1686980 w 5052732"/>
              <a:gd name="connsiteY31" fmla="*/ 322420 h 3600722"/>
              <a:gd name="connsiteX32" fmla="*/ 1681396 w 5052732"/>
              <a:gd name="connsiteY32" fmla="*/ 320833 h 3600722"/>
              <a:gd name="connsiteX33" fmla="*/ 1675464 w 5052732"/>
              <a:gd name="connsiteY33" fmla="*/ 319881 h 3600722"/>
              <a:gd name="connsiteX34" fmla="*/ 1669531 w 5052732"/>
              <a:gd name="connsiteY34" fmla="*/ 319246 h 3600722"/>
              <a:gd name="connsiteX35" fmla="*/ 1663598 w 5052732"/>
              <a:gd name="connsiteY35" fmla="*/ 318928 h 3600722"/>
              <a:gd name="connsiteX36" fmla="*/ 1657316 w 5052732"/>
              <a:gd name="connsiteY36" fmla="*/ 318928 h 3600722"/>
              <a:gd name="connsiteX37" fmla="*/ 1651383 w 5052732"/>
              <a:gd name="connsiteY37" fmla="*/ 318928 h 3600722"/>
              <a:gd name="connsiteX38" fmla="*/ 1645450 w 5052732"/>
              <a:gd name="connsiteY38" fmla="*/ 319246 h 3600722"/>
              <a:gd name="connsiteX39" fmla="*/ 1639517 w 5052732"/>
              <a:gd name="connsiteY39" fmla="*/ 319881 h 3600722"/>
              <a:gd name="connsiteX40" fmla="*/ 1633584 w 5052732"/>
              <a:gd name="connsiteY40" fmla="*/ 320833 h 3600722"/>
              <a:gd name="connsiteX41" fmla="*/ 1627651 w 5052732"/>
              <a:gd name="connsiteY41" fmla="*/ 322420 h 3600722"/>
              <a:gd name="connsiteX42" fmla="*/ 1622067 w 5052732"/>
              <a:gd name="connsiteY42" fmla="*/ 323690 h 3600722"/>
              <a:gd name="connsiteX43" fmla="*/ 1616134 w 5052732"/>
              <a:gd name="connsiteY43" fmla="*/ 325913 h 3600722"/>
              <a:gd name="connsiteX44" fmla="*/ 1610550 w 5052732"/>
              <a:gd name="connsiteY44" fmla="*/ 327818 h 3600722"/>
              <a:gd name="connsiteX45" fmla="*/ 1604966 w 5052732"/>
              <a:gd name="connsiteY45" fmla="*/ 330357 h 3600722"/>
              <a:gd name="connsiteX46" fmla="*/ 1599731 w 5052732"/>
              <a:gd name="connsiteY46" fmla="*/ 333215 h 3600722"/>
              <a:gd name="connsiteX47" fmla="*/ 1594147 w 5052732"/>
              <a:gd name="connsiteY47" fmla="*/ 336072 h 3600722"/>
              <a:gd name="connsiteX48" fmla="*/ 1588912 w 5052732"/>
              <a:gd name="connsiteY48" fmla="*/ 339564 h 3600722"/>
              <a:gd name="connsiteX49" fmla="*/ 1583677 w 5052732"/>
              <a:gd name="connsiteY49" fmla="*/ 343057 h 3600722"/>
              <a:gd name="connsiteX50" fmla="*/ 1578791 w 5052732"/>
              <a:gd name="connsiteY50" fmla="*/ 346866 h 3600722"/>
              <a:gd name="connsiteX51" fmla="*/ 1573905 w 5052732"/>
              <a:gd name="connsiteY51" fmla="*/ 350994 h 3600722"/>
              <a:gd name="connsiteX52" fmla="*/ 1569368 w 5052732"/>
              <a:gd name="connsiteY52" fmla="*/ 355121 h 3600722"/>
              <a:gd name="connsiteX53" fmla="*/ 1564831 w 5052732"/>
              <a:gd name="connsiteY53" fmla="*/ 359883 h 3600722"/>
              <a:gd name="connsiteX54" fmla="*/ 1560992 w 5052732"/>
              <a:gd name="connsiteY54" fmla="*/ 364645 h 3600722"/>
              <a:gd name="connsiteX55" fmla="*/ 1557153 w 5052732"/>
              <a:gd name="connsiteY55" fmla="*/ 369725 h 3600722"/>
              <a:gd name="connsiteX56" fmla="*/ 1553314 w 5052732"/>
              <a:gd name="connsiteY56" fmla="*/ 374805 h 3600722"/>
              <a:gd name="connsiteX57" fmla="*/ 1550173 w 5052732"/>
              <a:gd name="connsiteY57" fmla="*/ 379884 h 3600722"/>
              <a:gd name="connsiteX58" fmla="*/ 1547032 w 5052732"/>
              <a:gd name="connsiteY58" fmla="*/ 385599 h 3600722"/>
              <a:gd name="connsiteX59" fmla="*/ 1544589 w 5052732"/>
              <a:gd name="connsiteY59" fmla="*/ 390679 h 3600722"/>
              <a:gd name="connsiteX60" fmla="*/ 1542146 w 5052732"/>
              <a:gd name="connsiteY60" fmla="*/ 396393 h 3600722"/>
              <a:gd name="connsiteX61" fmla="*/ 1540052 w 5052732"/>
              <a:gd name="connsiteY61" fmla="*/ 401791 h 3600722"/>
              <a:gd name="connsiteX62" fmla="*/ 1537958 w 5052732"/>
              <a:gd name="connsiteY62" fmla="*/ 407823 h 3600722"/>
              <a:gd name="connsiteX63" fmla="*/ 1536562 w 5052732"/>
              <a:gd name="connsiteY63" fmla="*/ 413855 h 3600722"/>
              <a:gd name="connsiteX64" fmla="*/ 1535166 w 5052732"/>
              <a:gd name="connsiteY64" fmla="*/ 419252 h 3600722"/>
              <a:gd name="connsiteX65" fmla="*/ 1534119 w 5052732"/>
              <a:gd name="connsiteY65" fmla="*/ 425284 h 3600722"/>
              <a:gd name="connsiteX66" fmla="*/ 1533421 w 5052732"/>
              <a:gd name="connsiteY66" fmla="*/ 431316 h 3600722"/>
              <a:gd name="connsiteX67" fmla="*/ 1533072 w 5052732"/>
              <a:gd name="connsiteY67" fmla="*/ 437031 h 3600722"/>
              <a:gd name="connsiteX68" fmla="*/ 1533072 w 5052732"/>
              <a:gd name="connsiteY68" fmla="*/ 443380 h 3600722"/>
              <a:gd name="connsiteX69" fmla="*/ 1533072 w 5052732"/>
              <a:gd name="connsiteY69" fmla="*/ 449413 h 3600722"/>
              <a:gd name="connsiteX70" fmla="*/ 1533421 w 5052732"/>
              <a:gd name="connsiteY70" fmla="*/ 455127 h 3600722"/>
              <a:gd name="connsiteX71" fmla="*/ 1534119 w 5052732"/>
              <a:gd name="connsiteY71" fmla="*/ 461159 h 3600722"/>
              <a:gd name="connsiteX72" fmla="*/ 1535166 w 5052732"/>
              <a:gd name="connsiteY72" fmla="*/ 467191 h 3600722"/>
              <a:gd name="connsiteX73" fmla="*/ 1536562 w 5052732"/>
              <a:gd name="connsiteY73" fmla="*/ 472589 h 3600722"/>
              <a:gd name="connsiteX74" fmla="*/ 1537958 w 5052732"/>
              <a:gd name="connsiteY74" fmla="*/ 478621 h 3600722"/>
              <a:gd name="connsiteX75" fmla="*/ 1540052 w 5052732"/>
              <a:gd name="connsiteY75" fmla="*/ 484653 h 3600722"/>
              <a:gd name="connsiteX76" fmla="*/ 1542146 w 5052732"/>
              <a:gd name="connsiteY76" fmla="*/ 490050 h 3600722"/>
              <a:gd name="connsiteX77" fmla="*/ 1544589 w 5052732"/>
              <a:gd name="connsiteY77" fmla="*/ 495765 h 3600722"/>
              <a:gd name="connsiteX78" fmla="*/ 1547032 w 5052732"/>
              <a:gd name="connsiteY78" fmla="*/ 500844 h 3600722"/>
              <a:gd name="connsiteX79" fmla="*/ 1550173 w 5052732"/>
              <a:gd name="connsiteY79" fmla="*/ 506559 h 3600722"/>
              <a:gd name="connsiteX80" fmla="*/ 1553314 w 5052732"/>
              <a:gd name="connsiteY80" fmla="*/ 511956 h 3600722"/>
              <a:gd name="connsiteX81" fmla="*/ 1557153 w 5052732"/>
              <a:gd name="connsiteY81" fmla="*/ 516718 h 3600722"/>
              <a:gd name="connsiteX82" fmla="*/ 1560992 w 5052732"/>
              <a:gd name="connsiteY82" fmla="*/ 521798 h 3600722"/>
              <a:gd name="connsiteX83" fmla="*/ 1564831 w 5052732"/>
              <a:gd name="connsiteY83" fmla="*/ 526878 h 3600722"/>
              <a:gd name="connsiteX84" fmla="*/ 1569368 w 5052732"/>
              <a:gd name="connsiteY84" fmla="*/ 531322 h 3600722"/>
              <a:gd name="connsiteX85" fmla="*/ 2395799 w 5052732"/>
              <a:gd name="connsiteY85" fmla="*/ 1356136 h 3600722"/>
              <a:gd name="connsiteX86" fmla="*/ 2399987 w 5052732"/>
              <a:gd name="connsiteY86" fmla="*/ 1361216 h 3600722"/>
              <a:gd name="connsiteX87" fmla="*/ 2404175 w 5052732"/>
              <a:gd name="connsiteY87" fmla="*/ 1365661 h 3600722"/>
              <a:gd name="connsiteX88" fmla="*/ 2408014 w 5052732"/>
              <a:gd name="connsiteY88" fmla="*/ 1371058 h 3600722"/>
              <a:gd name="connsiteX89" fmla="*/ 2411504 w 5052732"/>
              <a:gd name="connsiteY89" fmla="*/ 1375820 h 3600722"/>
              <a:gd name="connsiteX90" fmla="*/ 2414994 w 5052732"/>
              <a:gd name="connsiteY90" fmla="*/ 1380900 h 3600722"/>
              <a:gd name="connsiteX91" fmla="*/ 2417786 w 5052732"/>
              <a:gd name="connsiteY91" fmla="*/ 1386614 h 3600722"/>
              <a:gd name="connsiteX92" fmla="*/ 2420578 w 5052732"/>
              <a:gd name="connsiteY92" fmla="*/ 1392012 h 3600722"/>
              <a:gd name="connsiteX93" fmla="*/ 2423021 w 5052732"/>
              <a:gd name="connsiteY93" fmla="*/ 1397409 h 3600722"/>
              <a:gd name="connsiteX94" fmla="*/ 2425115 w 5052732"/>
              <a:gd name="connsiteY94" fmla="*/ 1403123 h 3600722"/>
              <a:gd name="connsiteX95" fmla="*/ 2426860 w 5052732"/>
              <a:gd name="connsiteY95" fmla="*/ 1408838 h 3600722"/>
              <a:gd name="connsiteX96" fmla="*/ 2428605 w 5052732"/>
              <a:gd name="connsiteY96" fmla="*/ 1414870 h 3600722"/>
              <a:gd name="connsiteX97" fmla="*/ 2430001 w 5052732"/>
              <a:gd name="connsiteY97" fmla="*/ 1420585 h 3600722"/>
              <a:gd name="connsiteX98" fmla="*/ 2430699 w 5052732"/>
              <a:gd name="connsiteY98" fmla="*/ 1426299 h 3600722"/>
              <a:gd name="connsiteX99" fmla="*/ 2431397 w 5052732"/>
              <a:gd name="connsiteY99" fmla="*/ 1432332 h 3600722"/>
              <a:gd name="connsiteX100" fmla="*/ 2432095 w 5052732"/>
              <a:gd name="connsiteY100" fmla="*/ 1438364 h 3600722"/>
              <a:gd name="connsiteX101" fmla="*/ 2432095 w 5052732"/>
              <a:gd name="connsiteY101" fmla="*/ 1444713 h 3600722"/>
              <a:gd name="connsiteX102" fmla="*/ 2432095 w 5052732"/>
              <a:gd name="connsiteY102" fmla="*/ 1450428 h 3600722"/>
              <a:gd name="connsiteX103" fmla="*/ 2431397 w 5052732"/>
              <a:gd name="connsiteY103" fmla="*/ 1456460 h 3600722"/>
              <a:gd name="connsiteX104" fmla="*/ 2430699 w 5052732"/>
              <a:gd name="connsiteY104" fmla="*/ 1462492 h 3600722"/>
              <a:gd name="connsiteX105" fmla="*/ 2430001 w 5052732"/>
              <a:gd name="connsiteY105" fmla="*/ 1468207 h 3600722"/>
              <a:gd name="connsiteX106" fmla="*/ 2428605 w 5052732"/>
              <a:gd name="connsiteY106" fmla="*/ 1473921 h 3600722"/>
              <a:gd name="connsiteX107" fmla="*/ 2426860 w 5052732"/>
              <a:gd name="connsiteY107" fmla="*/ 1479954 h 3600722"/>
              <a:gd name="connsiteX108" fmla="*/ 2425115 w 5052732"/>
              <a:gd name="connsiteY108" fmla="*/ 1485668 h 3600722"/>
              <a:gd name="connsiteX109" fmla="*/ 2423021 w 5052732"/>
              <a:gd name="connsiteY109" fmla="*/ 1491383 h 3600722"/>
              <a:gd name="connsiteX110" fmla="*/ 2420578 w 5052732"/>
              <a:gd name="connsiteY110" fmla="*/ 1496780 h 3600722"/>
              <a:gd name="connsiteX111" fmla="*/ 2417786 w 5052732"/>
              <a:gd name="connsiteY111" fmla="*/ 1502177 h 3600722"/>
              <a:gd name="connsiteX112" fmla="*/ 2414994 w 5052732"/>
              <a:gd name="connsiteY112" fmla="*/ 1507574 h 3600722"/>
              <a:gd name="connsiteX113" fmla="*/ 2411504 w 5052732"/>
              <a:gd name="connsiteY113" fmla="*/ 1512972 h 3600722"/>
              <a:gd name="connsiteX114" fmla="*/ 2408014 w 5052732"/>
              <a:gd name="connsiteY114" fmla="*/ 1517734 h 3600722"/>
              <a:gd name="connsiteX115" fmla="*/ 2404175 w 5052732"/>
              <a:gd name="connsiteY115" fmla="*/ 1523131 h 3600722"/>
              <a:gd name="connsiteX116" fmla="*/ 2399987 w 5052732"/>
              <a:gd name="connsiteY116" fmla="*/ 1527576 h 3600722"/>
              <a:gd name="connsiteX117" fmla="*/ 2395799 w 5052732"/>
              <a:gd name="connsiteY117" fmla="*/ 1532338 h 3600722"/>
              <a:gd name="connsiteX118" fmla="*/ 2390913 w 5052732"/>
              <a:gd name="connsiteY118" fmla="*/ 1536783 h 3600722"/>
              <a:gd name="connsiteX119" fmla="*/ 2386027 w 5052732"/>
              <a:gd name="connsiteY119" fmla="*/ 1540910 h 3600722"/>
              <a:gd name="connsiteX120" fmla="*/ 2381141 w 5052732"/>
              <a:gd name="connsiteY120" fmla="*/ 1544720 h 3600722"/>
              <a:gd name="connsiteX121" fmla="*/ 2376255 w 5052732"/>
              <a:gd name="connsiteY121" fmla="*/ 1548529 h 3600722"/>
              <a:gd name="connsiteX122" fmla="*/ 2371020 w 5052732"/>
              <a:gd name="connsiteY122" fmla="*/ 1551704 h 3600722"/>
              <a:gd name="connsiteX123" fmla="*/ 2365436 w 5052732"/>
              <a:gd name="connsiteY123" fmla="*/ 1554561 h 3600722"/>
              <a:gd name="connsiteX124" fmla="*/ 2359503 w 5052732"/>
              <a:gd name="connsiteY124" fmla="*/ 1557419 h 3600722"/>
              <a:gd name="connsiteX125" fmla="*/ 2353919 w 5052732"/>
              <a:gd name="connsiteY125" fmla="*/ 1559641 h 3600722"/>
              <a:gd name="connsiteX126" fmla="*/ 2348335 w 5052732"/>
              <a:gd name="connsiteY126" fmla="*/ 1561864 h 3600722"/>
              <a:gd name="connsiteX127" fmla="*/ 2342751 w 5052732"/>
              <a:gd name="connsiteY127" fmla="*/ 1563768 h 3600722"/>
              <a:gd name="connsiteX128" fmla="*/ 2336818 w 5052732"/>
              <a:gd name="connsiteY128" fmla="*/ 1565356 h 3600722"/>
              <a:gd name="connsiteX129" fmla="*/ 2330885 w 5052732"/>
              <a:gd name="connsiteY129" fmla="*/ 1566626 h 3600722"/>
              <a:gd name="connsiteX130" fmla="*/ 2324952 w 5052732"/>
              <a:gd name="connsiteY130" fmla="*/ 1567578 h 3600722"/>
              <a:gd name="connsiteX131" fmla="*/ 2319019 w 5052732"/>
              <a:gd name="connsiteY131" fmla="*/ 1568531 h 3600722"/>
              <a:gd name="connsiteX132" fmla="*/ 2313086 w 5052732"/>
              <a:gd name="connsiteY132" fmla="*/ 1568848 h 3600722"/>
              <a:gd name="connsiteX133" fmla="*/ 2307153 w 5052732"/>
              <a:gd name="connsiteY133" fmla="*/ 1568848 h 3600722"/>
              <a:gd name="connsiteX134" fmla="*/ 2301220 w 5052732"/>
              <a:gd name="connsiteY134" fmla="*/ 1568848 h 3600722"/>
              <a:gd name="connsiteX135" fmla="*/ 2295287 w 5052732"/>
              <a:gd name="connsiteY135" fmla="*/ 1568531 h 3600722"/>
              <a:gd name="connsiteX136" fmla="*/ 2289354 w 5052732"/>
              <a:gd name="connsiteY136" fmla="*/ 1567578 h 3600722"/>
              <a:gd name="connsiteX137" fmla="*/ 2283421 w 5052732"/>
              <a:gd name="connsiteY137" fmla="*/ 1566626 h 3600722"/>
              <a:gd name="connsiteX138" fmla="*/ 2277488 w 5052732"/>
              <a:gd name="connsiteY138" fmla="*/ 1565356 h 3600722"/>
              <a:gd name="connsiteX139" fmla="*/ 2271904 w 5052732"/>
              <a:gd name="connsiteY139" fmla="*/ 1563768 h 3600722"/>
              <a:gd name="connsiteX140" fmla="*/ 2265971 w 5052732"/>
              <a:gd name="connsiteY140" fmla="*/ 1561864 h 3600722"/>
              <a:gd name="connsiteX141" fmla="*/ 2260387 w 5052732"/>
              <a:gd name="connsiteY141" fmla="*/ 1559641 h 3600722"/>
              <a:gd name="connsiteX142" fmla="*/ 2254803 w 5052732"/>
              <a:gd name="connsiteY142" fmla="*/ 1557419 h 3600722"/>
              <a:gd name="connsiteX143" fmla="*/ 2249219 w 5052732"/>
              <a:gd name="connsiteY143" fmla="*/ 1554561 h 3600722"/>
              <a:gd name="connsiteX144" fmla="*/ 2243984 w 5052732"/>
              <a:gd name="connsiteY144" fmla="*/ 1551704 h 3600722"/>
              <a:gd name="connsiteX145" fmla="*/ 2238749 w 5052732"/>
              <a:gd name="connsiteY145" fmla="*/ 1548529 h 3600722"/>
              <a:gd name="connsiteX146" fmla="*/ 2233514 w 5052732"/>
              <a:gd name="connsiteY146" fmla="*/ 1544720 h 3600722"/>
              <a:gd name="connsiteX147" fmla="*/ 2228628 w 5052732"/>
              <a:gd name="connsiteY147" fmla="*/ 1540910 h 3600722"/>
              <a:gd name="connsiteX148" fmla="*/ 2223742 w 5052732"/>
              <a:gd name="connsiteY148" fmla="*/ 1536783 h 3600722"/>
              <a:gd name="connsiteX149" fmla="*/ 2219205 w 5052732"/>
              <a:gd name="connsiteY149" fmla="*/ 1532338 h 3600722"/>
              <a:gd name="connsiteX150" fmla="*/ 1493286 w 5052732"/>
              <a:gd name="connsiteY150" fmla="*/ 807848 h 3600722"/>
              <a:gd name="connsiteX151" fmla="*/ 1488749 w 5052732"/>
              <a:gd name="connsiteY151" fmla="*/ 803086 h 3600722"/>
              <a:gd name="connsiteX152" fmla="*/ 1483863 w 5052732"/>
              <a:gd name="connsiteY152" fmla="*/ 798958 h 3600722"/>
              <a:gd name="connsiteX153" fmla="*/ 1478977 w 5052732"/>
              <a:gd name="connsiteY153" fmla="*/ 795149 h 3600722"/>
              <a:gd name="connsiteX154" fmla="*/ 1473742 w 5052732"/>
              <a:gd name="connsiteY154" fmla="*/ 791656 h 3600722"/>
              <a:gd name="connsiteX155" fmla="*/ 1468507 w 5052732"/>
              <a:gd name="connsiteY155" fmla="*/ 788481 h 3600722"/>
              <a:gd name="connsiteX156" fmla="*/ 1463272 w 5052732"/>
              <a:gd name="connsiteY156" fmla="*/ 785307 h 3600722"/>
              <a:gd name="connsiteX157" fmla="*/ 1457688 w 5052732"/>
              <a:gd name="connsiteY157" fmla="*/ 782449 h 3600722"/>
              <a:gd name="connsiteX158" fmla="*/ 1452104 w 5052732"/>
              <a:gd name="connsiteY158" fmla="*/ 780227 h 3600722"/>
              <a:gd name="connsiteX159" fmla="*/ 1446520 w 5052732"/>
              <a:gd name="connsiteY159" fmla="*/ 778005 h 3600722"/>
              <a:gd name="connsiteX160" fmla="*/ 1440587 w 5052732"/>
              <a:gd name="connsiteY160" fmla="*/ 776417 h 3600722"/>
              <a:gd name="connsiteX161" fmla="*/ 1435003 w 5052732"/>
              <a:gd name="connsiteY161" fmla="*/ 774512 h 3600722"/>
              <a:gd name="connsiteX162" fmla="*/ 1429070 w 5052732"/>
              <a:gd name="connsiteY162" fmla="*/ 773560 h 3600722"/>
              <a:gd name="connsiteX163" fmla="*/ 1423137 w 5052732"/>
              <a:gd name="connsiteY163" fmla="*/ 772607 h 3600722"/>
              <a:gd name="connsiteX164" fmla="*/ 1417204 w 5052732"/>
              <a:gd name="connsiteY164" fmla="*/ 771655 h 3600722"/>
              <a:gd name="connsiteX165" fmla="*/ 1411271 w 5052732"/>
              <a:gd name="connsiteY165" fmla="*/ 771338 h 3600722"/>
              <a:gd name="connsiteX166" fmla="*/ 1405338 w 5052732"/>
              <a:gd name="connsiteY166" fmla="*/ 771020 h 3600722"/>
              <a:gd name="connsiteX167" fmla="*/ 1399056 w 5052732"/>
              <a:gd name="connsiteY167" fmla="*/ 771338 h 3600722"/>
              <a:gd name="connsiteX168" fmla="*/ 1393123 w 5052732"/>
              <a:gd name="connsiteY168" fmla="*/ 771655 h 3600722"/>
              <a:gd name="connsiteX169" fmla="*/ 1387190 w 5052732"/>
              <a:gd name="connsiteY169" fmla="*/ 772607 h 3600722"/>
              <a:gd name="connsiteX170" fmla="*/ 1381257 w 5052732"/>
              <a:gd name="connsiteY170" fmla="*/ 773560 h 3600722"/>
              <a:gd name="connsiteX171" fmla="*/ 1375673 w 5052732"/>
              <a:gd name="connsiteY171" fmla="*/ 774512 h 3600722"/>
              <a:gd name="connsiteX172" fmla="*/ 1369740 w 5052732"/>
              <a:gd name="connsiteY172" fmla="*/ 776417 h 3600722"/>
              <a:gd name="connsiteX173" fmla="*/ 1364156 w 5052732"/>
              <a:gd name="connsiteY173" fmla="*/ 778005 h 3600722"/>
              <a:gd name="connsiteX174" fmla="*/ 1358223 w 5052732"/>
              <a:gd name="connsiteY174" fmla="*/ 780227 h 3600722"/>
              <a:gd name="connsiteX175" fmla="*/ 1352639 w 5052732"/>
              <a:gd name="connsiteY175" fmla="*/ 782449 h 3600722"/>
              <a:gd name="connsiteX176" fmla="*/ 1347404 w 5052732"/>
              <a:gd name="connsiteY176" fmla="*/ 785307 h 3600722"/>
              <a:gd name="connsiteX177" fmla="*/ 1341820 w 5052732"/>
              <a:gd name="connsiteY177" fmla="*/ 788481 h 3600722"/>
              <a:gd name="connsiteX178" fmla="*/ 1336585 w 5052732"/>
              <a:gd name="connsiteY178" fmla="*/ 791656 h 3600722"/>
              <a:gd name="connsiteX179" fmla="*/ 1331699 w 5052732"/>
              <a:gd name="connsiteY179" fmla="*/ 795149 h 3600722"/>
              <a:gd name="connsiteX180" fmla="*/ 1326464 w 5052732"/>
              <a:gd name="connsiteY180" fmla="*/ 798958 h 3600722"/>
              <a:gd name="connsiteX181" fmla="*/ 1321927 w 5052732"/>
              <a:gd name="connsiteY181" fmla="*/ 803086 h 3600722"/>
              <a:gd name="connsiteX182" fmla="*/ 1317041 w 5052732"/>
              <a:gd name="connsiteY182" fmla="*/ 807848 h 3600722"/>
              <a:gd name="connsiteX183" fmla="*/ 1312853 w 5052732"/>
              <a:gd name="connsiteY183" fmla="*/ 812293 h 3600722"/>
              <a:gd name="connsiteX184" fmla="*/ 1308665 w 5052732"/>
              <a:gd name="connsiteY184" fmla="*/ 817055 h 3600722"/>
              <a:gd name="connsiteX185" fmla="*/ 1304826 w 5052732"/>
              <a:gd name="connsiteY185" fmla="*/ 822134 h 3600722"/>
              <a:gd name="connsiteX186" fmla="*/ 1301336 w 5052732"/>
              <a:gd name="connsiteY186" fmla="*/ 827214 h 3600722"/>
              <a:gd name="connsiteX187" fmla="*/ 1297846 w 5052732"/>
              <a:gd name="connsiteY187" fmla="*/ 832611 h 3600722"/>
              <a:gd name="connsiteX188" fmla="*/ 1295054 w 5052732"/>
              <a:gd name="connsiteY188" fmla="*/ 837691 h 3600722"/>
              <a:gd name="connsiteX189" fmla="*/ 1292262 w 5052732"/>
              <a:gd name="connsiteY189" fmla="*/ 843406 h 3600722"/>
              <a:gd name="connsiteX190" fmla="*/ 1289819 w 5052732"/>
              <a:gd name="connsiteY190" fmla="*/ 848803 h 3600722"/>
              <a:gd name="connsiteX191" fmla="*/ 1287725 w 5052732"/>
              <a:gd name="connsiteY191" fmla="*/ 854517 h 3600722"/>
              <a:gd name="connsiteX192" fmla="*/ 1285631 w 5052732"/>
              <a:gd name="connsiteY192" fmla="*/ 859915 h 3600722"/>
              <a:gd name="connsiteX193" fmla="*/ 1284235 w 5052732"/>
              <a:gd name="connsiteY193" fmla="*/ 865947 h 3600722"/>
              <a:gd name="connsiteX194" fmla="*/ 1282839 w 5052732"/>
              <a:gd name="connsiteY194" fmla="*/ 871979 h 3600722"/>
              <a:gd name="connsiteX195" fmla="*/ 1281792 w 5052732"/>
              <a:gd name="connsiteY195" fmla="*/ 878011 h 3600722"/>
              <a:gd name="connsiteX196" fmla="*/ 1281094 w 5052732"/>
              <a:gd name="connsiteY196" fmla="*/ 883726 h 3600722"/>
              <a:gd name="connsiteX197" fmla="*/ 1280745 w 5052732"/>
              <a:gd name="connsiteY197" fmla="*/ 889758 h 3600722"/>
              <a:gd name="connsiteX198" fmla="*/ 1280745 w 5052732"/>
              <a:gd name="connsiteY198" fmla="*/ 895790 h 3600722"/>
              <a:gd name="connsiteX199" fmla="*/ 1280745 w 5052732"/>
              <a:gd name="connsiteY199" fmla="*/ 901504 h 3600722"/>
              <a:gd name="connsiteX200" fmla="*/ 1281094 w 5052732"/>
              <a:gd name="connsiteY200" fmla="*/ 907537 h 3600722"/>
              <a:gd name="connsiteX201" fmla="*/ 1281792 w 5052732"/>
              <a:gd name="connsiteY201" fmla="*/ 913569 h 3600722"/>
              <a:gd name="connsiteX202" fmla="*/ 1282839 w 5052732"/>
              <a:gd name="connsiteY202" fmla="*/ 919283 h 3600722"/>
              <a:gd name="connsiteX203" fmla="*/ 1284235 w 5052732"/>
              <a:gd name="connsiteY203" fmla="*/ 925315 h 3600722"/>
              <a:gd name="connsiteX204" fmla="*/ 1285631 w 5052732"/>
              <a:gd name="connsiteY204" fmla="*/ 931348 h 3600722"/>
              <a:gd name="connsiteX205" fmla="*/ 1287725 w 5052732"/>
              <a:gd name="connsiteY205" fmla="*/ 936745 h 3600722"/>
              <a:gd name="connsiteX206" fmla="*/ 1289819 w 5052732"/>
              <a:gd name="connsiteY206" fmla="*/ 942459 h 3600722"/>
              <a:gd name="connsiteX207" fmla="*/ 1292262 w 5052732"/>
              <a:gd name="connsiteY207" fmla="*/ 947857 h 3600722"/>
              <a:gd name="connsiteX208" fmla="*/ 1295054 w 5052732"/>
              <a:gd name="connsiteY208" fmla="*/ 953571 h 3600722"/>
              <a:gd name="connsiteX209" fmla="*/ 1297846 w 5052732"/>
              <a:gd name="connsiteY209" fmla="*/ 958968 h 3600722"/>
              <a:gd name="connsiteX210" fmla="*/ 1301336 w 5052732"/>
              <a:gd name="connsiteY210" fmla="*/ 964048 h 3600722"/>
              <a:gd name="connsiteX211" fmla="*/ 1304826 w 5052732"/>
              <a:gd name="connsiteY211" fmla="*/ 969445 h 3600722"/>
              <a:gd name="connsiteX212" fmla="*/ 1308665 w 5052732"/>
              <a:gd name="connsiteY212" fmla="*/ 974207 h 3600722"/>
              <a:gd name="connsiteX213" fmla="*/ 1312853 w 5052732"/>
              <a:gd name="connsiteY213" fmla="*/ 978970 h 3600722"/>
              <a:gd name="connsiteX214" fmla="*/ 1317041 w 5052732"/>
              <a:gd name="connsiteY214" fmla="*/ 983732 h 3600722"/>
              <a:gd name="connsiteX215" fmla="*/ 2756315 w 5052732"/>
              <a:gd name="connsiteY215" fmla="*/ 2420965 h 3600722"/>
              <a:gd name="connsiteX216" fmla="*/ 2760503 w 5052732"/>
              <a:gd name="connsiteY216" fmla="*/ 2425410 h 3600722"/>
              <a:gd name="connsiteX217" fmla="*/ 2764691 w 5052732"/>
              <a:gd name="connsiteY217" fmla="*/ 2430490 h 3600722"/>
              <a:gd name="connsiteX218" fmla="*/ 2768530 w 5052732"/>
              <a:gd name="connsiteY218" fmla="*/ 2435252 h 3600722"/>
              <a:gd name="connsiteX219" fmla="*/ 2772020 w 5052732"/>
              <a:gd name="connsiteY219" fmla="*/ 2440332 h 3600722"/>
              <a:gd name="connsiteX220" fmla="*/ 2775510 w 5052732"/>
              <a:gd name="connsiteY220" fmla="*/ 2445729 h 3600722"/>
              <a:gd name="connsiteX221" fmla="*/ 2778302 w 5052732"/>
              <a:gd name="connsiteY221" fmla="*/ 2450808 h 3600722"/>
              <a:gd name="connsiteX222" fmla="*/ 2781094 w 5052732"/>
              <a:gd name="connsiteY222" fmla="*/ 2456523 h 3600722"/>
              <a:gd name="connsiteX223" fmla="*/ 2783537 w 5052732"/>
              <a:gd name="connsiteY223" fmla="*/ 2462238 h 3600722"/>
              <a:gd name="connsiteX224" fmla="*/ 2785631 w 5052732"/>
              <a:gd name="connsiteY224" fmla="*/ 2467635 h 3600722"/>
              <a:gd name="connsiteX225" fmla="*/ 2787376 w 5052732"/>
              <a:gd name="connsiteY225" fmla="*/ 2473350 h 3600722"/>
              <a:gd name="connsiteX226" fmla="*/ 2789121 w 5052732"/>
              <a:gd name="connsiteY226" fmla="*/ 2479064 h 3600722"/>
              <a:gd name="connsiteX227" fmla="*/ 2790517 w 5052732"/>
              <a:gd name="connsiteY227" fmla="*/ 2485096 h 3600722"/>
              <a:gd name="connsiteX228" fmla="*/ 2791215 w 5052732"/>
              <a:gd name="connsiteY228" fmla="*/ 2491128 h 3600722"/>
              <a:gd name="connsiteX229" fmla="*/ 2791913 w 5052732"/>
              <a:gd name="connsiteY229" fmla="*/ 2496843 h 3600722"/>
              <a:gd name="connsiteX230" fmla="*/ 2792611 w 5052732"/>
              <a:gd name="connsiteY230" fmla="*/ 2502875 h 3600722"/>
              <a:gd name="connsiteX231" fmla="*/ 2792611 w 5052732"/>
              <a:gd name="connsiteY231" fmla="*/ 2508907 h 3600722"/>
              <a:gd name="connsiteX232" fmla="*/ 2792611 w 5052732"/>
              <a:gd name="connsiteY232" fmla="*/ 2514939 h 3600722"/>
              <a:gd name="connsiteX233" fmla="*/ 2791913 w 5052732"/>
              <a:gd name="connsiteY233" fmla="*/ 2520654 h 3600722"/>
              <a:gd name="connsiteX234" fmla="*/ 2791215 w 5052732"/>
              <a:gd name="connsiteY234" fmla="*/ 2526686 h 3600722"/>
              <a:gd name="connsiteX235" fmla="*/ 2790517 w 5052732"/>
              <a:gd name="connsiteY235" fmla="*/ 2532718 h 3600722"/>
              <a:gd name="connsiteX236" fmla="*/ 2789121 w 5052732"/>
              <a:gd name="connsiteY236" fmla="*/ 2538433 h 3600722"/>
              <a:gd name="connsiteX237" fmla="*/ 2787376 w 5052732"/>
              <a:gd name="connsiteY237" fmla="*/ 2544465 h 3600722"/>
              <a:gd name="connsiteX238" fmla="*/ 2785631 w 5052732"/>
              <a:gd name="connsiteY238" fmla="*/ 2550180 h 3600722"/>
              <a:gd name="connsiteX239" fmla="*/ 2783537 w 5052732"/>
              <a:gd name="connsiteY239" fmla="*/ 2555577 h 3600722"/>
              <a:gd name="connsiteX240" fmla="*/ 2781094 w 5052732"/>
              <a:gd name="connsiteY240" fmla="*/ 2561292 h 3600722"/>
              <a:gd name="connsiteX241" fmla="*/ 2778302 w 5052732"/>
              <a:gd name="connsiteY241" fmla="*/ 2566689 h 3600722"/>
              <a:gd name="connsiteX242" fmla="*/ 2775510 w 5052732"/>
              <a:gd name="connsiteY242" fmla="*/ 2572086 h 3600722"/>
              <a:gd name="connsiteX243" fmla="*/ 2772020 w 5052732"/>
              <a:gd name="connsiteY243" fmla="*/ 2577166 h 3600722"/>
              <a:gd name="connsiteX244" fmla="*/ 2768530 w 5052732"/>
              <a:gd name="connsiteY244" fmla="*/ 2582563 h 3600722"/>
              <a:gd name="connsiteX245" fmla="*/ 2764691 w 5052732"/>
              <a:gd name="connsiteY245" fmla="*/ 2587325 h 3600722"/>
              <a:gd name="connsiteX246" fmla="*/ 2760503 w 5052732"/>
              <a:gd name="connsiteY246" fmla="*/ 2592405 h 3600722"/>
              <a:gd name="connsiteX247" fmla="*/ 2756315 w 5052732"/>
              <a:gd name="connsiteY247" fmla="*/ 2596849 h 3600722"/>
              <a:gd name="connsiteX248" fmla="*/ 2752127 w 5052732"/>
              <a:gd name="connsiteY248" fmla="*/ 2600659 h 3600722"/>
              <a:gd name="connsiteX249" fmla="*/ 2747939 w 5052732"/>
              <a:gd name="connsiteY249" fmla="*/ 2604469 h 3600722"/>
              <a:gd name="connsiteX250" fmla="*/ 2743751 w 5052732"/>
              <a:gd name="connsiteY250" fmla="*/ 2607644 h 3600722"/>
              <a:gd name="connsiteX251" fmla="*/ 2739214 w 5052732"/>
              <a:gd name="connsiteY251" fmla="*/ 2611136 h 3600722"/>
              <a:gd name="connsiteX252" fmla="*/ 2735026 w 5052732"/>
              <a:gd name="connsiteY252" fmla="*/ 2613993 h 3600722"/>
              <a:gd name="connsiteX253" fmla="*/ 2730140 w 5052732"/>
              <a:gd name="connsiteY253" fmla="*/ 2616533 h 3600722"/>
              <a:gd name="connsiteX254" fmla="*/ 2725603 w 5052732"/>
              <a:gd name="connsiteY254" fmla="*/ 2619390 h 3600722"/>
              <a:gd name="connsiteX255" fmla="*/ 2720717 w 5052732"/>
              <a:gd name="connsiteY255" fmla="*/ 2621613 h 3600722"/>
              <a:gd name="connsiteX256" fmla="*/ 2716180 w 5052732"/>
              <a:gd name="connsiteY256" fmla="*/ 2623518 h 3600722"/>
              <a:gd name="connsiteX257" fmla="*/ 2710945 w 5052732"/>
              <a:gd name="connsiteY257" fmla="*/ 2625740 h 3600722"/>
              <a:gd name="connsiteX258" fmla="*/ 2706059 w 5052732"/>
              <a:gd name="connsiteY258" fmla="*/ 2627645 h 3600722"/>
              <a:gd name="connsiteX259" fmla="*/ 2701173 w 5052732"/>
              <a:gd name="connsiteY259" fmla="*/ 2628915 h 3600722"/>
              <a:gd name="connsiteX260" fmla="*/ 2695938 w 5052732"/>
              <a:gd name="connsiteY260" fmla="*/ 2630185 h 3600722"/>
              <a:gd name="connsiteX261" fmla="*/ 2691052 w 5052732"/>
              <a:gd name="connsiteY261" fmla="*/ 2631455 h 3600722"/>
              <a:gd name="connsiteX262" fmla="*/ 2685817 w 5052732"/>
              <a:gd name="connsiteY262" fmla="*/ 2632090 h 3600722"/>
              <a:gd name="connsiteX263" fmla="*/ 2680582 w 5052732"/>
              <a:gd name="connsiteY263" fmla="*/ 2632725 h 3600722"/>
              <a:gd name="connsiteX264" fmla="*/ 2675348 w 5052732"/>
              <a:gd name="connsiteY264" fmla="*/ 2633042 h 3600722"/>
              <a:gd name="connsiteX265" fmla="*/ 2670461 w 5052732"/>
              <a:gd name="connsiteY265" fmla="*/ 2633042 h 3600722"/>
              <a:gd name="connsiteX266" fmla="*/ 2665226 w 5052732"/>
              <a:gd name="connsiteY266" fmla="*/ 2633042 h 3600722"/>
              <a:gd name="connsiteX267" fmla="*/ 2659991 w 5052732"/>
              <a:gd name="connsiteY267" fmla="*/ 2633042 h 3600722"/>
              <a:gd name="connsiteX268" fmla="*/ 2654756 w 5052732"/>
              <a:gd name="connsiteY268" fmla="*/ 2632407 h 3600722"/>
              <a:gd name="connsiteX269" fmla="*/ 2649521 w 5052732"/>
              <a:gd name="connsiteY269" fmla="*/ 2632090 h 3600722"/>
              <a:gd name="connsiteX270" fmla="*/ 2644635 w 5052732"/>
              <a:gd name="connsiteY270" fmla="*/ 2631137 h 3600722"/>
              <a:gd name="connsiteX271" fmla="*/ 2639051 w 5052732"/>
              <a:gd name="connsiteY271" fmla="*/ 2629867 h 3600722"/>
              <a:gd name="connsiteX272" fmla="*/ 2633816 w 5052732"/>
              <a:gd name="connsiteY272" fmla="*/ 2628597 h 3600722"/>
              <a:gd name="connsiteX273" fmla="*/ 2628930 w 5052732"/>
              <a:gd name="connsiteY273" fmla="*/ 2627010 h 3600722"/>
              <a:gd name="connsiteX274" fmla="*/ 2624044 w 5052732"/>
              <a:gd name="connsiteY274" fmla="*/ 2625423 h 3600722"/>
              <a:gd name="connsiteX275" fmla="*/ 2619158 w 5052732"/>
              <a:gd name="connsiteY275" fmla="*/ 2623200 h 3600722"/>
              <a:gd name="connsiteX276" fmla="*/ 2614272 w 5052732"/>
              <a:gd name="connsiteY276" fmla="*/ 2621295 h 3600722"/>
              <a:gd name="connsiteX277" fmla="*/ 2609735 w 5052732"/>
              <a:gd name="connsiteY277" fmla="*/ 2618756 h 3600722"/>
              <a:gd name="connsiteX278" fmla="*/ 2604849 w 5052732"/>
              <a:gd name="connsiteY278" fmla="*/ 2616216 h 3600722"/>
              <a:gd name="connsiteX279" fmla="*/ 2600312 w 5052732"/>
              <a:gd name="connsiteY279" fmla="*/ 2613676 h 360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5052732" h="3600722">
                <a:moveTo>
                  <a:pt x="0" y="0"/>
                </a:moveTo>
                <a:lnTo>
                  <a:pt x="0" y="3600722"/>
                </a:lnTo>
                <a:lnTo>
                  <a:pt x="5052732" y="3600722"/>
                </a:lnTo>
                <a:lnTo>
                  <a:pt x="2447800" y="1003416"/>
                </a:lnTo>
                <a:lnTo>
                  <a:pt x="2441867" y="1003416"/>
                </a:lnTo>
                <a:lnTo>
                  <a:pt x="2435585" y="1003098"/>
                </a:lnTo>
                <a:lnTo>
                  <a:pt x="2429652" y="1002463"/>
                </a:lnTo>
                <a:lnTo>
                  <a:pt x="2423719" y="1001511"/>
                </a:lnTo>
                <a:lnTo>
                  <a:pt x="2417786" y="1000241"/>
                </a:lnTo>
                <a:lnTo>
                  <a:pt x="2411853" y="998653"/>
                </a:lnTo>
                <a:lnTo>
                  <a:pt x="2406269" y="996749"/>
                </a:lnTo>
                <a:lnTo>
                  <a:pt x="2400336" y="994844"/>
                </a:lnTo>
                <a:lnTo>
                  <a:pt x="2394752" y="992304"/>
                </a:lnTo>
                <a:lnTo>
                  <a:pt x="2389168" y="989447"/>
                </a:lnTo>
                <a:lnTo>
                  <a:pt x="2383584" y="986589"/>
                </a:lnTo>
                <a:lnTo>
                  <a:pt x="2378349" y="983097"/>
                </a:lnTo>
                <a:lnTo>
                  <a:pt x="2373114" y="979605"/>
                </a:lnTo>
                <a:lnTo>
                  <a:pt x="2368228" y="975795"/>
                </a:lnTo>
                <a:lnTo>
                  <a:pt x="2363342" y="971668"/>
                </a:lnTo>
                <a:lnTo>
                  <a:pt x="2358456" y="967223"/>
                </a:lnTo>
                <a:lnTo>
                  <a:pt x="1745612" y="355121"/>
                </a:lnTo>
                <a:lnTo>
                  <a:pt x="1740726" y="350994"/>
                </a:lnTo>
                <a:lnTo>
                  <a:pt x="1736190" y="346866"/>
                </a:lnTo>
                <a:lnTo>
                  <a:pt x="1730954" y="343057"/>
                </a:lnTo>
                <a:lnTo>
                  <a:pt x="1726068" y="339564"/>
                </a:lnTo>
                <a:lnTo>
                  <a:pt x="1720834" y="336072"/>
                </a:lnTo>
                <a:lnTo>
                  <a:pt x="1715250" y="333215"/>
                </a:lnTo>
                <a:lnTo>
                  <a:pt x="1710014" y="330357"/>
                </a:lnTo>
                <a:lnTo>
                  <a:pt x="1704430" y="327818"/>
                </a:lnTo>
                <a:lnTo>
                  <a:pt x="1698498" y="325913"/>
                </a:lnTo>
                <a:lnTo>
                  <a:pt x="1692914" y="323690"/>
                </a:lnTo>
                <a:lnTo>
                  <a:pt x="1686980" y="322420"/>
                </a:lnTo>
                <a:lnTo>
                  <a:pt x="1681396" y="320833"/>
                </a:lnTo>
                <a:lnTo>
                  <a:pt x="1675464" y="319881"/>
                </a:lnTo>
                <a:lnTo>
                  <a:pt x="1669531" y="319246"/>
                </a:lnTo>
                <a:lnTo>
                  <a:pt x="1663598" y="318928"/>
                </a:lnTo>
                <a:lnTo>
                  <a:pt x="1657316" y="318928"/>
                </a:lnTo>
                <a:lnTo>
                  <a:pt x="1651383" y="318928"/>
                </a:lnTo>
                <a:lnTo>
                  <a:pt x="1645450" y="319246"/>
                </a:lnTo>
                <a:lnTo>
                  <a:pt x="1639517" y="319881"/>
                </a:lnTo>
                <a:lnTo>
                  <a:pt x="1633584" y="320833"/>
                </a:lnTo>
                <a:lnTo>
                  <a:pt x="1627651" y="322420"/>
                </a:lnTo>
                <a:lnTo>
                  <a:pt x="1622067" y="323690"/>
                </a:lnTo>
                <a:lnTo>
                  <a:pt x="1616134" y="325913"/>
                </a:lnTo>
                <a:lnTo>
                  <a:pt x="1610550" y="327818"/>
                </a:lnTo>
                <a:lnTo>
                  <a:pt x="1604966" y="330357"/>
                </a:lnTo>
                <a:lnTo>
                  <a:pt x="1599731" y="333215"/>
                </a:lnTo>
                <a:lnTo>
                  <a:pt x="1594147" y="336072"/>
                </a:lnTo>
                <a:lnTo>
                  <a:pt x="1588912" y="339564"/>
                </a:lnTo>
                <a:lnTo>
                  <a:pt x="1583677" y="343057"/>
                </a:lnTo>
                <a:lnTo>
                  <a:pt x="1578791" y="346866"/>
                </a:lnTo>
                <a:lnTo>
                  <a:pt x="1573905" y="350994"/>
                </a:lnTo>
                <a:lnTo>
                  <a:pt x="1569368" y="355121"/>
                </a:lnTo>
                <a:lnTo>
                  <a:pt x="1564831" y="359883"/>
                </a:lnTo>
                <a:lnTo>
                  <a:pt x="1560992" y="364645"/>
                </a:lnTo>
                <a:lnTo>
                  <a:pt x="1557153" y="369725"/>
                </a:lnTo>
                <a:lnTo>
                  <a:pt x="1553314" y="374805"/>
                </a:lnTo>
                <a:lnTo>
                  <a:pt x="1550173" y="379884"/>
                </a:lnTo>
                <a:lnTo>
                  <a:pt x="1547032" y="385599"/>
                </a:lnTo>
                <a:lnTo>
                  <a:pt x="1544589" y="390679"/>
                </a:lnTo>
                <a:lnTo>
                  <a:pt x="1542146" y="396393"/>
                </a:lnTo>
                <a:lnTo>
                  <a:pt x="1540052" y="401791"/>
                </a:lnTo>
                <a:lnTo>
                  <a:pt x="1537958" y="407823"/>
                </a:lnTo>
                <a:lnTo>
                  <a:pt x="1536562" y="413855"/>
                </a:lnTo>
                <a:lnTo>
                  <a:pt x="1535166" y="419252"/>
                </a:lnTo>
                <a:lnTo>
                  <a:pt x="1534119" y="425284"/>
                </a:lnTo>
                <a:cubicBezTo>
                  <a:pt x="1533886" y="427295"/>
                  <a:pt x="1533654" y="429305"/>
                  <a:pt x="1533421" y="431316"/>
                </a:cubicBezTo>
                <a:cubicBezTo>
                  <a:pt x="1533305" y="433221"/>
                  <a:pt x="1533188" y="435126"/>
                  <a:pt x="1533072" y="437031"/>
                </a:cubicBezTo>
                <a:lnTo>
                  <a:pt x="1533072" y="443380"/>
                </a:lnTo>
                <a:lnTo>
                  <a:pt x="1533072" y="449413"/>
                </a:lnTo>
                <a:cubicBezTo>
                  <a:pt x="1533188" y="451318"/>
                  <a:pt x="1533305" y="453222"/>
                  <a:pt x="1533421" y="455127"/>
                </a:cubicBezTo>
                <a:cubicBezTo>
                  <a:pt x="1533654" y="457138"/>
                  <a:pt x="1533886" y="459148"/>
                  <a:pt x="1534119" y="461159"/>
                </a:cubicBezTo>
                <a:lnTo>
                  <a:pt x="1535166" y="467191"/>
                </a:lnTo>
                <a:lnTo>
                  <a:pt x="1536562" y="472589"/>
                </a:lnTo>
                <a:lnTo>
                  <a:pt x="1537958" y="478621"/>
                </a:lnTo>
                <a:lnTo>
                  <a:pt x="1540052" y="484653"/>
                </a:lnTo>
                <a:lnTo>
                  <a:pt x="1542146" y="490050"/>
                </a:lnTo>
                <a:lnTo>
                  <a:pt x="1544589" y="495765"/>
                </a:lnTo>
                <a:lnTo>
                  <a:pt x="1547032" y="500844"/>
                </a:lnTo>
                <a:lnTo>
                  <a:pt x="1550173" y="506559"/>
                </a:lnTo>
                <a:lnTo>
                  <a:pt x="1553314" y="511956"/>
                </a:lnTo>
                <a:lnTo>
                  <a:pt x="1557153" y="516718"/>
                </a:lnTo>
                <a:lnTo>
                  <a:pt x="1560992" y="521798"/>
                </a:lnTo>
                <a:lnTo>
                  <a:pt x="1564831" y="526878"/>
                </a:lnTo>
                <a:lnTo>
                  <a:pt x="1569368" y="531322"/>
                </a:lnTo>
                <a:lnTo>
                  <a:pt x="2395799" y="1356136"/>
                </a:lnTo>
                <a:lnTo>
                  <a:pt x="2399987" y="1361216"/>
                </a:lnTo>
                <a:lnTo>
                  <a:pt x="2404175" y="1365661"/>
                </a:lnTo>
                <a:lnTo>
                  <a:pt x="2408014" y="1371058"/>
                </a:lnTo>
                <a:lnTo>
                  <a:pt x="2411504" y="1375820"/>
                </a:lnTo>
                <a:lnTo>
                  <a:pt x="2414994" y="1380900"/>
                </a:lnTo>
                <a:lnTo>
                  <a:pt x="2417786" y="1386614"/>
                </a:lnTo>
                <a:lnTo>
                  <a:pt x="2420578" y="1392012"/>
                </a:lnTo>
                <a:lnTo>
                  <a:pt x="2423021" y="1397409"/>
                </a:lnTo>
                <a:lnTo>
                  <a:pt x="2425115" y="1403123"/>
                </a:lnTo>
                <a:lnTo>
                  <a:pt x="2426860" y="1408838"/>
                </a:lnTo>
                <a:lnTo>
                  <a:pt x="2428605" y="1414870"/>
                </a:lnTo>
                <a:lnTo>
                  <a:pt x="2430001" y="1420585"/>
                </a:lnTo>
                <a:cubicBezTo>
                  <a:pt x="2430234" y="1422490"/>
                  <a:pt x="2430466" y="1424394"/>
                  <a:pt x="2430699" y="1426299"/>
                </a:cubicBezTo>
                <a:cubicBezTo>
                  <a:pt x="2430932" y="1428310"/>
                  <a:pt x="2431164" y="1430321"/>
                  <a:pt x="2431397" y="1432332"/>
                </a:cubicBezTo>
                <a:cubicBezTo>
                  <a:pt x="2431630" y="1434343"/>
                  <a:pt x="2431862" y="1436353"/>
                  <a:pt x="2432095" y="1438364"/>
                </a:cubicBezTo>
                <a:lnTo>
                  <a:pt x="2432095" y="1444713"/>
                </a:lnTo>
                <a:lnTo>
                  <a:pt x="2432095" y="1450428"/>
                </a:lnTo>
                <a:cubicBezTo>
                  <a:pt x="2431862" y="1452439"/>
                  <a:pt x="2431630" y="1454449"/>
                  <a:pt x="2431397" y="1456460"/>
                </a:cubicBezTo>
                <a:cubicBezTo>
                  <a:pt x="2431164" y="1458471"/>
                  <a:pt x="2430932" y="1460481"/>
                  <a:pt x="2430699" y="1462492"/>
                </a:cubicBezTo>
                <a:cubicBezTo>
                  <a:pt x="2430466" y="1464397"/>
                  <a:pt x="2430234" y="1466302"/>
                  <a:pt x="2430001" y="1468207"/>
                </a:cubicBezTo>
                <a:lnTo>
                  <a:pt x="2428605" y="1473921"/>
                </a:lnTo>
                <a:lnTo>
                  <a:pt x="2426860" y="1479954"/>
                </a:lnTo>
                <a:lnTo>
                  <a:pt x="2425115" y="1485668"/>
                </a:lnTo>
                <a:lnTo>
                  <a:pt x="2423021" y="1491383"/>
                </a:lnTo>
                <a:lnTo>
                  <a:pt x="2420578" y="1496780"/>
                </a:lnTo>
                <a:lnTo>
                  <a:pt x="2417786" y="1502177"/>
                </a:lnTo>
                <a:lnTo>
                  <a:pt x="2414994" y="1507574"/>
                </a:lnTo>
                <a:lnTo>
                  <a:pt x="2411504" y="1512972"/>
                </a:lnTo>
                <a:lnTo>
                  <a:pt x="2408014" y="1517734"/>
                </a:lnTo>
                <a:lnTo>
                  <a:pt x="2404175" y="1523131"/>
                </a:lnTo>
                <a:lnTo>
                  <a:pt x="2399987" y="1527576"/>
                </a:lnTo>
                <a:lnTo>
                  <a:pt x="2395799" y="1532338"/>
                </a:lnTo>
                <a:lnTo>
                  <a:pt x="2390913" y="1536783"/>
                </a:lnTo>
                <a:lnTo>
                  <a:pt x="2386027" y="1540910"/>
                </a:lnTo>
                <a:lnTo>
                  <a:pt x="2381141" y="1544720"/>
                </a:lnTo>
                <a:lnTo>
                  <a:pt x="2376255" y="1548529"/>
                </a:lnTo>
                <a:lnTo>
                  <a:pt x="2371020" y="1551704"/>
                </a:lnTo>
                <a:lnTo>
                  <a:pt x="2365436" y="1554561"/>
                </a:lnTo>
                <a:lnTo>
                  <a:pt x="2359503" y="1557419"/>
                </a:lnTo>
                <a:lnTo>
                  <a:pt x="2353919" y="1559641"/>
                </a:lnTo>
                <a:lnTo>
                  <a:pt x="2348335" y="1561864"/>
                </a:lnTo>
                <a:lnTo>
                  <a:pt x="2342751" y="1563768"/>
                </a:lnTo>
                <a:lnTo>
                  <a:pt x="2336818" y="1565356"/>
                </a:lnTo>
                <a:lnTo>
                  <a:pt x="2330885" y="1566626"/>
                </a:lnTo>
                <a:lnTo>
                  <a:pt x="2324952" y="1567578"/>
                </a:lnTo>
                <a:lnTo>
                  <a:pt x="2319019" y="1568531"/>
                </a:lnTo>
                <a:lnTo>
                  <a:pt x="2313086" y="1568848"/>
                </a:lnTo>
                <a:lnTo>
                  <a:pt x="2307153" y="1568848"/>
                </a:lnTo>
                <a:lnTo>
                  <a:pt x="2301220" y="1568848"/>
                </a:lnTo>
                <a:lnTo>
                  <a:pt x="2295287" y="1568531"/>
                </a:lnTo>
                <a:lnTo>
                  <a:pt x="2289354" y="1567578"/>
                </a:lnTo>
                <a:lnTo>
                  <a:pt x="2283421" y="1566626"/>
                </a:lnTo>
                <a:lnTo>
                  <a:pt x="2277488" y="1565356"/>
                </a:lnTo>
                <a:lnTo>
                  <a:pt x="2271904" y="1563768"/>
                </a:lnTo>
                <a:lnTo>
                  <a:pt x="2265971" y="1561864"/>
                </a:lnTo>
                <a:lnTo>
                  <a:pt x="2260387" y="1559641"/>
                </a:lnTo>
                <a:lnTo>
                  <a:pt x="2254803" y="1557419"/>
                </a:lnTo>
                <a:lnTo>
                  <a:pt x="2249219" y="1554561"/>
                </a:lnTo>
                <a:lnTo>
                  <a:pt x="2243984" y="1551704"/>
                </a:lnTo>
                <a:lnTo>
                  <a:pt x="2238749" y="1548529"/>
                </a:lnTo>
                <a:lnTo>
                  <a:pt x="2233514" y="1544720"/>
                </a:lnTo>
                <a:lnTo>
                  <a:pt x="2228628" y="1540910"/>
                </a:lnTo>
                <a:lnTo>
                  <a:pt x="2223742" y="1536783"/>
                </a:lnTo>
                <a:lnTo>
                  <a:pt x="2219205" y="1532338"/>
                </a:lnTo>
                <a:lnTo>
                  <a:pt x="1493286" y="807848"/>
                </a:lnTo>
                <a:lnTo>
                  <a:pt x="1488749" y="803086"/>
                </a:lnTo>
                <a:lnTo>
                  <a:pt x="1483863" y="798958"/>
                </a:lnTo>
                <a:lnTo>
                  <a:pt x="1478977" y="795149"/>
                </a:lnTo>
                <a:lnTo>
                  <a:pt x="1473742" y="791656"/>
                </a:lnTo>
                <a:lnTo>
                  <a:pt x="1468507" y="788481"/>
                </a:lnTo>
                <a:lnTo>
                  <a:pt x="1463272" y="785307"/>
                </a:lnTo>
                <a:lnTo>
                  <a:pt x="1457688" y="782449"/>
                </a:lnTo>
                <a:lnTo>
                  <a:pt x="1452104" y="780227"/>
                </a:lnTo>
                <a:lnTo>
                  <a:pt x="1446520" y="778005"/>
                </a:lnTo>
                <a:lnTo>
                  <a:pt x="1440587" y="776417"/>
                </a:lnTo>
                <a:lnTo>
                  <a:pt x="1435003" y="774512"/>
                </a:lnTo>
                <a:lnTo>
                  <a:pt x="1429070" y="773560"/>
                </a:lnTo>
                <a:lnTo>
                  <a:pt x="1423137" y="772607"/>
                </a:lnTo>
                <a:lnTo>
                  <a:pt x="1417204" y="771655"/>
                </a:lnTo>
                <a:lnTo>
                  <a:pt x="1411271" y="771338"/>
                </a:lnTo>
                <a:lnTo>
                  <a:pt x="1405338" y="771020"/>
                </a:lnTo>
                <a:lnTo>
                  <a:pt x="1399056" y="771338"/>
                </a:lnTo>
                <a:lnTo>
                  <a:pt x="1393123" y="771655"/>
                </a:lnTo>
                <a:lnTo>
                  <a:pt x="1387190" y="772607"/>
                </a:lnTo>
                <a:lnTo>
                  <a:pt x="1381257" y="773560"/>
                </a:lnTo>
                <a:lnTo>
                  <a:pt x="1375673" y="774512"/>
                </a:lnTo>
                <a:lnTo>
                  <a:pt x="1369740" y="776417"/>
                </a:lnTo>
                <a:lnTo>
                  <a:pt x="1364156" y="778005"/>
                </a:lnTo>
                <a:lnTo>
                  <a:pt x="1358223" y="780227"/>
                </a:lnTo>
                <a:lnTo>
                  <a:pt x="1352639" y="782449"/>
                </a:lnTo>
                <a:lnTo>
                  <a:pt x="1347404" y="785307"/>
                </a:lnTo>
                <a:lnTo>
                  <a:pt x="1341820" y="788481"/>
                </a:lnTo>
                <a:lnTo>
                  <a:pt x="1336585" y="791656"/>
                </a:lnTo>
                <a:lnTo>
                  <a:pt x="1331699" y="795149"/>
                </a:lnTo>
                <a:lnTo>
                  <a:pt x="1326464" y="798958"/>
                </a:lnTo>
                <a:lnTo>
                  <a:pt x="1321927" y="803086"/>
                </a:lnTo>
                <a:lnTo>
                  <a:pt x="1317041" y="807848"/>
                </a:lnTo>
                <a:lnTo>
                  <a:pt x="1312853" y="812293"/>
                </a:lnTo>
                <a:lnTo>
                  <a:pt x="1308665" y="817055"/>
                </a:lnTo>
                <a:lnTo>
                  <a:pt x="1304826" y="822134"/>
                </a:lnTo>
                <a:lnTo>
                  <a:pt x="1301336" y="827214"/>
                </a:lnTo>
                <a:lnTo>
                  <a:pt x="1297846" y="832611"/>
                </a:lnTo>
                <a:lnTo>
                  <a:pt x="1295054" y="837691"/>
                </a:lnTo>
                <a:lnTo>
                  <a:pt x="1292262" y="843406"/>
                </a:lnTo>
                <a:lnTo>
                  <a:pt x="1289819" y="848803"/>
                </a:lnTo>
                <a:lnTo>
                  <a:pt x="1287725" y="854517"/>
                </a:lnTo>
                <a:lnTo>
                  <a:pt x="1285631" y="859915"/>
                </a:lnTo>
                <a:lnTo>
                  <a:pt x="1284235" y="865947"/>
                </a:lnTo>
                <a:lnTo>
                  <a:pt x="1282839" y="871979"/>
                </a:lnTo>
                <a:lnTo>
                  <a:pt x="1281792" y="878011"/>
                </a:lnTo>
                <a:cubicBezTo>
                  <a:pt x="1281559" y="879916"/>
                  <a:pt x="1281327" y="881821"/>
                  <a:pt x="1281094" y="883726"/>
                </a:cubicBezTo>
                <a:cubicBezTo>
                  <a:pt x="1280978" y="885737"/>
                  <a:pt x="1280861" y="887747"/>
                  <a:pt x="1280745" y="889758"/>
                </a:cubicBezTo>
                <a:lnTo>
                  <a:pt x="1280745" y="895790"/>
                </a:lnTo>
                <a:lnTo>
                  <a:pt x="1280745" y="901504"/>
                </a:lnTo>
                <a:cubicBezTo>
                  <a:pt x="1280861" y="903515"/>
                  <a:pt x="1280978" y="905526"/>
                  <a:pt x="1281094" y="907537"/>
                </a:cubicBezTo>
                <a:cubicBezTo>
                  <a:pt x="1281327" y="909548"/>
                  <a:pt x="1281559" y="911558"/>
                  <a:pt x="1281792" y="913569"/>
                </a:cubicBezTo>
                <a:lnTo>
                  <a:pt x="1282839" y="919283"/>
                </a:lnTo>
                <a:lnTo>
                  <a:pt x="1284235" y="925315"/>
                </a:lnTo>
                <a:lnTo>
                  <a:pt x="1285631" y="931348"/>
                </a:lnTo>
                <a:lnTo>
                  <a:pt x="1287725" y="936745"/>
                </a:lnTo>
                <a:lnTo>
                  <a:pt x="1289819" y="942459"/>
                </a:lnTo>
                <a:lnTo>
                  <a:pt x="1292262" y="947857"/>
                </a:lnTo>
                <a:lnTo>
                  <a:pt x="1295054" y="953571"/>
                </a:lnTo>
                <a:lnTo>
                  <a:pt x="1297846" y="958968"/>
                </a:lnTo>
                <a:lnTo>
                  <a:pt x="1301336" y="964048"/>
                </a:lnTo>
                <a:lnTo>
                  <a:pt x="1304826" y="969445"/>
                </a:lnTo>
                <a:lnTo>
                  <a:pt x="1308665" y="974207"/>
                </a:lnTo>
                <a:lnTo>
                  <a:pt x="1312853" y="978970"/>
                </a:lnTo>
                <a:lnTo>
                  <a:pt x="1317041" y="983732"/>
                </a:lnTo>
                <a:lnTo>
                  <a:pt x="2756315" y="2420965"/>
                </a:lnTo>
                <a:lnTo>
                  <a:pt x="2760503" y="2425410"/>
                </a:lnTo>
                <a:lnTo>
                  <a:pt x="2764691" y="2430490"/>
                </a:lnTo>
                <a:lnTo>
                  <a:pt x="2768530" y="2435252"/>
                </a:lnTo>
                <a:lnTo>
                  <a:pt x="2772020" y="2440332"/>
                </a:lnTo>
                <a:lnTo>
                  <a:pt x="2775510" y="2445729"/>
                </a:lnTo>
                <a:lnTo>
                  <a:pt x="2778302" y="2450808"/>
                </a:lnTo>
                <a:lnTo>
                  <a:pt x="2781094" y="2456523"/>
                </a:lnTo>
                <a:lnTo>
                  <a:pt x="2783537" y="2462238"/>
                </a:lnTo>
                <a:lnTo>
                  <a:pt x="2785631" y="2467635"/>
                </a:lnTo>
                <a:lnTo>
                  <a:pt x="2787376" y="2473350"/>
                </a:lnTo>
                <a:lnTo>
                  <a:pt x="2789121" y="2479064"/>
                </a:lnTo>
                <a:lnTo>
                  <a:pt x="2790517" y="2485096"/>
                </a:lnTo>
                <a:cubicBezTo>
                  <a:pt x="2790750" y="2487107"/>
                  <a:pt x="2790982" y="2489117"/>
                  <a:pt x="2791215" y="2491128"/>
                </a:cubicBezTo>
                <a:cubicBezTo>
                  <a:pt x="2791448" y="2493033"/>
                  <a:pt x="2791680" y="2494938"/>
                  <a:pt x="2791913" y="2496843"/>
                </a:cubicBezTo>
                <a:cubicBezTo>
                  <a:pt x="2792146" y="2498854"/>
                  <a:pt x="2792378" y="2500864"/>
                  <a:pt x="2792611" y="2502875"/>
                </a:cubicBezTo>
                <a:lnTo>
                  <a:pt x="2792611" y="2508907"/>
                </a:lnTo>
                <a:lnTo>
                  <a:pt x="2792611" y="2514939"/>
                </a:lnTo>
                <a:cubicBezTo>
                  <a:pt x="2792378" y="2516844"/>
                  <a:pt x="2792146" y="2518749"/>
                  <a:pt x="2791913" y="2520654"/>
                </a:cubicBezTo>
                <a:cubicBezTo>
                  <a:pt x="2791680" y="2522665"/>
                  <a:pt x="2791448" y="2524675"/>
                  <a:pt x="2791215" y="2526686"/>
                </a:cubicBezTo>
                <a:cubicBezTo>
                  <a:pt x="2790982" y="2528697"/>
                  <a:pt x="2790750" y="2530707"/>
                  <a:pt x="2790517" y="2532718"/>
                </a:cubicBezTo>
                <a:lnTo>
                  <a:pt x="2789121" y="2538433"/>
                </a:lnTo>
                <a:lnTo>
                  <a:pt x="2787376" y="2544465"/>
                </a:lnTo>
                <a:lnTo>
                  <a:pt x="2785631" y="2550180"/>
                </a:lnTo>
                <a:lnTo>
                  <a:pt x="2783537" y="2555577"/>
                </a:lnTo>
                <a:lnTo>
                  <a:pt x="2781094" y="2561292"/>
                </a:lnTo>
                <a:lnTo>
                  <a:pt x="2778302" y="2566689"/>
                </a:lnTo>
                <a:lnTo>
                  <a:pt x="2775510" y="2572086"/>
                </a:lnTo>
                <a:lnTo>
                  <a:pt x="2772020" y="2577166"/>
                </a:lnTo>
                <a:lnTo>
                  <a:pt x="2768530" y="2582563"/>
                </a:lnTo>
                <a:lnTo>
                  <a:pt x="2764691" y="2587325"/>
                </a:lnTo>
                <a:lnTo>
                  <a:pt x="2760503" y="2592405"/>
                </a:lnTo>
                <a:lnTo>
                  <a:pt x="2756315" y="2596849"/>
                </a:lnTo>
                <a:lnTo>
                  <a:pt x="2752127" y="2600659"/>
                </a:lnTo>
                <a:lnTo>
                  <a:pt x="2747939" y="2604469"/>
                </a:lnTo>
                <a:lnTo>
                  <a:pt x="2743751" y="2607644"/>
                </a:lnTo>
                <a:lnTo>
                  <a:pt x="2739214" y="2611136"/>
                </a:lnTo>
                <a:lnTo>
                  <a:pt x="2735026" y="2613993"/>
                </a:lnTo>
                <a:lnTo>
                  <a:pt x="2730140" y="2616533"/>
                </a:lnTo>
                <a:lnTo>
                  <a:pt x="2725603" y="2619390"/>
                </a:lnTo>
                <a:lnTo>
                  <a:pt x="2720717" y="2621613"/>
                </a:lnTo>
                <a:lnTo>
                  <a:pt x="2716180" y="2623518"/>
                </a:lnTo>
                <a:lnTo>
                  <a:pt x="2710945" y="2625740"/>
                </a:lnTo>
                <a:lnTo>
                  <a:pt x="2706059" y="2627645"/>
                </a:lnTo>
                <a:lnTo>
                  <a:pt x="2701173" y="2628915"/>
                </a:lnTo>
                <a:lnTo>
                  <a:pt x="2695938" y="2630185"/>
                </a:lnTo>
                <a:lnTo>
                  <a:pt x="2691052" y="2631455"/>
                </a:lnTo>
                <a:lnTo>
                  <a:pt x="2685817" y="2632090"/>
                </a:lnTo>
                <a:lnTo>
                  <a:pt x="2680582" y="2632725"/>
                </a:lnTo>
                <a:lnTo>
                  <a:pt x="2675348" y="2633042"/>
                </a:lnTo>
                <a:lnTo>
                  <a:pt x="2670461" y="2633042"/>
                </a:lnTo>
                <a:lnTo>
                  <a:pt x="2665226" y="2633042"/>
                </a:lnTo>
                <a:lnTo>
                  <a:pt x="2659991" y="2633042"/>
                </a:lnTo>
                <a:lnTo>
                  <a:pt x="2654756" y="2632407"/>
                </a:lnTo>
                <a:lnTo>
                  <a:pt x="2649521" y="2632090"/>
                </a:lnTo>
                <a:lnTo>
                  <a:pt x="2644635" y="2631137"/>
                </a:lnTo>
                <a:lnTo>
                  <a:pt x="2639051" y="2629867"/>
                </a:lnTo>
                <a:lnTo>
                  <a:pt x="2633816" y="2628597"/>
                </a:lnTo>
                <a:lnTo>
                  <a:pt x="2628930" y="2627010"/>
                </a:lnTo>
                <a:lnTo>
                  <a:pt x="2624044" y="2625423"/>
                </a:lnTo>
                <a:lnTo>
                  <a:pt x="2619158" y="2623200"/>
                </a:lnTo>
                <a:lnTo>
                  <a:pt x="2614272" y="2621295"/>
                </a:lnTo>
                <a:lnTo>
                  <a:pt x="2609735" y="2618756"/>
                </a:lnTo>
                <a:lnTo>
                  <a:pt x="2604849" y="2616216"/>
                </a:lnTo>
                <a:lnTo>
                  <a:pt x="2600312" y="26136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85663283-ED1E-428C-85B6-7EC9AAAD4C7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147326" cy="6857999"/>
          </a:xfrm>
          <a:custGeom>
            <a:avLst/>
            <a:gdLst>
              <a:gd name="connsiteX0" fmla="*/ 9147326 w 9147326"/>
              <a:gd name="connsiteY0" fmla="*/ 0 h 6857999"/>
              <a:gd name="connsiteX1" fmla="*/ 0 w 9147326"/>
              <a:gd name="connsiteY1" fmla="*/ 0 h 6857999"/>
              <a:gd name="connsiteX2" fmla="*/ 0 w 9147326"/>
              <a:gd name="connsiteY2" fmla="*/ 117731 h 6857999"/>
              <a:gd name="connsiteX3" fmla="*/ 2563450 w 9147326"/>
              <a:gd name="connsiteY3" fmla="*/ 2678112 h 6857999"/>
              <a:gd name="connsiteX4" fmla="*/ 2567987 w 9147326"/>
              <a:gd name="connsiteY4" fmla="*/ 2682875 h 6857999"/>
              <a:gd name="connsiteX5" fmla="*/ 2572175 w 9147326"/>
              <a:gd name="connsiteY5" fmla="*/ 2687320 h 6857999"/>
              <a:gd name="connsiteX6" fmla="*/ 2576014 w 9147326"/>
              <a:gd name="connsiteY6" fmla="*/ 2692717 h 6857999"/>
              <a:gd name="connsiteX7" fmla="*/ 2579503 w 9147326"/>
              <a:gd name="connsiteY7" fmla="*/ 2697480 h 6857999"/>
              <a:gd name="connsiteX8" fmla="*/ 2582644 w 9147326"/>
              <a:gd name="connsiteY8" fmla="*/ 2702877 h 6857999"/>
              <a:gd name="connsiteX9" fmla="*/ 2585785 w 9147326"/>
              <a:gd name="connsiteY9" fmla="*/ 2708275 h 6857999"/>
              <a:gd name="connsiteX10" fmla="*/ 2588577 w 9147326"/>
              <a:gd name="connsiteY10" fmla="*/ 2713672 h 6857999"/>
              <a:gd name="connsiteX11" fmla="*/ 2591020 w 9147326"/>
              <a:gd name="connsiteY11" fmla="*/ 2719070 h 6857999"/>
              <a:gd name="connsiteX12" fmla="*/ 2593114 w 9147326"/>
              <a:gd name="connsiteY12" fmla="*/ 2725102 h 6857999"/>
              <a:gd name="connsiteX13" fmla="*/ 2594859 w 9147326"/>
              <a:gd name="connsiteY13" fmla="*/ 2730817 h 6857999"/>
              <a:gd name="connsiteX14" fmla="*/ 2596254 w 9147326"/>
              <a:gd name="connsiteY14" fmla="*/ 2736532 h 6857999"/>
              <a:gd name="connsiteX15" fmla="*/ 2597650 w 9147326"/>
              <a:gd name="connsiteY15" fmla="*/ 2742565 h 6857999"/>
              <a:gd name="connsiteX16" fmla="*/ 2598697 w 9147326"/>
              <a:gd name="connsiteY16" fmla="*/ 2748280 h 6857999"/>
              <a:gd name="connsiteX17" fmla="*/ 2599395 w 9147326"/>
              <a:gd name="connsiteY17" fmla="*/ 2753995 h 6857999"/>
              <a:gd name="connsiteX18" fmla="*/ 2599744 w 9147326"/>
              <a:gd name="connsiteY18" fmla="*/ 2760345 h 6857999"/>
              <a:gd name="connsiteX19" fmla="*/ 2600093 w 9147326"/>
              <a:gd name="connsiteY19" fmla="*/ 2766377 h 6857999"/>
              <a:gd name="connsiteX20" fmla="*/ 2599744 w 9147326"/>
              <a:gd name="connsiteY20" fmla="*/ 2772092 h 6857999"/>
              <a:gd name="connsiteX21" fmla="*/ 2599395 w 9147326"/>
              <a:gd name="connsiteY21" fmla="*/ 2778125 h 6857999"/>
              <a:gd name="connsiteX22" fmla="*/ 2598697 w 9147326"/>
              <a:gd name="connsiteY22" fmla="*/ 2784157 h 6857999"/>
              <a:gd name="connsiteX23" fmla="*/ 2597650 w 9147326"/>
              <a:gd name="connsiteY23" fmla="*/ 2790190 h 6857999"/>
              <a:gd name="connsiteX24" fmla="*/ 2596254 w 9147326"/>
              <a:gd name="connsiteY24" fmla="*/ 2795905 h 6857999"/>
              <a:gd name="connsiteX25" fmla="*/ 2594859 w 9147326"/>
              <a:gd name="connsiteY25" fmla="*/ 2801620 h 6857999"/>
              <a:gd name="connsiteX26" fmla="*/ 2593114 w 9147326"/>
              <a:gd name="connsiteY26" fmla="*/ 2807335 h 6857999"/>
              <a:gd name="connsiteX27" fmla="*/ 2591020 w 9147326"/>
              <a:gd name="connsiteY27" fmla="*/ 2813050 h 6857999"/>
              <a:gd name="connsiteX28" fmla="*/ 2588577 w 9147326"/>
              <a:gd name="connsiteY28" fmla="*/ 2818765 h 6857999"/>
              <a:gd name="connsiteX29" fmla="*/ 2585785 w 9147326"/>
              <a:gd name="connsiteY29" fmla="*/ 2824162 h 6857999"/>
              <a:gd name="connsiteX30" fmla="*/ 2582644 w 9147326"/>
              <a:gd name="connsiteY30" fmla="*/ 2829560 h 6857999"/>
              <a:gd name="connsiteX31" fmla="*/ 2579503 w 9147326"/>
              <a:gd name="connsiteY31" fmla="*/ 2834640 h 6857999"/>
              <a:gd name="connsiteX32" fmla="*/ 2576014 w 9147326"/>
              <a:gd name="connsiteY32" fmla="*/ 2840037 h 6857999"/>
              <a:gd name="connsiteX33" fmla="*/ 2572175 w 9147326"/>
              <a:gd name="connsiteY33" fmla="*/ 2844800 h 6857999"/>
              <a:gd name="connsiteX34" fmla="*/ 2567987 w 9147326"/>
              <a:gd name="connsiteY34" fmla="*/ 2849562 h 6857999"/>
              <a:gd name="connsiteX35" fmla="*/ 2563450 w 9147326"/>
              <a:gd name="connsiteY35" fmla="*/ 2854325 h 6857999"/>
              <a:gd name="connsiteX36" fmla="*/ 2558913 w 9147326"/>
              <a:gd name="connsiteY36" fmla="*/ 2858770 h 6857999"/>
              <a:gd name="connsiteX37" fmla="*/ 2554028 w 9147326"/>
              <a:gd name="connsiteY37" fmla="*/ 2862580 h 6857999"/>
              <a:gd name="connsiteX38" fmla="*/ 2549142 w 9147326"/>
              <a:gd name="connsiteY38" fmla="*/ 2866390 h 6857999"/>
              <a:gd name="connsiteX39" fmla="*/ 2543907 w 9147326"/>
              <a:gd name="connsiteY39" fmla="*/ 2870200 h 6857999"/>
              <a:gd name="connsiteX40" fmla="*/ 2538673 w 9147326"/>
              <a:gd name="connsiteY40" fmla="*/ 2873375 h 6857999"/>
              <a:gd name="connsiteX41" fmla="*/ 2533438 w 9147326"/>
              <a:gd name="connsiteY41" fmla="*/ 2876550 h 6857999"/>
              <a:gd name="connsiteX42" fmla="*/ 2527854 w 9147326"/>
              <a:gd name="connsiteY42" fmla="*/ 2879090 h 6857999"/>
              <a:gd name="connsiteX43" fmla="*/ 2522270 w 9147326"/>
              <a:gd name="connsiteY43" fmla="*/ 2881312 h 6857999"/>
              <a:gd name="connsiteX44" fmla="*/ 2516687 w 9147326"/>
              <a:gd name="connsiteY44" fmla="*/ 2883535 h 6857999"/>
              <a:gd name="connsiteX45" fmla="*/ 2510754 w 9147326"/>
              <a:gd name="connsiteY45" fmla="*/ 2885757 h 6857999"/>
              <a:gd name="connsiteX46" fmla="*/ 2505170 w 9147326"/>
              <a:gd name="connsiteY46" fmla="*/ 2887027 h 6857999"/>
              <a:gd name="connsiteX47" fmla="*/ 2499238 w 9147326"/>
              <a:gd name="connsiteY47" fmla="*/ 2888297 h 6857999"/>
              <a:gd name="connsiteX48" fmla="*/ 2493305 w 9147326"/>
              <a:gd name="connsiteY48" fmla="*/ 2889567 h 6857999"/>
              <a:gd name="connsiteX49" fmla="*/ 2487372 w 9147326"/>
              <a:gd name="connsiteY49" fmla="*/ 2890202 h 6857999"/>
              <a:gd name="connsiteX50" fmla="*/ 2481440 w 9147326"/>
              <a:gd name="connsiteY50" fmla="*/ 2890520 h 6857999"/>
              <a:gd name="connsiteX51" fmla="*/ 2475507 w 9147326"/>
              <a:gd name="connsiteY51" fmla="*/ 2890520 h 6857999"/>
              <a:gd name="connsiteX52" fmla="*/ 2469574 w 9147326"/>
              <a:gd name="connsiteY52" fmla="*/ 2890520 h 6857999"/>
              <a:gd name="connsiteX53" fmla="*/ 2463642 w 9147326"/>
              <a:gd name="connsiteY53" fmla="*/ 2890202 h 6857999"/>
              <a:gd name="connsiteX54" fmla="*/ 2457709 w 9147326"/>
              <a:gd name="connsiteY54" fmla="*/ 2889567 h 6857999"/>
              <a:gd name="connsiteX55" fmla="*/ 2451776 w 9147326"/>
              <a:gd name="connsiteY55" fmla="*/ 2888297 h 6857999"/>
              <a:gd name="connsiteX56" fmla="*/ 2445844 w 9147326"/>
              <a:gd name="connsiteY56" fmla="*/ 2887027 h 6857999"/>
              <a:gd name="connsiteX57" fmla="*/ 2439911 w 9147326"/>
              <a:gd name="connsiteY57" fmla="*/ 2885757 h 6857999"/>
              <a:gd name="connsiteX58" fmla="*/ 2434327 w 9147326"/>
              <a:gd name="connsiteY58" fmla="*/ 2883535 h 6857999"/>
              <a:gd name="connsiteX59" fmla="*/ 2428744 w 9147326"/>
              <a:gd name="connsiteY59" fmla="*/ 2881312 h 6857999"/>
              <a:gd name="connsiteX60" fmla="*/ 2423160 w 9147326"/>
              <a:gd name="connsiteY60" fmla="*/ 2879090 h 6857999"/>
              <a:gd name="connsiteX61" fmla="*/ 2417576 w 9147326"/>
              <a:gd name="connsiteY61" fmla="*/ 2876550 h 6857999"/>
              <a:gd name="connsiteX62" fmla="*/ 2412341 w 9147326"/>
              <a:gd name="connsiteY62" fmla="*/ 2873375 h 6857999"/>
              <a:gd name="connsiteX63" fmla="*/ 2407107 w 9147326"/>
              <a:gd name="connsiteY63" fmla="*/ 2870200 h 6857999"/>
              <a:gd name="connsiteX64" fmla="*/ 2401872 w 9147326"/>
              <a:gd name="connsiteY64" fmla="*/ 2866390 h 6857999"/>
              <a:gd name="connsiteX65" fmla="*/ 2396986 w 9147326"/>
              <a:gd name="connsiteY65" fmla="*/ 2862580 h 6857999"/>
              <a:gd name="connsiteX66" fmla="*/ 2392101 w 9147326"/>
              <a:gd name="connsiteY66" fmla="*/ 2858770 h 6857999"/>
              <a:gd name="connsiteX67" fmla="*/ 2387564 w 9147326"/>
              <a:gd name="connsiteY67" fmla="*/ 2854325 h 6857999"/>
              <a:gd name="connsiteX68" fmla="*/ 2273098 w 9147326"/>
              <a:gd name="connsiteY68" fmla="*/ 2740025 h 6857999"/>
              <a:gd name="connsiteX69" fmla="*/ 2268212 w 9147326"/>
              <a:gd name="connsiteY69" fmla="*/ 2735580 h 6857999"/>
              <a:gd name="connsiteX70" fmla="*/ 2263326 w 9147326"/>
              <a:gd name="connsiteY70" fmla="*/ 2731452 h 6857999"/>
              <a:gd name="connsiteX71" fmla="*/ 2258441 w 9147326"/>
              <a:gd name="connsiteY71" fmla="*/ 2727642 h 6857999"/>
              <a:gd name="connsiteX72" fmla="*/ 2253555 w 9147326"/>
              <a:gd name="connsiteY72" fmla="*/ 2724150 h 6857999"/>
              <a:gd name="connsiteX73" fmla="*/ 2248320 w 9147326"/>
              <a:gd name="connsiteY73" fmla="*/ 2720975 h 6857999"/>
              <a:gd name="connsiteX74" fmla="*/ 2242736 w 9147326"/>
              <a:gd name="connsiteY74" fmla="*/ 2717800 h 6857999"/>
              <a:gd name="connsiteX75" fmla="*/ 2237502 w 9147326"/>
              <a:gd name="connsiteY75" fmla="*/ 2715260 h 6857999"/>
              <a:gd name="connsiteX76" fmla="*/ 2231918 w 9147326"/>
              <a:gd name="connsiteY76" fmla="*/ 2713037 h 6857999"/>
              <a:gd name="connsiteX77" fmla="*/ 2225986 w 9147326"/>
              <a:gd name="connsiteY77" fmla="*/ 2710497 h 6857999"/>
              <a:gd name="connsiteX78" fmla="*/ 2220402 w 9147326"/>
              <a:gd name="connsiteY78" fmla="*/ 2708592 h 6857999"/>
              <a:gd name="connsiteX79" fmla="*/ 2214469 w 9147326"/>
              <a:gd name="connsiteY79" fmla="*/ 2707322 h 6857999"/>
              <a:gd name="connsiteX80" fmla="*/ 2208536 w 9147326"/>
              <a:gd name="connsiteY80" fmla="*/ 2706052 h 6857999"/>
              <a:gd name="connsiteX81" fmla="*/ 2202953 w 9147326"/>
              <a:gd name="connsiteY81" fmla="*/ 2704782 h 6857999"/>
              <a:gd name="connsiteX82" fmla="*/ 2196671 w 9147326"/>
              <a:gd name="connsiteY82" fmla="*/ 2704147 h 6857999"/>
              <a:gd name="connsiteX83" fmla="*/ 2190738 w 9147326"/>
              <a:gd name="connsiteY83" fmla="*/ 2703830 h 6857999"/>
              <a:gd name="connsiteX84" fmla="*/ 2184806 w 9147326"/>
              <a:gd name="connsiteY84" fmla="*/ 2703512 h 6857999"/>
              <a:gd name="connsiteX85" fmla="*/ 2178873 w 9147326"/>
              <a:gd name="connsiteY85" fmla="*/ 2703830 h 6857999"/>
              <a:gd name="connsiteX86" fmla="*/ 2172940 w 9147326"/>
              <a:gd name="connsiteY86" fmla="*/ 2704147 h 6857999"/>
              <a:gd name="connsiteX87" fmla="*/ 2167008 w 9147326"/>
              <a:gd name="connsiteY87" fmla="*/ 2704782 h 6857999"/>
              <a:gd name="connsiteX88" fmla="*/ 2161075 w 9147326"/>
              <a:gd name="connsiteY88" fmla="*/ 2706052 h 6857999"/>
              <a:gd name="connsiteX89" fmla="*/ 2155142 w 9147326"/>
              <a:gd name="connsiteY89" fmla="*/ 2707322 h 6857999"/>
              <a:gd name="connsiteX90" fmla="*/ 2149559 w 9147326"/>
              <a:gd name="connsiteY90" fmla="*/ 2708592 h 6857999"/>
              <a:gd name="connsiteX91" fmla="*/ 2143626 w 9147326"/>
              <a:gd name="connsiteY91" fmla="*/ 2710497 h 6857999"/>
              <a:gd name="connsiteX92" fmla="*/ 2138042 w 9147326"/>
              <a:gd name="connsiteY92" fmla="*/ 2713037 h 6857999"/>
              <a:gd name="connsiteX93" fmla="*/ 2132458 w 9147326"/>
              <a:gd name="connsiteY93" fmla="*/ 2715260 h 6857999"/>
              <a:gd name="connsiteX94" fmla="*/ 2126875 w 9147326"/>
              <a:gd name="connsiteY94" fmla="*/ 2717800 h 6857999"/>
              <a:gd name="connsiteX95" fmla="*/ 2121640 w 9147326"/>
              <a:gd name="connsiteY95" fmla="*/ 2720975 h 6857999"/>
              <a:gd name="connsiteX96" fmla="*/ 2116406 w 9147326"/>
              <a:gd name="connsiteY96" fmla="*/ 2724150 h 6857999"/>
              <a:gd name="connsiteX97" fmla="*/ 2111171 w 9147326"/>
              <a:gd name="connsiteY97" fmla="*/ 2727642 h 6857999"/>
              <a:gd name="connsiteX98" fmla="*/ 2106285 w 9147326"/>
              <a:gd name="connsiteY98" fmla="*/ 2731452 h 6857999"/>
              <a:gd name="connsiteX99" fmla="*/ 2101399 w 9147326"/>
              <a:gd name="connsiteY99" fmla="*/ 2735580 h 6857999"/>
              <a:gd name="connsiteX100" fmla="*/ 2096862 w 9147326"/>
              <a:gd name="connsiteY100" fmla="*/ 2740025 h 6857999"/>
              <a:gd name="connsiteX101" fmla="*/ 2092326 w 9147326"/>
              <a:gd name="connsiteY101" fmla="*/ 2744787 h 6857999"/>
              <a:gd name="connsiteX102" fmla="*/ 2088487 w 9147326"/>
              <a:gd name="connsiteY102" fmla="*/ 2749550 h 6857999"/>
              <a:gd name="connsiteX103" fmla="*/ 2084299 w 9147326"/>
              <a:gd name="connsiteY103" fmla="*/ 2754312 h 6857999"/>
              <a:gd name="connsiteX104" fmla="*/ 2080810 w 9147326"/>
              <a:gd name="connsiteY104" fmla="*/ 2759710 h 6857999"/>
              <a:gd name="connsiteX105" fmla="*/ 2077320 w 9147326"/>
              <a:gd name="connsiteY105" fmla="*/ 2764790 h 6857999"/>
              <a:gd name="connsiteX106" fmla="*/ 2074179 w 9147326"/>
              <a:gd name="connsiteY106" fmla="*/ 2770187 h 6857999"/>
              <a:gd name="connsiteX107" fmla="*/ 2071736 w 9147326"/>
              <a:gd name="connsiteY107" fmla="*/ 2775585 h 6857999"/>
              <a:gd name="connsiteX108" fmla="*/ 2069293 w 9147326"/>
              <a:gd name="connsiteY108" fmla="*/ 2781300 h 6857999"/>
              <a:gd name="connsiteX109" fmla="*/ 2066850 w 9147326"/>
              <a:gd name="connsiteY109" fmla="*/ 2787015 h 6857999"/>
              <a:gd name="connsiteX110" fmla="*/ 2065105 w 9147326"/>
              <a:gd name="connsiteY110" fmla="*/ 2792730 h 6857999"/>
              <a:gd name="connsiteX111" fmla="*/ 2063709 w 9147326"/>
              <a:gd name="connsiteY111" fmla="*/ 2798445 h 6857999"/>
              <a:gd name="connsiteX112" fmla="*/ 2062314 w 9147326"/>
              <a:gd name="connsiteY112" fmla="*/ 2804477 h 6857999"/>
              <a:gd name="connsiteX113" fmla="*/ 2061266 w 9147326"/>
              <a:gd name="connsiteY113" fmla="*/ 2810192 h 6857999"/>
              <a:gd name="connsiteX114" fmla="*/ 2060568 w 9147326"/>
              <a:gd name="connsiteY114" fmla="*/ 2816225 h 6857999"/>
              <a:gd name="connsiteX115" fmla="*/ 2060220 w 9147326"/>
              <a:gd name="connsiteY115" fmla="*/ 2822257 h 6857999"/>
              <a:gd name="connsiteX116" fmla="*/ 2059870 w 9147326"/>
              <a:gd name="connsiteY116" fmla="*/ 2827972 h 6857999"/>
              <a:gd name="connsiteX117" fmla="*/ 2060220 w 9147326"/>
              <a:gd name="connsiteY117" fmla="*/ 2834005 h 6857999"/>
              <a:gd name="connsiteX118" fmla="*/ 2060568 w 9147326"/>
              <a:gd name="connsiteY118" fmla="*/ 2840037 h 6857999"/>
              <a:gd name="connsiteX119" fmla="*/ 2061266 w 9147326"/>
              <a:gd name="connsiteY119" fmla="*/ 2845752 h 6857999"/>
              <a:gd name="connsiteX120" fmla="*/ 2062314 w 9147326"/>
              <a:gd name="connsiteY120" fmla="*/ 2851785 h 6857999"/>
              <a:gd name="connsiteX121" fmla="*/ 2063709 w 9147326"/>
              <a:gd name="connsiteY121" fmla="*/ 2857817 h 6857999"/>
              <a:gd name="connsiteX122" fmla="*/ 2065105 w 9147326"/>
              <a:gd name="connsiteY122" fmla="*/ 2863532 h 6857999"/>
              <a:gd name="connsiteX123" fmla="*/ 2066850 w 9147326"/>
              <a:gd name="connsiteY123" fmla="*/ 2869247 h 6857999"/>
              <a:gd name="connsiteX124" fmla="*/ 2069293 w 9147326"/>
              <a:gd name="connsiteY124" fmla="*/ 2875280 h 6857999"/>
              <a:gd name="connsiteX125" fmla="*/ 2071736 w 9147326"/>
              <a:gd name="connsiteY125" fmla="*/ 2880677 h 6857999"/>
              <a:gd name="connsiteX126" fmla="*/ 2074179 w 9147326"/>
              <a:gd name="connsiteY126" fmla="*/ 2886075 h 6857999"/>
              <a:gd name="connsiteX127" fmla="*/ 2077320 w 9147326"/>
              <a:gd name="connsiteY127" fmla="*/ 2891472 h 6857999"/>
              <a:gd name="connsiteX128" fmla="*/ 2080810 w 9147326"/>
              <a:gd name="connsiteY128" fmla="*/ 2896870 h 6857999"/>
              <a:gd name="connsiteX129" fmla="*/ 2084299 w 9147326"/>
              <a:gd name="connsiteY129" fmla="*/ 2901632 h 6857999"/>
              <a:gd name="connsiteX130" fmla="*/ 2088487 w 9147326"/>
              <a:gd name="connsiteY130" fmla="*/ 2906712 h 6857999"/>
              <a:gd name="connsiteX131" fmla="*/ 2092326 w 9147326"/>
              <a:gd name="connsiteY131" fmla="*/ 2911475 h 6857999"/>
              <a:gd name="connsiteX132" fmla="*/ 2096862 w 9147326"/>
              <a:gd name="connsiteY132" fmla="*/ 2916237 h 6857999"/>
              <a:gd name="connsiteX133" fmla="*/ 2820649 w 9147326"/>
              <a:gd name="connsiteY133" fmla="*/ 3639502 h 6857999"/>
              <a:gd name="connsiteX134" fmla="*/ 2825186 w 9147326"/>
              <a:gd name="connsiteY134" fmla="*/ 3643947 h 6857999"/>
              <a:gd name="connsiteX135" fmla="*/ 2829374 w 9147326"/>
              <a:gd name="connsiteY135" fmla="*/ 3648710 h 6857999"/>
              <a:gd name="connsiteX136" fmla="*/ 2833213 w 9147326"/>
              <a:gd name="connsiteY136" fmla="*/ 3653790 h 6857999"/>
              <a:gd name="connsiteX137" fmla="*/ 2836702 w 9147326"/>
              <a:gd name="connsiteY137" fmla="*/ 3658870 h 6857999"/>
              <a:gd name="connsiteX138" fmla="*/ 2839843 w 9147326"/>
              <a:gd name="connsiteY138" fmla="*/ 3664267 h 6857999"/>
              <a:gd name="connsiteX139" fmla="*/ 2842984 w 9147326"/>
              <a:gd name="connsiteY139" fmla="*/ 3669347 h 6857999"/>
              <a:gd name="connsiteX140" fmla="*/ 2845776 w 9147326"/>
              <a:gd name="connsiteY140" fmla="*/ 3675062 h 6857999"/>
              <a:gd name="connsiteX141" fmla="*/ 2847870 w 9147326"/>
              <a:gd name="connsiteY141" fmla="*/ 3680460 h 6857999"/>
              <a:gd name="connsiteX142" fmla="*/ 2850313 w 9147326"/>
              <a:gd name="connsiteY142" fmla="*/ 3686175 h 6857999"/>
              <a:gd name="connsiteX143" fmla="*/ 2852058 w 9147326"/>
              <a:gd name="connsiteY143" fmla="*/ 3691890 h 6857999"/>
              <a:gd name="connsiteX144" fmla="*/ 2853453 w 9147326"/>
              <a:gd name="connsiteY144" fmla="*/ 3697605 h 6857999"/>
              <a:gd name="connsiteX145" fmla="*/ 2854849 w 9147326"/>
              <a:gd name="connsiteY145" fmla="*/ 3703637 h 6857999"/>
              <a:gd name="connsiteX146" fmla="*/ 2855896 w 9147326"/>
              <a:gd name="connsiteY146" fmla="*/ 3709670 h 6857999"/>
              <a:gd name="connsiteX147" fmla="*/ 2856594 w 9147326"/>
              <a:gd name="connsiteY147" fmla="*/ 3715385 h 6857999"/>
              <a:gd name="connsiteX148" fmla="*/ 2856943 w 9147326"/>
              <a:gd name="connsiteY148" fmla="*/ 3721417 h 6857999"/>
              <a:gd name="connsiteX149" fmla="*/ 2857292 w 9147326"/>
              <a:gd name="connsiteY149" fmla="*/ 3727450 h 6857999"/>
              <a:gd name="connsiteX150" fmla="*/ 2856943 w 9147326"/>
              <a:gd name="connsiteY150" fmla="*/ 3733165 h 6857999"/>
              <a:gd name="connsiteX151" fmla="*/ 2856594 w 9147326"/>
              <a:gd name="connsiteY151" fmla="*/ 3739197 h 6857999"/>
              <a:gd name="connsiteX152" fmla="*/ 2855896 w 9147326"/>
              <a:gd name="connsiteY152" fmla="*/ 3745230 h 6857999"/>
              <a:gd name="connsiteX153" fmla="*/ 2854849 w 9147326"/>
              <a:gd name="connsiteY153" fmla="*/ 3750945 h 6857999"/>
              <a:gd name="connsiteX154" fmla="*/ 2853453 w 9147326"/>
              <a:gd name="connsiteY154" fmla="*/ 3756977 h 6857999"/>
              <a:gd name="connsiteX155" fmla="*/ 2852058 w 9147326"/>
              <a:gd name="connsiteY155" fmla="*/ 3763010 h 6857999"/>
              <a:gd name="connsiteX156" fmla="*/ 2850313 w 9147326"/>
              <a:gd name="connsiteY156" fmla="*/ 3768407 h 6857999"/>
              <a:gd name="connsiteX157" fmla="*/ 2847870 w 9147326"/>
              <a:gd name="connsiteY157" fmla="*/ 3774122 h 6857999"/>
              <a:gd name="connsiteX158" fmla="*/ 2845776 w 9147326"/>
              <a:gd name="connsiteY158" fmla="*/ 3779837 h 6857999"/>
              <a:gd name="connsiteX159" fmla="*/ 2842984 w 9147326"/>
              <a:gd name="connsiteY159" fmla="*/ 3785235 h 6857999"/>
              <a:gd name="connsiteX160" fmla="*/ 2839843 w 9147326"/>
              <a:gd name="connsiteY160" fmla="*/ 3790632 h 6857999"/>
              <a:gd name="connsiteX161" fmla="*/ 2836702 w 9147326"/>
              <a:gd name="connsiteY161" fmla="*/ 3795712 h 6857999"/>
              <a:gd name="connsiteX162" fmla="*/ 2833213 w 9147326"/>
              <a:gd name="connsiteY162" fmla="*/ 3801110 h 6857999"/>
              <a:gd name="connsiteX163" fmla="*/ 2829374 w 9147326"/>
              <a:gd name="connsiteY163" fmla="*/ 3805872 h 6857999"/>
              <a:gd name="connsiteX164" fmla="*/ 2825186 w 9147326"/>
              <a:gd name="connsiteY164" fmla="*/ 3810635 h 6857999"/>
              <a:gd name="connsiteX165" fmla="*/ 2820649 w 9147326"/>
              <a:gd name="connsiteY165" fmla="*/ 3815397 h 6857999"/>
              <a:gd name="connsiteX166" fmla="*/ 2816113 w 9147326"/>
              <a:gd name="connsiteY166" fmla="*/ 3819842 h 6857999"/>
              <a:gd name="connsiteX167" fmla="*/ 2811227 w 9147326"/>
              <a:gd name="connsiteY167" fmla="*/ 3823970 h 6857999"/>
              <a:gd name="connsiteX168" fmla="*/ 2806341 w 9147326"/>
              <a:gd name="connsiteY168" fmla="*/ 3827780 h 6857999"/>
              <a:gd name="connsiteX169" fmla="*/ 2801106 w 9147326"/>
              <a:gd name="connsiteY169" fmla="*/ 3831272 h 6857999"/>
              <a:gd name="connsiteX170" fmla="*/ 2795872 w 9147326"/>
              <a:gd name="connsiteY170" fmla="*/ 3834447 h 6857999"/>
              <a:gd name="connsiteX171" fmla="*/ 2790637 w 9147326"/>
              <a:gd name="connsiteY171" fmla="*/ 3837622 h 6857999"/>
              <a:gd name="connsiteX172" fmla="*/ 2785053 w 9147326"/>
              <a:gd name="connsiteY172" fmla="*/ 3840480 h 6857999"/>
              <a:gd name="connsiteX173" fmla="*/ 2779469 w 9147326"/>
              <a:gd name="connsiteY173" fmla="*/ 3843020 h 6857999"/>
              <a:gd name="connsiteX174" fmla="*/ 2773886 w 9147326"/>
              <a:gd name="connsiteY174" fmla="*/ 3844925 h 6857999"/>
              <a:gd name="connsiteX175" fmla="*/ 2767953 w 9147326"/>
              <a:gd name="connsiteY175" fmla="*/ 3846830 h 6857999"/>
              <a:gd name="connsiteX176" fmla="*/ 2762369 w 9147326"/>
              <a:gd name="connsiteY176" fmla="*/ 3848417 h 6857999"/>
              <a:gd name="connsiteX177" fmla="*/ 2756437 w 9147326"/>
              <a:gd name="connsiteY177" fmla="*/ 3849370 h 6857999"/>
              <a:gd name="connsiteX178" fmla="*/ 2750504 w 9147326"/>
              <a:gd name="connsiteY178" fmla="*/ 3850640 h 6857999"/>
              <a:gd name="connsiteX179" fmla="*/ 2744571 w 9147326"/>
              <a:gd name="connsiteY179" fmla="*/ 3851275 h 6857999"/>
              <a:gd name="connsiteX180" fmla="*/ 2738639 w 9147326"/>
              <a:gd name="connsiteY180" fmla="*/ 3851592 h 6857999"/>
              <a:gd name="connsiteX181" fmla="*/ 2732706 w 9147326"/>
              <a:gd name="connsiteY181" fmla="*/ 3851910 h 6857999"/>
              <a:gd name="connsiteX182" fmla="*/ 2726773 w 9147326"/>
              <a:gd name="connsiteY182" fmla="*/ 3851592 h 6857999"/>
              <a:gd name="connsiteX183" fmla="*/ 2720841 w 9147326"/>
              <a:gd name="connsiteY183" fmla="*/ 3851275 h 6857999"/>
              <a:gd name="connsiteX184" fmla="*/ 2714908 w 9147326"/>
              <a:gd name="connsiteY184" fmla="*/ 3850640 h 6857999"/>
              <a:gd name="connsiteX185" fmla="*/ 2708975 w 9147326"/>
              <a:gd name="connsiteY185" fmla="*/ 3849370 h 6857999"/>
              <a:gd name="connsiteX186" fmla="*/ 2703043 w 9147326"/>
              <a:gd name="connsiteY186" fmla="*/ 3848417 h 6857999"/>
              <a:gd name="connsiteX187" fmla="*/ 2697110 w 9147326"/>
              <a:gd name="connsiteY187" fmla="*/ 3846830 h 6857999"/>
              <a:gd name="connsiteX188" fmla="*/ 2691526 w 9147326"/>
              <a:gd name="connsiteY188" fmla="*/ 3844925 h 6857999"/>
              <a:gd name="connsiteX189" fmla="*/ 2685943 w 9147326"/>
              <a:gd name="connsiteY189" fmla="*/ 3843020 h 6857999"/>
              <a:gd name="connsiteX190" fmla="*/ 2680359 w 9147326"/>
              <a:gd name="connsiteY190" fmla="*/ 3840480 h 6857999"/>
              <a:gd name="connsiteX191" fmla="*/ 2674775 w 9147326"/>
              <a:gd name="connsiteY191" fmla="*/ 3837622 h 6857999"/>
              <a:gd name="connsiteX192" fmla="*/ 2669540 w 9147326"/>
              <a:gd name="connsiteY192" fmla="*/ 3834447 h 6857999"/>
              <a:gd name="connsiteX193" fmla="*/ 2664306 w 9147326"/>
              <a:gd name="connsiteY193" fmla="*/ 3831272 h 6857999"/>
              <a:gd name="connsiteX194" fmla="*/ 2659071 w 9147326"/>
              <a:gd name="connsiteY194" fmla="*/ 3827780 h 6857999"/>
              <a:gd name="connsiteX195" fmla="*/ 2654185 w 9147326"/>
              <a:gd name="connsiteY195" fmla="*/ 3823970 h 6857999"/>
              <a:gd name="connsiteX196" fmla="*/ 2649300 w 9147326"/>
              <a:gd name="connsiteY196" fmla="*/ 3819842 h 6857999"/>
              <a:gd name="connsiteX197" fmla="*/ 2644763 w 9147326"/>
              <a:gd name="connsiteY197" fmla="*/ 3815397 h 6857999"/>
              <a:gd name="connsiteX198" fmla="*/ 2548793 w 9147326"/>
              <a:gd name="connsiteY198" fmla="*/ 3720147 h 6857999"/>
              <a:gd name="connsiteX199" fmla="*/ 2441307 w 9147326"/>
              <a:gd name="connsiteY199" fmla="*/ 3612515 h 6857999"/>
              <a:gd name="connsiteX200" fmla="*/ 2436770 w 9147326"/>
              <a:gd name="connsiteY200" fmla="*/ 3608070 h 6857999"/>
              <a:gd name="connsiteX201" fmla="*/ 2431884 w 9147326"/>
              <a:gd name="connsiteY201" fmla="*/ 3604260 h 6857999"/>
              <a:gd name="connsiteX202" fmla="*/ 2426999 w 9147326"/>
              <a:gd name="connsiteY202" fmla="*/ 3600132 h 6857999"/>
              <a:gd name="connsiteX203" fmla="*/ 2421764 w 9147326"/>
              <a:gd name="connsiteY203" fmla="*/ 3596640 h 6857999"/>
              <a:gd name="connsiteX204" fmla="*/ 2416529 w 9147326"/>
              <a:gd name="connsiteY204" fmla="*/ 3593465 h 6857999"/>
              <a:gd name="connsiteX205" fmla="*/ 2411295 w 9147326"/>
              <a:gd name="connsiteY205" fmla="*/ 3590290 h 6857999"/>
              <a:gd name="connsiteX206" fmla="*/ 2405711 w 9147326"/>
              <a:gd name="connsiteY206" fmla="*/ 3587750 h 6857999"/>
              <a:gd name="connsiteX207" fmla="*/ 2400127 w 9147326"/>
              <a:gd name="connsiteY207" fmla="*/ 3585210 h 6857999"/>
              <a:gd name="connsiteX208" fmla="*/ 2394543 w 9147326"/>
              <a:gd name="connsiteY208" fmla="*/ 3583305 h 6857999"/>
              <a:gd name="connsiteX209" fmla="*/ 2388960 w 9147326"/>
              <a:gd name="connsiteY209" fmla="*/ 3581082 h 6857999"/>
              <a:gd name="connsiteX210" fmla="*/ 2383027 w 9147326"/>
              <a:gd name="connsiteY210" fmla="*/ 3579812 h 6857999"/>
              <a:gd name="connsiteX211" fmla="*/ 2377094 w 9147326"/>
              <a:gd name="connsiteY211" fmla="*/ 3578225 h 6857999"/>
              <a:gd name="connsiteX212" fmla="*/ 2371162 w 9147326"/>
              <a:gd name="connsiteY212" fmla="*/ 3577272 h 6857999"/>
              <a:gd name="connsiteX213" fmla="*/ 2365229 w 9147326"/>
              <a:gd name="connsiteY213" fmla="*/ 3576637 h 6857999"/>
              <a:gd name="connsiteX214" fmla="*/ 2358947 w 9147326"/>
              <a:gd name="connsiteY214" fmla="*/ 3576320 h 6857999"/>
              <a:gd name="connsiteX215" fmla="*/ 2353015 w 9147326"/>
              <a:gd name="connsiteY215" fmla="*/ 3576320 h 6857999"/>
              <a:gd name="connsiteX216" fmla="*/ 2347082 w 9147326"/>
              <a:gd name="connsiteY216" fmla="*/ 3576320 h 6857999"/>
              <a:gd name="connsiteX217" fmla="*/ 2341149 w 9147326"/>
              <a:gd name="connsiteY217" fmla="*/ 3576637 h 6857999"/>
              <a:gd name="connsiteX218" fmla="*/ 2335217 w 9147326"/>
              <a:gd name="connsiteY218" fmla="*/ 3577272 h 6857999"/>
              <a:gd name="connsiteX219" fmla="*/ 2329284 w 9147326"/>
              <a:gd name="connsiteY219" fmla="*/ 3578225 h 6857999"/>
              <a:gd name="connsiteX220" fmla="*/ 2323351 w 9147326"/>
              <a:gd name="connsiteY220" fmla="*/ 3579812 h 6857999"/>
              <a:gd name="connsiteX221" fmla="*/ 2317419 w 9147326"/>
              <a:gd name="connsiteY221" fmla="*/ 3581082 h 6857999"/>
              <a:gd name="connsiteX222" fmla="*/ 2311835 w 9147326"/>
              <a:gd name="connsiteY222" fmla="*/ 3583305 h 6857999"/>
              <a:gd name="connsiteX223" fmla="*/ 2306251 w 9147326"/>
              <a:gd name="connsiteY223" fmla="*/ 3585210 h 6857999"/>
              <a:gd name="connsiteX224" fmla="*/ 2300668 w 9147326"/>
              <a:gd name="connsiteY224" fmla="*/ 3587750 h 6857999"/>
              <a:gd name="connsiteX225" fmla="*/ 2295084 w 9147326"/>
              <a:gd name="connsiteY225" fmla="*/ 3590290 h 6857999"/>
              <a:gd name="connsiteX226" fmla="*/ 2289849 w 9147326"/>
              <a:gd name="connsiteY226" fmla="*/ 3593465 h 6857999"/>
              <a:gd name="connsiteX227" fmla="*/ 2284614 w 9147326"/>
              <a:gd name="connsiteY227" fmla="*/ 3596640 h 6857999"/>
              <a:gd name="connsiteX228" fmla="*/ 2279380 w 9147326"/>
              <a:gd name="connsiteY228" fmla="*/ 3600450 h 6857999"/>
              <a:gd name="connsiteX229" fmla="*/ 2274494 w 9147326"/>
              <a:gd name="connsiteY229" fmla="*/ 3604260 h 6857999"/>
              <a:gd name="connsiteX230" fmla="*/ 2269608 w 9147326"/>
              <a:gd name="connsiteY230" fmla="*/ 3608070 h 6857999"/>
              <a:gd name="connsiteX231" fmla="*/ 2265071 w 9147326"/>
              <a:gd name="connsiteY231" fmla="*/ 3612515 h 6857999"/>
              <a:gd name="connsiteX232" fmla="*/ 2261232 w 9147326"/>
              <a:gd name="connsiteY232" fmla="*/ 3616325 h 6857999"/>
              <a:gd name="connsiteX233" fmla="*/ 2258092 w 9147326"/>
              <a:gd name="connsiteY233" fmla="*/ 3620135 h 6857999"/>
              <a:gd name="connsiteX234" fmla="*/ 2251810 w 9147326"/>
              <a:gd name="connsiteY234" fmla="*/ 3628390 h 6857999"/>
              <a:gd name="connsiteX235" fmla="*/ 2246226 w 9147326"/>
              <a:gd name="connsiteY235" fmla="*/ 3636327 h 6857999"/>
              <a:gd name="connsiteX236" fmla="*/ 2241690 w 9147326"/>
              <a:gd name="connsiteY236" fmla="*/ 3644900 h 6857999"/>
              <a:gd name="connsiteX237" fmla="*/ 2237502 w 9147326"/>
              <a:gd name="connsiteY237" fmla="*/ 3654107 h 6857999"/>
              <a:gd name="connsiteX238" fmla="*/ 2234361 w 9147326"/>
              <a:gd name="connsiteY238" fmla="*/ 3663315 h 6857999"/>
              <a:gd name="connsiteX239" fmla="*/ 2231918 w 9147326"/>
              <a:gd name="connsiteY239" fmla="*/ 3672522 h 6857999"/>
              <a:gd name="connsiteX240" fmla="*/ 2230173 w 9147326"/>
              <a:gd name="connsiteY240" fmla="*/ 3682047 h 6857999"/>
              <a:gd name="connsiteX241" fmla="*/ 2229126 w 9147326"/>
              <a:gd name="connsiteY241" fmla="*/ 3691572 h 6857999"/>
              <a:gd name="connsiteX242" fmla="*/ 2228777 w 9147326"/>
              <a:gd name="connsiteY242" fmla="*/ 3701097 h 6857999"/>
              <a:gd name="connsiteX243" fmla="*/ 2229475 w 9147326"/>
              <a:gd name="connsiteY243" fmla="*/ 3710622 h 6857999"/>
              <a:gd name="connsiteX244" fmla="*/ 2230522 w 9147326"/>
              <a:gd name="connsiteY244" fmla="*/ 3720465 h 6857999"/>
              <a:gd name="connsiteX245" fmla="*/ 2232616 w 9147326"/>
              <a:gd name="connsiteY245" fmla="*/ 3729672 h 6857999"/>
              <a:gd name="connsiteX246" fmla="*/ 2235059 w 9147326"/>
              <a:gd name="connsiteY246" fmla="*/ 3739197 h 6857999"/>
              <a:gd name="connsiteX247" fmla="*/ 2238549 w 9147326"/>
              <a:gd name="connsiteY247" fmla="*/ 3748405 h 6857999"/>
              <a:gd name="connsiteX248" fmla="*/ 2242736 w 9147326"/>
              <a:gd name="connsiteY248" fmla="*/ 3756977 h 6857999"/>
              <a:gd name="connsiteX249" fmla="*/ 2534136 w 9147326"/>
              <a:gd name="connsiteY249" fmla="*/ 4048442 h 6857999"/>
              <a:gd name="connsiteX250" fmla="*/ 2538673 w 9147326"/>
              <a:gd name="connsiteY250" fmla="*/ 4052887 h 6857999"/>
              <a:gd name="connsiteX251" fmla="*/ 2542860 w 9147326"/>
              <a:gd name="connsiteY251" fmla="*/ 4057967 h 6857999"/>
              <a:gd name="connsiteX252" fmla="*/ 2546699 w 9147326"/>
              <a:gd name="connsiteY252" fmla="*/ 4062730 h 6857999"/>
              <a:gd name="connsiteX253" fmla="*/ 2550189 w 9147326"/>
              <a:gd name="connsiteY253" fmla="*/ 4067810 h 6857999"/>
              <a:gd name="connsiteX254" fmla="*/ 2553330 w 9147326"/>
              <a:gd name="connsiteY254" fmla="*/ 4073207 h 6857999"/>
              <a:gd name="connsiteX255" fmla="*/ 2556471 w 9147326"/>
              <a:gd name="connsiteY255" fmla="*/ 4078287 h 6857999"/>
              <a:gd name="connsiteX256" fmla="*/ 2559262 w 9147326"/>
              <a:gd name="connsiteY256" fmla="*/ 4084002 h 6857999"/>
              <a:gd name="connsiteX257" fmla="*/ 2561705 w 9147326"/>
              <a:gd name="connsiteY257" fmla="*/ 4089717 h 6857999"/>
              <a:gd name="connsiteX258" fmla="*/ 2563799 w 9147326"/>
              <a:gd name="connsiteY258" fmla="*/ 4095115 h 6857999"/>
              <a:gd name="connsiteX259" fmla="*/ 2565544 w 9147326"/>
              <a:gd name="connsiteY259" fmla="*/ 4100830 h 6857999"/>
              <a:gd name="connsiteX260" fmla="*/ 2566940 w 9147326"/>
              <a:gd name="connsiteY260" fmla="*/ 4106862 h 6857999"/>
              <a:gd name="connsiteX261" fmla="*/ 2568336 w 9147326"/>
              <a:gd name="connsiteY261" fmla="*/ 4112577 h 6857999"/>
              <a:gd name="connsiteX262" fmla="*/ 2569383 w 9147326"/>
              <a:gd name="connsiteY262" fmla="*/ 4118610 h 6857999"/>
              <a:gd name="connsiteX263" fmla="*/ 2570081 w 9147326"/>
              <a:gd name="connsiteY263" fmla="*/ 4124642 h 6857999"/>
              <a:gd name="connsiteX264" fmla="*/ 2570430 w 9147326"/>
              <a:gd name="connsiteY264" fmla="*/ 4130357 h 6857999"/>
              <a:gd name="connsiteX265" fmla="*/ 2570779 w 9147326"/>
              <a:gd name="connsiteY265" fmla="*/ 4136390 h 6857999"/>
              <a:gd name="connsiteX266" fmla="*/ 2570430 w 9147326"/>
              <a:gd name="connsiteY266" fmla="*/ 4142422 h 6857999"/>
              <a:gd name="connsiteX267" fmla="*/ 2570081 w 9147326"/>
              <a:gd name="connsiteY267" fmla="*/ 4148137 h 6857999"/>
              <a:gd name="connsiteX268" fmla="*/ 2569383 w 9147326"/>
              <a:gd name="connsiteY268" fmla="*/ 4154170 h 6857999"/>
              <a:gd name="connsiteX269" fmla="*/ 2568336 w 9147326"/>
              <a:gd name="connsiteY269" fmla="*/ 4160202 h 6857999"/>
              <a:gd name="connsiteX270" fmla="*/ 2566940 w 9147326"/>
              <a:gd name="connsiteY270" fmla="*/ 4165917 h 6857999"/>
              <a:gd name="connsiteX271" fmla="*/ 2565544 w 9147326"/>
              <a:gd name="connsiteY271" fmla="*/ 4171632 h 6857999"/>
              <a:gd name="connsiteX272" fmla="*/ 2563799 w 9147326"/>
              <a:gd name="connsiteY272" fmla="*/ 4177665 h 6857999"/>
              <a:gd name="connsiteX273" fmla="*/ 2561705 w 9147326"/>
              <a:gd name="connsiteY273" fmla="*/ 4183062 h 6857999"/>
              <a:gd name="connsiteX274" fmla="*/ 2559262 w 9147326"/>
              <a:gd name="connsiteY274" fmla="*/ 4188777 h 6857999"/>
              <a:gd name="connsiteX275" fmla="*/ 2556471 w 9147326"/>
              <a:gd name="connsiteY275" fmla="*/ 4194175 h 6857999"/>
              <a:gd name="connsiteX276" fmla="*/ 2553330 w 9147326"/>
              <a:gd name="connsiteY276" fmla="*/ 4199572 h 6857999"/>
              <a:gd name="connsiteX277" fmla="*/ 2550189 w 9147326"/>
              <a:gd name="connsiteY277" fmla="*/ 4204652 h 6857999"/>
              <a:gd name="connsiteX278" fmla="*/ 2546699 w 9147326"/>
              <a:gd name="connsiteY278" fmla="*/ 4210050 h 6857999"/>
              <a:gd name="connsiteX279" fmla="*/ 2542860 w 9147326"/>
              <a:gd name="connsiteY279" fmla="*/ 4214812 h 6857999"/>
              <a:gd name="connsiteX280" fmla="*/ 2538673 w 9147326"/>
              <a:gd name="connsiteY280" fmla="*/ 4219892 h 6857999"/>
              <a:gd name="connsiteX281" fmla="*/ 2534136 w 9147326"/>
              <a:gd name="connsiteY281" fmla="*/ 4224337 h 6857999"/>
              <a:gd name="connsiteX282" fmla="*/ 2529599 w 9147326"/>
              <a:gd name="connsiteY282" fmla="*/ 4228782 h 6857999"/>
              <a:gd name="connsiteX283" fmla="*/ 2524713 w 9147326"/>
              <a:gd name="connsiteY283" fmla="*/ 4232592 h 6857999"/>
              <a:gd name="connsiteX284" fmla="*/ 2519828 w 9147326"/>
              <a:gd name="connsiteY284" fmla="*/ 4236402 h 6857999"/>
              <a:gd name="connsiteX285" fmla="*/ 2514942 w 9147326"/>
              <a:gd name="connsiteY285" fmla="*/ 4239895 h 6857999"/>
              <a:gd name="connsiteX286" fmla="*/ 2509707 w 9147326"/>
              <a:gd name="connsiteY286" fmla="*/ 4243387 h 6857999"/>
              <a:gd name="connsiteX287" fmla="*/ 2504472 w 9147326"/>
              <a:gd name="connsiteY287" fmla="*/ 4246245 h 6857999"/>
              <a:gd name="connsiteX288" fmla="*/ 2498889 w 9147326"/>
              <a:gd name="connsiteY288" fmla="*/ 4249102 h 6857999"/>
              <a:gd name="connsiteX289" fmla="*/ 2493654 w 9147326"/>
              <a:gd name="connsiteY289" fmla="*/ 4251642 h 6857999"/>
              <a:gd name="connsiteX290" fmla="*/ 2488070 w 9147326"/>
              <a:gd name="connsiteY290" fmla="*/ 4253547 h 6857999"/>
              <a:gd name="connsiteX291" fmla="*/ 2482138 w 9147326"/>
              <a:gd name="connsiteY291" fmla="*/ 4255452 h 6857999"/>
              <a:gd name="connsiteX292" fmla="*/ 2476554 w 9147326"/>
              <a:gd name="connsiteY292" fmla="*/ 4257040 h 6857999"/>
              <a:gd name="connsiteX293" fmla="*/ 2470621 w 9147326"/>
              <a:gd name="connsiteY293" fmla="*/ 4258627 h 6857999"/>
              <a:gd name="connsiteX294" fmla="*/ 2465038 w 9147326"/>
              <a:gd name="connsiteY294" fmla="*/ 4259262 h 6857999"/>
              <a:gd name="connsiteX295" fmla="*/ 2459105 w 9147326"/>
              <a:gd name="connsiteY295" fmla="*/ 4260215 h 6857999"/>
              <a:gd name="connsiteX296" fmla="*/ 2453172 w 9147326"/>
              <a:gd name="connsiteY296" fmla="*/ 4260532 h 6857999"/>
              <a:gd name="connsiteX297" fmla="*/ 2447240 w 9147326"/>
              <a:gd name="connsiteY297" fmla="*/ 4260532 h 6857999"/>
              <a:gd name="connsiteX298" fmla="*/ 5052034 w 9147326"/>
              <a:gd name="connsiteY298" fmla="*/ 6857999 h 6857999"/>
              <a:gd name="connsiteX299" fmla="*/ 9147326 w 9147326"/>
              <a:gd name="connsiteY2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147326" h="6857999">
                <a:moveTo>
                  <a:pt x="9147326" y="0"/>
                </a:moveTo>
                <a:lnTo>
                  <a:pt x="0" y="0"/>
                </a:lnTo>
                <a:lnTo>
                  <a:pt x="0" y="117731"/>
                </a:lnTo>
                <a:lnTo>
                  <a:pt x="2563450" y="2678112"/>
                </a:lnTo>
                <a:lnTo>
                  <a:pt x="2567987" y="2682875"/>
                </a:lnTo>
                <a:lnTo>
                  <a:pt x="2572175" y="2687320"/>
                </a:lnTo>
                <a:lnTo>
                  <a:pt x="2576014" y="2692717"/>
                </a:lnTo>
                <a:lnTo>
                  <a:pt x="2579503" y="2697480"/>
                </a:lnTo>
                <a:lnTo>
                  <a:pt x="2582644" y="2702877"/>
                </a:lnTo>
                <a:lnTo>
                  <a:pt x="2585785" y="2708275"/>
                </a:lnTo>
                <a:lnTo>
                  <a:pt x="2588577" y="2713672"/>
                </a:lnTo>
                <a:lnTo>
                  <a:pt x="2591020" y="2719070"/>
                </a:lnTo>
                <a:lnTo>
                  <a:pt x="2593114" y="2725102"/>
                </a:lnTo>
                <a:lnTo>
                  <a:pt x="2594859" y="2730817"/>
                </a:lnTo>
                <a:lnTo>
                  <a:pt x="2596254" y="2736532"/>
                </a:lnTo>
                <a:lnTo>
                  <a:pt x="2597650" y="2742565"/>
                </a:lnTo>
                <a:lnTo>
                  <a:pt x="2598697" y="2748280"/>
                </a:lnTo>
                <a:cubicBezTo>
                  <a:pt x="2598930" y="2750185"/>
                  <a:pt x="2599162" y="2752090"/>
                  <a:pt x="2599395" y="2753995"/>
                </a:cubicBezTo>
                <a:cubicBezTo>
                  <a:pt x="2599511" y="2756112"/>
                  <a:pt x="2599628" y="2758228"/>
                  <a:pt x="2599744" y="2760345"/>
                </a:cubicBezTo>
                <a:cubicBezTo>
                  <a:pt x="2599860" y="2762356"/>
                  <a:pt x="2599977" y="2764366"/>
                  <a:pt x="2600093" y="2766377"/>
                </a:cubicBezTo>
                <a:cubicBezTo>
                  <a:pt x="2599977" y="2768282"/>
                  <a:pt x="2599860" y="2770187"/>
                  <a:pt x="2599744" y="2772092"/>
                </a:cubicBezTo>
                <a:cubicBezTo>
                  <a:pt x="2599628" y="2774103"/>
                  <a:pt x="2599511" y="2776114"/>
                  <a:pt x="2599395" y="2778125"/>
                </a:cubicBezTo>
                <a:cubicBezTo>
                  <a:pt x="2599162" y="2780136"/>
                  <a:pt x="2598930" y="2782146"/>
                  <a:pt x="2598697" y="2784157"/>
                </a:cubicBezTo>
                <a:lnTo>
                  <a:pt x="2597650" y="2790190"/>
                </a:lnTo>
                <a:lnTo>
                  <a:pt x="2596254" y="2795905"/>
                </a:lnTo>
                <a:lnTo>
                  <a:pt x="2594859" y="2801620"/>
                </a:lnTo>
                <a:lnTo>
                  <a:pt x="2593114" y="2807335"/>
                </a:lnTo>
                <a:lnTo>
                  <a:pt x="2591020" y="2813050"/>
                </a:lnTo>
                <a:lnTo>
                  <a:pt x="2588577" y="2818765"/>
                </a:lnTo>
                <a:lnTo>
                  <a:pt x="2585785" y="2824162"/>
                </a:lnTo>
                <a:lnTo>
                  <a:pt x="2582644" y="2829560"/>
                </a:lnTo>
                <a:lnTo>
                  <a:pt x="2579503" y="2834640"/>
                </a:lnTo>
                <a:lnTo>
                  <a:pt x="2576014" y="2840037"/>
                </a:lnTo>
                <a:lnTo>
                  <a:pt x="2572175" y="2844800"/>
                </a:lnTo>
                <a:lnTo>
                  <a:pt x="2567987" y="2849562"/>
                </a:lnTo>
                <a:lnTo>
                  <a:pt x="2563450" y="2854325"/>
                </a:lnTo>
                <a:lnTo>
                  <a:pt x="2558913" y="2858770"/>
                </a:lnTo>
                <a:lnTo>
                  <a:pt x="2554028" y="2862580"/>
                </a:lnTo>
                <a:lnTo>
                  <a:pt x="2549142" y="2866390"/>
                </a:lnTo>
                <a:lnTo>
                  <a:pt x="2543907" y="2870200"/>
                </a:lnTo>
                <a:lnTo>
                  <a:pt x="2538673" y="2873375"/>
                </a:lnTo>
                <a:lnTo>
                  <a:pt x="2533438" y="2876550"/>
                </a:lnTo>
                <a:lnTo>
                  <a:pt x="2527854" y="2879090"/>
                </a:lnTo>
                <a:lnTo>
                  <a:pt x="2522270" y="2881312"/>
                </a:lnTo>
                <a:lnTo>
                  <a:pt x="2516687" y="2883535"/>
                </a:lnTo>
                <a:lnTo>
                  <a:pt x="2510754" y="2885757"/>
                </a:lnTo>
                <a:lnTo>
                  <a:pt x="2505170" y="2887027"/>
                </a:lnTo>
                <a:lnTo>
                  <a:pt x="2499238" y="2888297"/>
                </a:lnTo>
                <a:lnTo>
                  <a:pt x="2493305" y="2889567"/>
                </a:lnTo>
                <a:lnTo>
                  <a:pt x="2487372" y="2890202"/>
                </a:lnTo>
                <a:lnTo>
                  <a:pt x="2481440" y="2890520"/>
                </a:lnTo>
                <a:lnTo>
                  <a:pt x="2475507" y="2890520"/>
                </a:lnTo>
                <a:lnTo>
                  <a:pt x="2469574" y="2890520"/>
                </a:lnTo>
                <a:lnTo>
                  <a:pt x="2463642" y="2890202"/>
                </a:lnTo>
                <a:lnTo>
                  <a:pt x="2457709" y="2889567"/>
                </a:lnTo>
                <a:lnTo>
                  <a:pt x="2451776" y="2888297"/>
                </a:lnTo>
                <a:lnTo>
                  <a:pt x="2445844" y="2887027"/>
                </a:lnTo>
                <a:lnTo>
                  <a:pt x="2439911" y="2885757"/>
                </a:lnTo>
                <a:lnTo>
                  <a:pt x="2434327" y="2883535"/>
                </a:lnTo>
                <a:lnTo>
                  <a:pt x="2428744" y="2881312"/>
                </a:lnTo>
                <a:lnTo>
                  <a:pt x="2423160" y="2879090"/>
                </a:lnTo>
                <a:lnTo>
                  <a:pt x="2417576" y="2876550"/>
                </a:lnTo>
                <a:lnTo>
                  <a:pt x="2412341" y="2873375"/>
                </a:lnTo>
                <a:lnTo>
                  <a:pt x="2407107" y="2870200"/>
                </a:lnTo>
                <a:lnTo>
                  <a:pt x="2401872" y="2866390"/>
                </a:lnTo>
                <a:lnTo>
                  <a:pt x="2396986" y="2862580"/>
                </a:lnTo>
                <a:lnTo>
                  <a:pt x="2392101" y="2858770"/>
                </a:lnTo>
                <a:lnTo>
                  <a:pt x="2387564" y="2854325"/>
                </a:lnTo>
                <a:lnTo>
                  <a:pt x="2273098" y="2740025"/>
                </a:lnTo>
                <a:lnTo>
                  <a:pt x="2268212" y="2735580"/>
                </a:lnTo>
                <a:lnTo>
                  <a:pt x="2263326" y="2731452"/>
                </a:lnTo>
                <a:lnTo>
                  <a:pt x="2258441" y="2727642"/>
                </a:lnTo>
                <a:lnTo>
                  <a:pt x="2253555" y="2724150"/>
                </a:lnTo>
                <a:lnTo>
                  <a:pt x="2248320" y="2720975"/>
                </a:lnTo>
                <a:lnTo>
                  <a:pt x="2242736" y="2717800"/>
                </a:lnTo>
                <a:lnTo>
                  <a:pt x="2237502" y="2715260"/>
                </a:lnTo>
                <a:lnTo>
                  <a:pt x="2231918" y="2713037"/>
                </a:lnTo>
                <a:lnTo>
                  <a:pt x="2225986" y="2710497"/>
                </a:lnTo>
                <a:lnTo>
                  <a:pt x="2220402" y="2708592"/>
                </a:lnTo>
                <a:lnTo>
                  <a:pt x="2214469" y="2707322"/>
                </a:lnTo>
                <a:lnTo>
                  <a:pt x="2208536" y="2706052"/>
                </a:lnTo>
                <a:lnTo>
                  <a:pt x="2202953" y="2704782"/>
                </a:lnTo>
                <a:lnTo>
                  <a:pt x="2196671" y="2704147"/>
                </a:lnTo>
                <a:lnTo>
                  <a:pt x="2190738" y="2703830"/>
                </a:lnTo>
                <a:lnTo>
                  <a:pt x="2184806" y="2703512"/>
                </a:lnTo>
                <a:lnTo>
                  <a:pt x="2178873" y="2703830"/>
                </a:lnTo>
                <a:lnTo>
                  <a:pt x="2172940" y="2704147"/>
                </a:lnTo>
                <a:lnTo>
                  <a:pt x="2167008" y="2704782"/>
                </a:lnTo>
                <a:lnTo>
                  <a:pt x="2161075" y="2706052"/>
                </a:lnTo>
                <a:lnTo>
                  <a:pt x="2155142" y="2707322"/>
                </a:lnTo>
                <a:lnTo>
                  <a:pt x="2149559" y="2708592"/>
                </a:lnTo>
                <a:lnTo>
                  <a:pt x="2143626" y="2710497"/>
                </a:lnTo>
                <a:lnTo>
                  <a:pt x="2138042" y="2713037"/>
                </a:lnTo>
                <a:lnTo>
                  <a:pt x="2132458" y="2715260"/>
                </a:lnTo>
                <a:lnTo>
                  <a:pt x="2126875" y="2717800"/>
                </a:lnTo>
                <a:lnTo>
                  <a:pt x="2121640" y="2720975"/>
                </a:lnTo>
                <a:lnTo>
                  <a:pt x="2116406" y="2724150"/>
                </a:lnTo>
                <a:lnTo>
                  <a:pt x="2111171" y="2727642"/>
                </a:lnTo>
                <a:lnTo>
                  <a:pt x="2106285" y="2731452"/>
                </a:lnTo>
                <a:lnTo>
                  <a:pt x="2101399" y="2735580"/>
                </a:lnTo>
                <a:lnTo>
                  <a:pt x="2096862" y="2740025"/>
                </a:lnTo>
                <a:lnTo>
                  <a:pt x="2092326" y="2744787"/>
                </a:lnTo>
                <a:lnTo>
                  <a:pt x="2088487" y="2749550"/>
                </a:lnTo>
                <a:lnTo>
                  <a:pt x="2084299" y="2754312"/>
                </a:lnTo>
                <a:lnTo>
                  <a:pt x="2080810" y="2759710"/>
                </a:lnTo>
                <a:lnTo>
                  <a:pt x="2077320" y="2764790"/>
                </a:lnTo>
                <a:lnTo>
                  <a:pt x="2074179" y="2770187"/>
                </a:lnTo>
                <a:lnTo>
                  <a:pt x="2071736" y="2775585"/>
                </a:lnTo>
                <a:lnTo>
                  <a:pt x="2069293" y="2781300"/>
                </a:lnTo>
                <a:lnTo>
                  <a:pt x="2066850" y="2787015"/>
                </a:lnTo>
                <a:lnTo>
                  <a:pt x="2065105" y="2792730"/>
                </a:lnTo>
                <a:lnTo>
                  <a:pt x="2063709" y="2798445"/>
                </a:lnTo>
                <a:lnTo>
                  <a:pt x="2062314" y="2804477"/>
                </a:lnTo>
                <a:lnTo>
                  <a:pt x="2061266" y="2810192"/>
                </a:lnTo>
                <a:cubicBezTo>
                  <a:pt x="2061033" y="2812203"/>
                  <a:pt x="2060801" y="2814214"/>
                  <a:pt x="2060568" y="2816225"/>
                </a:cubicBezTo>
                <a:lnTo>
                  <a:pt x="2060220" y="2822257"/>
                </a:lnTo>
                <a:cubicBezTo>
                  <a:pt x="2060103" y="2824162"/>
                  <a:pt x="2059987" y="2826067"/>
                  <a:pt x="2059870" y="2827972"/>
                </a:cubicBezTo>
                <a:cubicBezTo>
                  <a:pt x="2059987" y="2829983"/>
                  <a:pt x="2060103" y="2831994"/>
                  <a:pt x="2060220" y="2834005"/>
                </a:cubicBezTo>
                <a:lnTo>
                  <a:pt x="2060568" y="2840037"/>
                </a:lnTo>
                <a:cubicBezTo>
                  <a:pt x="2060801" y="2841942"/>
                  <a:pt x="2061033" y="2843847"/>
                  <a:pt x="2061266" y="2845752"/>
                </a:cubicBezTo>
                <a:lnTo>
                  <a:pt x="2062314" y="2851785"/>
                </a:lnTo>
                <a:lnTo>
                  <a:pt x="2063709" y="2857817"/>
                </a:lnTo>
                <a:lnTo>
                  <a:pt x="2065105" y="2863532"/>
                </a:lnTo>
                <a:lnTo>
                  <a:pt x="2066850" y="2869247"/>
                </a:lnTo>
                <a:lnTo>
                  <a:pt x="2069293" y="2875280"/>
                </a:lnTo>
                <a:lnTo>
                  <a:pt x="2071736" y="2880677"/>
                </a:lnTo>
                <a:lnTo>
                  <a:pt x="2074179" y="2886075"/>
                </a:lnTo>
                <a:lnTo>
                  <a:pt x="2077320" y="2891472"/>
                </a:lnTo>
                <a:lnTo>
                  <a:pt x="2080810" y="2896870"/>
                </a:lnTo>
                <a:lnTo>
                  <a:pt x="2084299" y="2901632"/>
                </a:lnTo>
                <a:lnTo>
                  <a:pt x="2088487" y="2906712"/>
                </a:lnTo>
                <a:lnTo>
                  <a:pt x="2092326" y="2911475"/>
                </a:lnTo>
                <a:lnTo>
                  <a:pt x="2096862" y="2916237"/>
                </a:lnTo>
                <a:lnTo>
                  <a:pt x="2820649" y="3639502"/>
                </a:lnTo>
                <a:lnTo>
                  <a:pt x="2825186" y="3643947"/>
                </a:lnTo>
                <a:lnTo>
                  <a:pt x="2829374" y="3648710"/>
                </a:lnTo>
                <a:lnTo>
                  <a:pt x="2833213" y="3653790"/>
                </a:lnTo>
                <a:lnTo>
                  <a:pt x="2836702" y="3658870"/>
                </a:lnTo>
                <a:lnTo>
                  <a:pt x="2839843" y="3664267"/>
                </a:lnTo>
                <a:lnTo>
                  <a:pt x="2842984" y="3669347"/>
                </a:lnTo>
                <a:lnTo>
                  <a:pt x="2845776" y="3675062"/>
                </a:lnTo>
                <a:lnTo>
                  <a:pt x="2847870" y="3680460"/>
                </a:lnTo>
                <a:lnTo>
                  <a:pt x="2850313" y="3686175"/>
                </a:lnTo>
                <a:lnTo>
                  <a:pt x="2852058" y="3691890"/>
                </a:lnTo>
                <a:lnTo>
                  <a:pt x="2853453" y="3697605"/>
                </a:lnTo>
                <a:lnTo>
                  <a:pt x="2854849" y="3703637"/>
                </a:lnTo>
                <a:lnTo>
                  <a:pt x="2855896" y="3709670"/>
                </a:lnTo>
                <a:cubicBezTo>
                  <a:pt x="2856129" y="3711575"/>
                  <a:pt x="2856361" y="3713480"/>
                  <a:pt x="2856594" y="3715385"/>
                </a:cubicBezTo>
                <a:cubicBezTo>
                  <a:pt x="2856710" y="3717396"/>
                  <a:pt x="2856827" y="3719406"/>
                  <a:pt x="2856943" y="3721417"/>
                </a:cubicBezTo>
                <a:cubicBezTo>
                  <a:pt x="2857059" y="3723428"/>
                  <a:pt x="2857176" y="3725439"/>
                  <a:pt x="2857292" y="3727450"/>
                </a:cubicBezTo>
                <a:cubicBezTo>
                  <a:pt x="2857176" y="3729355"/>
                  <a:pt x="2857059" y="3731260"/>
                  <a:pt x="2856943" y="3733165"/>
                </a:cubicBezTo>
                <a:cubicBezTo>
                  <a:pt x="2856827" y="3735176"/>
                  <a:pt x="2856710" y="3737186"/>
                  <a:pt x="2856594" y="3739197"/>
                </a:cubicBezTo>
                <a:cubicBezTo>
                  <a:pt x="2856361" y="3741208"/>
                  <a:pt x="2856129" y="3743219"/>
                  <a:pt x="2855896" y="3745230"/>
                </a:cubicBezTo>
                <a:lnTo>
                  <a:pt x="2854849" y="3750945"/>
                </a:lnTo>
                <a:lnTo>
                  <a:pt x="2853453" y="3756977"/>
                </a:lnTo>
                <a:lnTo>
                  <a:pt x="2852058" y="3763010"/>
                </a:lnTo>
                <a:lnTo>
                  <a:pt x="2850313" y="3768407"/>
                </a:lnTo>
                <a:lnTo>
                  <a:pt x="2847870" y="3774122"/>
                </a:lnTo>
                <a:lnTo>
                  <a:pt x="2845776" y="3779837"/>
                </a:lnTo>
                <a:lnTo>
                  <a:pt x="2842984" y="3785235"/>
                </a:lnTo>
                <a:lnTo>
                  <a:pt x="2839843" y="3790632"/>
                </a:lnTo>
                <a:lnTo>
                  <a:pt x="2836702" y="3795712"/>
                </a:lnTo>
                <a:lnTo>
                  <a:pt x="2833213" y="3801110"/>
                </a:lnTo>
                <a:lnTo>
                  <a:pt x="2829374" y="3805872"/>
                </a:lnTo>
                <a:lnTo>
                  <a:pt x="2825186" y="3810635"/>
                </a:lnTo>
                <a:lnTo>
                  <a:pt x="2820649" y="3815397"/>
                </a:lnTo>
                <a:lnTo>
                  <a:pt x="2816113" y="3819842"/>
                </a:lnTo>
                <a:lnTo>
                  <a:pt x="2811227" y="3823970"/>
                </a:lnTo>
                <a:lnTo>
                  <a:pt x="2806341" y="3827780"/>
                </a:lnTo>
                <a:lnTo>
                  <a:pt x="2801106" y="3831272"/>
                </a:lnTo>
                <a:lnTo>
                  <a:pt x="2795872" y="3834447"/>
                </a:lnTo>
                <a:lnTo>
                  <a:pt x="2790637" y="3837622"/>
                </a:lnTo>
                <a:lnTo>
                  <a:pt x="2785053" y="3840480"/>
                </a:lnTo>
                <a:lnTo>
                  <a:pt x="2779469" y="3843020"/>
                </a:lnTo>
                <a:lnTo>
                  <a:pt x="2773886" y="3844925"/>
                </a:lnTo>
                <a:lnTo>
                  <a:pt x="2767953" y="3846830"/>
                </a:lnTo>
                <a:lnTo>
                  <a:pt x="2762369" y="3848417"/>
                </a:lnTo>
                <a:lnTo>
                  <a:pt x="2756437" y="3849370"/>
                </a:lnTo>
                <a:lnTo>
                  <a:pt x="2750504" y="3850640"/>
                </a:lnTo>
                <a:lnTo>
                  <a:pt x="2744571" y="3851275"/>
                </a:lnTo>
                <a:lnTo>
                  <a:pt x="2738639" y="3851592"/>
                </a:lnTo>
                <a:lnTo>
                  <a:pt x="2732706" y="3851910"/>
                </a:lnTo>
                <a:lnTo>
                  <a:pt x="2726773" y="3851592"/>
                </a:lnTo>
                <a:lnTo>
                  <a:pt x="2720841" y="3851275"/>
                </a:lnTo>
                <a:lnTo>
                  <a:pt x="2714908" y="3850640"/>
                </a:lnTo>
                <a:lnTo>
                  <a:pt x="2708975" y="3849370"/>
                </a:lnTo>
                <a:lnTo>
                  <a:pt x="2703043" y="3848417"/>
                </a:lnTo>
                <a:lnTo>
                  <a:pt x="2697110" y="3846830"/>
                </a:lnTo>
                <a:lnTo>
                  <a:pt x="2691526" y="3844925"/>
                </a:lnTo>
                <a:lnTo>
                  <a:pt x="2685943" y="3843020"/>
                </a:lnTo>
                <a:lnTo>
                  <a:pt x="2680359" y="3840480"/>
                </a:lnTo>
                <a:lnTo>
                  <a:pt x="2674775" y="3837622"/>
                </a:lnTo>
                <a:lnTo>
                  <a:pt x="2669540" y="3834447"/>
                </a:lnTo>
                <a:lnTo>
                  <a:pt x="2664306" y="3831272"/>
                </a:lnTo>
                <a:lnTo>
                  <a:pt x="2659071" y="3827780"/>
                </a:lnTo>
                <a:lnTo>
                  <a:pt x="2654185" y="3823970"/>
                </a:lnTo>
                <a:lnTo>
                  <a:pt x="2649300" y="3819842"/>
                </a:lnTo>
                <a:lnTo>
                  <a:pt x="2644763" y="3815397"/>
                </a:lnTo>
                <a:lnTo>
                  <a:pt x="2548793" y="3720147"/>
                </a:lnTo>
                <a:lnTo>
                  <a:pt x="2441307" y="3612515"/>
                </a:lnTo>
                <a:lnTo>
                  <a:pt x="2436770" y="3608070"/>
                </a:lnTo>
                <a:lnTo>
                  <a:pt x="2431884" y="3604260"/>
                </a:lnTo>
                <a:lnTo>
                  <a:pt x="2426999" y="3600132"/>
                </a:lnTo>
                <a:lnTo>
                  <a:pt x="2421764" y="3596640"/>
                </a:lnTo>
                <a:lnTo>
                  <a:pt x="2416529" y="3593465"/>
                </a:lnTo>
                <a:lnTo>
                  <a:pt x="2411295" y="3590290"/>
                </a:lnTo>
                <a:lnTo>
                  <a:pt x="2405711" y="3587750"/>
                </a:lnTo>
                <a:lnTo>
                  <a:pt x="2400127" y="3585210"/>
                </a:lnTo>
                <a:lnTo>
                  <a:pt x="2394543" y="3583305"/>
                </a:lnTo>
                <a:lnTo>
                  <a:pt x="2388960" y="3581082"/>
                </a:lnTo>
                <a:lnTo>
                  <a:pt x="2383027" y="3579812"/>
                </a:lnTo>
                <a:lnTo>
                  <a:pt x="2377094" y="3578225"/>
                </a:lnTo>
                <a:lnTo>
                  <a:pt x="2371162" y="3577272"/>
                </a:lnTo>
                <a:lnTo>
                  <a:pt x="2365229" y="3576637"/>
                </a:lnTo>
                <a:lnTo>
                  <a:pt x="2358947" y="3576320"/>
                </a:lnTo>
                <a:lnTo>
                  <a:pt x="2353015" y="3576320"/>
                </a:lnTo>
                <a:lnTo>
                  <a:pt x="2347082" y="3576320"/>
                </a:lnTo>
                <a:lnTo>
                  <a:pt x="2341149" y="3576637"/>
                </a:lnTo>
                <a:lnTo>
                  <a:pt x="2335217" y="3577272"/>
                </a:lnTo>
                <a:lnTo>
                  <a:pt x="2329284" y="3578225"/>
                </a:lnTo>
                <a:lnTo>
                  <a:pt x="2323351" y="3579812"/>
                </a:lnTo>
                <a:lnTo>
                  <a:pt x="2317419" y="3581082"/>
                </a:lnTo>
                <a:lnTo>
                  <a:pt x="2311835" y="3583305"/>
                </a:lnTo>
                <a:lnTo>
                  <a:pt x="2306251" y="3585210"/>
                </a:lnTo>
                <a:lnTo>
                  <a:pt x="2300668" y="3587750"/>
                </a:lnTo>
                <a:lnTo>
                  <a:pt x="2295084" y="3590290"/>
                </a:lnTo>
                <a:lnTo>
                  <a:pt x="2289849" y="3593465"/>
                </a:lnTo>
                <a:lnTo>
                  <a:pt x="2284614" y="3596640"/>
                </a:lnTo>
                <a:lnTo>
                  <a:pt x="2279380" y="3600450"/>
                </a:lnTo>
                <a:lnTo>
                  <a:pt x="2274494" y="3604260"/>
                </a:lnTo>
                <a:lnTo>
                  <a:pt x="2269608" y="3608070"/>
                </a:lnTo>
                <a:lnTo>
                  <a:pt x="2265071" y="3612515"/>
                </a:lnTo>
                <a:lnTo>
                  <a:pt x="2261232" y="3616325"/>
                </a:lnTo>
                <a:lnTo>
                  <a:pt x="2258092" y="3620135"/>
                </a:lnTo>
                <a:lnTo>
                  <a:pt x="2251810" y="3628390"/>
                </a:lnTo>
                <a:lnTo>
                  <a:pt x="2246226" y="3636327"/>
                </a:lnTo>
                <a:lnTo>
                  <a:pt x="2241690" y="3644900"/>
                </a:lnTo>
                <a:lnTo>
                  <a:pt x="2237502" y="3654107"/>
                </a:lnTo>
                <a:lnTo>
                  <a:pt x="2234361" y="3663315"/>
                </a:lnTo>
                <a:lnTo>
                  <a:pt x="2231918" y="3672522"/>
                </a:lnTo>
                <a:lnTo>
                  <a:pt x="2230173" y="3682047"/>
                </a:lnTo>
                <a:lnTo>
                  <a:pt x="2229126" y="3691572"/>
                </a:lnTo>
                <a:cubicBezTo>
                  <a:pt x="2229010" y="3694747"/>
                  <a:pt x="2228893" y="3697922"/>
                  <a:pt x="2228777" y="3701097"/>
                </a:cubicBezTo>
                <a:cubicBezTo>
                  <a:pt x="2229010" y="3704272"/>
                  <a:pt x="2229242" y="3707447"/>
                  <a:pt x="2229475" y="3710622"/>
                </a:cubicBezTo>
                <a:lnTo>
                  <a:pt x="2230522" y="3720465"/>
                </a:lnTo>
                <a:lnTo>
                  <a:pt x="2232616" y="3729672"/>
                </a:lnTo>
                <a:lnTo>
                  <a:pt x="2235059" y="3739197"/>
                </a:lnTo>
                <a:lnTo>
                  <a:pt x="2238549" y="3748405"/>
                </a:lnTo>
                <a:lnTo>
                  <a:pt x="2242736" y="3756977"/>
                </a:lnTo>
                <a:lnTo>
                  <a:pt x="2534136" y="4048442"/>
                </a:lnTo>
                <a:lnTo>
                  <a:pt x="2538673" y="4052887"/>
                </a:lnTo>
                <a:lnTo>
                  <a:pt x="2542860" y="4057967"/>
                </a:lnTo>
                <a:lnTo>
                  <a:pt x="2546699" y="4062730"/>
                </a:lnTo>
                <a:lnTo>
                  <a:pt x="2550189" y="4067810"/>
                </a:lnTo>
                <a:lnTo>
                  <a:pt x="2553330" y="4073207"/>
                </a:lnTo>
                <a:lnTo>
                  <a:pt x="2556471" y="4078287"/>
                </a:lnTo>
                <a:lnTo>
                  <a:pt x="2559262" y="4084002"/>
                </a:lnTo>
                <a:lnTo>
                  <a:pt x="2561705" y="4089717"/>
                </a:lnTo>
                <a:lnTo>
                  <a:pt x="2563799" y="4095115"/>
                </a:lnTo>
                <a:lnTo>
                  <a:pt x="2565544" y="4100830"/>
                </a:lnTo>
                <a:lnTo>
                  <a:pt x="2566940" y="4106862"/>
                </a:lnTo>
                <a:lnTo>
                  <a:pt x="2568336" y="4112577"/>
                </a:lnTo>
                <a:lnTo>
                  <a:pt x="2569383" y="4118610"/>
                </a:lnTo>
                <a:cubicBezTo>
                  <a:pt x="2569616" y="4120621"/>
                  <a:pt x="2569848" y="4122631"/>
                  <a:pt x="2570081" y="4124642"/>
                </a:cubicBezTo>
                <a:cubicBezTo>
                  <a:pt x="2570197" y="4126547"/>
                  <a:pt x="2570314" y="4128452"/>
                  <a:pt x="2570430" y="4130357"/>
                </a:cubicBezTo>
                <a:cubicBezTo>
                  <a:pt x="2570546" y="4132368"/>
                  <a:pt x="2570663" y="4134379"/>
                  <a:pt x="2570779" y="4136390"/>
                </a:cubicBezTo>
                <a:cubicBezTo>
                  <a:pt x="2570663" y="4138401"/>
                  <a:pt x="2570546" y="4140411"/>
                  <a:pt x="2570430" y="4142422"/>
                </a:cubicBezTo>
                <a:cubicBezTo>
                  <a:pt x="2570314" y="4144327"/>
                  <a:pt x="2570197" y="4146232"/>
                  <a:pt x="2570081" y="4148137"/>
                </a:cubicBezTo>
                <a:cubicBezTo>
                  <a:pt x="2569848" y="4150148"/>
                  <a:pt x="2569616" y="4152159"/>
                  <a:pt x="2569383" y="4154170"/>
                </a:cubicBezTo>
                <a:lnTo>
                  <a:pt x="2568336" y="4160202"/>
                </a:lnTo>
                <a:lnTo>
                  <a:pt x="2566940" y="4165917"/>
                </a:lnTo>
                <a:lnTo>
                  <a:pt x="2565544" y="4171632"/>
                </a:lnTo>
                <a:lnTo>
                  <a:pt x="2563799" y="4177665"/>
                </a:lnTo>
                <a:lnTo>
                  <a:pt x="2561705" y="4183062"/>
                </a:lnTo>
                <a:lnTo>
                  <a:pt x="2559262" y="4188777"/>
                </a:lnTo>
                <a:lnTo>
                  <a:pt x="2556471" y="4194175"/>
                </a:lnTo>
                <a:lnTo>
                  <a:pt x="2553330" y="4199572"/>
                </a:lnTo>
                <a:lnTo>
                  <a:pt x="2550189" y="4204652"/>
                </a:lnTo>
                <a:lnTo>
                  <a:pt x="2546699" y="4210050"/>
                </a:lnTo>
                <a:lnTo>
                  <a:pt x="2542860" y="4214812"/>
                </a:lnTo>
                <a:lnTo>
                  <a:pt x="2538673" y="4219892"/>
                </a:lnTo>
                <a:lnTo>
                  <a:pt x="2534136" y="4224337"/>
                </a:lnTo>
                <a:lnTo>
                  <a:pt x="2529599" y="4228782"/>
                </a:lnTo>
                <a:lnTo>
                  <a:pt x="2524713" y="4232592"/>
                </a:lnTo>
                <a:lnTo>
                  <a:pt x="2519828" y="4236402"/>
                </a:lnTo>
                <a:lnTo>
                  <a:pt x="2514942" y="4239895"/>
                </a:lnTo>
                <a:lnTo>
                  <a:pt x="2509707" y="4243387"/>
                </a:lnTo>
                <a:lnTo>
                  <a:pt x="2504472" y="4246245"/>
                </a:lnTo>
                <a:lnTo>
                  <a:pt x="2498889" y="4249102"/>
                </a:lnTo>
                <a:lnTo>
                  <a:pt x="2493654" y="4251642"/>
                </a:lnTo>
                <a:lnTo>
                  <a:pt x="2488070" y="4253547"/>
                </a:lnTo>
                <a:lnTo>
                  <a:pt x="2482138" y="4255452"/>
                </a:lnTo>
                <a:lnTo>
                  <a:pt x="2476554" y="4257040"/>
                </a:lnTo>
                <a:lnTo>
                  <a:pt x="2470621" y="4258627"/>
                </a:lnTo>
                <a:lnTo>
                  <a:pt x="2465038" y="4259262"/>
                </a:lnTo>
                <a:lnTo>
                  <a:pt x="2459105" y="4260215"/>
                </a:lnTo>
                <a:lnTo>
                  <a:pt x="2453172" y="4260532"/>
                </a:lnTo>
                <a:lnTo>
                  <a:pt x="2447240" y="4260532"/>
                </a:lnTo>
                <a:lnTo>
                  <a:pt x="5052034" y="6857999"/>
                </a:lnTo>
                <a:lnTo>
                  <a:pt x="9147326" y="6857999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10">
            <a:extLst>
              <a:ext uri="{FF2B5EF4-FFF2-40B4-BE49-F238E27FC236}">
                <a16:creationId xmlns="" xmlns:a16="http://schemas.microsoft.com/office/drawing/2014/main" id="{C50266AE-4902-4D8D-90E1-CAA30CE30F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097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15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="" xmlns:a16="http://schemas.microsoft.com/office/drawing/2014/main" id="{68C89AB9-4689-4928-BE61-60056166F4B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51520" y="6356351"/>
            <a:ext cx="905496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="" xmlns:a16="http://schemas.microsoft.com/office/drawing/2014/main" id="{E6F296A3-464B-4D34-A303-3FBD62B75A5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182620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9C2A44E7-32D4-40FC-9C95-AA5513F9D90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19220" y="1011444"/>
            <a:ext cx="428107" cy="601306"/>
          </a:xfrm>
          <a:custGeom>
            <a:avLst/>
            <a:gdLst>
              <a:gd name="connsiteX0" fmla="*/ 0 w 428107"/>
              <a:gd name="connsiteY0" fmla="*/ 0 h 601306"/>
              <a:gd name="connsiteX1" fmla="*/ 0 w 428107"/>
              <a:gd name="connsiteY1" fmla="*/ 347543 h 601306"/>
              <a:gd name="connsiteX2" fmla="*/ 217740 w 428107"/>
              <a:gd name="connsiteY2" fmla="*/ 564820 h 601306"/>
              <a:gd name="connsiteX3" fmla="*/ 222275 w 428107"/>
              <a:gd name="connsiteY3" fmla="*/ 569579 h 601306"/>
              <a:gd name="connsiteX4" fmla="*/ 226811 w 428107"/>
              <a:gd name="connsiteY4" fmla="*/ 573386 h 601306"/>
              <a:gd name="connsiteX5" fmla="*/ 231695 w 428107"/>
              <a:gd name="connsiteY5" fmla="*/ 577193 h 601306"/>
              <a:gd name="connsiteX6" fmla="*/ 236928 w 428107"/>
              <a:gd name="connsiteY6" fmla="*/ 580683 h 601306"/>
              <a:gd name="connsiteX7" fmla="*/ 242161 w 428107"/>
              <a:gd name="connsiteY7" fmla="*/ 584173 h 601306"/>
              <a:gd name="connsiteX8" fmla="*/ 247394 w 428107"/>
              <a:gd name="connsiteY8" fmla="*/ 586712 h 601306"/>
              <a:gd name="connsiteX9" fmla="*/ 252627 w 428107"/>
              <a:gd name="connsiteY9" fmla="*/ 589567 h 601306"/>
              <a:gd name="connsiteX10" fmla="*/ 258209 w 428107"/>
              <a:gd name="connsiteY10" fmla="*/ 592105 h 601306"/>
              <a:gd name="connsiteX11" fmla="*/ 263791 w 428107"/>
              <a:gd name="connsiteY11" fmla="*/ 594326 h 601306"/>
              <a:gd name="connsiteX12" fmla="*/ 269372 w 428107"/>
              <a:gd name="connsiteY12" fmla="*/ 595912 h 601306"/>
              <a:gd name="connsiteX13" fmla="*/ 275303 w 428107"/>
              <a:gd name="connsiteY13" fmla="*/ 597182 h 601306"/>
              <a:gd name="connsiteX14" fmla="*/ 281234 w 428107"/>
              <a:gd name="connsiteY14" fmla="*/ 598768 h 601306"/>
              <a:gd name="connsiteX15" fmla="*/ 286816 w 428107"/>
              <a:gd name="connsiteY15" fmla="*/ 599720 h 601306"/>
              <a:gd name="connsiteX16" fmla="*/ 292747 w 428107"/>
              <a:gd name="connsiteY16" fmla="*/ 600354 h 601306"/>
              <a:gd name="connsiteX17" fmla="*/ 298677 w 428107"/>
              <a:gd name="connsiteY17" fmla="*/ 600672 h 601306"/>
              <a:gd name="connsiteX18" fmla="*/ 304608 w 428107"/>
              <a:gd name="connsiteY18" fmla="*/ 601306 h 601306"/>
              <a:gd name="connsiteX19" fmla="*/ 310539 w 428107"/>
              <a:gd name="connsiteY19" fmla="*/ 600672 h 601306"/>
              <a:gd name="connsiteX20" fmla="*/ 316470 w 428107"/>
              <a:gd name="connsiteY20" fmla="*/ 600354 h 601306"/>
              <a:gd name="connsiteX21" fmla="*/ 322400 w 428107"/>
              <a:gd name="connsiteY21" fmla="*/ 599720 h 601306"/>
              <a:gd name="connsiteX22" fmla="*/ 327982 w 428107"/>
              <a:gd name="connsiteY22" fmla="*/ 598768 h 601306"/>
              <a:gd name="connsiteX23" fmla="*/ 333913 w 428107"/>
              <a:gd name="connsiteY23" fmla="*/ 597182 h 601306"/>
              <a:gd name="connsiteX24" fmla="*/ 339495 w 428107"/>
              <a:gd name="connsiteY24" fmla="*/ 595912 h 601306"/>
              <a:gd name="connsiteX25" fmla="*/ 345426 w 428107"/>
              <a:gd name="connsiteY25" fmla="*/ 594326 h 601306"/>
              <a:gd name="connsiteX26" fmla="*/ 351007 w 428107"/>
              <a:gd name="connsiteY26" fmla="*/ 592105 h 601306"/>
              <a:gd name="connsiteX27" fmla="*/ 356240 w 428107"/>
              <a:gd name="connsiteY27" fmla="*/ 589567 h 601306"/>
              <a:gd name="connsiteX28" fmla="*/ 361822 w 428107"/>
              <a:gd name="connsiteY28" fmla="*/ 586712 h 601306"/>
              <a:gd name="connsiteX29" fmla="*/ 367055 w 428107"/>
              <a:gd name="connsiteY29" fmla="*/ 584173 h 601306"/>
              <a:gd name="connsiteX30" fmla="*/ 372288 w 428107"/>
              <a:gd name="connsiteY30" fmla="*/ 580683 h 601306"/>
              <a:gd name="connsiteX31" fmla="*/ 377172 w 428107"/>
              <a:gd name="connsiteY31" fmla="*/ 577193 h 601306"/>
              <a:gd name="connsiteX32" fmla="*/ 382405 w 428107"/>
              <a:gd name="connsiteY32" fmla="*/ 573386 h 601306"/>
              <a:gd name="connsiteX33" fmla="*/ 386941 w 428107"/>
              <a:gd name="connsiteY33" fmla="*/ 569579 h 601306"/>
              <a:gd name="connsiteX34" fmla="*/ 391476 w 428107"/>
              <a:gd name="connsiteY34" fmla="*/ 564820 h 601306"/>
              <a:gd name="connsiteX35" fmla="*/ 396011 w 428107"/>
              <a:gd name="connsiteY35" fmla="*/ 560378 h 601306"/>
              <a:gd name="connsiteX36" fmla="*/ 400198 w 428107"/>
              <a:gd name="connsiteY36" fmla="*/ 555619 h 601306"/>
              <a:gd name="connsiteX37" fmla="*/ 403686 w 428107"/>
              <a:gd name="connsiteY37" fmla="*/ 550542 h 601306"/>
              <a:gd name="connsiteX38" fmla="*/ 407524 w 428107"/>
              <a:gd name="connsiteY38" fmla="*/ 545783 h 601306"/>
              <a:gd name="connsiteX39" fmla="*/ 410664 w 428107"/>
              <a:gd name="connsiteY39" fmla="*/ 540390 h 601306"/>
              <a:gd name="connsiteX40" fmla="*/ 413455 w 428107"/>
              <a:gd name="connsiteY40" fmla="*/ 535313 h 601306"/>
              <a:gd name="connsiteX41" fmla="*/ 416594 w 428107"/>
              <a:gd name="connsiteY41" fmla="*/ 529602 h 601306"/>
              <a:gd name="connsiteX42" fmla="*/ 419036 w 428107"/>
              <a:gd name="connsiteY42" fmla="*/ 524526 h 601306"/>
              <a:gd name="connsiteX43" fmla="*/ 421130 w 428107"/>
              <a:gd name="connsiteY43" fmla="*/ 518815 h 601306"/>
              <a:gd name="connsiteX44" fmla="*/ 422874 w 428107"/>
              <a:gd name="connsiteY44" fmla="*/ 512787 h 601306"/>
              <a:gd name="connsiteX45" fmla="*/ 424618 w 428107"/>
              <a:gd name="connsiteY45" fmla="*/ 507393 h 601306"/>
              <a:gd name="connsiteX46" fmla="*/ 425665 w 428107"/>
              <a:gd name="connsiteY46" fmla="*/ 501365 h 601306"/>
              <a:gd name="connsiteX47" fmla="*/ 426712 w 428107"/>
              <a:gd name="connsiteY47" fmla="*/ 495654 h 601306"/>
              <a:gd name="connsiteX48" fmla="*/ 427409 w 428107"/>
              <a:gd name="connsiteY48" fmla="*/ 489943 h 601306"/>
              <a:gd name="connsiteX49" fmla="*/ 427758 w 428107"/>
              <a:gd name="connsiteY49" fmla="*/ 483915 h 601306"/>
              <a:gd name="connsiteX50" fmla="*/ 428107 w 428107"/>
              <a:gd name="connsiteY50" fmla="*/ 478204 h 601306"/>
              <a:gd name="connsiteX51" fmla="*/ 427758 w 428107"/>
              <a:gd name="connsiteY51" fmla="*/ 472176 h 601306"/>
              <a:gd name="connsiteX52" fmla="*/ 427409 w 428107"/>
              <a:gd name="connsiteY52" fmla="*/ 466147 h 601306"/>
              <a:gd name="connsiteX53" fmla="*/ 426712 w 428107"/>
              <a:gd name="connsiteY53" fmla="*/ 460436 h 601306"/>
              <a:gd name="connsiteX54" fmla="*/ 425665 w 428107"/>
              <a:gd name="connsiteY54" fmla="*/ 454408 h 601306"/>
              <a:gd name="connsiteX55" fmla="*/ 424618 w 428107"/>
              <a:gd name="connsiteY55" fmla="*/ 448697 h 601306"/>
              <a:gd name="connsiteX56" fmla="*/ 422874 w 428107"/>
              <a:gd name="connsiteY56" fmla="*/ 442986 h 601306"/>
              <a:gd name="connsiteX57" fmla="*/ 421130 w 428107"/>
              <a:gd name="connsiteY57" fmla="*/ 437275 h 601306"/>
              <a:gd name="connsiteX58" fmla="*/ 419036 w 428107"/>
              <a:gd name="connsiteY58" fmla="*/ 431564 h 601306"/>
              <a:gd name="connsiteX59" fmla="*/ 416594 w 428107"/>
              <a:gd name="connsiteY59" fmla="*/ 426171 h 601306"/>
              <a:gd name="connsiteX60" fmla="*/ 413455 w 428107"/>
              <a:gd name="connsiteY60" fmla="*/ 420777 h 601306"/>
              <a:gd name="connsiteX61" fmla="*/ 410664 w 428107"/>
              <a:gd name="connsiteY61" fmla="*/ 415701 h 601306"/>
              <a:gd name="connsiteX62" fmla="*/ 407524 w 428107"/>
              <a:gd name="connsiteY62" fmla="*/ 410307 h 601306"/>
              <a:gd name="connsiteX63" fmla="*/ 403686 w 428107"/>
              <a:gd name="connsiteY63" fmla="*/ 405231 h 601306"/>
              <a:gd name="connsiteX64" fmla="*/ 400198 w 428107"/>
              <a:gd name="connsiteY64" fmla="*/ 400154 h 601306"/>
              <a:gd name="connsiteX65" fmla="*/ 396011 w 428107"/>
              <a:gd name="connsiteY65" fmla="*/ 395712 h 601306"/>
              <a:gd name="connsiteX66" fmla="*/ 391476 w 428107"/>
              <a:gd name="connsiteY66" fmla="*/ 390953 h 60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28107" h="601306">
                <a:moveTo>
                  <a:pt x="0" y="0"/>
                </a:moveTo>
                <a:lnTo>
                  <a:pt x="0" y="347543"/>
                </a:lnTo>
                <a:lnTo>
                  <a:pt x="217740" y="564820"/>
                </a:lnTo>
                <a:lnTo>
                  <a:pt x="222275" y="569579"/>
                </a:lnTo>
                <a:lnTo>
                  <a:pt x="226811" y="573386"/>
                </a:lnTo>
                <a:lnTo>
                  <a:pt x="231695" y="577193"/>
                </a:lnTo>
                <a:lnTo>
                  <a:pt x="236928" y="580683"/>
                </a:lnTo>
                <a:lnTo>
                  <a:pt x="242161" y="584173"/>
                </a:lnTo>
                <a:lnTo>
                  <a:pt x="247394" y="586712"/>
                </a:lnTo>
                <a:lnTo>
                  <a:pt x="252627" y="589567"/>
                </a:lnTo>
                <a:lnTo>
                  <a:pt x="258209" y="592105"/>
                </a:lnTo>
                <a:lnTo>
                  <a:pt x="263791" y="594326"/>
                </a:lnTo>
                <a:lnTo>
                  <a:pt x="269372" y="595912"/>
                </a:lnTo>
                <a:lnTo>
                  <a:pt x="275303" y="597182"/>
                </a:lnTo>
                <a:lnTo>
                  <a:pt x="281234" y="598768"/>
                </a:lnTo>
                <a:lnTo>
                  <a:pt x="286816" y="599720"/>
                </a:lnTo>
                <a:lnTo>
                  <a:pt x="292747" y="600354"/>
                </a:lnTo>
                <a:lnTo>
                  <a:pt x="298677" y="600672"/>
                </a:lnTo>
                <a:lnTo>
                  <a:pt x="304608" y="601306"/>
                </a:lnTo>
                <a:lnTo>
                  <a:pt x="310539" y="600672"/>
                </a:lnTo>
                <a:lnTo>
                  <a:pt x="316470" y="600354"/>
                </a:lnTo>
                <a:lnTo>
                  <a:pt x="322400" y="599720"/>
                </a:lnTo>
                <a:lnTo>
                  <a:pt x="327982" y="598768"/>
                </a:lnTo>
                <a:lnTo>
                  <a:pt x="333913" y="597182"/>
                </a:lnTo>
                <a:lnTo>
                  <a:pt x="339495" y="595912"/>
                </a:lnTo>
                <a:lnTo>
                  <a:pt x="345426" y="594326"/>
                </a:lnTo>
                <a:lnTo>
                  <a:pt x="351007" y="592105"/>
                </a:lnTo>
                <a:lnTo>
                  <a:pt x="356240" y="589567"/>
                </a:lnTo>
                <a:lnTo>
                  <a:pt x="361822" y="586712"/>
                </a:lnTo>
                <a:lnTo>
                  <a:pt x="367055" y="584173"/>
                </a:lnTo>
                <a:lnTo>
                  <a:pt x="372288" y="580683"/>
                </a:lnTo>
                <a:lnTo>
                  <a:pt x="377172" y="577193"/>
                </a:lnTo>
                <a:lnTo>
                  <a:pt x="382405" y="573386"/>
                </a:lnTo>
                <a:lnTo>
                  <a:pt x="386941" y="569579"/>
                </a:lnTo>
                <a:lnTo>
                  <a:pt x="391476" y="564820"/>
                </a:lnTo>
                <a:lnTo>
                  <a:pt x="396011" y="560378"/>
                </a:lnTo>
                <a:lnTo>
                  <a:pt x="400198" y="555619"/>
                </a:lnTo>
                <a:lnTo>
                  <a:pt x="403686" y="550542"/>
                </a:lnTo>
                <a:lnTo>
                  <a:pt x="407524" y="545783"/>
                </a:lnTo>
                <a:lnTo>
                  <a:pt x="410664" y="540390"/>
                </a:lnTo>
                <a:lnTo>
                  <a:pt x="413455" y="535313"/>
                </a:lnTo>
                <a:lnTo>
                  <a:pt x="416594" y="529602"/>
                </a:lnTo>
                <a:lnTo>
                  <a:pt x="419036" y="524526"/>
                </a:lnTo>
                <a:lnTo>
                  <a:pt x="421130" y="518815"/>
                </a:lnTo>
                <a:lnTo>
                  <a:pt x="422874" y="512787"/>
                </a:lnTo>
                <a:lnTo>
                  <a:pt x="424618" y="507393"/>
                </a:lnTo>
                <a:lnTo>
                  <a:pt x="425665" y="501365"/>
                </a:lnTo>
                <a:lnTo>
                  <a:pt x="426712" y="495654"/>
                </a:lnTo>
                <a:lnTo>
                  <a:pt x="427409" y="489943"/>
                </a:lnTo>
                <a:lnTo>
                  <a:pt x="427758" y="483915"/>
                </a:lnTo>
                <a:lnTo>
                  <a:pt x="428107" y="478204"/>
                </a:lnTo>
                <a:lnTo>
                  <a:pt x="427758" y="472176"/>
                </a:lnTo>
                <a:lnTo>
                  <a:pt x="427409" y="466147"/>
                </a:lnTo>
                <a:lnTo>
                  <a:pt x="426712" y="460436"/>
                </a:lnTo>
                <a:lnTo>
                  <a:pt x="425665" y="454408"/>
                </a:lnTo>
                <a:lnTo>
                  <a:pt x="424618" y="448697"/>
                </a:lnTo>
                <a:lnTo>
                  <a:pt x="422874" y="442986"/>
                </a:lnTo>
                <a:lnTo>
                  <a:pt x="421130" y="437275"/>
                </a:lnTo>
                <a:lnTo>
                  <a:pt x="419036" y="431564"/>
                </a:lnTo>
                <a:lnTo>
                  <a:pt x="416594" y="426171"/>
                </a:lnTo>
                <a:lnTo>
                  <a:pt x="413455" y="420777"/>
                </a:lnTo>
                <a:lnTo>
                  <a:pt x="410664" y="415701"/>
                </a:lnTo>
                <a:lnTo>
                  <a:pt x="407524" y="410307"/>
                </a:lnTo>
                <a:lnTo>
                  <a:pt x="403686" y="405231"/>
                </a:lnTo>
                <a:lnTo>
                  <a:pt x="400198" y="400154"/>
                </a:lnTo>
                <a:lnTo>
                  <a:pt x="396011" y="395712"/>
                </a:lnTo>
                <a:lnTo>
                  <a:pt x="391476" y="390953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="" xmlns:a16="http://schemas.microsoft.com/office/drawing/2014/main" id="{662E5132-A7A1-488D-9B70-70768FCF1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65126"/>
            <a:ext cx="554461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="" xmlns:a16="http://schemas.microsoft.com/office/drawing/2014/main" id="{8ED6518A-DFCF-48C7-ACB1-F7CE9A70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25625"/>
            <a:ext cx="5544616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Forma libre 19">
            <a:extLst>
              <a:ext uri="{FF2B5EF4-FFF2-40B4-BE49-F238E27FC236}">
                <a16:creationId xmlns="" xmlns:a16="http://schemas.microsoft.com/office/drawing/2014/main" id="{A42BCB42-08AF-41F0-A87D-DE5118C7ADC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623932" y="3710341"/>
            <a:ext cx="520068" cy="695692"/>
          </a:xfrm>
          <a:custGeom>
            <a:avLst/>
            <a:gdLst>
              <a:gd name="connsiteX0" fmla="*/ 0 w 520068"/>
              <a:gd name="connsiteY0" fmla="*/ 0 h 695692"/>
              <a:gd name="connsiteX1" fmla="*/ 0 w 520068"/>
              <a:gd name="connsiteY1" fmla="*/ 353116 h 695692"/>
              <a:gd name="connsiteX2" fmla="*/ 306492 w 520068"/>
              <a:gd name="connsiteY2" fmla="*/ 659186 h 695692"/>
              <a:gd name="connsiteX3" fmla="*/ 311028 w 520068"/>
              <a:gd name="connsiteY3" fmla="*/ 663631 h 695692"/>
              <a:gd name="connsiteX4" fmla="*/ 315914 w 520068"/>
              <a:gd name="connsiteY4" fmla="*/ 667757 h 695692"/>
              <a:gd name="connsiteX5" fmla="*/ 321149 w 520068"/>
              <a:gd name="connsiteY5" fmla="*/ 671567 h 695692"/>
              <a:gd name="connsiteX6" fmla="*/ 326034 w 520068"/>
              <a:gd name="connsiteY6" fmla="*/ 675059 h 695692"/>
              <a:gd name="connsiteX7" fmla="*/ 331269 w 520068"/>
              <a:gd name="connsiteY7" fmla="*/ 678233 h 695692"/>
              <a:gd name="connsiteX8" fmla="*/ 336853 w 520068"/>
              <a:gd name="connsiteY8" fmla="*/ 681407 h 695692"/>
              <a:gd name="connsiteX9" fmla="*/ 342088 w 520068"/>
              <a:gd name="connsiteY9" fmla="*/ 684264 h 695692"/>
              <a:gd name="connsiteX10" fmla="*/ 347671 w 520068"/>
              <a:gd name="connsiteY10" fmla="*/ 686486 h 695692"/>
              <a:gd name="connsiteX11" fmla="*/ 353604 w 520068"/>
              <a:gd name="connsiteY11" fmla="*/ 688708 h 695692"/>
              <a:gd name="connsiteX12" fmla="*/ 359188 w 520068"/>
              <a:gd name="connsiteY12" fmla="*/ 690613 h 695692"/>
              <a:gd name="connsiteX13" fmla="*/ 365120 w 520068"/>
              <a:gd name="connsiteY13" fmla="*/ 692200 h 695692"/>
              <a:gd name="connsiteX14" fmla="*/ 371053 w 520068"/>
              <a:gd name="connsiteY14" fmla="*/ 693153 h 695692"/>
              <a:gd name="connsiteX15" fmla="*/ 376986 w 520068"/>
              <a:gd name="connsiteY15" fmla="*/ 694422 h 695692"/>
              <a:gd name="connsiteX16" fmla="*/ 382918 w 520068"/>
              <a:gd name="connsiteY16" fmla="*/ 695057 h 695692"/>
              <a:gd name="connsiteX17" fmla="*/ 388851 w 520068"/>
              <a:gd name="connsiteY17" fmla="*/ 695375 h 695692"/>
              <a:gd name="connsiteX18" fmla="*/ 394784 w 520068"/>
              <a:gd name="connsiteY18" fmla="*/ 695692 h 695692"/>
              <a:gd name="connsiteX19" fmla="*/ 400716 w 520068"/>
              <a:gd name="connsiteY19" fmla="*/ 695375 h 695692"/>
              <a:gd name="connsiteX20" fmla="*/ 406649 w 520068"/>
              <a:gd name="connsiteY20" fmla="*/ 695057 h 695692"/>
              <a:gd name="connsiteX21" fmla="*/ 412931 w 520068"/>
              <a:gd name="connsiteY21" fmla="*/ 694422 h 695692"/>
              <a:gd name="connsiteX22" fmla="*/ 418514 w 520068"/>
              <a:gd name="connsiteY22" fmla="*/ 693153 h 695692"/>
              <a:gd name="connsiteX23" fmla="*/ 424447 w 520068"/>
              <a:gd name="connsiteY23" fmla="*/ 692200 h 695692"/>
              <a:gd name="connsiteX24" fmla="*/ 430380 w 520068"/>
              <a:gd name="connsiteY24" fmla="*/ 690613 h 695692"/>
              <a:gd name="connsiteX25" fmla="*/ 436312 w 520068"/>
              <a:gd name="connsiteY25" fmla="*/ 688708 h 695692"/>
              <a:gd name="connsiteX26" fmla="*/ 441896 w 520068"/>
              <a:gd name="connsiteY26" fmla="*/ 686486 h 695692"/>
              <a:gd name="connsiteX27" fmla="*/ 447480 w 520068"/>
              <a:gd name="connsiteY27" fmla="*/ 684264 h 695692"/>
              <a:gd name="connsiteX28" fmla="*/ 453064 w 520068"/>
              <a:gd name="connsiteY28" fmla="*/ 681407 h 695692"/>
              <a:gd name="connsiteX29" fmla="*/ 458298 w 520068"/>
              <a:gd name="connsiteY29" fmla="*/ 678233 h 695692"/>
              <a:gd name="connsiteX30" fmla="*/ 463533 w 520068"/>
              <a:gd name="connsiteY30" fmla="*/ 675059 h 695692"/>
              <a:gd name="connsiteX31" fmla="*/ 468768 w 520068"/>
              <a:gd name="connsiteY31" fmla="*/ 671567 h 695692"/>
              <a:gd name="connsiteX32" fmla="*/ 473654 w 520068"/>
              <a:gd name="connsiteY32" fmla="*/ 667757 h 695692"/>
              <a:gd name="connsiteX33" fmla="*/ 478539 w 520068"/>
              <a:gd name="connsiteY33" fmla="*/ 663631 h 695692"/>
              <a:gd name="connsiteX34" fmla="*/ 483076 w 520068"/>
              <a:gd name="connsiteY34" fmla="*/ 659186 h 695692"/>
              <a:gd name="connsiteX35" fmla="*/ 487613 w 520068"/>
              <a:gd name="connsiteY35" fmla="*/ 654425 h 695692"/>
              <a:gd name="connsiteX36" fmla="*/ 492150 w 520068"/>
              <a:gd name="connsiteY36" fmla="*/ 649663 h 695692"/>
              <a:gd name="connsiteX37" fmla="*/ 495988 w 520068"/>
              <a:gd name="connsiteY37" fmla="*/ 644902 h 695692"/>
              <a:gd name="connsiteX38" fmla="*/ 499478 w 520068"/>
              <a:gd name="connsiteY38" fmla="*/ 639505 h 695692"/>
              <a:gd name="connsiteX39" fmla="*/ 502619 w 520068"/>
              <a:gd name="connsiteY39" fmla="*/ 634426 h 695692"/>
              <a:gd name="connsiteX40" fmla="*/ 505760 w 520068"/>
              <a:gd name="connsiteY40" fmla="*/ 628712 h 695692"/>
              <a:gd name="connsiteX41" fmla="*/ 508552 w 520068"/>
              <a:gd name="connsiteY41" fmla="*/ 623316 h 695692"/>
              <a:gd name="connsiteX42" fmla="*/ 510994 w 520068"/>
              <a:gd name="connsiteY42" fmla="*/ 617919 h 695692"/>
              <a:gd name="connsiteX43" fmla="*/ 513088 w 520068"/>
              <a:gd name="connsiteY43" fmla="*/ 611888 h 695692"/>
              <a:gd name="connsiteX44" fmla="*/ 514833 w 520068"/>
              <a:gd name="connsiteY44" fmla="*/ 606491 h 695692"/>
              <a:gd name="connsiteX45" fmla="*/ 516578 w 520068"/>
              <a:gd name="connsiteY45" fmla="*/ 600460 h 695692"/>
              <a:gd name="connsiteX46" fmla="*/ 517625 w 520068"/>
              <a:gd name="connsiteY46" fmla="*/ 594428 h 695692"/>
              <a:gd name="connsiteX47" fmla="*/ 518672 w 520068"/>
              <a:gd name="connsiteY47" fmla="*/ 588714 h 695692"/>
              <a:gd name="connsiteX48" fmla="*/ 519370 w 520068"/>
              <a:gd name="connsiteY48" fmla="*/ 582683 h 695692"/>
              <a:gd name="connsiteX49" fmla="*/ 520068 w 520068"/>
              <a:gd name="connsiteY49" fmla="*/ 576652 h 695692"/>
              <a:gd name="connsiteX50" fmla="*/ 520068 w 520068"/>
              <a:gd name="connsiteY50" fmla="*/ 570938 h 695692"/>
              <a:gd name="connsiteX51" fmla="*/ 520068 w 520068"/>
              <a:gd name="connsiteY51" fmla="*/ 564906 h 695692"/>
              <a:gd name="connsiteX52" fmla="*/ 519370 w 520068"/>
              <a:gd name="connsiteY52" fmla="*/ 558875 h 695692"/>
              <a:gd name="connsiteX53" fmla="*/ 518672 w 520068"/>
              <a:gd name="connsiteY53" fmla="*/ 552844 h 695692"/>
              <a:gd name="connsiteX54" fmla="*/ 517625 w 520068"/>
              <a:gd name="connsiteY54" fmla="*/ 547130 h 695692"/>
              <a:gd name="connsiteX55" fmla="*/ 516578 w 520068"/>
              <a:gd name="connsiteY55" fmla="*/ 541098 h 695692"/>
              <a:gd name="connsiteX56" fmla="*/ 514833 w 520068"/>
              <a:gd name="connsiteY56" fmla="*/ 535067 h 695692"/>
              <a:gd name="connsiteX57" fmla="*/ 513088 w 520068"/>
              <a:gd name="connsiteY57" fmla="*/ 529670 h 695692"/>
              <a:gd name="connsiteX58" fmla="*/ 510994 w 520068"/>
              <a:gd name="connsiteY58" fmla="*/ 523639 h 695692"/>
              <a:gd name="connsiteX59" fmla="*/ 508552 w 520068"/>
              <a:gd name="connsiteY59" fmla="*/ 518242 h 695692"/>
              <a:gd name="connsiteX60" fmla="*/ 505760 w 520068"/>
              <a:gd name="connsiteY60" fmla="*/ 512846 h 695692"/>
              <a:gd name="connsiteX61" fmla="*/ 502619 w 520068"/>
              <a:gd name="connsiteY61" fmla="*/ 507132 h 695692"/>
              <a:gd name="connsiteX62" fmla="*/ 499478 w 520068"/>
              <a:gd name="connsiteY62" fmla="*/ 502053 h 695692"/>
              <a:gd name="connsiteX63" fmla="*/ 495988 w 520068"/>
              <a:gd name="connsiteY63" fmla="*/ 496656 h 695692"/>
              <a:gd name="connsiteX64" fmla="*/ 492150 w 520068"/>
              <a:gd name="connsiteY64" fmla="*/ 491895 h 695692"/>
              <a:gd name="connsiteX65" fmla="*/ 487613 w 520068"/>
              <a:gd name="connsiteY65" fmla="*/ 487133 h 695692"/>
              <a:gd name="connsiteX66" fmla="*/ 483076 w 520068"/>
              <a:gd name="connsiteY66" fmla="*/ 482372 h 69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0068" h="695692">
                <a:moveTo>
                  <a:pt x="0" y="0"/>
                </a:moveTo>
                <a:lnTo>
                  <a:pt x="0" y="353116"/>
                </a:lnTo>
                <a:lnTo>
                  <a:pt x="306492" y="659186"/>
                </a:lnTo>
                <a:lnTo>
                  <a:pt x="311028" y="663631"/>
                </a:lnTo>
                <a:lnTo>
                  <a:pt x="315914" y="667757"/>
                </a:lnTo>
                <a:lnTo>
                  <a:pt x="321149" y="671567"/>
                </a:lnTo>
                <a:lnTo>
                  <a:pt x="326034" y="675059"/>
                </a:lnTo>
                <a:lnTo>
                  <a:pt x="331269" y="678233"/>
                </a:lnTo>
                <a:lnTo>
                  <a:pt x="336853" y="681407"/>
                </a:lnTo>
                <a:lnTo>
                  <a:pt x="342088" y="684264"/>
                </a:lnTo>
                <a:lnTo>
                  <a:pt x="347671" y="686486"/>
                </a:lnTo>
                <a:lnTo>
                  <a:pt x="353604" y="688708"/>
                </a:lnTo>
                <a:lnTo>
                  <a:pt x="359188" y="690613"/>
                </a:lnTo>
                <a:lnTo>
                  <a:pt x="365120" y="692200"/>
                </a:lnTo>
                <a:lnTo>
                  <a:pt x="371053" y="693153"/>
                </a:lnTo>
                <a:lnTo>
                  <a:pt x="376986" y="694422"/>
                </a:lnTo>
                <a:lnTo>
                  <a:pt x="382918" y="695057"/>
                </a:lnTo>
                <a:lnTo>
                  <a:pt x="388851" y="695375"/>
                </a:lnTo>
                <a:lnTo>
                  <a:pt x="394784" y="695692"/>
                </a:lnTo>
                <a:lnTo>
                  <a:pt x="400716" y="695375"/>
                </a:lnTo>
                <a:lnTo>
                  <a:pt x="406649" y="695057"/>
                </a:lnTo>
                <a:lnTo>
                  <a:pt x="412931" y="694422"/>
                </a:lnTo>
                <a:lnTo>
                  <a:pt x="418514" y="693153"/>
                </a:lnTo>
                <a:lnTo>
                  <a:pt x="424447" y="692200"/>
                </a:lnTo>
                <a:lnTo>
                  <a:pt x="430380" y="690613"/>
                </a:lnTo>
                <a:lnTo>
                  <a:pt x="436312" y="688708"/>
                </a:lnTo>
                <a:lnTo>
                  <a:pt x="441896" y="686486"/>
                </a:lnTo>
                <a:lnTo>
                  <a:pt x="447480" y="684264"/>
                </a:lnTo>
                <a:lnTo>
                  <a:pt x="453064" y="681407"/>
                </a:lnTo>
                <a:lnTo>
                  <a:pt x="458298" y="678233"/>
                </a:lnTo>
                <a:lnTo>
                  <a:pt x="463533" y="675059"/>
                </a:lnTo>
                <a:lnTo>
                  <a:pt x="468768" y="671567"/>
                </a:lnTo>
                <a:lnTo>
                  <a:pt x="473654" y="667757"/>
                </a:lnTo>
                <a:lnTo>
                  <a:pt x="478539" y="663631"/>
                </a:lnTo>
                <a:lnTo>
                  <a:pt x="483076" y="659186"/>
                </a:lnTo>
                <a:lnTo>
                  <a:pt x="487613" y="654425"/>
                </a:lnTo>
                <a:lnTo>
                  <a:pt x="492150" y="649663"/>
                </a:lnTo>
                <a:lnTo>
                  <a:pt x="495988" y="644902"/>
                </a:lnTo>
                <a:lnTo>
                  <a:pt x="499478" y="639505"/>
                </a:lnTo>
                <a:lnTo>
                  <a:pt x="502619" y="634426"/>
                </a:lnTo>
                <a:lnTo>
                  <a:pt x="505760" y="628712"/>
                </a:lnTo>
                <a:lnTo>
                  <a:pt x="508552" y="623316"/>
                </a:lnTo>
                <a:lnTo>
                  <a:pt x="510994" y="617919"/>
                </a:lnTo>
                <a:lnTo>
                  <a:pt x="513088" y="611888"/>
                </a:lnTo>
                <a:lnTo>
                  <a:pt x="514833" y="606491"/>
                </a:lnTo>
                <a:lnTo>
                  <a:pt x="516578" y="600460"/>
                </a:lnTo>
                <a:lnTo>
                  <a:pt x="517625" y="594428"/>
                </a:lnTo>
                <a:lnTo>
                  <a:pt x="518672" y="588714"/>
                </a:lnTo>
                <a:lnTo>
                  <a:pt x="519370" y="582683"/>
                </a:lnTo>
                <a:lnTo>
                  <a:pt x="520068" y="576652"/>
                </a:lnTo>
                <a:lnTo>
                  <a:pt x="520068" y="570938"/>
                </a:lnTo>
                <a:lnTo>
                  <a:pt x="520068" y="564906"/>
                </a:lnTo>
                <a:lnTo>
                  <a:pt x="519370" y="558875"/>
                </a:lnTo>
                <a:lnTo>
                  <a:pt x="518672" y="552844"/>
                </a:lnTo>
                <a:lnTo>
                  <a:pt x="517625" y="547130"/>
                </a:lnTo>
                <a:lnTo>
                  <a:pt x="516578" y="541098"/>
                </a:lnTo>
                <a:lnTo>
                  <a:pt x="514833" y="535067"/>
                </a:lnTo>
                <a:lnTo>
                  <a:pt x="513088" y="529670"/>
                </a:lnTo>
                <a:lnTo>
                  <a:pt x="510994" y="523639"/>
                </a:lnTo>
                <a:lnTo>
                  <a:pt x="508552" y="518242"/>
                </a:lnTo>
                <a:lnTo>
                  <a:pt x="505760" y="512846"/>
                </a:lnTo>
                <a:lnTo>
                  <a:pt x="502619" y="507132"/>
                </a:lnTo>
                <a:lnTo>
                  <a:pt x="499478" y="502053"/>
                </a:lnTo>
                <a:lnTo>
                  <a:pt x="495988" y="496656"/>
                </a:lnTo>
                <a:lnTo>
                  <a:pt x="492150" y="491895"/>
                </a:lnTo>
                <a:lnTo>
                  <a:pt x="487613" y="487133"/>
                </a:lnTo>
                <a:lnTo>
                  <a:pt x="483076" y="48237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16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8920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8"/>
          <a:stretch>
            <a:fillRect/>
          </a:stretch>
        </p:blipFill>
        <p:spPr>
          <a:xfrm>
            <a:off x="2018134" y="48139"/>
            <a:ext cx="7125867" cy="5902179"/>
          </a:xfrm>
          <a:custGeom>
            <a:avLst/>
            <a:gdLst>
              <a:gd name="connsiteX0" fmla="*/ 0 w 7125867"/>
              <a:gd name="connsiteY0" fmla="*/ 0 h 5902179"/>
              <a:gd name="connsiteX1" fmla="*/ 7125867 w 7125867"/>
              <a:gd name="connsiteY1" fmla="*/ 0 h 5902179"/>
              <a:gd name="connsiteX2" fmla="*/ 7125867 w 7125867"/>
              <a:gd name="connsiteY2" fmla="*/ 5902179 h 5902179"/>
              <a:gd name="connsiteX3" fmla="*/ 0 w 7125867"/>
              <a:gd name="connsiteY3" fmla="*/ 5902179 h 590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5867" h="5902179">
                <a:moveTo>
                  <a:pt x="0" y="0"/>
                </a:moveTo>
                <a:lnTo>
                  <a:pt x="7125867" y="0"/>
                </a:lnTo>
                <a:lnTo>
                  <a:pt x="7125867" y="5902179"/>
                </a:lnTo>
                <a:lnTo>
                  <a:pt x="0" y="5902179"/>
                </a:ln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39042DB5-AE66-44E1-82DE-D2BDDCDFF44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094594" y="3257279"/>
            <a:ext cx="5052732" cy="3600722"/>
          </a:xfrm>
          <a:custGeom>
            <a:avLst/>
            <a:gdLst>
              <a:gd name="connsiteX0" fmla="*/ 0 w 5052732"/>
              <a:gd name="connsiteY0" fmla="*/ 0 h 3600722"/>
              <a:gd name="connsiteX1" fmla="*/ 0 w 5052732"/>
              <a:gd name="connsiteY1" fmla="*/ 3600722 h 3600722"/>
              <a:gd name="connsiteX2" fmla="*/ 5052732 w 5052732"/>
              <a:gd name="connsiteY2" fmla="*/ 3600722 h 3600722"/>
              <a:gd name="connsiteX3" fmla="*/ 2447800 w 5052732"/>
              <a:gd name="connsiteY3" fmla="*/ 1003416 h 3600722"/>
              <a:gd name="connsiteX4" fmla="*/ 2441867 w 5052732"/>
              <a:gd name="connsiteY4" fmla="*/ 1003416 h 3600722"/>
              <a:gd name="connsiteX5" fmla="*/ 2435585 w 5052732"/>
              <a:gd name="connsiteY5" fmla="*/ 1003098 h 3600722"/>
              <a:gd name="connsiteX6" fmla="*/ 2429652 w 5052732"/>
              <a:gd name="connsiteY6" fmla="*/ 1002463 h 3600722"/>
              <a:gd name="connsiteX7" fmla="*/ 2423719 w 5052732"/>
              <a:gd name="connsiteY7" fmla="*/ 1001511 h 3600722"/>
              <a:gd name="connsiteX8" fmla="*/ 2417786 w 5052732"/>
              <a:gd name="connsiteY8" fmla="*/ 1000241 h 3600722"/>
              <a:gd name="connsiteX9" fmla="*/ 2411853 w 5052732"/>
              <a:gd name="connsiteY9" fmla="*/ 998653 h 3600722"/>
              <a:gd name="connsiteX10" fmla="*/ 2406269 w 5052732"/>
              <a:gd name="connsiteY10" fmla="*/ 996749 h 3600722"/>
              <a:gd name="connsiteX11" fmla="*/ 2400336 w 5052732"/>
              <a:gd name="connsiteY11" fmla="*/ 994844 h 3600722"/>
              <a:gd name="connsiteX12" fmla="*/ 2394752 w 5052732"/>
              <a:gd name="connsiteY12" fmla="*/ 992304 h 3600722"/>
              <a:gd name="connsiteX13" fmla="*/ 2389168 w 5052732"/>
              <a:gd name="connsiteY13" fmla="*/ 989447 h 3600722"/>
              <a:gd name="connsiteX14" fmla="*/ 2383584 w 5052732"/>
              <a:gd name="connsiteY14" fmla="*/ 986589 h 3600722"/>
              <a:gd name="connsiteX15" fmla="*/ 2378349 w 5052732"/>
              <a:gd name="connsiteY15" fmla="*/ 983097 h 3600722"/>
              <a:gd name="connsiteX16" fmla="*/ 2373114 w 5052732"/>
              <a:gd name="connsiteY16" fmla="*/ 979605 h 3600722"/>
              <a:gd name="connsiteX17" fmla="*/ 2368228 w 5052732"/>
              <a:gd name="connsiteY17" fmla="*/ 975795 h 3600722"/>
              <a:gd name="connsiteX18" fmla="*/ 2363342 w 5052732"/>
              <a:gd name="connsiteY18" fmla="*/ 971668 h 3600722"/>
              <a:gd name="connsiteX19" fmla="*/ 2358456 w 5052732"/>
              <a:gd name="connsiteY19" fmla="*/ 967223 h 3600722"/>
              <a:gd name="connsiteX20" fmla="*/ 1745612 w 5052732"/>
              <a:gd name="connsiteY20" fmla="*/ 355121 h 3600722"/>
              <a:gd name="connsiteX21" fmla="*/ 1740726 w 5052732"/>
              <a:gd name="connsiteY21" fmla="*/ 350994 h 3600722"/>
              <a:gd name="connsiteX22" fmla="*/ 1736190 w 5052732"/>
              <a:gd name="connsiteY22" fmla="*/ 346866 h 3600722"/>
              <a:gd name="connsiteX23" fmla="*/ 1730954 w 5052732"/>
              <a:gd name="connsiteY23" fmla="*/ 343057 h 3600722"/>
              <a:gd name="connsiteX24" fmla="*/ 1726068 w 5052732"/>
              <a:gd name="connsiteY24" fmla="*/ 339564 h 3600722"/>
              <a:gd name="connsiteX25" fmla="*/ 1720834 w 5052732"/>
              <a:gd name="connsiteY25" fmla="*/ 336072 h 3600722"/>
              <a:gd name="connsiteX26" fmla="*/ 1715250 w 5052732"/>
              <a:gd name="connsiteY26" fmla="*/ 333215 h 3600722"/>
              <a:gd name="connsiteX27" fmla="*/ 1710014 w 5052732"/>
              <a:gd name="connsiteY27" fmla="*/ 330357 h 3600722"/>
              <a:gd name="connsiteX28" fmla="*/ 1704430 w 5052732"/>
              <a:gd name="connsiteY28" fmla="*/ 327818 h 3600722"/>
              <a:gd name="connsiteX29" fmla="*/ 1698498 w 5052732"/>
              <a:gd name="connsiteY29" fmla="*/ 325913 h 3600722"/>
              <a:gd name="connsiteX30" fmla="*/ 1692914 w 5052732"/>
              <a:gd name="connsiteY30" fmla="*/ 323690 h 3600722"/>
              <a:gd name="connsiteX31" fmla="*/ 1686980 w 5052732"/>
              <a:gd name="connsiteY31" fmla="*/ 322420 h 3600722"/>
              <a:gd name="connsiteX32" fmla="*/ 1681396 w 5052732"/>
              <a:gd name="connsiteY32" fmla="*/ 320833 h 3600722"/>
              <a:gd name="connsiteX33" fmla="*/ 1675464 w 5052732"/>
              <a:gd name="connsiteY33" fmla="*/ 319881 h 3600722"/>
              <a:gd name="connsiteX34" fmla="*/ 1669531 w 5052732"/>
              <a:gd name="connsiteY34" fmla="*/ 319246 h 3600722"/>
              <a:gd name="connsiteX35" fmla="*/ 1663598 w 5052732"/>
              <a:gd name="connsiteY35" fmla="*/ 318928 h 3600722"/>
              <a:gd name="connsiteX36" fmla="*/ 1657316 w 5052732"/>
              <a:gd name="connsiteY36" fmla="*/ 318928 h 3600722"/>
              <a:gd name="connsiteX37" fmla="*/ 1651383 w 5052732"/>
              <a:gd name="connsiteY37" fmla="*/ 318928 h 3600722"/>
              <a:gd name="connsiteX38" fmla="*/ 1645450 w 5052732"/>
              <a:gd name="connsiteY38" fmla="*/ 319246 h 3600722"/>
              <a:gd name="connsiteX39" fmla="*/ 1639517 w 5052732"/>
              <a:gd name="connsiteY39" fmla="*/ 319881 h 3600722"/>
              <a:gd name="connsiteX40" fmla="*/ 1633584 w 5052732"/>
              <a:gd name="connsiteY40" fmla="*/ 320833 h 3600722"/>
              <a:gd name="connsiteX41" fmla="*/ 1627651 w 5052732"/>
              <a:gd name="connsiteY41" fmla="*/ 322420 h 3600722"/>
              <a:gd name="connsiteX42" fmla="*/ 1622067 w 5052732"/>
              <a:gd name="connsiteY42" fmla="*/ 323690 h 3600722"/>
              <a:gd name="connsiteX43" fmla="*/ 1616134 w 5052732"/>
              <a:gd name="connsiteY43" fmla="*/ 325913 h 3600722"/>
              <a:gd name="connsiteX44" fmla="*/ 1610550 w 5052732"/>
              <a:gd name="connsiteY44" fmla="*/ 327818 h 3600722"/>
              <a:gd name="connsiteX45" fmla="*/ 1604966 w 5052732"/>
              <a:gd name="connsiteY45" fmla="*/ 330357 h 3600722"/>
              <a:gd name="connsiteX46" fmla="*/ 1599731 w 5052732"/>
              <a:gd name="connsiteY46" fmla="*/ 333215 h 3600722"/>
              <a:gd name="connsiteX47" fmla="*/ 1594147 w 5052732"/>
              <a:gd name="connsiteY47" fmla="*/ 336072 h 3600722"/>
              <a:gd name="connsiteX48" fmla="*/ 1588912 w 5052732"/>
              <a:gd name="connsiteY48" fmla="*/ 339564 h 3600722"/>
              <a:gd name="connsiteX49" fmla="*/ 1583677 w 5052732"/>
              <a:gd name="connsiteY49" fmla="*/ 343057 h 3600722"/>
              <a:gd name="connsiteX50" fmla="*/ 1578791 w 5052732"/>
              <a:gd name="connsiteY50" fmla="*/ 346866 h 3600722"/>
              <a:gd name="connsiteX51" fmla="*/ 1573905 w 5052732"/>
              <a:gd name="connsiteY51" fmla="*/ 350994 h 3600722"/>
              <a:gd name="connsiteX52" fmla="*/ 1569368 w 5052732"/>
              <a:gd name="connsiteY52" fmla="*/ 355121 h 3600722"/>
              <a:gd name="connsiteX53" fmla="*/ 1564831 w 5052732"/>
              <a:gd name="connsiteY53" fmla="*/ 359883 h 3600722"/>
              <a:gd name="connsiteX54" fmla="*/ 1560992 w 5052732"/>
              <a:gd name="connsiteY54" fmla="*/ 364645 h 3600722"/>
              <a:gd name="connsiteX55" fmla="*/ 1557153 w 5052732"/>
              <a:gd name="connsiteY55" fmla="*/ 369725 h 3600722"/>
              <a:gd name="connsiteX56" fmla="*/ 1553314 w 5052732"/>
              <a:gd name="connsiteY56" fmla="*/ 374805 h 3600722"/>
              <a:gd name="connsiteX57" fmla="*/ 1550173 w 5052732"/>
              <a:gd name="connsiteY57" fmla="*/ 379884 h 3600722"/>
              <a:gd name="connsiteX58" fmla="*/ 1547032 w 5052732"/>
              <a:gd name="connsiteY58" fmla="*/ 385599 h 3600722"/>
              <a:gd name="connsiteX59" fmla="*/ 1544589 w 5052732"/>
              <a:gd name="connsiteY59" fmla="*/ 390679 h 3600722"/>
              <a:gd name="connsiteX60" fmla="*/ 1542146 w 5052732"/>
              <a:gd name="connsiteY60" fmla="*/ 396393 h 3600722"/>
              <a:gd name="connsiteX61" fmla="*/ 1540052 w 5052732"/>
              <a:gd name="connsiteY61" fmla="*/ 401791 h 3600722"/>
              <a:gd name="connsiteX62" fmla="*/ 1537958 w 5052732"/>
              <a:gd name="connsiteY62" fmla="*/ 407823 h 3600722"/>
              <a:gd name="connsiteX63" fmla="*/ 1536562 w 5052732"/>
              <a:gd name="connsiteY63" fmla="*/ 413855 h 3600722"/>
              <a:gd name="connsiteX64" fmla="*/ 1535166 w 5052732"/>
              <a:gd name="connsiteY64" fmla="*/ 419252 h 3600722"/>
              <a:gd name="connsiteX65" fmla="*/ 1534119 w 5052732"/>
              <a:gd name="connsiteY65" fmla="*/ 425284 h 3600722"/>
              <a:gd name="connsiteX66" fmla="*/ 1533421 w 5052732"/>
              <a:gd name="connsiteY66" fmla="*/ 431316 h 3600722"/>
              <a:gd name="connsiteX67" fmla="*/ 1533072 w 5052732"/>
              <a:gd name="connsiteY67" fmla="*/ 437031 h 3600722"/>
              <a:gd name="connsiteX68" fmla="*/ 1533072 w 5052732"/>
              <a:gd name="connsiteY68" fmla="*/ 443380 h 3600722"/>
              <a:gd name="connsiteX69" fmla="*/ 1533072 w 5052732"/>
              <a:gd name="connsiteY69" fmla="*/ 449413 h 3600722"/>
              <a:gd name="connsiteX70" fmla="*/ 1533421 w 5052732"/>
              <a:gd name="connsiteY70" fmla="*/ 455127 h 3600722"/>
              <a:gd name="connsiteX71" fmla="*/ 1534119 w 5052732"/>
              <a:gd name="connsiteY71" fmla="*/ 461159 h 3600722"/>
              <a:gd name="connsiteX72" fmla="*/ 1535166 w 5052732"/>
              <a:gd name="connsiteY72" fmla="*/ 467191 h 3600722"/>
              <a:gd name="connsiteX73" fmla="*/ 1536562 w 5052732"/>
              <a:gd name="connsiteY73" fmla="*/ 472589 h 3600722"/>
              <a:gd name="connsiteX74" fmla="*/ 1537958 w 5052732"/>
              <a:gd name="connsiteY74" fmla="*/ 478621 h 3600722"/>
              <a:gd name="connsiteX75" fmla="*/ 1540052 w 5052732"/>
              <a:gd name="connsiteY75" fmla="*/ 484653 h 3600722"/>
              <a:gd name="connsiteX76" fmla="*/ 1542146 w 5052732"/>
              <a:gd name="connsiteY76" fmla="*/ 490050 h 3600722"/>
              <a:gd name="connsiteX77" fmla="*/ 1544589 w 5052732"/>
              <a:gd name="connsiteY77" fmla="*/ 495765 h 3600722"/>
              <a:gd name="connsiteX78" fmla="*/ 1547032 w 5052732"/>
              <a:gd name="connsiteY78" fmla="*/ 500844 h 3600722"/>
              <a:gd name="connsiteX79" fmla="*/ 1550173 w 5052732"/>
              <a:gd name="connsiteY79" fmla="*/ 506559 h 3600722"/>
              <a:gd name="connsiteX80" fmla="*/ 1553314 w 5052732"/>
              <a:gd name="connsiteY80" fmla="*/ 511956 h 3600722"/>
              <a:gd name="connsiteX81" fmla="*/ 1557153 w 5052732"/>
              <a:gd name="connsiteY81" fmla="*/ 516718 h 3600722"/>
              <a:gd name="connsiteX82" fmla="*/ 1560992 w 5052732"/>
              <a:gd name="connsiteY82" fmla="*/ 521798 h 3600722"/>
              <a:gd name="connsiteX83" fmla="*/ 1564831 w 5052732"/>
              <a:gd name="connsiteY83" fmla="*/ 526878 h 3600722"/>
              <a:gd name="connsiteX84" fmla="*/ 1569368 w 5052732"/>
              <a:gd name="connsiteY84" fmla="*/ 531322 h 3600722"/>
              <a:gd name="connsiteX85" fmla="*/ 2395799 w 5052732"/>
              <a:gd name="connsiteY85" fmla="*/ 1356136 h 3600722"/>
              <a:gd name="connsiteX86" fmla="*/ 2399987 w 5052732"/>
              <a:gd name="connsiteY86" fmla="*/ 1361216 h 3600722"/>
              <a:gd name="connsiteX87" fmla="*/ 2404175 w 5052732"/>
              <a:gd name="connsiteY87" fmla="*/ 1365661 h 3600722"/>
              <a:gd name="connsiteX88" fmla="*/ 2408014 w 5052732"/>
              <a:gd name="connsiteY88" fmla="*/ 1371058 h 3600722"/>
              <a:gd name="connsiteX89" fmla="*/ 2411504 w 5052732"/>
              <a:gd name="connsiteY89" fmla="*/ 1375820 h 3600722"/>
              <a:gd name="connsiteX90" fmla="*/ 2414994 w 5052732"/>
              <a:gd name="connsiteY90" fmla="*/ 1380900 h 3600722"/>
              <a:gd name="connsiteX91" fmla="*/ 2417786 w 5052732"/>
              <a:gd name="connsiteY91" fmla="*/ 1386614 h 3600722"/>
              <a:gd name="connsiteX92" fmla="*/ 2420578 w 5052732"/>
              <a:gd name="connsiteY92" fmla="*/ 1392012 h 3600722"/>
              <a:gd name="connsiteX93" fmla="*/ 2423021 w 5052732"/>
              <a:gd name="connsiteY93" fmla="*/ 1397409 h 3600722"/>
              <a:gd name="connsiteX94" fmla="*/ 2425115 w 5052732"/>
              <a:gd name="connsiteY94" fmla="*/ 1403123 h 3600722"/>
              <a:gd name="connsiteX95" fmla="*/ 2426860 w 5052732"/>
              <a:gd name="connsiteY95" fmla="*/ 1408838 h 3600722"/>
              <a:gd name="connsiteX96" fmla="*/ 2428605 w 5052732"/>
              <a:gd name="connsiteY96" fmla="*/ 1414870 h 3600722"/>
              <a:gd name="connsiteX97" fmla="*/ 2430001 w 5052732"/>
              <a:gd name="connsiteY97" fmla="*/ 1420585 h 3600722"/>
              <a:gd name="connsiteX98" fmla="*/ 2430699 w 5052732"/>
              <a:gd name="connsiteY98" fmla="*/ 1426299 h 3600722"/>
              <a:gd name="connsiteX99" fmla="*/ 2431397 w 5052732"/>
              <a:gd name="connsiteY99" fmla="*/ 1432332 h 3600722"/>
              <a:gd name="connsiteX100" fmla="*/ 2432095 w 5052732"/>
              <a:gd name="connsiteY100" fmla="*/ 1438364 h 3600722"/>
              <a:gd name="connsiteX101" fmla="*/ 2432095 w 5052732"/>
              <a:gd name="connsiteY101" fmla="*/ 1444713 h 3600722"/>
              <a:gd name="connsiteX102" fmla="*/ 2432095 w 5052732"/>
              <a:gd name="connsiteY102" fmla="*/ 1450428 h 3600722"/>
              <a:gd name="connsiteX103" fmla="*/ 2431397 w 5052732"/>
              <a:gd name="connsiteY103" fmla="*/ 1456460 h 3600722"/>
              <a:gd name="connsiteX104" fmla="*/ 2430699 w 5052732"/>
              <a:gd name="connsiteY104" fmla="*/ 1462492 h 3600722"/>
              <a:gd name="connsiteX105" fmla="*/ 2430001 w 5052732"/>
              <a:gd name="connsiteY105" fmla="*/ 1468207 h 3600722"/>
              <a:gd name="connsiteX106" fmla="*/ 2428605 w 5052732"/>
              <a:gd name="connsiteY106" fmla="*/ 1473921 h 3600722"/>
              <a:gd name="connsiteX107" fmla="*/ 2426860 w 5052732"/>
              <a:gd name="connsiteY107" fmla="*/ 1479954 h 3600722"/>
              <a:gd name="connsiteX108" fmla="*/ 2425115 w 5052732"/>
              <a:gd name="connsiteY108" fmla="*/ 1485668 h 3600722"/>
              <a:gd name="connsiteX109" fmla="*/ 2423021 w 5052732"/>
              <a:gd name="connsiteY109" fmla="*/ 1491383 h 3600722"/>
              <a:gd name="connsiteX110" fmla="*/ 2420578 w 5052732"/>
              <a:gd name="connsiteY110" fmla="*/ 1496780 h 3600722"/>
              <a:gd name="connsiteX111" fmla="*/ 2417786 w 5052732"/>
              <a:gd name="connsiteY111" fmla="*/ 1502177 h 3600722"/>
              <a:gd name="connsiteX112" fmla="*/ 2414994 w 5052732"/>
              <a:gd name="connsiteY112" fmla="*/ 1507574 h 3600722"/>
              <a:gd name="connsiteX113" fmla="*/ 2411504 w 5052732"/>
              <a:gd name="connsiteY113" fmla="*/ 1512972 h 3600722"/>
              <a:gd name="connsiteX114" fmla="*/ 2408014 w 5052732"/>
              <a:gd name="connsiteY114" fmla="*/ 1517734 h 3600722"/>
              <a:gd name="connsiteX115" fmla="*/ 2404175 w 5052732"/>
              <a:gd name="connsiteY115" fmla="*/ 1523131 h 3600722"/>
              <a:gd name="connsiteX116" fmla="*/ 2399987 w 5052732"/>
              <a:gd name="connsiteY116" fmla="*/ 1527576 h 3600722"/>
              <a:gd name="connsiteX117" fmla="*/ 2395799 w 5052732"/>
              <a:gd name="connsiteY117" fmla="*/ 1532338 h 3600722"/>
              <a:gd name="connsiteX118" fmla="*/ 2390913 w 5052732"/>
              <a:gd name="connsiteY118" fmla="*/ 1536783 h 3600722"/>
              <a:gd name="connsiteX119" fmla="*/ 2386027 w 5052732"/>
              <a:gd name="connsiteY119" fmla="*/ 1540910 h 3600722"/>
              <a:gd name="connsiteX120" fmla="*/ 2381141 w 5052732"/>
              <a:gd name="connsiteY120" fmla="*/ 1544720 h 3600722"/>
              <a:gd name="connsiteX121" fmla="*/ 2376255 w 5052732"/>
              <a:gd name="connsiteY121" fmla="*/ 1548529 h 3600722"/>
              <a:gd name="connsiteX122" fmla="*/ 2371020 w 5052732"/>
              <a:gd name="connsiteY122" fmla="*/ 1551704 h 3600722"/>
              <a:gd name="connsiteX123" fmla="*/ 2365436 w 5052732"/>
              <a:gd name="connsiteY123" fmla="*/ 1554561 h 3600722"/>
              <a:gd name="connsiteX124" fmla="*/ 2359503 w 5052732"/>
              <a:gd name="connsiteY124" fmla="*/ 1557419 h 3600722"/>
              <a:gd name="connsiteX125" fmla="*/ 2353919 w 5052732"/>
              <a:gd name="connsiteY125" fmla="*/ 1559641 h 3600722"/>
              <a:gd name="connsiteX126" fmla="*/ 2348335 w 5052732"/>
              <a:gd name="connsiteY126" fmla="*/ 1561864 h 3600722"/>
              <a:gd name="connsiteX127" fmla="*/ 2342751 w 5052732"/>
              <a:gd name="connsiteY127" fmla="*/ 1563768 h 3600722"/>
              <a:gd name="connsiteX128" fmla="*/ 2336818 w 5052732"/>
              <a:gd name="connsiteY128" fmla="*/ 1565356 h 3600722"/>
              <a:gd name="connsiteX129" fmla="*/ 2330885 w 5052732"/>
              <a:gd name="connsiteY129" fmla="*/ 1566626 h 3600722"/>
              <a:gd name="connsiteX130" fmla="*/ 2324952 w 5052732"/>
              <a:gd name="connsiteY130" fmla="*/ 1567578 h 3600722"/>
              <a:gd name="connsiteX131" fmla="*/ 2319019 w 5052732"/>
              <a:gd name="connsiteY131" fmla="*/ 1568531 h 3600722"/>
              <a:gd name="connsiteX132" fmla="*/ 2313086 w 5052732"/>
              <a:gd name="connsiteY132" fmla="*/ 1568848 h 3600722"/>
              <a:gd name="connsiteX133" fmla="*/ 2307153 w 5052732"/>
              <a:gd name="connsiteY133" fmla="*/ 1568848 h 3600722"/>
              <a:gd name="connsiteX134" fmla="*/ 2301220 w 5052732"/>
              <a:gd name="connsiteY134" fmla="*/ 1568848 h 3600722"/>
              <a:gd name="connsiteX135" fmla="*/ 2295287 w 5052732"/>
              <a:gd name="connsiteY135" fmla="*/ 1568531 h 3600722"/>
              <a:gd name="connsiteX136" fmla="*/ 2289354 w 5052732"/>
              <a:gd name="connsiteY136" fmla="*/ 1567578 h 3600722"/>
              <a:gd name="connsiteX137" fmla="*/ 2283421 w 5052732"/>
              <a:gd name="connsiteY137" fmla="*/ 1566626 h 3600722"/>
              <a:gd name="connsiteX138" fmla="*/ 2277488 w 5052732"/>
              <a:gd name="connsiteY138" fmla="*/ 1565356 h 3600722"/>
              <a:gd name="connsiteX139" fmla="*/ 2271904 w 5052732"/>
              <a:gd name="connsiteY139" fmla="*/ 1563768 h 3600722"/>
              <a:gd name="connsiteX140" fmla="*/ 2265971 w 5052732"/>
              <a:gd name="connsiteY140" fmla="*/ 1561864 h 3600722"/>
              <a:gd name="connsiteX141" fmla="*/ 2260387 w 5052732"/>
              <a:gd name="connsiteY141" fmla="*/ 1559641 h 3600722"/>
              <a:gd name="connsiteX142" fmla="*/ 2254803 w 5052732"/>
              <a:gd name="connsiteY142" fmla="*/ 1557419 h 3600722"/>
              <a:gd name="connsiteX143" fmla="*/ 2249219 w 5052732"/>
              <a:gd name="connsiteY143" fmla="*/ 1554561 h 3600722"/>
              <a:gd name="connsiteX144" fmla="*/ 2243984 w 5052732"/>
              <a:gd name="connsiteY144" fmla="*/ 1551704 h 3600722"/>
              <a:gd name="connsiteX145" fmla="*/ 2238749 w 5052732"/>
              <a:gd name="connsiteY145" fmla="*/ 1548529 h 3600722"/>
              <a:gd name="connsiteX146" fmla="*/ 2233514 w 5052732"/>
              <a:gd name="connsiteY146" fmla="*/ 1544720 h 3600722"/>
              <a:gd name="connsiteX147" fmla="*/ 2228628 w 5052732"/>
              <a:gd name="connsiteY147" fmla="*/ 1540910 h 3600722"/>
              <a:gd name="connsiteX148" fmla="*/ 2223742 w 5052732"/>
              <a:gd name="connsiteY148" fmla="*/ 1536783 h 3600722"/>
              <a:gd name="connsiteX149" fmla="*/ 2219205 w 5052732"/>
              <a:gd name="connsiteY149" fmla="*/ 1532338 h 3600722"/>
              <a:gd name="connsiteX150" fmla="*/ 1493286 w 5052732"/>
              <a:gd name="connsiteY150" fmla="*/ 807848 h 3600722"/>
              <a:gd name="connsiteX151" fmla="*/ 1488749 w 5052732"/>
              <a:gd name="connsiteY151" fmla="*/ 803086 h 3600722"/>
              <a:gd name="connsiteX152" fmla="*/ 1483863 w 5052732"/>
              <a:gd name="connsiteY152" fmla="*/ 798958 h 3600722"/>
              <a:gd name="connsiteX153" fmla="*/ 1478977 w 5052732"/>
              <a:gd name="connsiteY153" fmla="*/ 795149 h 3600722"/>
              <a:gd name="connsiteX154" fmla="*/ 1473742 w 5052732"/>
              <a:gd name="connsiteY154" fmla="*/ 791656 h 3600722"/>
              <a:gd name="connsiteX155" fmla="*/ 1468507 w 5052732"/>
              <a:gd name="connsiteY155" fmla="*/ 788481 h 3600722"/>
              <a:gd name="connsiteX156" fmla="*/ 1463272 w 5052732"/>
              <a:gd name="connsiteY156" fmla="*/ 785307 h 3600722"/>
              <a:gd name="connsiteX157" fmla="*/ 1457688 w 5052732"/>
              <a:gd name="connsiteY157" fmla="*/ 782449 h 3600722"/>
              <a:gd name="connsiteX158" fmla="*/ 1452104 w 5052732"/>
              <a:gd name="connsiteY158" fmla="*/ 780227 h 3600722"/>
              <a:gd name="connsiteX159" fmla="*/ 1446520 w 5052732"/>
              <a:gd name="connsiteY159" fmla="*/ 778005 h 3600722"/>
              <a:gd name="connsiteX160" fmla="*/ 1440587 w 5052732"/>
              <a:gd name="connsiteY160" fmla="*/ 776417 h 3600722"/>
              <a:gd name="connsiteX161" fmla="*/ 1435003 w 5052732"/>
              <a:gd name="connsiteY161" fmla="*/ 774512 h 3600722"/>
              <a:gd name="connsiteX162" fmla="*/ 1429070 w 5052732"/>
              <a:gd name="connsiteY162" fmla="*/ 773560 h 3600722"/>
              <a:gd name="connsiteX163" fmla="*/ 1423137 w 5052732"/>
              <a:gd name="connsiteY163" fmla="*/ 772607 h 3600722"/>
              <a:gd name="connsiteX164" fmla="*/ 1417204 w 5052732"/>
              <a:gd name="connsiteY164" fmla="*/ 771655 h 3600722"/>
              <a:gd name="connsiteX165" fmla="*/ 1411271 w 5052732"/>
              <a:gd name="connsiteY165" fmla="*/ 771338 h 3600722"/>
              <a:gd name="connsiteX166" fmla="*/ 1405338 w 5052732"/>
              <a:gd name="connsiteY166" fmla="*/ 771020 h 3600722"/>
              <a:gd name="connsiteX167" fmla="*/ 1399056 w 5052732"/>
              <a:gd name="connsiteY167" fmla="*/ 771338 h 3600722"/>
              <a:gd name="connsiteX168" fmla="*/ 1393123 w 5052732"/>
              <a:gd name="connsiteY168" fmla="*/ 771655 h 3600722"/>
              <a:gd name="connsiteX169" fmla="*/ 1387190 w 5052732"/>
              <a:gd name="connsiteY169" fmla="*/ 772607 h 3600722"/>
              <a:gd name="connsiteX170" fmla="*/ 1381257 w 5052732"/>
              <a:gd name="connsiteY170" fmla="*/ 773560 h 3600722"/>
              <a:gd name="connsiteX171" fmla="*/ 1375673 w 5052732"/>
              <a:gd name="connsiteY171" fmla="*/ 774512 h 3600722"/>
              <a:gd name="connsiteX172" fmla="*/ 1369740 w 5052732"/>
              <a:gd name="connsiteY172" fmla="*/ 776417 h 3600722"/>
              <a:gd name="connsiteX173" fmla="*/ 1364156 w 5052732"/>
              <a:gd name="connsiteY173" fmla="*/ 778005 h 3600722"/>
              <a:gd name="connsiteX174" fmla="*/ 1358223 w 5052732"/>
              <a:gd name="connsiteY174" fmla="*/ 780227 h 3600722"/>
              <a:gd name="connsiteX175" fmla="*/ 1352639 w 5052732"/>
              <a:gd name="connsiteY175" fmla="*/ 782449 h 3600722"/>
              <a:gd name="connsiteX176" fmla="*/ 1347404 w 5052732"/>
              <a:gd name="connsiteY176" fmla="*/ 785307 h 3600722"/>
              <a:gd name="connsiteX177" fmla="*/ 1341820 w 5052732"/>
              <a:gd name="connsiteY177" fmla="*/ 788481 h 3600722"/>
              <a:gd name="connsiteX178" fmla="*/ 1336585 w 5052732"/>
              <a:gd name="connsiteY178" fmla="*/ 791656 h 3600722"/>
              <a:gd name="connsiteX179" fmla="*/ 1331699 w 5052732"/>
              <a:gd name="connsiteY179" fmla="*/ 795149 h 3600722"/>
              <a:gd name="connsiteX180" fmla="*/ 1326464 w 5052732"/>
              <a:gd name="connsiteY180" fmla="*/ 798958 h 3600722"/>
              <a:gd name="connsiteX181" fmla="*/ 1321927 w 5052732"/>
              <a:gd name="connsiteY181" fmla="*/ 803086 h 3600722"/>
              <a:gd name="connsiteX182" fmla="*/ 1317041 w 5052732"/>
              <a:gd name="connsiteY182" fmla="*/ 807848 h 3600722"/>
              <a:gd name="connsiteX183" fmla="*/ 1312853 w 5052732"/>
              <a:gd name="connsiteY183" fmla="*/ 812293 h 3600722"/>
              <a:gd name="connsiteX184" fmla="*/ 1308665 w 5052732"/>
              <a:gd name="connsiteY184" fmla="*/ 817055 h 3600722"/>
              <a:gd name="connsiteX185" fmla="*/ 1304826 w 5052732"/>
              <a:gd name="connsiteY185" fmla="*/ 822134 h 3600722"/>
              <a:gd name="connsiteX186" fmla="*/ 1301336 w 5052732"/>
              <a:gd name="connsiteY186" fmla="*/ 827214 h 3600722"/>
              <a:gd name="connsiteX187" fmla="*/ 1297846 w 5052732"/>
              <a:gd name="connsiteY187" fmla="*/ 832611 h 3600722"/>
              <a:gd name="connsiteX188" fmla="*/ 1295054 w 5052732"/>
              <a:gd name="connsiteY188" fmla="*/ 837691 h 3600722"/>
              <a:gd name="connsiteX189" fmla="*/ 1292262 w 5052732"/>
              <a:gd name="connsiteY189" fmla="*/ 843406 h 3600722"/>
              <a:gd name="connsiteX190" fmla="*/ 1289819 w 5052732"/>
              <a:gd name="connsiteY190" fmla="*/ 848803 h 3600722"/>
              <a:gd name="connsiteX191" fmla="*/ 1287725 w 5052732"/>
              <a:gd name="connsiteY191" fmla="*/ 854517 h 3600722"/>
              <a:gd name="connsiteX192" fmla="*/ 1285631 w 5052732"/>
              <a:gd name="connsiteY192" fmla="*/ 859915 h 3600722"/>
              <a:gd name="connsiteX193" fmla="*/ 1284235 w 5052732"/>
              <a:gd name="connsiteY193" fmla="*/ 865947 h 3600722"/>
              <a:gd name="connsiteX194" fmla="*/ 1282839 w 5052732"/>
              <a:gd name="connsiteY194" fmla="*/ 871979 h 3600722"/>
              <a:gd name="connsiteX195" fmla="*/ 1281792 w 5052732"/>
              <a:gd name="connsiteY195" fmla="*/ 878011 h 3600722"/>
              <a:gd name="connsiteX196" fmla="*/ 1281094 w 5052732"/>
              <a:gd name="connsiteY196" fmla="*/ 883726 h 3600722"/>
              <a:gd name="connsiteX197" fmla="*/ 1280745 w 5052732"/>
              <a:gd name="connsiteY197" fmla="*/ 889758 h 3600722"/>
              <a:gd name="connsiteX198" fmla="*/ 1280745 w 5052732"/>
              <a:gd name="connsiteY198" fmla="*/ 895790 h 3600722"/>
              <a:gd name="connsiteX199" fmla="*/ 1280745 w 5052732"/>
              <a:gd name="connsiteY199" fmla="*/ 901504 h 3600722"/>
              <a:gd name="connsiteX200" fmla="*/ 1281094 w 5052732"/>
              <a:gd name="connsiteY200" fmla="*/ 907537 h 3600722"/>
              <a:gd name="connsiteX201" fmla="*/ 1281792 w 5052732"/>
              <a:gd name="connsiteY201" fmla="*/ 913569 h 3600722"/>
              <a:gd name="connsiteX202" fmla="*/ 1282839 w 5052732"/>
              <a:gd name="connsiteY202" fmla="*/ 919283 h 3600722"/>
              <a:gd name="connsiteX203" fmla="*/ 1284235 w 5052732"/>
              <a:gd name="connsiteY203" fmla="*/ 925315 h 3600722"/>
              <a:gd name="connsiteX204" fmla="*/ 1285631 w 5052732"/>
              <a:gd name="connsiteY204" fmla="*/ 931348 h 3600722"/>
              <a:gd name="connsiteX205" fmla="*/ 1287725 w 5052732"/>
              <a:gd name="connsiteY205" fmla="*/ 936745 h 3600722"/>
              <a:gd name="connsiteX206" fmla="*/ 1289819 w 5052732"/>
              <a:gd name="connsiteY206" fmla="*/ 942459 h 3600722"/>
              <a:gd name="connsiteX207" fmla="*/ 1292262 w 5052732"/>
              <a:gd name="connsiteY207" fmla="*/ 947857 h 3600722"/>
              <a:gd name="connsiteX208" fmla="*/ 1295054 w 5052732"/>
              <a:gd name="connsiteY208" fmla="*/ 953571 h 3600722"/>
              <a:gd name="connsiteX209" fmla="*/ 1297846 w 5052732"/>
              <a:gd name="connsiteY209" fmla="*/ 958968 h 3600722"/>
              <a:gd name="connsiteX210" fmla="*/ 1301336 w 5052732"/>
              <a:gd name="connsiteY210" fmla="*/ 964048 h 3600722"/>
              <a:gd name="connsiteX211" fmla="*/ 1304826 w 5052732"/>
              <a:gd name="connsiteY211" fmla="*/ 969445 h 3600722"/>
              <a:gd name="connsiteX212" fmla="*/ 1308665 w 5052732"/>
              <a:gd name="connsiteY212" fmla="*/ 974207 h 3600722"/>
              <a:gd name="connsiteX213" fmla="*/ 1312853 w 5052732"/>
              <a:gd name="connsiteY213" fmla="*/ 978970 h 3600722"/>
              <a:gd name="connsiteX214" fmla="*/ 1317041 w 5052732"/>
              <a:gd name="connsiteY214" fmla="*/ 983732 h 3600722"/>
              <a:gd name="connsiteX215" fmla="*/ 2756315 w 5052732"/>
              <a:gd name="connsiteY215" fmla="*/ 2420965 h 3600722"/>
              <a:gd name="connsiteX216" fmla="*/ 2760503 w 5052732"/>
              <a:gd name="connsiteY216" fmla="*/ 2425410 h 3600722"/>
              <a:gd name="connsiteX217" fmla="*/ 2764691 w 5052732"/>
              <a:gd name="connsiteY217" fmla="*/ 2430490 h 3600722"/>
              <a:gd name="connsiteX218" fmla="*/ 2768530 w 5052732"/>
              <a:gd name="connsiteY218" fmla="*/ 2435252 h 3600722"/>
              <a:gd name="connsiteX219" fmla="*/ 2772020 w 5052732"/>
              <a:gd name="connsiteY219" fmla="*/ 2440332 h 3600722"/>
              <a:gd name="connsiteX220" fmla="*/ 2775510 w 5052732"/>
              <a:gd name="connsiteY220" fmla="*/ 2445729 h 3600722"/>
              <a:gd name="connsiteX221" fmla="*/ 2778302 w 5052732"/>
              <a:gd name="connsiteY221" fmla="*/ 2450808 h 3600722"/>
              <a:gd name="connsiteX222" fmla="*/ 2781094 w 5052732"/>
              <a:gd name="connsiteY222" fmla="*/ 2456523 h 3600722"/>
              <a:gd name="connsiteX223" fmla="*/ 2783537 w 5052732"/>
              <a:gd name="connsiteY223" fmla="*/ 2462238 h 3600722"/>
              <a:gd name="connsiteX224" fmla="*/ 2785631 w 5052732"/>
              <a:gd name="connsiteY224" fmla="*/ 2467635 h 3600722"/>
              <a:gd name="connsiteX225" fmla="*/ 2787376 w 5052732"/>
              <a:gd name="connsiteY225" fmla="*/ 2473350 h 3600722"/>
              <a:gd name="connsiteX226" fmla="*/ 2789121 w 5052732"/>
              <a:gd name="connsiteY226" fmla="*/ 2479064 h 3600722"/>
              <a:gd name="connsiteX227" fmla="*/ 2790517 w 5052732"/>
              <a:gd name="connsiteY227" fmla="*/ 2485096 h 3600722"/>
              <a:gd name="connsiteX228" fmla="*/ 2791215 w 5052732"/>
              <a:gd name="connsiteY228" fmla="*/ 2491128 h 3600722"/>
              <a:gd name="connsiteX229" fmla="*/ 2791913 w 5052732"/>
              <a:gd name="connsiteY229" fmla="*/ 2496843 h 3600722"/>
              <a:gd name="connsiteX230" fmla="*/ 2792611 w 5052732"/>
              <a:gd name="connsiteY230" fmla="*/ 2502875 h 3600722"/>
              <a:gd name="connsiteX231" fmla="*/ 2792611 w 5052732"/>
              <a:gd name="connsiteY231" fmla="*/ 2508907 h 3600722"/>
              <a:gd name="connsiteX232" fmla="*/ 2792611 w 5052732"/>
              <a:gd name="connsiteY232" fmla="*/ 2514939 h 3600722"/>
              <a:gd name="connsiteX233" fmla="*/ 2791913 w 5052732"/>
              <a:gd name="connsiteY233" fmla="*/ 2520654 h 3600722"/>
              <a:gd name="connsiteX234" fmla="*/ 2791215 w 5052732"/>
              <a:gd name="connsiteY234" fmla="*/ 2526686 h 3600722"/>
              <a:gd name="connsiteX235" fmla="*/ 2790517 w 5052732"/>
              <a:gd name="connsiteY235" fmla="*/ 2532718 h 3600722"/>
              <a:gd name="connsiteX236" fmla="*/ 2789121 w 5052732"/>
              <a:gd name="connsiteY236" fmla="*/ 2538433 h 3600722"/>
              <a:gd name="connsiteX237" fmla="*/ 2787376 w 5052732"/>
              <a:gd name="connsiteY237" fmla="*/ 2544465 h 3600722"/>
              <a:gd name="connsiteX238" fmla="*/ 2785631 w 5052732"/>
              <a:gd name="connsiteY238" fmla="*/ 2550180 h 3600722"/>
              <a:gd name="connsiteX239" fmla="*/ 2783537 w 5052732"/>
              <a:gd name="connsiteY239" fmla="*/ 2555577 h 3600722"/>
              <a:gd name="connsiteX240" fmla="*/ 2781094 w 5052732"/>
              <a:gd name="connsiteY240" fmla="*/ 2561292 h 3600722"/>
              <a:gd name="connsiteX241" fmla="*/ 2778302 w 5052732"/>
              <a:gd name="connsiteY241" fmla="*/ 2566689 h 3600722"/>
              <a:gd name="connsiteX242" fmla="*/ 2775510 w 5052732"/>
              <a:gd name="connsiteY242" fmla="*/ 2572086 h 3600722"/>
              <a:gd name="connsiteX243" fmla="*/ 2772020 w 5052732"/>
              <a:gd name="connsiteY243" fmla="*/ 2577166 h 3600722"/>
              <a:gd name="connsiteX244" fmla="*/ 2768530 w 5052732"/>
              <a:gd name="connsiteY244" fmla="*/ 2582563 h 3600722"/>
              <a:gd name="connsiteX245" fmla="*/ 2764691 w 5052732"/>
              <a:gd name="connsiteY245" fmla="*/ 2587325 h 3600722"/>
              <a:gd name="connsiteX246" fmla="*/ 2760503 w 5052732"/>
              <a:gd name="connsiteY246" fmla="*/ 2592405 h 3600722"/>
              <a:gd name="connsiteX247" fmla="*/ 2756315 w 5052732"/>
              <a:gd name="connsiteY247" fmla="*/ 2596849 h 3600722"/>
              <a:gd name="connsiteX248" fmla="*/ 2752127 w 5052732"/>
              <a:gd name="connsiteY248" fmla="*/ 2600659 h 3600722"/>
              <a:gd name="connsiteX249" fmla="*/ 2747939 w 5052732"/>
              <a:gd name="connsiteY249" fmla="*/ 2604469 h 3600722"/>
              <a:gd name="connsiteX250" fmla="*/ 2743751 w 5052732"/>
              <a:gd name="connsiteY250" fmla="*/ 2607644 h 3600722"/>
              <a:gd name="connsiteX251" fmla="*/ 2739214 w 5052732"/>
              <a:gd name="connsiteY251" fmla="*/ 2611136 h 3600722"/>
              <a:gd name="connsiteX252" fmla="*/ 2735026 w 5052732"/>
              <a:gd name="connsiteY252" fmla="*/ 2613993 h 3600722"/>
              <a:gd name="connsiteX253" fmla="*/ 2730140 w 5052732"/>
              <a:gd name="connsiteY253" fmla="*/ 2616533 h 3600722"/>
              <a:gd name="connsiteX254" fmla="*/ 2725603 w 5052732"/>
              <a:gd name="connsiteY254" fmla="*/ 2619390 h 3600722"/>
              <a:gd name="connsiteX255" fmla="*/ 2720717 w 5052732"/>
              <a:gd name="connsiteY255" fmla="*/ 2621613 h 3600722"/>
              <a:gd name="connsiteX256" fmla="*/ 2716180 w 5052732"/>
              <a:gd name="connsiteY256" fmla="*/ 2623518 h 3600722"/>
              <a:gd name="connsiteX257" fmla="*/ 2710945 w 5052732"/>
              <a:gd name="connsiteY257" fmla="*/ 2625740 h 3600722"/>
              <a:gd name="connsiteX258" fmla="*/ 2706059 w 5052732"/>
              <a:gd name="connsiteY258" fmla="*/ 2627645 h 3600722"/>
              <a:gd name="connsiteX259" fmla="*/ 2701173 w 5052732"/>
              <a:gd name="connsiteY259" fmla="*/ 2628915 h 3600722"/>
              <a:gd name="connsiteX260" fmla="*/ 2695938 w 5052732"/>
              <a:gd name="connsiteY260" fmla="*/ 2630185 h 3600722"/>
              <a:gd name="connsiteX261" fmla="*/ 2691052 w 5052732"/>
              <a:gd name="connsiteY261" fmla="*/ 2631455 h 3600722"/>
              <a:gd name="connsiteX262" fmla="*/ 2685817 w 5052732"/>
              <a:gd name="connsiteY262" fmla="*/ 2632090 h 3600722"/>
              <a:gd name="connsiteX263" fmla="*/ 2680582 w 5052732"/>
              <a:gd name="connsiteY263" fmla="*/ 2632725 h 3600722"/>
              <a:gd name="connsiteX264" fmla="*/ 2675348 w 5052732"/>
              <a:gd name="connsiteY264" fmla="*/ 2633042 h 3600722"/>
              <a:gd name="connsiteX265" fmla="*/ 2670461 w 5052732"/>
              <a:gd name="connsiteY265" fmla="*/ 2633042 h 3600722"/>
              <a:gd name="connsiteX266" fmla="*/ 2665226 w 5052732"/>
              <a:gd name="connsiteY266" fmla="*/ 2633042 h 3600722"/>
              <a:gd name="connsiteX267" fmla="*/ 2659991 w 5052732"/>
              <a:gd name="connsiteY267" fmla="*/ 2633042 h 3600722"/>
              <a:gd name="connsiteX268" fmla="*/ 2654756 w 5052732"/>
              <a:gd name="connsiteY268" fmla="*/ 2632407 h 3600722"/>
              <a:gd name="connsiteX269" fmla="*/ 2649521 w 5052732"/>
              <a:gd name="connsiteY269" fmla="*/ 2632090 h 3600722"/>
              <a:gd name="connsiteX270" fmla="*/ 2644635 w 5052732"/>
              <a:gd name="connsiteY270" fmla="*/ 2631137 h 3600722"/>
              <a:gd name="connsiteX271" fmla="*/ 2639051 w 5052732"/>
              <a:gd name="connsiteY271" fmla="*/ 2629867 h 3600722"/>
              <a:gd name="connsiteX272" fmla="*/ 2633816 w 5052732"/>
              <a:gd name="connsiteY272" fmla="*/ 2628597 h 3600722"/>
              <a:gd name="connsiteX273" fmla="*/ 2628930 w 5052732"/>
              <a:gd name="connsiteY273" fmla="*/ 2627010 h 3600722"/>
              <a:gd name="connsiteX274" fmla="*/ 2624044 w 5052732"/>
              <a:gd name="connsiteY274" fmla="*/ 2625423 h 3600722"/>
              <a:gd name="connsiteX275" fmla="*/ 2619158 w 5052732"/>
              <a:gd name="connsiteY275" fmla="*/ 2623200 h 3600722"/>
              <a:gd name="connsiteX276" fmla="*/ 2614272 w 5052732"/>
              <a:gd name="connsiteY276" fmla="*/ 2621295 h 3600722"/>
              <a:gd name="connsiteX277" fmla="*/ 2609735 w 5052732"/>
              <a:gd name="connsiteY277" fmla="*/ 2618756 h 3600722"/>
              <a:gd name="connsiteX278" fmla="*/ 2604849 w 5052732"/>
              <a:gd name="connsiteY278" fmla="*/ 2616216 h 3600722"/>
              <a:gd name="connsiteX279" fmla="*/ 2600312 w 5052732"/>
              <a:gd name="connsiteY279" fmla="*/ 2613676 h 360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5052732" h="3600722">
                <a:moveTo>
                  <a:pt x="0" y="0"/>
                </a:moveTo>
                <a:lnTo>
                  <a:pt x="0" y="3600722"/>
                </a:lnTo>
                <a:lnTo>
                  <a:pt x="5052732" y="3600722"/>
                </a:lnTo>
                <a:lnTo>
                  <a:pt x="2447800" y="1003416"/>
                </a:lnTo>
                <a:lnTo>
                  <a:pt x="2441867" y="1003416"/>
                </a:lnTo>
                <a:lnTo>
                  <a:pt x="2435585" y="1003098"/>
                </a:lnTo>
                <a:lnTo>
                  <a:pt x="2429652" y="1002463"/>
                </a:lnTo>
                <a:lnTo>
                  <a:pt x="2423719" y="1001511"/>
                </a:lnTo>
                <a:lnTo>
                  <a:pt x="2417786" y="1000241"/>
                </a:lnTo>
                <a:lnTo>
                  <a:pt x="2411853" y="998653"/>
                </a:lnTo>
                <a:lnTo>
                  <a:pt x="2406269" y="996749"/>
                </a:lnTo>
                <a:lnTo>
                  <a:pt x="2400336" y="994844"/>
                </a:lnTo>
                <a:lnTo>
                  <a:pt x="2394752" y="992304"/>
                </a:lnTo>
                <a:lnTo>
                  <a:pt x="2389168" y="989447"/>
                </a:lnTo>
                <a:lnTo>
                  <a:pt x="2383584" y="986589"/>
                </a:lnTo>
                <a:lnTo>
                  <a:pt x="2378349" y="983097"/>
                </a:lnTo>
                <a:lnTo>
                  <a:pt x="2373114" y="979605"/>
                </a:lnTo>
                <a:lnTo>
                  <a:pt x="2368228" y="975795"/>
                </a:lnTo>
                <a:lnTo>
                  <a:pt x="2363342" y="971668"/>
                </a:lnTo>
                <a:lnTo>
                  <a:pt x="2358456" y="967223"/>
                </a:lnTo>
                <a:lnTo>
                  <a:pt x="1745612" y="355121"/>
                </a:lnTo>
                <a:lnTo>
                  <a:pt x="1740726" y="350994"/>
                </a:lnTo>
                <a:lnTo>
                  <a:pt x="1736190" y="346866"/>
                </a:lnTo>
                <a:lnTo>
                  <a:pt x="1730954" y="343057"/>
                </a:lnTo>
                <a:lnTo>
                  <a:pt x="1726068" y="339564"/>
                </a:lnTo>
                <a:lnTo>
                  <a:pt x="1720834" y="336072"/>
                </a:lnTo>
                <a:lnTo>
                  <a:pt x="1715250" y="333215"/>
                </a:lnTo>
                <a:lnTo>
                  <a:pt x="1710014" y="330357"/>
                </a:lnTo>
                <a:lnTo>
                  <a:pt x="1704430" y="327818"/>
                </a:lnTo>
                <a:lnTo>
                  <a:pt x="1698498" y="325913"/>
                </a:lnTo>
                <a:lnTo>
                  <a:pt x="1692914" y="323690"/>
                </a:lnTo>
                <a:lnTo>
                  <a:pt x="1686980" y="322420"/>
                </a:lnTo>
                <a:lnTo>
                  <a:pt x="1681396" y="320833"/>
                </a:lnTo>
                <a:lnTo>
                  <a:pt x="1675464" y="319881"/>
                </a:lnTo>
                <a:lnTo>
                  <a:pt x="1669531" y="319246"/>
                </a:lnTo>
                <a:lnTo>
                  <a:pt x="1663598" y="318928"/>
                </a:lnTo>
                <a:lnTo>
                  <a:pt x="1657316" y="318928"/>
                </a:lnTo>
                <a:lnTo>
                  <a:pt x="1651383" y="318928"/>
                </a:lnTo>
                <a:lnTo>
                  <a:pt x="1645450" y="319246"/>
                </a:lnTo>
                <a:lnTo>
                  <a:pt x="1639517" y="319881"/>
                </a:lnTo>
                <a:lnTo>
                  <a:pt x="1633584" y="320833"/>
                </a:lnTo>
                <a:lnTo>
                  <a:pt x="1627651" y="322420"/>
                </a:lnTo>
                <a:lnTo>
                  <a:pt x="1622067" y="323690"/>
                </a:lnTo>
                <a:lnTo>
                  <a:pt x="1616134" y="325913"/>
                </a:lnTo>
                <a:lnTo>
                  <a:pt x="1610550" y="327818"/>
                </a:lnTo>
                <a:lnTo>
                  <a:pt x="1604966" y="330357"/>
                </a:lnTo>
                <a:lnTo>
                  <a:pt x="1599731" y="333215"/>
                </a:lnTo>
                <a:lnTo>
                  <a:pt x="1594147" y="336072"/>
                </a:lnTo>
                <a:lnTo>
                  <a:pt x="1588912" y="339564"/>
                </a:lnTo>
                <a:lnTo>
                  <a:pt x="1583677" y="343057"/>
                </a:lnTo>
                <a:lnTo>
                  <a:pt x="1578791" y="346866"/>
                </a:lnTo>
                <a:lnTo>
                  <a:pt x="1573905" y="350994"/>
                </a:lnTo>
                <a:lnTo>
                  <a:pt x="1569368" y="355121"/>
                </a:lnTo>
                <a:lnTo>
                  <a:pt x="1564831" y="359883"/>
                </a:lnTo>
                <a:lnTo>
                  <a:pt x="1560992" y="364645"/>
                </a:lnTo>
                <a:lnTo>
                  <a:pt x="1557153" y="369725"/>
                </a:lnTo>
                <a:lnTo>
                  <a:pt x="1553314" y="374805"/>
                </a:lnTo>
                <a:lnTo>
                  <a:pt x="1550173" y="379884"/>
                </a:lnTo>
                <a:lnTo>
                  <a:pt x="1547032" y="385599"/>
                </a:lnTo>
                <a:lnTo>
                  <a:pt x="1544589" y="390679"/>
                </a:lnTo>
                <a:lnTo>
                  <a:pt x="1542146" y="396393"/>
                </a:lnTo>
                <a:lnTo>
                  <a:pt x="1540052" y="401791"/>
                </a:lnTo>
                <a:lnTo>
                  <a:pt x="1537958" y="407823"/>
                </a:lnTo>
                <a:lnTo>
                  <a:pt x="1536562" y="413855"/>
                </a:lnTo>
                <a:lnTo>
                  <a:pt x="1535166" y="419252"/>
                </a:lnTo>
                <a:lnTo>
                  <a:pt x="1534119" y="425284"/>
                </a:lnTo>
                <a:cubicBezTo>
                  <a:pt x="1533886" y="427295"/>
                  <a:pt x="1533654" y="429305"/>
                  <a:pt x="1533421" y="431316"/>
                </a:cubicBezTo>
                <a:cubicBezTo>
                  <a:pt x="1533305" y="433221"/>
                  <a:pt x="1533188" y="435126"/>
                  <a:pt x="1533072" y="437031"/>
                </a:cubicBezTo>
                <a:lnTo>
                  <a:pt x="1533072" y="443380"/>
                </a:lnTo>
                <a:lnTo>
                  <a:pt x="1533072" y="449413"/>
                </a:lnTo>
                <a:cubicBezTo>
                  <a:pt x="1533188" y="451318"/>
                  <a:pt x="1533305" y="453222"/>
                  <a:pt x="1533421" y="455127"/>
                </a:cubicBezTo>
                <a:cubicBezTo>
                  <a:pt x="1533654" y="457138"/>
                  <a:pt x="1533886" y="459148"/>
                  <a:pt x="1534119" y="461159"/>
                </a:cubicBezTo>
                <a:lnTo>
                  <a:pt x="1535166" y="467191"/>
                </a:lnTo>
                <a:lnTo>
                  <a:pt x="1536562" y="472589"/>
                </a:lnTo>
                <a:lnTo>
                  <a:pt x="1537958" y="478621"/>
                </a:lnTo>
                <a:lnTo>
                  <a:pt x="1540052" y="484653"/>
                </a:lnTo>
                <a:lnTo>
                  <a:pt x="1542146" y="490050"/>
                </a:lnTo>
                <a:lnTo>
                  <a:pt x="1544589" y="495765"/>
                </a:lnTo>
                <a:lnTo>
                  <a:pt x="1547032" y="500844"/>
                </a:lnTo>
                <a:lnTo>
                  <a:pt x="1550173" y="506559"/>
                </a:lnTo>
                <a:lnTo>
                  <a:pt x="1553314" y="511956"/>
                </a:lnTo>
                <a:lnTo>
                  <a:pt x="1557153" y="516718"/>
                </a:lnTo>
                <a:lnTo>
                  <a:pt x="1560992" y="521798"/>
                </a:lnTo>
                <a:lnTo>
                  <a:pt x="1564831" y="526878"/>
                </a:lnTo>
                <a:lnTo>
                  <a:pt x="1569368" y="531322"/>
                </a:lnTo>
                <a:lnTo>
                  <a:pt x="2395799" y="1356136"/>
                </a:lnTo>
                <a:lnTo>
                  <a:pt x="2399987" y="1361216"/>
                </a:lnTo>
                <a:lnTo>
                  <a:pt x="2404175" y="1365661"/>
                </a:lnTo>
                <a:lnTo>
                  <a:pt x="2408014" y="1371058"/>
                </a:lnTo>
                <a:lnTo>
                  <a:pt x="2411504" y="1375820"/>
                </a:lnTo>
                <a:lnTo>
                  <a:pt x="2414994" y="1380900"/>
                </a:lnTo>
                <a:lnTo>
                  <a:pt x="2417786" y="1386614"/>
                </a:lnTo>
                <a:lnTo>
                  <a:pt x="2420578" y="1392012"/>
                </a:lnTo>
                <a:lnTo>
                  <a:pt x="2423021" y="1397409"/>
                </a:lnTo>
                <a:lnTo>
                  <a:pt x="2425115" y="1403123"/>
                </a:lnTo>
                <a:lnTo>
                  <a:pt x="2426860" y="1408838"/>
                </a:lnTo>
                <a:lnTo>
                  <a:pt x="2428605" y="1414870"/>
                </a:lnTo>
                <a:lnTo>
                  <a:pt x="2430001" y="1420585"/>
                </a:lnTo>
                <a:cubicBezTo>
                  <a:pt x="2430234" y="1422490"/>
                  <a:pt x="2430466" y="1424394"/>
                  <a:pt x="2430699" y="1426299"/>
                </a:cubicBezTo>
                <a:cubicBezTo>
                  <a:pt x="2430932" y="1428310"/>
                  <a:pt x="2431164" y="1430321"/>
                  <a:pt x="2431397" y="1432332"/>
                </a:cubicBezTo>
                <a:cubicBezTo>
                  <a:pt x="2431630" y="1434343"/>
                  <a:pt x="2431862" y="1436353"/>
                  <a:pt x="2432095" y="1438364"/>
                </a:cubicBezTo>
                <a:lnTo>
                  <a:pt x="2432095" y="1444713"/>
                </a:lnTo>
                <a:lnTo>
                  <a:pt x="2432095" y="1450428"/>
                </a:lnTo>
                <a:cubicBezTo>
                  <a:pt x="2431862" y="1452439"/>
                  <a:pt x="2431630" y="1454449"/>
                  <a:pt x="2431397" y="1456460"/>
                </a:cubicBezTo>
                <a:cubicBezTo>
                  <a:pt x="2431164" y="1458471"/>
                  <a:pt x="2430932" y="1460481"/>
                  <a:pt x="2430699" y="1462492"/>
                </a:cubicBezTo>
                <a:cubicBezTo>
                  <a:pt x="2430466" y="1464397"/>
                  <a:pt x="2430234" y="1466302"/>
                  <a:pt x="2430001" y="1468207"/>
                </a:cubicBezTo>
                <a:lnTo>
                  <a:pt x="2428605" y="1473921"/>
                </a:lnTo>
                <a:lnTo>
                  <a:pt x="2426860" y="1479954"/>
                </a:lnTo>
                <a:lnTo>
                  <a:pt x="2425115" y="1485668"/>
                </a:lnTo>
                <a:lnTo>
                  <a:pt x="2423021" y="1491383"/>
                </a:lnTo>
                <a:lnTo>
                  <a:pt x="2420578" y="1496780"/>
                </a:lnTo>
                <a:lnTo>
                  <a:pt x="2417786" y="1502177"/>
                </a:lnTo>
                <a:lnTo>
                  <a:pt x="2414994" y="1507574"/>
                </a:lnTo>
                <a:lnTo>
                  <a:pt x="2411504" y="1512972"/>
                </a:lnTo>
                <a:lnTo>
                  <a:pt x="2408014" y="1517734"/>
                </a:lnTo>
                <a:lnTo>
                  <a:pt x="2404175" y="1523131"/>
                </a:lnTo>
                <a:lnTo>
                  <a:pt x="2399987" y="1527576"/>
                </a:lnTo>
                <a:lnTo>
                  <a:pt x="2395799" y="1532338"/>
                </a:lnTo>
                <a:lnTo>
                  <a:pt x="2390913" y="1536783"/>
                </a:lnTo>
                <a:lnTo>
                  <a:pt x="2386027" y="1540910"/>
                </a:lnTo>
                <a:lnTo>
                  <a:pt x="2381141" y="1544720"/>
                </a:lnTo>
                <a:lnTo>
                  <a:pt x="2376255" y="1548529"/>
                </a:lnTo>
                <a:lnTo>
                  <a:pt x="2371020" y="1551704"/>
                </a:lnTo>
                <a:lnTo>
                  <a:pt x="2365436" y="1554561"/>
                </a:lnTo>
                <a:lnTo>
                  <a:pt x="2359503" y="1557419"/>
                </a:lnTo>
                <a:lnTo>
                  <a:pt x="2353919" y="1559641"/>
                </a:lnTo>
                <a:lnTo>
                  <a:pt x="2348335" y="1561864"/>
                </a:lnTo>
                <a:lnTo>
                  <a:pt x="2342751" y="1563768"/>
                </a:lnTo>
                <a:lnTo>
                  <a:pt x="2336818" y="1565356"/>
                </a:lnTo>
                <a:lnTo>
                  <a:pt x="2330885" y="1566626"/>
                </a:lnTo>
                <a:lnTo>
                  <a:pt x="2324952" y="1567578"/>
                </a:lnTo>
                <a:lnTo>
                  <a:pt x="2319019" y="1568531"/>
                </a:lnTo>
                <a:lnTo>
                  <a:pt x="2313086" y="1568848"/>
                </a:lnTo>
                <a:lnTo>
                  <a:pt x="2307153" y="1568848"/>
                </a:lnTo>
                <a:lnTo>
                  <a:pt x="2301220" y="1568848"/>
                </a:lnTo>
                <a:lnTo>
                  <a:pt x="2295287" y="1568531"/>
                </a:lnTo>
                <a:lnTo>
                  <a:pt x="2289354" y="1567578"/>
                </a:lnTo>
                <a:lnTo>
                  <a:pt x="2283421" y="1566626"/>
                </a:lnTo>
                <a:lnTo>
                  <a:pt x="2277488" y="1565356"/>
                </a:lnTo>
                <a:lnTo>
                  <a:pt x="2271904" y="1563768"/>
                </a:lnTo>
                <a:lnTo>
                  <a:pt x="2265971" y="1561864"/>
                </a:lnTo>
                <a:lnTo>
                  <a:pt x="2260387" y="1559641"/>
                </a:lnTo>
                <a:lnTo>
                  <a:pt x="2254803" y="1557419"/>
                </a:lnTo>
                <a:lnTo>
                  <a:pt x="2249219" y="1554561"/>
                </a:lnTo>
                <a:lnTo>
                  <a:pt x="2243984" y="1551704"/>
                </a:lnTo>
                <a:lnTo>
                  <a:pt x="2238749" y="1548529"/>
                </a:lnTo>
                <a:lnTo>
                  <a:pt x="2233514" y="1544720"/>
                </a:lnTo>
                <a:lnTo>
                  <a:pt x="2228628" y="1540910"/>
                </a:lnTo>
                <a:lnTo>
                  <a:pt x="2223742" y="1536783"/>
                </a:lnTo>
                <a:lnTo>
                  <a:pt x="2219205" y="1532338"/>
                </a:lnTo>
                <a:lnTo>
                  <a:pt x="1493286" y="807848"/>
                </a:lnTo>
                <a:lnTo>
                  <a:pt x="1488749" y="803086"/>
                </a:lnTo>
                <a:lnTo>
                  <a:pt x="1483863" y="798958"/>
                </a:lnTo>
                <a:lnTo>
                  <a:pt x="1478977" y="795149"/>
                </a:lnTo>
                <a:lnTo>
                  <a:pt x="1473742" y="791656"/>
                </a:lnTo>
                <a:lnTo>
                  <a:pt x="1468507" y="788481"/>
                </a:lnTo>
                <a:lnTo>
                  <a:pt x="1463272" y="785307"/>
                </a:lnTo>
                <a:lnTo>
                  <a:pt x="1457688" y="782449"/>
                </a:lnTo>
                <a:lnTo>
                  <a:pt x="1452104" y="780227"/>
                </a:lnTo>
                <a:lnTo>
                  <a:pt x="1446520" y="778005"/>
                </a:lnTo>
                <a:lnTo>
                  <a:pt x="1440587" y="776417"/>
                </a:lnTo>
                <a:lnTo>
                  <a:pt x="1435003" y="774512"/>
                </a:lnTo>
                <a:lnTo>
                  <a:pt x="1429070" y="773560"/>
                </a:lnTo>
                <a:lnTo>
                  <a:pt x="1423137" y="772607"/>
                </a:lnTo>
                <a:lnTo>
                  <a:pt x="1417204" y="771655"/>
                </a:lnTo>
                <a:lnTo>
                  <a:pt x="1411271" y="771338"/>
                </a:lnTo>
                <a:lnTo>
                  <a:pt x="1405338" y="771020"/>
                </a:lnTo>
                <a:lnTo>
                  <a:pt x="1399056" y="771338"/>
                </a:lnTo>
                <a:lnTo>
                  <a:pt x="1393123" y="771655"/>
                </a:lnTo>
                <a:lnTo>
                  <a:pt x="1387190" y="772607"/>
                </a:lnTo>
                <a:lnTo>
                  <a:pt x="1381257" y="773560"/>
                </a:lnTo>
                <a:lnTo>
                  <a:pt x="1375673" y="774512"/>
                </a:lnTo>
                <a:lnTo>
                  <a:pt x="1369740" y="776417"/>
                </a:lnTo>
                <a:lnTo>
                  <a:pt x="1364156" y="778005"/>
                </a:lnTo>
                <a:lnTo>
                  <a:pt x="1358223" y="780227"/>
                </a:lnTo>
                <a:lnTo>
                  <a:pt x="1352639" y="782449"/>
                </a:lnTo>
                <a:lnTo>
                  <a:pt x="1347404" y="785307"/>
                </a:lnTo>
                <a:lnTo>
                  <a:pt x="1341820" y="788481"/>
                </a:lnTo>
                <a:lnTo>
                  <a:pt x="1336585" y="791656"/>
                </a:lnTo>
                <a:lnTo>
                  <a:pt x="1331699" y="795149"/>
                </a:lnTo>
                <a:lnTo>
                  <a:pt x="1326464" y="798958"/>
                </a:lnTo>
                <a:lnTo>
                  <a:pt x="1321927" y="803086"/>
                </a:lnTo>
                <a:lnTo>
                  <a:pt x="1317041" y="807848"/>
                </a:lnTo>
                <a:lnTo>
                  <a:pt x="1312853" y="812293"/>
                </a:lnTo>
                <a:lnTo>
                  <a:pt x="1308665" y="817055"/>
                </a:lnTo>
                <a:lnTo>
                  <a:pt x="1304826" y="822134"/>
                </a:lnTo>
                <a:lnTo>
                  <a:pt x="1301336" y="827214"/>
                </a:lnTo>
                <a:lnTo>
                  <a:pt x="1297846" y="832611"/>
                </a:lnTo>
                <a:lnTo>
                  <a:pt x="1295054" y="837691"/>
                </a:lnTo>
                <a:lnTo>
                  <a:pt x="1292262" y="843406"/>
                </a:lnTo>
                <a:lnTo>
                  <a:pt x="1289819" y="848803"/>
                </a:lnTo>
                <a:lnTo>
                  <a:pt x="1287725" y="854517"/>
                </a:lnTo>
                <a:lnTo>
                  <a:pt x="1285631" y="859915"/>
                </a:lnTo>
                <a:lnTo>
                  <a:pt x="1284235" y="865947"/>
                </a:lnTo>
                <a:lnTo>
                  <a:pt x="1282839" y="871979"/>
                </a:lnTo>
                <a:lnTo>
                  <a:pt x="1281792" y="878011"/>
                </a:lnTo>
                <a:cubicBezTo>
                  <a:pt x="1281559" y="879916"/>
                  <a:pt x="1281327" y="881821"/>
                  <a:pt x="1281094" y="883726"/>
                </a:cubicBezTo>
                <a:cubicBezTo>
                  <a:pt x="1280978" y="885737"/>
                  <a:pt x="1280861" y="887747"/>
                  <a:pt x="1280745" y="889758"/>
                </a:cubicBezTo>
                <a:lnTo>
                  <a:pt x="1280745" y="895790"/>
                </a:lnTo>
                <a:lnTo>
                  <a:pt x="1280745" y="901504"/>
                </a:lnTo>
                <a:cubicBezTo>
                  <a:pt x="1280861" y="903515"/>
                  <a:pt x="1280978" y="905526"/>
                  <a:pt x="1281094" y="907537"/>
                </a:cubicBezTo>
                <a:cubicBezTo>
                  <a:pt x="1281327" y="909548"/>
                  <a:pt x="1281559" y="911558"/>
                  <a:pt x="1281792" y="913569"/>
                </a:cubicBezTo>
                <a:lnTo>
                  <a:pt x="1282839" y="919283"/>
                </a:lnTo>
                <a:lnTo>
                  <a:pt x="1284235" y="925315"/>
                </a:lnTo>
                <a:lnTo>
                  <a:pt x="1285631" y="931348"/>
                </a:lnTo>
                <a:lnTo>
                  <a:pt x="1287725" y="936745"/>
                </a:lnTo>
                <a:lnTo>
                  <a:pt x="1289819" y="942459"/>
                </a:lnTo>
                <a:lnTo>
                  <a:pt x="1292262" y="947857"/>
                </a:lnTo>
                <a:lnTo>
                  <a:pt x="1295054" y="953571"/>
                </a:lnTo>
                <a:lnTo>
                  <a:pt x="1297846" y="958968"/>
                </a:lnTo>
                <a:lnTo>
                  <a:pt x="1301336" y="964048"/>
                </a:lnTo>
                <a:lnTo>
                  <a:pt x="1304826" y="969445"/>
                </a:lnTo>
                <a:lnTo>
                  <a:pt x="1308665" y="974207"/>
                </a:lnTo>
                <a:lnTo>
                  <a:pt x="1312853" y="978970"/>
                </a:lnTo>
                <a:lnTo>
                  <a:pt x="1317041" y="983732"/>
                </a:lnTo>
                <a:lnTo>
                  <a:pt x="2756315" y="2420965"/>
                </a:lnTo>
                <a:lnTo>
                  <a:pt x="2760503" y="2425410"/>
                </a:lnTo>
                <a:lnTo>
                  <a:pt x="2764691" y="2430490"/>
                </a:lnTo>
                <a:lnTo>
                  <a:pt x="2768530" y="2435252"/>
                </a:lnTo>
                <a:lnTo>
                  <a:pt x="2772020" y="2440332"/>
                </a:lnTo>
                <a:lnTo>
                  <a:pt x="2775510" y="2445729"/>
                </a:lnTo>
                <a:lnTo>
                  <a:pt x="2778302" y="2450808"/>
                </a:lnTo>
                <a:lnTo>
                  <a:pt x="2781094" y="2456523"/>
                </a:lnTo>
                <a:lnTo>
                  <a:pt x="2783537" y="2462238"/>
                </a:lnTo>
                <a:lnTo>
                  <a:pt x="2785631" y="2467635"/>
                </a:lnTo>
                <a:lnTo>
                  <a:pt x="2787376" y="2473350"/>
                </a:lnTo>
                <a:lnTo>
                  <a:pt x="2789121" y="2479064"/>
                </a:lnTo>
                <a:lnTo>
                  <a:pt x="2790517" y="2485096"/>
                </a:lnTo>
                <a:cubicBezTo>
                  <a:pt x="2790750" y="2487107"/>
                  <a:pt x="2790982" y="2489117"/>
                  <a:pt x="2791215" y="2491128"/>
                </a:cubicBezTo>
                <a:cubicBezTo>
                  <a:pt x="2791448" y="2493033"/>
                  <a:pt x="2791680" y="2494938"/>
                  <a:pt x="2791913" y="2496843"/>
                </a:cubicBezTo>
                <a:cubicBezTo>
                  <a:pt x="2792146" y="2498854"/>
                  <a:pt x="2792378" y="2500864"/>
                  <a:pt x="2792611" y="2502875"/>
                </a:cubicBezTo>
                <a:lnTo>
                  <a:pt x="2792611" y="2508907"/>
                </a:lnTo>
                <a:lnTo>
                  <a:pt x="2792611" y="2514939"/>
                </a:lnTo>
                <a:cubicBezTo>
                  <a:pt x="2792378" y="2516844"/>
                  <a:pt x="2792146" y="2518749"/>
                  <a:pt x="2791913" y="2520654"/>
                </a:cubicBezTo>
                <a:cubicBezTo>
                  <a:pt x="2791680" y="2522665"/>
                  <a:pt x="2791448" y="2524675"/>
                  <a:pt x="2791215" y="2526686"/>
                </a:cubicBezTo>
                <a:cubicBezTo>
                  <a:pt x="2790982" y="2528697"/>
                  <a:pt x="2790750" y="2530707"/>
                  <a:pt x="2790517" y="2532718"/>
                </a:cubicBezTo>
                <a:lnTo>
                  <a:pt x="2789121" y="2538433"/>
                </a:lnTo>
                <a:lnTo>
                  <a:pt x="2787376" y="2544465"/>
                </a:lnTo>
                <a:lnTo>
                  <a:pt x="2785631" y="2550180"/>
                </a:lnTo>
                <a:lnTo>
                  <a:pt x="2783537" y="2555577"/>
                </a:lnTo>
                <a:lnTo>
                  <a:pt x="2781094" y="2561292"/>
                </a:lnTo>
                <a:lnTo>
                  <a:pt x="2778302" y="2566689"/>
                </a:lnTo>
                <a:lnTo>
                  <a:pt x="2775510" y="2572086"/>
                </a:lnTo>
                <a:lnTo>
                  <a:pt x="2772020" y="2577166"/>
                </a:lnTo>
                <a:lnTo>
                  <a:pt x="2768530" y="2582563"/>
                </a:lnTo>
                <a:lnTo>
                  <a:pt x="2764691" y="2587325"/>
                </a:lnTo>
                <a:lnTo>
                  <a:pt x="2760503" y="2592405"/>
                </a:lnTo>
                <a:lnTo>
                  <a:pt x="2756315" y="2596849"/>
                </a:lnTo>
                <a:lnTo>
                  <a:pt x="2752127" y="2600659"/>
                </a:lnTo>
                <a:lnTo>
                  <a:pt x="2747939" y="2604469"/>
                </a:lnTo>
                <a:lnTo>
                  <a:pt x="2743751" y="2607644"/>
                </a:lnTo>
                <a:lnTo>
                  <a:pt x="2739214" y="2611136"/>
                </a:lnTo>
                <a:lnTo>
                  <a:pt x="2735026" y="2613993"/>
                </a:lnTo>
                <a:lnTo>
                  <a:pt x="2730140" y="2616533"/>
                </a:lnTo>
                <a:lnTo>
                  <a:pt x="2725603" y="2619390"/>
                </a:lnTo>
                <a:lnTo>
                  <a:pt x="2720717" y="2621613"/>
                </a:lnTo>
                <a:lnTo>
                  <a:pt x="2716180" y="2623518"/>
                </a:lnTo>
                <a:lnTo>
                  <a:pt x="2710945" y="2625740"/>
                </a:lnTo>
                <a:lnTo>
                  <a:pt x="2706059" y="2627645"/>
                </a:lnTo>
                <a:lnTo>
                  <a:pt x="2701173" y="2628915"/>
                </a:lnTo>
                <a:lnTo>
                  <a:pt x="2695938" y="2630185"/>
                </a:lnTo>
                <a:lnTo>
                  <a:pt x="2691052" y="2631455"/>
                </a:lnTo>
                <a:lnTo>
                  <a:pt x="2685817" y="2632090"/>
                </a:lnTo>
                <a:lnTo>
                  <a:pt x="2680582" y="2632725"/>
                </a:lnTo>
                <a:lnTo>
                  <a:pt x="2675348" y="2633042"/>
                </a:lnTo>
                <a:lnTo>
                  <a:pt x="2670461" y="2633042"/>
                </a:lnTo>
                <a:lnTo>
                  <a:pt x="2665226" y="2633042"/>
                </a:lnTo>
                <a:lnTo>
                  <a:pt x="2659991" y="2633042"/>
                </a:lnTo>
                <a:lnTo>
                  <a:pt x="2654756" y="2632407"/>
                </a:lnTo>
                <a:lnTo>
                  <a:pt x="2649521" y="2632090"/>
                </a:lnTo>
                <a:lnTo>
                  <a:pt x="2644635" y="2631137"/>
                </a:lnTo>
                <a:lnTo>
                  <a:pt x="2639051" y="2629867"/>
                </a:lnTo>
                <a:lnTo>
                  <a:pt x="2633816" y="2628597"/>
                </a:lnTo>
                <a:lnTo>
                  <a:pt x="2628930" y="2627010"/>
                </a:lnTo>
                <a:lnTo>
                  <a:pt x="2624044" y="2625423"/>
                </a:lnTo>
                <a:lnTo>
                  <a:pt x="2619158" y="2623200"/>
                </a:lnTo>
                <a:lnTo>
                  <a:pt x="2614272" y="2621295"/>
                </a:lnTo>
                <a:lnTo>
                  <a:pt x="2609735" y="2618756"/>
                </a:lnTo>
                <a:lnTo>
                  <a:pt x="2604849" y="2616216"/>
                </a:lnTo>
                <a:lnTo>
                  <a:pt x="2600312" y="26136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85663283-ED1E-428C-85B6-7EC9AAAD4C7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147326" cy="6857999"/>
          </a:xfrm>
          <a:custGeom>
            <a:avLst/>
            <a:gdLst>
              <a:gd name="connsiteX0" fmla="*/ 9147326 w 9147326"/>
              <a:gd name="connsiteY0" fmla="*/ 0 h 6857999"/>
              <a:gd name="connsiteX1" fmla="*/ 0 w 9147326"/>
              <a:gd name="connsiteY1" fmla="*/ 0 h 6857999"/>
              <a:gd name="connsiteX2" fmla="*/ 0 w 9147326"/>
              <a:gd name="connsiteY2" fmla="*/ 117731 h 6857999"/>
              <a:gd name="connsiteX3" fmla="*/ 2563450 w 9147326"/>
              <a:gd name="connsiteY3" fmla="*/ 2678112 h 6857999"/>
              <a:gd name="connsiteX4" fmla="*/ 2567987 w 9147326"/>
              <a:gd name="connsiteY4" fmla="*/ 2682875 h 6857999"/>
              <a:gd name="connsiteX5" fmla="*/ 2572175 w 9147326"/>
              <a:gd name="connsiteY5" fmla="*/ 2687320 h 6857999"/>
              <a:gd name="connsiteX6" fmla="*/ 2576014 w 9147326"/>
              <a:gd name="connsiteY6" fmla="*/ 2692717 h 6857999"/>
              <a:gd name="connsiteX7" fmla="*/ 2579503 w 9147326"/>
              <a:gd name="connsiteY7" fmla="*/ 2697480 h 6857999"/>
              <a:gd name="connsiteX8" fmla="*/ 2582644 w 9147326"/>
              <a:gd name="connsiteY8" fmla="*/ 2702877 h 6857999"/>
              <a:gd name="connsiteX9" fmla="*/ 2585785 w 9147326"/>
              <a:gd name="connsiteY9" fmla="*/ 2708275 h 6857999"/>
              <a:gd name="connsiteX10" fmla="*/ 2588577 w 9147326"/>
              <a:gd name="connsiteY10" fmla="*/ 2713672 h 6857999"/>
              <a:gd name="connsiteX11" fmla="*/ 2591020 w 9147326"/>
              <a:gd name="connsiteY11" fmla="*/ 2719070 h 6857999"/>
              <a:gd name="connsiteX12" fmla="*/ 2593114 w 9147326"/>
              <a:gd name="connsiteY12" fmla="*/ 2725102 h 6857999"/>
              <a:gd name="connsiteX13" fmla="*/ 2594859 w 9147326"/>
              <a:gd name="connsiteY13" fmla="*/ 2730817 h 6857999"/>
              <a:gd name="connsiteX14" fmla="*/ 2596254 w 9147326"/>
              <a:gd name="connsiteY14" fmla="*/ 2736532 h 6857999"/>
              <a:gd name="connsiteX15" fmla="*/ 2597650 w 9147326"/>
              <a:gd name="connsiteY15" fmla="*/ 2742565 h 6857999"/>
              <a:gd name="connsiteX16" fmla="*/ 2598697 w 9147326"/>
              <a:gd name="connsiteY16" fmla="*/ 2748280 h 6857999"/>
              <a:gd name="connsiteX17" fmla="*/ 2599395 w 9147326"/>
              <a:gd name="connsiteY17" fmla="*/ 2753995 h 6857999"/>
              <a:gd name="connsiteX18" fmla="*/ 2599744 w 9147326"/>
              <a:gd name="connsiteY18" fmla="*/ 2760345 h 6857999"/>
              <a:gd name="connsiteX19" fmla="*/ 2600093 w 9147326"/>
              <a:gd name="connsiteY19" fmla="*/ 2766377 h 6857999"/>
              <a:gd name="connsiteX20" fmla="*/ 2599744 w 9147326"/>
              <a:gd name="connsiteY20" fmla="*/ 2772092 h 6857999"/>
              <a:gd name="connsiteX21" fmla="*/ 2599395 w 9147326"/>
              <a:gd name="connsiteY21" fmla="*/ 2778125 h 6857999"/>
              <a:gd name="connsiteX22" fmla="*/ 2598697 w 9147326"/>
              <a:gd name="connsiteY22" fmla="*/ 2784157 h 6857999"/>
              <a:gd name="connsiteX23" fmla="*/ 2597650 w 9147326"/>
              <a:gd name="connsiteY23" fmla="*/ 2790190 h 6857999"/>
              <a:gd name="connsiteX24" fmla="*/ 2596254 w 9147326"/>
              <a:gd name="connsiteY24" fmla="*/ 2795905 h 6857999"/>
              <a:gd name="connsiteX25" fmla="*/ 2594859 w 9147326"/>
              <a:gd name="connsiteY25" fmla="*/ 2801620 h 6857999"/>
              <a:gd name="connsiteX26" fmla="*/ 2593114 w 9147326"/>
              <a:gd name="connsiteY26" fmla="*/ 2807335 h 6857999"/>
              <a:gd name="connsiteX27" fmla="*/ 2591020 w 9147326"/>
              <a:gd name="connsiteY27" fmla="*/ 2813050 h 6857999"/>
              <a:gd name="connsiteX28" fmla="*/ 2588577 w 9147326"/>
              <a:gd name="connsiteY28" fmla="*/ 2818765 h 6857999"/>
              <a:gd name="connsiteX29" fmla="*/ 2585785 w 9147326"/>
              <a:gd name="connsiteY29" fmla="*/ 2824162 h 6857999"/>
              <a:gd name="connsiteX30" fmla="*/ 2582644 w 9147326"/>
              <a:gd name="connsiteY30" fmla="*/ 2829560 h 6857999"/>
              <a:gd name="connsiteX31" fmla="*/ 2579503 w 9147326"/>
              <a:gd name="connsiteY31" fmla="*/ 2834640 h 6857999"/>
              <a:gd name="connsiteX32" fmla="*/ 2576014 w 9147326"/>
              <a:gd name="connsiteY32" fmla="*/ 2840037 h 6857999"/>
              <a:gd name="connsiteX33" fmla="*/ 2572175 w 9147326"/>
              <a:gd name="connsiteY33" fmla="*/ 2844800 h 6857999"/>
              <a:gd name="connsiteX34" fmla="*/ 2567987 w 9147326"/>
              <a:gd name="connsiteY34" fmla="*/ 2849562 h 6857999"/>
              <a:gd name="connsiteX35" fmla="*/ 2563450 w 9147326"/>
              <a:gd name="connsiteY35" fmla="*/ 2854325 h 6857999"/>
              <a:gd name="connsiteX36" fmla="*/ 2558913 w 9147326"/>
              <a:gd name="connsiteY36" fmla="*/ 2858770 h 6857999"/>
              <a:gd name="connsiteX37" fmla="*/ 2554028 w 9147326"/>
              <a:gd name="connsiteY37" fmla="*/ 2862580 h 6857999"/>
              <a:gd name="connsiteX38" fmla="*/ 2549142 w 9147326"/>
              <a:gd name="connsiteY38" fmla="*/ 2866390 h 6857999"/>
              <a:gd name="connsiteX39" fmla="*/ 2543907 w 9147326"/>
              <a:gd name="connsiteY39" fmla="*/ 2870200 h 6857999"/>
              <a:gd name="connsiteX40" fmla="*/ 2538673 w 9147326"/>
              <a:gd name="connsiteY40" fmla="*/ 2873375 h 6857999"/>
              <a:gd name="connsiteX41" fmla="*/ 2533438 w 9147326"/>
              <a:gd name="connsiteY41" fmla="*/ 2876550 h 6857999"/>
              <a:gd name="connsiteX42" fmla="*/ 2527854 w 9147326"/>
              <a:gd name="connsiteY42" fmla="*/ 2879090 h 6857999"/>
              <a:gd name="connsiteX43" fmla="*/ 2522270 w 9147326"/>
              <a:gd name="connsiteY43" fmla="*/ 2881312 h 6857999"/>
              <a:gd name="connsiteX44" fmla="*/ 2516687 w 9147326"/>
              <a:gd name="connsiteY44" fmla="*/ 2883535 h 6857999"/>
              <a:gd name="connsiteX45" fmla="*/ 2510754 w 9147326"/>
              <a:gd name="connsiteY45" fmla="*/ 2885757 h 6857999"/>
              <a:gd name="connsiteX46" fmla="*/ 2505170 w 9147326"/>
              <a:gd name="connsiteY46" fmla="*/ 2887027 h 6857999"/>
              <a:gd name="connsiteX47" fmla="*/ 2499238 w 9147326"/>
              <a:gd name="connsiteY47" fmla="*/ 2888297 h 6857999"/>
              <a:gd name="connsiteX48" fmla="*/ 2493305 w 9147326"/>
              <a:gd name="connsiteY48" fmla="*/ 2889567 h 6857999"/>
              <a:gd name="connsiteX49" fmla="*/ 2487372 w 9147326"/>
              <a:gd name="connsiteY49" fmla="*/ 2890202 h 6857999"/>
              <a:gd name="connsiteX50" fmla="*/ 2481440 w 9147326"/>
              <a:gd name="connsiteY50" fmla="*/ 2890520 h 6857999"/>
              <a:gd name="connsiteX51" fmla="*/ 2475507 w 9147326"/>
              <a:gd name="connsiteY51" fmla="*/ 2890520 h 6857999"/>
              <a:gd name="connsiteX52" fmla="*/ 2469574 w 9147326"/>
              <a:gd name="connsiteY52" fmla="*/ 2890520 h 6857999"/>
              <a:gd name="connsiteX53" fmla="*/ 2463642 w 9147326"/>
              <a:gd name="connsiteY53" fmla="*/ 2890202 h 6857999"/>
              <a:gd name="connsiteX54" fmla="*/ 2457709 w 9147326"/>
              <a:gd name="connsiteY54" fmla="*/ 2889567 h 6857999"/>
              <a:gd name="connsiteX55" fmla="*/ 2451776 w 9147326"/>
              <a:gd name="connsiteY55" fmla="*/ 2888297 h 6857999"/>
              <a:gd name="connsiteX56" fmla="*/ 2445844 w 9147326"/>
              <a:gd name="connsiteY56" fmla="*/ 2887027 h 6857999"/>
              <a:gd name="connsiteX57" fmla="*/ 2439911 w 9147326"/>
              <a:gd name="connsiteY57" fmla="*/ 2885757 h 6857999"/>
              <a:gd name="connsiteX58" fmla="*/ 2434327 w 9147326"/>
              <a:gd name="connsiteY58" fmla="*/ 2883535 h 6857999"/>
              <a:gd name="connsiteX59" fmla="*/ 2428744 w 9147326"/>
              <a:gd name="connsiteY59" fmla="*/ 2881312 h 6857999"/>
              <a:gd name="connsiteX60" fmla="*/ 2423160 w 9147326"/>
              <a:gd name="connsiteY60" fmla="*/ 2879090 h 6857999"/>
              <a:gd name="connsiteX61" fmla="*/ 2417576 w 9147326"/>
              <a:gd name="connsiteY61" fmla="*/ 2876550 h 6857999"/>
              <a:gd name="connsiteX62" fmla="*/ 2412341 w 9147326"/>
              <a:gd name="connsiteY62" fmla="*/ 2873375 h 6857999"/>
              <a:gd name="connsiteX63" fmla="*/ 2407107 w 9147326"/>
              <a:gd name="connsiteY63" fmla="*/ 2870200 h 6857999"/>
              <a:gd name="connsiteX64" fmla="*/ 2401872 w 9147326"/>
              <a:gd name="connsiteY64" fmla="*/ 2866390 h 6857999"/>
              <a:gd name="connsiteX65" fmla="*/ 2396986 w 9147326"/>
              <a:gd name="connsiteY65" fmla="*/ 2862580 h 6857999"/>
              <a:gd name="connsiteX66" fmla="*/ 2392101 w 9147326"/>
              <a:gd name="connsiteY66" fmla="*/ 2858770 h 6857999"/>
              <a:gd name="connsiteX67" fmla="*/ 2387564 w 9147326"/>
              <a:gd name="connsiteY67" fmla="*/ 2854325 h 6857999"/>
              <a:gd name="connsiteX68" fmla="*/ 2273098 w 9147326"/>
              <a:gd name="connsiteY68" fmla="*/ 2740025 h 6857999"/>
              <a:gd name="connsiteX69" fmla="*/ 2268212 w 9147326"/>
              <a:gd name="connsiteY69" fmla="*/ 2735580 h 6857999"/>
              <a:gd name="connsiteX70" fmla="*/ 2263326 w 9147326"/>
              <a:gd name="connsiteY70" fmla="*/ 2731452 h 6857999"/>
              <a:gd name="connsiteX71" fmla="*/ 2258441 w 9147326"/>
              <a:gd name="connsiteY71" fmla="*/ 2727642 h 6857999"/>
              <a:gd name="connsiteX72" fmla="*/ 2253555 w 9147326"/>
              <a:gd name="connsiteY72" fmla="*/ 2724150 h 6857999"/>
              <a:gd name="connsiteX73" fmla="*/ 2248320 w 9147326"/>
              <a:gd name="connsiteY73" fmla="*/ 2720975 h 6857999"/>
              <a:gd name="connsiteX74" fmla="*/ 2242736 w 9147326"/>
              <a:gd name="connsiteY74" fmla="*/ 2717800 h 6857999"/>
              <a:gd name="connsiteX75" fmla="*/ 2237502 w 9147326"/>
              <a:gd name="connsiteY75" fmla="*/ 2715260 h 6857999"/>
              <a:gd name="connsiteX76" fmla="*/ 2231918 w 9147326"/>
              <a:gd name="connsiteY76" fmla="*/ 2713037 h 6857999"/>
              <a:gd name="connsiteX77" fmla="*/ 2225986 w 9147326"/>
              <a:gd name="connsiteY77" fmla="*/ 2710497 h 6857999"/>
              <a:gd name="connsiteX78" fmla="*/ 2220402 w 9147326"/>
              <a:gd name="connsiteY78" fmla="*/ 2708592 h 6857999"/>
              <a:gd name="connsiteX79" fmla="*/ 2214469 w 9147326"/>
              <a:gd name="connsiteY79" fmla="*/ 2707322 h 6857999"/>
              <a:gd name="connsiteX80" fmla="*/ 2208536 w 9147326"/>
              <a:gd name="connsiteY80" fmla="*/ 2706052 h 6857999"/>
              <a:gd name="connsiteX81" fmla="*/ 2202953 w 9147326"/>
              <a:gd name="connsiteY81" fmla="*/ 2704782 h 6857999"/>
              <a:gd name="connsiteX82" fmla="*/ 2196671 w 9147326"/>
              <a:gd name="connsiteY82" fmla="*/ 2704147 h 6857999"/>
              <a:gd name="connsiteX83" fmla="*/ 2190738 w 9147326"/>
              <a:gd name="connsiteY83" fmla="*/ 2703830 h 6857999"/>
              <a:gd name="connsiteX84" fmla="*/ 2184806 w 9147326"/>
              <a:gd name="connsiteY84" fmla="*/ 2703512 h 6857999"/>
              <a:gd name="connsiteX85" fmla="*/ 2178873 w 9147326"/>
              <a:gd name="connsiteY85" fmla="*/ 2703830 h 6857999"/>
              <a:gd name="connsiteX86" fmla="*/ 2172940 w 9147326"/>
              <a:gd name="connsiteY86" fmla="*/ 2704147 h 6857999"/>
              <a:gd name="connsiteX87" fmla="*/ 2167008 w 9147326"/>
              <a:gd name="connsiteY87" fmla="*/ 2704782 h 6857999"/>
              <a:gd name="connsiteX88" fmla="*/ 2161075 w 9147326"/>
              <a:gd name="connsiteY88" fmla="*/ 2706052 h 6857999"/>
              <a:gd name="connsiteX89" fmla="*/ 2155142 w 9147326"/>
              <a:gd name="connsiteY89" fmla="*/ 2707322 h 6857999"/>
              <a:gd name="connsiteX90" fmla="*/ 2149559 w 9147326"/>
              <a:gd name="connsiteY90" fmla="*/ 2708592 h 6857999"/>
              <a:gd name="connsiteX91" fmla="*/ 2143626 w 9147326"/>
              <a:gd name="connsiteY91" fmla="*/ 2710497 h 6857999"/>
              <a:gd name="connsiteX92" fmla="*/ 2138042 w 9147326"/>
              <a:gd name="connsiteY92" fmla="*/ 2713037 h 6857999"/>
              <a:gd name="connsiteX93" fmla="*/ 2132458 w 9147326"/>
              <a:gd name="connsiteY93" fmla="*/ 2715260 h 6857999"/>
              <a:gd name="connsiteX94" fmla="*/ 2126875 w 9147326"/>
              <a:gd name="connsiteY94" fmla="*/ 2717800 h 6857999"/>
              <a:gd name="connsiteX95" fmla="*/ 2121640 w 9147326"/>
              <a:gd name="connsiteY95" fmla="*/ 2720975 h 6857999"/>
              <a:gd name="connsiteX96" fmla="*/ 2116406 w 9147326"/>
              <a:gd name="connsiteY96" fmla="*/ 2724150 h 6857999"/>
              <a:gd name="connsiteX97" fmla="*/ 2111171 w 9147326"/>
              <a:gd name="connsiteY97" fmla="*/ 2727642 h 6857999"/>
              <a:gd name="connsiteX98" fmla="*/ 2106285 w 9147326"/>
              <a:gd name="connsiteY98" fmla="*/ 2731452 h 6857999"/>
              <a:gd name="connsiteX99" fmla="*/ 2101399 w 9147326"/>
              <a:gd name="connsiteY99" fmla="*/ 2735580 h 6857999"/>
              <a:gd name="connsiteX100" fmla="*/ 2096862 w 9147326"/>
              <a:gd name="connsiteY100" fmla="*/ 2740025 h 6857999"/>
              <a:gd name="connsiteX101" fmla="*/ 2092326 w 9147326"/>
              <a:gd name="connsiteY101" fmla="*/ 2744787 h 6857999"/>
              <a:gd name="connsiteX102" fmla="*/ 2088487 w 9147326"/>
              <a:gd name="connsiteY102" fmla="*/ 2749550 h 6857999"/>
              <a:gd name="connsiteX103" fmla="*/ 2084299 w 9147326"/>
              <a:gd name="connsiteY103" fmla="*/ 2754312 h 6857999"/>
              <a:gd name="connsiteX104" fmla="*/ 2080810 w 9147326"/>
              <a:gd name="connsiteY104" fmla="*/ 2759710 h 6857999"/>
              <a:gd name="connsiteX105" fmla="*/ 2077320 w 9147326"/>
              <a:gd name="connsiteY105" fmla="*/ 2764790 h 6857999"/>
              <a:gd name="connsiteX106" fmla="*/ 2074179 w 9147326"/>
              <a:gd name="connsiteY106" fmla="*/ 2770187 h 6857999"/>
              <a:gd name="connsiteX107" fmla="*/ 2071736 w 9147326"/>
              <a:gd name="connsiteY107" fmla="*/ 2775585 h 6857999"/>
              <a:gd name="connsiteX108" fmla="*/ 2069293 w 9147326"/>
              <a:gd name="connsiteY108" fmla="*/ 2781300 h 6857999"/>
              <a:gd name="connsiteX109" fmla="*/ 2066850 w 9147326"/>
              <a:gd name="connsiteY109" fmla="*/ 2787015 h 6857999"/>
              <a:gd name="connsiteX110" fmla="*/ 2065105 w 9147326"/>
              <a:gd name="connsiteY110" fmla="*/ 2792730 h 6857999"/>
              <a:gd name="connsiteX111" fmla="*/ 2063709 w 9147326"/>
              <a:gd name="connsiteY111" fmla="*/ 2798445 h 6857999"/>
              <a:gd name="connsiteX112" fmla="*/ 2062314 w 9147326"/>
              <a:gd name="connsiteY112" fmla="*/ 2804477 h 6857999"/>
              <a:gd name="connsiteX113" fmla="*/ 2061266 w 9147326"/>
              <a:gd name="connsiteY113" fmla="*/ 2810192 h 6857999"/>
              <a:gd name="connsiteX114" fmla="*/ 2060568 w 9147326"/>
              <a:gd name="connsiteY114" fmla="*/ 2816225 h 6857999"/>
              <a:gd name="connsiteX115" fmla="*/ 2060220 w 9147326"/>
              <a:gd name="connsiteY115" fmla="*/ 2822257 h 6857999"/>
              <a:gd name="connsiteX116" fmla="*/ 2059870 w 9147326"/>
              <a:gd name="connsiteY116" fmla="*/ 2827972 h 6857999"/>
              <a:gd name="connsiteX117" fmla="*/ 2060220 w 9147326"/>
              <a:gd name="connsiteY117" fmla="*/ 2834005 h 6857999"/>
              <a:gd name="connsiteX118" fmla="*/ 2060568 w 9147326"/>
              <a:gd name="connsiteY118" fmla="*/ 2840037 h 6857999"/>
              <a:gd name="connsiteX119" fmla="*/ 2061266 w 9147326"/>
              <a:gd name="connsiteY119" fmla="*/ 2845752 h 6857999"/>
              <a:gd name="connsiteX120" fmla="*/ 2062314 w 9147326"/>
              <a:gd name="connsiteY120" fmla="*/ 2851785 h 6857999"/>
              <a:gd name="connsiteX121" fmla="*/ 2063709 w 9147326"/>
              <a:gd name="connsiteY121" fmla="*/ 2857817 h 6857999"/>
              <a:gd name="connsiteX122" fmla="*/ 2065105 w 9147326"/>
              <a:gd name="connsiteY122" fmla="*/ 2863532 h 6857999"/>
              <a:gd name="connsiteX123" fmla="*/ 2066850 w 9147326"/>
              <a:gd name="connsiteY123" fmla="*/ 2869247 h 6857999"/>
              <a:gd name="connsiteX124" fmla="*/ 2069293 w 9147326"/>
              <a:gd name="connsiteY124" fmla="*/ 2875280 h 6857999"/>
              <a:gd name="connsiteX125" fmla="*/ 2071736 w 9147326"/>
              <a:gd name="connsiteY125" fmla="*/ 2880677 h 6857999"/>
              <a:gd name="connsiteX126" fmla="*/ 2074179 w 9147326"/>
              <a:gd name="connsiteY126" fmla="*/ 2886075 h 6857999"/>
              <a:gd name="connsiteX127" fmla="*/ 2077320 w 9147326"/>
              <a:gd name="connsiteY127" fmla="*/ 2891472 h 6857999"/>
              <a:gd name="connsiteX128" fmla="*/ 2080810 w 9147326"/>
              <a:gd name="connsiteY128" fmla="*/ 2896870 h 6857999"/>
              <a:gd name="connsiteX129" fmla="*/ 2084299 w 9147326"/>
              <a:gd name="connsiteY129" fmla="*/ 2901632 h 6857999"/>
              <a:gd name="connsiteX130" fmla="*/ 2088487 w 9147326"/>
              <a:gd name="connsiteY130" fmla="*/ 2906712 h 6857999"/>
              <a:gd name="connsiteX131" fmla="*/ 2092326 w 9147326"/>
              <a:gd name="connsiteY131" fmla="*/ 2911475 h 6857999"/>
              <a:gd name="connsiteX132" fmla="*/ 2096862 w 9147326"/>
              <a:gd name="connsiteY132" fmla="*/ 2916237 h 6857999"/>
              <a:gd name="connsiteX133" fmla="*/ 2820649 w 9147326"/>
              <a:gd name="connsiteY133" fmla="*/ 3639502 h 6857999"/>
              <a:gd name="connsiteX134" fmla="*/ 2825186 w 9147326"/>
              <a:gd name="connsiteY134" fmla="*/ 3643947 h 6857999"/>
              <a:gd name="connsiteX135" fmla="*/ 2829374 w 9147326"/>
              <a:gd name="connsiteY135" fmla="*/ 3648710 h 6857999"/>
              <a:gd name="connsiteX136" fmla="*/ 2833213 w 9147326"/>
              <a:gd name="connsiteY136" fmla="*/ 3653790 h 6857999"/>
              <a:gd name="connsiteX137" fmla="*/ 2836702 w 9147326"/>
              <a:gd name="connsiteY137" fmla="*/ 3658870 h 6857999"/>
              <a:gd name="connsiteX138" fmla="*/ 2839843 w 9147326"/>
              <a:gd name="connsiteY138" fmla="*/ 3664267 h 6857999"/>
              <a:gd name="connsiteX139" fmla="*/ 2842984 w 9147326"/>
              <a:gd name="connsiteY139" fmla="*/ 3669347 h 6857999"/>
              <a:gd name="connsiteX140" fmla="*/ 2845776 w 9147326"/>
              <a:gd name="connsiteY140" fmla="*/ 3675062 h 6857999"/>
              <a:gd name="connsiteX141" fmla="*/ 2847870 w 9147326"/>
              <a:gd name="connsiteY141" fmla="*/ 3680460 h 6857999"/>
              <a:gd name="connsiteX142" fmla="*/ 2850313 w 9147326"/>
              <a:gd name="connsiteY142" fmla="*/ 3686175 h 6857999"/>
              <a:gd name="connsiteX143" fmla="*/ 2852058 w 9147326"/>
              <a:gd name="connsiteY143" fmla="*/ 3691890 h 6857999"/>
              <a:gd name="connsiteX144" fmla="*/ 2853453 w 9147326"/>
              <a:gd name="connsiteY144" fmla="*/ 3697605 h 6857999"/>
              <a:gd name="connsiteX145" fmla="*/ 2854849 w 9147326"/>
              <a:gd name="connsiteY145" fmla="*/ 3703637 h 6857999"/>
              <a:gd name="connsiteX146" fmla="*/ 2855896 w 9147326"/>
              <a:gd name="connsiteY146" fmla="*/ 3709670 h 6857999"/>
              <a:gd name="connsiteX147" fmla="*/ 2856594 w 9147326"/>
              <a:gd name="connsiteY147" fmla="*/ 3715385 h 6857999"/>
              <a:gd name="connsiteX148" fmla="*/ 2856943 w 9147326"/>
              <a:gd name="connsiteY148" fmla="*/ 3721417 h 6857999"/>
              <a:gd name="connsiteX149" fmla="*/ 2857292 w 9147326"/>
              <a:gd name="connsiteY149" fmla="*/ 3727450 h 6857999"/>
              <a:gd name="connsiteX150" fmla="*/ 2856943 w 9147326"/>
              <a:gd name="connsiteY150" fmla="*/ 3733165 h 6857999"/>
              <a:gd name="connsiteX151" fmla="*/ 2856594 w 9147326"/>
              <a:gd name="connsiteY151" fmla="*/ 3739197 h 6857999"/>
              <a:gd name="connsiteX152" fmla="*/ 2855896 w 9147326"/>
              <a:gd name="connsiteY152" fmla="*/ 3745230 h 6857999"/>
              <a:gd name="connsiteX153" fmla="*/ 2854849 w 9147326"/>
              <a:gd name="connsiteY153" fmla="*/ 3750945 h 6857999"/>
              <a:gd name="connsiteX154" fmla="*/ 2853453 w 9147326"/>
              <a:gd name="connsiteY154" fmla="*/ 3756977 h 6857999"/>
              <a:gd name="connsiteX155" fmla="*/ 2852058 w 9147326"/>
              <a:gd name="connsiteY155" fmla="*/ 3763010 h 6857999"/>
              <a:gd name="connsiteX156" fmla="*/ 2850313 w 9147326"/>
              <a:gd name="connsiteY156" fmla="*/ 3768407 h 6857999"/>
              <a:gd name="connsiteX157" fmla="*/ 2847870 w 9147326"/>
              <a:gd name="connsiteY157" fmla="*/ 3774122 h 6857999"/>
              <a:gd name="connsiteX158" fmla="*/ 2845776 w 9147326"/>
              <a:gd name="connsiteY158" fmla="*/ 3779837 h 6857999"/>
              <a:gd name="connsiteX159" fmla="*/ 2842984 w 9147326"/>
              <a:gd name="connsiteY159" fmla="*/ 3785235 h 6857999"/>
              <a:gd name="connsiteX160" fmla="*/ 2839843 w 9147326"/>
              <a:gd name="connsiteY160" fmla="*/ 3790632 h 6857999"/>
              <a:gd name="connsiteX161" fmla="*/ 2836702 w 9147326"/>
              <a:gd name="connsiteY161" fmla="*/ 3795712 h 6857999"/>
              <a:gd name="connsiteX162" fmla="*/ 2833213 w 9147326"/>
              <a:gd name="connsiteY162" fmla="*/ 3801110 h 6857999"/>
              <a:gd name="connsiteX163" fmla="*/ 2829374 w 9147326"/>
              <a:gd name="connsiteY163" fmla="*/ 3805872 h 6857999"/>
              <a:gd name="connsiteX164" fmla="*/ 2825186 w 9147326"/>
              <a:gd name="connsiteY164" fmla="*/ 3810635 h 6857999"/>
              <a:gd name="connsiteX165" fmla="*/ 2820649 w 9147326"/>
              <a:gd name="connsiteY165" fmla="*/ 3815397 h 6857999"/>
              <a:gd name="connsiteX166" fmla="*/ 2816113 w 9147326"/>
              <a:gd name="connsiteY166" fmla="*/ 3819842 h 6857999"/>
              <a:gd name="connsiteX167" fmla="*/ 2811227 w 9147326"/>
              <a:gd name="connsiteY167" fmla="*/ 3823970 h 6857999"/>
              <a:gd name="connsiteX168" fmla="*/ 2806341 w 9147326"/>
              <a:gd name="connsiteY168" fmla="*/ 3827780 h 6857999"/>
              <a:gd name="connsiteX169" fmla="*/ 2801106 w 9147326"/>
              <a:gd name="connsiteY169" fmla="*/ 3831272 h 6857999"/>
              <a:gd name="connsiteX170" fmla="*/ 2795872 w 9147326"/>
              <a:gd name="connsiteY170" fmla="*/ 3834447 h 6857999"/>
              <a:gd name="connsiteX171" fmla="*/ 2790637 w 9147326"/>
              <a:gd name="connsiteY171" fmla="*/ 3837622 h 6857999"/>
              <a:gd name="connsiteX172" fmla="*/ 2785053 w 9147326"/>
              <a:gd name="connsiteY172" fmla="*/ 3840480 h 6857999"/>
              <a:gd name="connsiteX173" fmla="*/ 2779469 w 9147326"/>
              <a:gd name="connsiteY173" fmla="*/ 3843020 h 6857999"/>
              <a:gd name="connsiteX174" fmla="*/ 2773886 w 9147326"/>
              <a:gd name="connsiteY174" fmla="*/ 3844925 h 6857999"/>
              <a:gd name="connsiteX175" fmla="*/ 2767953 w 9147326"/>
              <a:gd name="connsiteY175" fmla="*/ 3846830 h 6857999"/>
              <a:gd name="connsiteX176" fmla="*/ 2762369 w 9147326"/>
              <a:gd name="connsiteY176" fmla="*/ 3848417 h 6857999"/>
              <a:gd name="connsiteX177" fmla="*/ 2756437 w 9147326"/>
              <a:gd name="connsiteY177" fmla="*/ 3849370 h 6857999"/>
              <a:gd name="connsiteX178" fmla="*/ 2750504 w 9147326"/>
              <a:gd name="connsiteY178" fmla="*/ 3850640 h 6857999"/>
              <a:gd name="connsiteX179" fmla="*/ 2744571 w 9147326"/>
              <a:gd name="connsiteY179" fmla="*/ 3851275 h 6857999"/>
              <a:gd name="connsiteX180" fmla="*/ 2738639 w 9147326"/>
              <a:gd name="connsiteY180" fmla="*/ 3851592 h 6857999"/>
              <a:gd name="connsiteX181" fmla="*/ 2732706 w 9147326"/>
              <a:gd name="connsiteY181" fmla="*/ 3851910 h 6857999"/>
              <a:gd name="connsiteX182" fmla="*/ 2726773 w 9147326"/>
              <a:gd name="connsiteY182" fmla="*/ 3851592 h 6857999"/>
              <a:gd name="connsiteX183" fmla="*/ 2720841 w 9147326"/>
              <a:gd name="connsiteY183" fmla="*/ 3851275 h 6857999"/>
              <a:gd name="connsiteX184" fmla="*/ 2714908 w 9147326"/>
              <a:gd name="connsiteY184" fmla="*/ 3850640 h 6857999"/>
              <a:gd name="connsiteX185" fmla="*/ 2708975 w 9147326"/>
              <a:gd name="connsiteY185" fmla="*/ 3849370 h 6857999"/>
              <a:gd name="connsiteX186" fmla="*/ 2703043 w 9147326"/>
              <a:gd name="connsiteY186" fmla="*/ 3848417 h 6857999"/>
              <a:gd name="connsiteX187" fmla="*/ 2697110 w 9147326"/>
              <a:gd name="connsiteY187" fmla="*/ 3846830 h 6857999"/>
              <a:gd name="connsiteX188" fmla="*/ 2691526 w 9147326"/>
              <a:gd name="connsiteY188" fmla="*/ 3844925 h 6857999"/>
              <a:gd name="connsiteX189" fmla="*/ 2685943 w 9147326"/>
              <a:gd name="connsiteY189" fmla="*/ 3843020 h 6857999"/>
              <a:gd name="connsiteX190" fmla="*/ 2680359 w 9147326"/>
              <a:gd name="connsiteY190" fmla="*/ 3840480 h 6857999"/>
              <a:gd name="connsiteX191" fmla="*/ 2674775 w 9147326"/>
              <a:gd name="connsiteY191" fmla="*/ 3837622 h 6857999"/>
              <a:gd name="connsiteX192" fmla="*/ 2669540 w 9147326"/>
              <a:gd name="connsiteY192" fmla="*/ 3834447 h 6857999"/>
              <a:gd name="connsiteX193" fmla="*/ 2664306 w 9147326"/>
              <a:gd name="connsiteY193" fmla="*/ 3831272 h 6857999"/>
              <a:gd name="connsiteX194" fmla="*/ 2659071 w 9147326"/>
              <a:gd name="connsiteY194" fmla="*/ 3827780 h 6857999"/>
              <a:gd name="connsiteX195" fmla="*/ 2654185 w 9147326"/>
              <a:gd name="connsiteY195" fmla="*/ 3823970 h 6857999"/>
              <a:gd name="connsiteX196" fmla="*/ 2649300 w 9147326"/>
              <a:gd name="connsiteY196" fmla="*/ 3819842 h 6857999"/>
              <a:gd name="connsiteX197" fmla="*/ 2644763 w 9147326"/>
              <a:gd name="connsiteY197" fmla="*/ 3815397 h 6857999"/>
              <a:gd name="connsiteX198" fmla="*/ 2548793 w 9147326"/>
              <a:gd name="connsiteY198" fmla="*/ 3720147 h 6857999"/>
              <a:gd name="connsiteX199" fmla="*/ 2441307 w 9147326"/>
              <a:gd name="connsiteY199" fmla="*/ 3612515 h 6857999"/>
              <a:gd name="connsiteX200" fmla="*/ 2436770 w 9147326"/>
              <a:gd name="connsiteY200" fmla="*/ 3608070 h 6857999"/>
              <a:gd name="connsiteX201" fmla="*/ 2431884 w 9147326"/>
              <a:gd name="connsiteY201" fmla="*/ 3604260 h 6857999"/>
              <a:gd name="connsiteX202" fmla="*/ 2426999 w 9147326"/>
              <a:gd name="connsiteY202" fmla="*/ 3600132 h 6857999"/>
              <a:gd name="connsiteX203" fmla="*/ 2421764 w 9147326"/>
              <a:gd name="connsiteY203" fmla="*/ 3596640 h 6857999"/>
              <a:gd name="connsiteX204" fmla="*/ 2416529 w 9147326"/>
              <a:gd name="connsiteY204" fmla="*/ 3593465 h 6857999"/>
              <a:gd name="connsiteX205" fmla="*/ 2411295 w 9147326"/>
              <a:gd name="connsiteY205" fmla="*/ 3590290 h 6857999"/>
              <a:gd name="connsiteX206" fmla="*/ 2405711 w 9147326"/>
              <a:gd name="connsiteY206" fmla="*/ 3587750 h 6857999"/>
              <a:gd name="connsiteX207" fmla="*/ 2400127 w 9147326"/>
              <a:gd name="connsiteY207" fmla="*/ 3585210 h 6857999"/>
              <a:gd name="connsiteX208" fmla="*/ 2394543 w 9147326"/>
              <a:gd name="connsiteY208" fmla="*/ 3583305 h 6857999"/>
              <a:gd name="connsiteX209" fmla="*/ 2388960 w 9147326"/>
              <a:gd name="connsiteY209" fmla="*/ 3581082 h 6857999"/>
              <a:gd name="connsiteX210" fmla="*/ 2383027 w 9147326"/>
              <a:gd name="connsiteY210" fmla="*/ 3579812 h 6857999"/>
              <a:gd name="connsiteX211" fmla="*/ 2377094 w 9147326"/>
              <a:gd name="connsiteY211" fmla="*/ 3578225 h 6857999"/>
              <a:gd name="connsiteX212" fmla="*/ 2371162 w 9147326"/>
              <a:gd name="connsiteY212" fmla="*/ 3577272 h 6857999"/>
              <a:gd name="connsiteX213" fmla="*/ 2365229 w 9147326"/>
              <a:gd name="connsiteY213" fmla="*/ 3576637 h 6857999"/>
              <a:gd name="connsiteX214" fmla="*/ 2358947 w 9147326"/>
              <a:gd name="connsiteY214" fmla="*/ 3576320 h 6857999"/>
              <a:gd name="connsiteX215" fmla="*/ 2353015 w 9147326"/>
              <a:gd name="connsiteY215" fmla="*/ 3576320 h 6857999"/>
              <a:gd name="connsiteX216" fmla="*/ 2347082 w 9147326"/>
              <a:gd name="connsiteY216" fmla="*/ 3576320 h 6857999"/>
              <a:gd name="connsiteX217" fmla="*/ 2341149 w 9147326"/>
              <a:gd name="connsiteY217" fmla="*/ 3576637 h 6857999"/>
              <a:gd name="connsiteX218" fmla="*/ 2335217 w 9147326"/>
              <a:gd name="connsiteY218" fmla="*/ 3577272 h 6857999"/>
              <a:gd name="connsiteX219" fmla="*/ 2329284 w 9147326"/>
              <a:gd name="connsiteY219" fmla="*/ 3578225 h 6857999"/>
              <a:gd name="connsiteX220" fmla="*/ 2323351 w 9147326"/>
              <a:gd name="connsiteY220" fmla="*/ 3579812 h 6857999"/>
              <a:gd name="connsiteX221" fmla="*/ 2317419 w 9147326"/>
              <a:gd name="connsiteY221" fmla="*/ 3581082 h 6857999"/>
              <a:gd name="connsiteX222" fmla="*/ 2311835 w 9147326"/>
              <a:gd name="connsiteY222" fmla="*/ 3583305 h 6857999"/>
              <a:gd name="connsiteX223" fmla="*/ 2306251 w 9147326"/>
              <a:gd name="connsiteY223" fmla="*/ 3585210 h 6857999"/>
              <a:gd name="connsiteX224" fmla="*/ 2300668 w 9147326"/>
              <a:gd name="connsiteY224" fmla="*/ 3587750 h 6857999"/>
              <a:gd name="connsiteX225" fmla="*/ 2295084 w 9147326"/>
              <a:gd name="connsiteY225" fmla="*/ 3590290 h 6857999"/>
              <a:gd name="connsiteX226" fmla="*/ 2289849 w 9147326"/>
              <a:gd name="connsiteY226" fmla="*/ 3593465 h 6857999"/>
              <a:gd name="connsiteX227" fmla="*/ 2284614 w 9147326"/>
              <a:gd name="connsiteY227" fmla="*/ 3596640 h 6857999"/>
              <a:gd name="connsiteX228" fmla="*/ 2279380 w 9147326"/>
              <a:gd name="connsiteY228" fmla="*/ 3600450 h 6857999"/>
              <a:gd name="connsiteX229" fmla="*/ 2274494 w 9147326"/>
              <a:gd name="connsiteY229" fmla="*/ 3604260 h 6857999"/>
              <a:gd name="connsiteX230" fmla="*/ 2269608 w 9147326"/>
              <a:gd name="connsiteY230" fmla="*/ 3608070 h 6857999"/>
              <a:gd name="connsiteX231" fmla="*/ 2265071 w 9147326"/>
              <a:gd name="connsiteY231" fmla="*/ 3612515 h 6857999"/>
              <a:gd name="connsiteX232" fmla="*/ 2261232 w 9147326"/>
              <a:gd name="connsiteY232" fmla="*/ 3616325 h 6857999"/>
              <a:gd name="connsiteX233" fmla="*/ 2258092 w 9147326"/>
              <a:gd name="connsiteY233" fmla="*/ 3620135 h 6857999"/>
              <a:gd name="connsiteX234" fmla="*/ 2251810 w 9147326"/>
              <a:gd name="connsiteY234" fmla="*/ 3628390 h 6857999"/>
              <a:gd name="connsiteX235" fmla="*/ 2246226 w 9147326"/>
              <a:gd name="connsiteY235" fmla="*/ 3636327 h 6857999"/>
              <a:gd name="connsiteX236" fmla="*/ 2241690 w 9147326"/>
              <a:gd name="connsiteY236" fmla="*/ 3644900 h 6857999"/>
              <a:gd name="connsiteX237" fmla="*/ 2237502 w 9147326"/>
              <a:gd name="connsiteY237" fmla="*/ 3654107 h 6857999"/>
              <a:gd name="connsiteX238" fmla="*/ 2234361 w 9147326"/>
              <a:gd name="connsiteY238" fmla="*/ 3663315 h 6857999"/>
              <a:gd name="connsiteX239" fmla="*/ 2231918 w 9147326"/>
              <a:gd name="connsiteY239" fmla="*/ 3672522 h 6857999"/>
              <a:gd name="connsiteX240" fmla="*/ 2230173 w 9147326"/>
              <a:gd name="connsiteY240" fmla="*/ 3682047 h 6857999"/>
              <a:gd name="connsiteX241" fmla="*/ 2229126 w 9147326"/>
              <a:gd name="connsiteY241" fmla="*/ 3691572 h 6857999"/>
              <a:gd name="connsiteX242" fmla="*/ 2228777 w 9147326"/>
              <a:gd name="connsiteY242" fmla="*/ 3701097 h 6857999"/>
              <a:gd name="connsiteX243" fmla="*/ 2229475 w 9147326"/>
              <a:gd name="connsiteY243" fmla="*/ 3710622 h 6857999"/>
              <a:gd name="connsiteX244" fmla="*/ 2230522 w 9147326"/>
              <a:gd name="connsiteY244" fmla="*/ 3720465 h 6857999"/>
              <a:gd name="connsiteX245" fmla="*/ 2232616 w 9147326"/>
              <a:gd name="connsiteY245" fmla="*/ 3729672 h 6857999"/>
              <a:gd name="connsiteX246" fmla="*/ 2235059 w 9147326"/>
              <a:gd name="connsiteY246" fmla="*/ 3739197 h 6857999"/>
              <a:gd name="connsiteX247" fmla="*/ 2238549 w 9147326"/>
              <a:gd name="connsiteY247" fmla="*/ 3748405 h 6857999"/>
              <a:gd name="connsiteX248" fmla="*/ 2242736 w 9147326"/>
              <a:gd name="connsiteY248" fmla="*/ 3756977 h 6857999"/>
              <a:gd name="connsiteX249" fmla="*/ 2534136 w 9147326"/>
              <a:gd name="connsiteY249" fmla="*/ 4048442 h 6857999"/>
              <a:gd name="connsiteX250" fmla="*/ 2538673 w 9147326"/>
              <a:gd name="connsiteY250" fmla="*/ 4052887 h 6857999"/>
              <a:gd name="connsiteX251" fmla="*/ 2542860 w 9147326"/>
              <a:gd name="connsiteY251" fmla="*/ 4057967 h 6857999"/>
              <a:gd name="connsiteX252" fmla="*/ 2546699 w 9147326"/>
              <a:gd name="connsiteY252" fmla="*/ 4062730 h 6857999"/>
              <a:gd name="connsiteX253" fmla="*/ 2550189 w 9147326"/>
              <a:gd name="connsiteY253" fmla="*/ 4067810 h 6857999"/>
              <a:gd name="connsiteX254" fmla="*/ 2553330 w 9147326"/>
              <a:gd name="connsiteY254" fmla="*/ 4073207 h 6857999"/>
              <a:gd name="connsiteX255" fmla="*/ 2556471 w 9147326"/>
              <a:gd name="connsiteY255" fmla="*/ 4078287 h 6857999"/>
              <a:gd name="connsiteX256" fmla="*/ 2559262 w 9147326"/>
              <a:gd name="connsiteY256" fmla="*/ 4084002 h 6857999"/>
              <a:gd name="connsiteX257" fmla="*/ 2561705 w 9147326"/>
              <a:gd name="connsiteY257" fmla="*/ 4089717 h 6857999"/>
              <a:gd name="connsiteX258" fmla="*/ 2563799 w 9147326"/>
              <a:gd name="connsiteY258" fmla="*/ 4095115 h 6857999"/>
              <a:gd name="connsiteX259" fmla="*/ 2565544 w 9147326"/>
              <a:gd name="connsiteY259" fmla="*/ 4100830 h 6857999"/>
              <a:gd name="connsiteX260" fmla="*/ 2566940 w 9147326"/>
              <a:gd name="connsiteY260" fmla="*/ 4106862 h 6857999"/>
              <a:gd name="connsiteX261" fmla="*/ 2568336 w 9147326"/>
              <a:gd name="connsiteY261" fmla="*/ 4112577 h 6857999"/>
              <a:gd name="connsiteX262" fmla="*/ 2569383 w 9147326"/>
              <a:gd name="connsiteY262" fmla="*/ 4118610 h 6857999"/>
              <a:gd name="connsiteX263" fmla="*/ 2570081 w 9147326"/>
              <a:gd name="connsiteY263" fmla="*/ 4124642 h 6857999"/>
              <a:gd name="connsiteX264" fmla="*/ 2570430 w 9147326"/>
              <a:gd name="connsiteY264" fmla="*/ 4130357 h 6857999"/>
              <a:gd name="connsiteX265" fmla="*/ 2570779 w 9147326"/>
              <a:gd name="connsiteY265" fmla="*/ 4136390 h 6857999"/>
              <a:gd name="connsiteX266" fmla="*/ 2570430 w 9147326"/>
              <a:gd name="connsiteY266" fmla="*/ 4142422 h 6857999"/>
              <a:gd name="connsiteX267" fmla="*/ 2570081 w 9147326"/>
              <a:gd name="connsiteY267" fmla="*/ 4148137 h 6857999"/>
              <a:gd name="connsiteX268" fmla="*/ 2569383 w 9147326"/>
              <a:gd name="connsiteY268" fmla="*/ 4154170 h 6857999"/>
              <a:gd name="connsiteX269" fmla="*/ 2568336 w 9147326"/>
              <a:gd name="connsiteY269" fmla="*/ 4160202 h 6857999"/>
              <a:gd name="connsiteX270" fmla="*/ 2566940 w 9147326"/>
              <a:gd name="connsiteY270" fmla="*/ 4165917 h 6857999"/>
              <a:gd name="connsiteX271" fmla="*/ 2565544 w 9147326"/>
              <a:gd name="connsiteY271" fmla="*/ 4171632 h 6857999"/>
              <a:gd name="connsiteX272" fmla="*/ 2563799 w 9147326"/>
              <a:gd name="connsiteY272" fmla="*/ 4177665 h 6857999"/>
              <a:gd name="connsiteX273" fmla="*/ 2561705 w 9147326"/>
              <a:gd name="connsiteY273" fmla="*/ 4183062 h 6857999"/>
              <a:gd name="connsiteX274" fmla="*/ 2559262 w 9147326"/>
              <a:gd name="connsiteY274" fmla="*/ 4188777 h 6857999"/>
              <a:gd name="connsiteX275" fmla="*/ 2556471 w 9147326"/>
              <a:gd name="connsiteY275" fmla="*/ 4194175 h 6857999"/>
              <a:gd name="connsiteX276" fmla="*/ 2553330 w 9147326"/>
              <a:gd name="connsiteY276" fmla="*/ 4199572 h 6857999"/>
              <a:gd name="connsiteX277" fmla="*/ 2550189 w 9147326"/>
              <a:gd name="connsiteY277" fmla="*/ 4204652 h 6857999"/>
              <a:gd name="connsiteX278" fmla="*/ 2546699 w 9147326"/>
              <a:gd name="connsiteY278" fmla="*/ 4210050 h 6857999"/>
              <a:gd name="connsiteX279" fmla="*/ 2542860 w 9147326"/>
              <a:gd name="connsiteY279" fmla="*/ 4214812 h 6857999"/>
              <a:gd name="connsiteX280" fmla="*/ 2538673 w 9147326"/>
              <a:gd name="connsiteY280" fmla="*/ 4219892 h 6857999"/>
              <a:gd name="connsiteX281" fmla="*/ 2534136 w 9147326"/>
              <a:gd name="connsiteY281" fmla="*/ 4224337 h 6857999"/>
              <a:gd name="connsiteX282" fmla="*/ 2529599 w 9147326"/>
              <a:gd name="connsiteY282" fmla="*/ 4228782 h 6857999"/>
              <a:gd name="connsiteX283" fmla="*/ 2524713 w 9147326"/>
              <a:gd name="connsiteY283" fmla="*/ 4232592 h 6857999"/>
              <a:gd name="connsiteX284" fmla="*/ 2519828 w 9147326"/>
              <a:gd name="connsiteY284" fmla="*/ 4236402 h 6857999"/>
              <a:gd name="connsiteX285" fmla="*/ 2514942 w 9147326"/>
              <a:gd name="connsiteY285" fmla="*/ 4239895 h 6857999"/>
              <a:gd name="connsiteX286" fmla="*/ 2509707 w 9147326"/>
              <a:gd name="connsiteY286" fmla="*/ 4243387 h 6857999"/>
              <a:gd name="connsiteX287" fmla="*/ 2504472 w 9147326"/>
              <a:gd name="connsiteY287" fmla="*/ 4246245 h 6857999"/>
              <a:gd name="connsiteX288" fmla="*/ 2498889 w 9147326"/>
              <a:gd name="connsiteY288" fmla="*/ 4249102 h 6857999"/>
              <a:gd name="connsiteX289" fmla="*/ 2493654 w 9147326"/>
              <a:gd name="connsiteY289" fmla="*/ 4251642 h 6857999"/>
              <a:gd name="connsiteX290" fmla="*/ 2488070 w 9147326"/>
              <a:gd name="connsiteY290" fmla="*/ 4253547 h 6857999"/>
              <a:gd name="connsiteX291" fmla="*/ 2482138 w 9147326"/>
              <a:gd name="connsiteY291" fmla="*/ 4255452 h 6857999"/>
              <a:gd name="connsiteX292" fmla="*/ 2476554 w 9147326"/>
              <a:gd name="connsiteY292" fmla="*/ 4257040 h 6857999"/>
              <a:gd name="connsiteX293" fmla="*/ 2470621 w 9147326"/>
              <a:gd name="connsiteY293" fmla="*/ 4258627 h 6857999"/>
              <a:gd name="connsiteX294" fmla="*/ 2465038 w 9147326"/>
              <a:gd name="connsiteY294" fmla="*/ 4259262 h 6857999"/>
              <a:gd name="connsiteX295" fmla="*/ 2459105 w 9147326"/>
              <a:gd name="connsiteY295" fmla="*/ 4260215 h 6857999"/>
              <a:gd name="connsiteX296" fmla="*/ 2453172 w 9147326"/>
              <a:gd name="connsiteY296" fmla="*/ 4260532 h 6857999"/>
              <a:gd name="connsiteX297" fmla="*/ 2447240 w 9147326"/>
              <a:gd name="connsiteY297" fmla="*/ 4260532 h 6857999"/>
              <a:gd name="connsiteX298" fmla="*/ 5052034 w 9147326"/>
              <a:gd name="connsiteY298" fmla="*/ 6857999 h 6857999"/>
              <a:gd name="connsiteX299" fmla="*/ 9147326 w 9147326"/>
              <a:gd name="connsiteY2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147326" h="6857999">
                <a:moveTo>
                  <a:pt x="9147326" y="0"/>
                </a:moveTo>
                <a:lnTo>
                  <a:pt x="0" y="0"/>
                </a:lnTo>
                <a:lnTo>
                  <a:pt x="0" y="117731"/>
                </a:lnTo>
                <a:lnTo>
                  <a:pt x="2563450" y="2678112"/>
                </a:lnTo>
                <a:lnTo>
                  <a:pt x="2567987" y="2682875"/>
                </a:lnTo>
                <a:lnTo>
                  <a:pt x="2572175" y="2687320"/>
                </a:lnTo>
                <a:lnTo>
                  <a:pt x="2576014" y="2692717"/>
                </a:lnTo>
                <a:lnTo>
                  <a:pt x="2579503" y="2697480"/>
                </a:lnTo>
                <a:lnTo>
                  <a:pt x="2582644" y="2702877"/>
                </a:lnTo>
                <a:lnTo>
                  <a:pt x="2585785" y="2708275"/>
                </a:lnTo>
                <a:lnTo>
                  <a:pt x="2588577" y="2713672"/>
                </a:lnTo>
                <a:lnTo>
                  <a:pt x="2591020" y="2719070"/>
                </a:lnTo>
                <a:lnTo>
                  <a:pt x="2593114" y="2725102"/>
                </a:lnTo>
                <a:lnTo>
                  <a:pt x="2594859" y="2730817"/>
                </a:lnTo>
                <a:lnTo>
                  <a:pt x="2596254" y="2736532"/>
                </a:lnTo>
                <a:lnTo>
                  <a:pt x="2597650" y="2742565"/>
                </a:lnTo>
                <a:lnTo>
                  <a:pt x="2598697" y="2748280"/>
                </a:lnTo>
                <a:cubicBezTo>
                  <a:pt x="2598930" y="2750185"/>
                  <a:pt x="2599162" y="2752090"/>
                  <a:pt x="2599395" y="2753995"/>
                </a:cubicBezTo>
                <a:cubicBezTo>
                  <a:pt x="2599511" y="2756112"/>
                  <a:pt x="2599628" y="2758228"/>
                  <a:pt x="2599744" y="2760345"/>
                </a:cubicBezTo>
                <a:cubicBezTo>
                  <a:pt x="2599860" y="2762356"/>
                  <a:pt x="2599977" y="2764366"/>
                  <a:pt x="2600093" y="2766377"/>
                </a:cubicBezTo>
                <a:cubicBezTo>
                  <a:pt x="2599977" y="2768282"/>
                  <a:pt x="2599860" y="2770187"/>
                  <a:pt x="2599744" y="2772092"/>
                </a:cubicBezTo>
                <a:cubicBezTo>
                  <a:pt x="2599628" y="2774103"/>
                  <a:pt x="2599511" y="2776114"/>
                  <a:pt x="2599395" y="2778125"/>
                </a:cubicBezTo>
                <a:cubicBezTo>
                  <a:pt x="2599162" y="2780136"/>
                  <a:pt x="2598930" y="2782146"/>
                  <a:pt x="2598697" y="2784157"/>
                </a:cubicBezTo>
                <a:lnTo>
                  <a:pt x="2597650" y="2790190"/>
                </a:lnTo>
                <a:lnTo>
                  <a:pt x="2596254" y="2795905"/>
                </a:lnTo>
                <a:lnTo>
                  <a:pt x="2594859" y="2801620"/>
                </a:lnTo>
                <a:lnTo>
                  <a:pt x="2593114" y="2807335"/>
                </a:lnTo>
                <a:lnTo>
                  <a:pt x="2591020" y="2813050"/>
                </a:lnTo>
                <a:lnTo>
                  <a:pt x="2588577" y="2818765"/>
                </a:lnTo>
                <a:lnTo>
                  <a:pt x="2585785" y="2824162"/>
                </a:lnTo>
                <a:lnTo>
                  <a:pt x="2582644" y="2829560"/>
                </a:lnTo>
                <a:lnTo>
                  <a:pt x="2579503" y="2834640"/>
                </a:lnTo>
                <a:lnTo>
                  <a:pt x="2576014" y="2840037"/>
                </a:lnTo>
                <a:lnTo>
                  <a:pt x="2572175" y="2844800"/>
                </a:lnTo>
                <a:lnTo>
                  <a:pt x="2567987" y="2849562"/>
                </a:lnTo>
                <a:lnTo>
                  <a:pt x="2563450" y="2854325"/>
                </a:lnTo>
                <a:lnTo>
                  <a:pt x="2558913" y="2858770"/>
                </a:lnTo>
                <a:lnTo>
                  <a:pt x="2554028" y="2862580"/>
                </a:lnTo>
                <a:lnTo>
                  <a:pt x="2549142" y="2866390"/>
                </a:lnTo>
                <a:lnTo>
                  <a:pt x="2543907" y="2870200"/>
                </a:lnTo>
                <a:lnTo>
                  <a:pt x="2538673" y="2873375"/>
                </a:lnTo>
                <a:lnTo>
                  <a:pt x="2533438" y="2876550"/>
                </a:lnTo>
                <a:lnTo>
                  <a:pt x="2527854" y="2879090"/>
                </a:lnTo>
                <a:lnTo>
                  <a:pt x="2522270" y="2881312"/>
                </a:lnTo>
                <a:lnTo>
                  <a:pt x="2516687" y="2883535"/>
                </a:lnTo>
                <a:lnTo>
                  <a:pt x="2510754" y="2885757"/>
                </a:lnTo>
                <a:lnTo>
                  <a:pt x="2505170" y="2887027"/>
                </a:lnTo>
                <a:lnTo>
                  <a:pt x="2499238" y="2888297"/>
                </a:lnTo>
                <a:lnTo>
                  <a:pt x="2493305" y="2889567"/>
                </a:lnTo>
                <a:lnTo>
                  <a:pt x="2487372" y="2890202"/>
                </a:lnTo>
                <a:lnTo>
                  <a:pt x="2481440" y="2890520"/>
                </a:lnTo>
                <a:lnTo>
                  <a:pt x="2475507" y="2890520"/>
                </a:lnTo>
                <a:lnTo>
                  <a:pt x="2469574" y="2890520"/>
                </a:lnTo>
                <a:lnTo>
                  <a:pt x="2463642" y="2890202"/>
                </a:lnTo>
                <a:lnTo>
                  <a:pt x="2457709" y="2889567"/>
                </a:lnTo>
                <a:lnTo>
                  <a:pt x="2451776" y="2888297"/>
                </a:lnTo>
                <a:lnTo>
                  <a:pt x="2445844" y="2887027"/>
                </a:lnTo>
                <a:lnTo>
                  <a:pt x="2439911" y="2885757"/>
                </a:lnTo>
                <a:lnTo>
                  <a:pt x="2434327" y="2883535"/>
                </a:lnTo>
                <a:lnTo>
                  <a:pt x="2428744" y="2881312"/>
                </a:lnTo>
                <a:lnTo>
                  <a:pt x="2423160" y="2879090"/>
                </a:lnTo>
                <a:lnTo>
                  <a:pt x="2417576" y="2876550"/>
                </a:lnTo>
                <a:lnTo>
                  <a:pt x="2412341" y="2873375"/>
                </a:lnTo>
                <a:lnTo>
                  <a:pt x="2407107" y="2870200"/>
                </a:lnTo>
                <a:lnTo>
                  <a:pt x="2401872" y="2866390"/>
                </a:lnTo>
                <a:lnTo>
                  <a:pt x="2396986" y="2862580"/>
                </a:lnTo>
                <a:lnTo>
                  <a:pt x="2392101" y="2858770"/>
                </a:lnTo>
                <a:lnTo>
                  <a:pt x="2387564" y="2854325"/>
                </a:lnTo>
                <a:lnTo>
                  <a:pt x="2273098" y="2740025"/>
                </a:lnTo>
                <a:lnTo>
                  <a:pt x="2268212" y="2735580"/>
                </a:lnTo>
                <a:lnTo>
                  <a:pt x="2263326" y="2731452"/>
                </a:lnTo>
                <a:lnTo>
                  <a:pt x="2258441" y="2727642"/>
                </a:lnTo>
                <a:lnTo>
                  <a:pt x="2253555" y="2724150"/>
                </a:lnTo>
                <a:lnTo>
                  <a:pt x="2248320" y="2720975"/>
                </a:lnTo>
                <a:lnTo>
                  <a:pt x="2242736" y="2717800"/>
                </a:lnTo>
                <a:lnTo>
                  <a:pt x="2237502" y="2715260"/>
                </a:lnTo>
                <a:lnTo>
                  <a:pt x="2231918" y="2713037"/>
                </a:lnTo>
                <a:lnTo>
                  <a:pt x="2225986" y="2710497"/>
                </a:lnTo>
                <a:lnTo>
                  <a:pt x="2220402" y="2708592"/>
                </a:lnTo>
                <a:lnTo>
                  <a:pt x="2214469" y="2707322"/>
                </a:lnTo>
                <a:lnTo>
                  <a:pt x="2208536" y="2706052"/>
                </a:lnTo>
                <a:lnTo>
                  <a:pt x="2202953" y="2704782"/>
                </a:lnTo>
                <a:lnTo>
                  <a:pt x="2196671" y="2704147"/>
                </a:lnTo>
                <a:lnTo>
                  <a:pt x="2190738" y="2703830"/>
                </a:lnTo>
                <a:lnTo>
                  <a:pt x="2184806" y="2703512"/>
                </a:lnTo>
                <a:lnTo>
                  <a:pt x="2178873" y="2703830"/>
                </a:lnTo>
                <a:lnTo>
                  <a:pt x="2172940" y="2704147"/>
                </a:lnTo>
                <a:lnTo>
                  <a:pt x="2167008" y="2704782"/>
                </a:lnTo>
                <a:lnTo>
                  <a:pt x="2161075" y="2706052"/>
                </a:lnTo>
                <a:lnTo>
                  <a:pt x="2155142" y="2707322"/>
                </a:lnTo>
                <a:lnTo>
                  <a:pt x="2149559" y="2708592"/>
                </a:lnTo>
                <a:lnTo>
                  <a:pt x="2143626" y="2710497"/>
                </a:lnTo>
                <a:lnTo>
                  <a:pt x="2138042" y="2713037"/>
                </a:lnTo>
                <a:lnTo>
                  <a:pt x="2132458" y="2715260"/>
                </a:lnTo>
                <a:lnTo>
                  <a:pt x="2126875" y="2717800"/>
                </a:lnTo>
                <a:lnTo>
                  <a:pt x="2121640" y="2720975"/>
                </a:lnTo>
                <a:lnTo>
                  <a:pt x="2116406" y="2724150"/>
                </a:lnTo>
                <a:lnTo>
                  <a:pt x="2111171" y="2727642"/>
                </a:lnTo>
                <a:lnTo>
                  <a:pt x="2106285" y="2731452"/>
                </a:lnTo>
                <a:lnTo>
                  <a:pt x="2101399" y="2735580"/>
                </a:lnTo>
                <a:lnTo>
                  <a:pt x="2096862" y="2740025"/>
                </a:lnTo>
                <a:lnTo>
                  <a:pt x="2092326" y="2744787"/>
                </a:lnTo>
                <a:lnTo>
                  <a:pt x="2088487" y="2749550"/>
                </a:lnTo>
                <a:lnTo>
                  <a:pt x="2084299" y="2754312"/>
                </a:lnTo>
                <a:lnTo>
                  <a:pt x="2080810" y="2759710"/>
                </a:lnTo>
                <a:lnTo>
                  <a:pt x="2077320" y="2764790"/>
                </a:lnTo>
                <a:lnTo>
                  <a:pt x="2074179" y="2770187"/>
                </a:lnTo>
                <a:lnTo>
                  <a:pt x="2071736" y="2775585"/>
                </a:lnTo>
                <a:lnTo>
                  <a:pt x="2069293" y="2781300"/>
                </a:lnTo>
                <a:lnTo>
                  <a:pt x="2066850" y="2787015"/>
                </a:lnTo>
                <a:lnTo>
                  <a:pt x="2065105" y="2792730"/>
                </a:lnTo>
                <a:lnTo>
                  <a:pt x="2063709" y="2798445"/>
                </a:lnTo>
                <a:lnTo>
                  <a:pt x="2062314" y="2804477"/>
                </a:lnTo>
                <a:lnTo>
                  <a:pt x="2061266" y="2810192"/>
                </a:lnTo>
                <a:cubicBezTo>
                  <a:pt x="2061033" y="2812203"/>
                  <a:pt x="2060801" y="2814214"/>
                  <a:pt x="2060568" y="2816225"/>
                </a:cubicBezTo>
                <a:lnTo>
                  <a:pt x="2060220" y="2822257"/>
                </a:lnTo>
                <a:cubicBezTo>
                  <a:pt x="2060103" y="2824162"/>
                  <a:pt x="2059987" y="2826067"/>
                  <a:pt x="2059870" y="2827972"/>
                </a:cubicBezTo>
                <a:cubicBezTo>
                  <a:pt x="2059987" y="2829983"/>
                  <a:pt x="2060103" y="2831994"/>
                  <a:pt x="2060220" y="2834005"/>
                </a:cubicBezTo>
                <a:lnTo>
                  <a:pt x="2060568" y="2840037"/>
                </a:lnTo>
                <a:cubicBezTo>
                  <a:pt x="2060801" y="2841942"/>
                  <a:pt x="2061033" y="2843847"/>
                  <a:pt x="2061266" y="2845752"/>
                </a:cubicBezTo>
                <a:lnTo>
                  <a:pt x="2062314" y="2851785"/>
                </a:lnTo>
                <a:lnTo>
                  <a:pt x="2063709" y="2857817"/>
                </a:lnTo>
                <a:lnTo>
                  <a:pt x="2065105" y="2863532"/>
                </a:lnTo>
                <a:lnTo>
                  <a:pt x="2066850" y="2869247"/>
                </a:lnTo>
                <a:lnTo>
                  <a:pt x="2069293" y="2875280"/>
                </a:lnTo>
                <a:lnTo>
                  <a:pt x="2071736" y="2880677"/>
                </a:lnTo>
                <a:lnTo>
                  <a:pt x="2074179" y="2886075"/>
                </a:lnTo>
                <a:lnTo>
                  <a:pt x="2077320" y="2891472"/>
                </a:lnTo>
                <a:lnTo>
                  <a:pt x="2080810" y="2896870"/>
                </a:lnTo>
                <a:lnTo>
                  <a:pt x="2084299" y="2901632"/>
                </a:lnTo>
                <a:lnTo>
                  <a:pt x="2088487" y="2906712"/>
                </a:lnTo>
                <a:lnTo>
                  <a:pt x="2092326" y="2911475"/>
                </a:lnTo>
                <a:lnTo>
                  <a:pt x="2096862" y="2916237"/>
                </a:lnTo>
                <a:lnTo>
                  <a:pt x="2820649" y="3639502"/>
                </a:lnTo>
                <a:lnTo>
                  <a:pt x="2825186" y="3643947"/>
                </a:lnTo>
                <a:lnTo>
                  <a:pt x="2829374" y="3648710"/>
                </a:lnTo>
                <a:lnTo>
                  <a:pt x="2833213" y="3653790"/>
                </a:lnTo>
                <a:lnTo>
                  <a:pt x="2836702" y="3658870"/>
                </a:lnTo>
                <a:lnTo>
                  <a:pt x="2839843" y="3664267"/>
                </a:lnTo>
                <a:lnTo>
                  <a:pt x="2842984" y="3669347"/>
                </a:lnTo>
                <a:lnTo>
                  <a:pt x="2845776" y="3675062"/>
                </a:lnTo>
                <a:lnTo>
                  <a:pt x="2847870" y="3680460"/>
                </a:lnTo>
                <a:lnTo>
                  <a:pt x="2850313" y="3686175"/>
                </a:lnTo>
                <a:lnTo>
                  <a:pt x="2852058" y="3691890"/>
                </a:lnTo>
                <a:lnTo>
                  <a:pt x="2853453" y="3697605"/>
                </a:lnTo>
                <a:lnTo>
                  <a:pt x="2854849" y="3703637"/>
                </a:lnTo>
                <a:lnTo>
                  <a:pt x="2855896" y="3709670"/>
                </a:lnTo>
                <a:cubicBezTo>
                  <a:pt x="2856129" y="3711575"/>
                  <a:pt x="2856361" y="3713480"/>
                  <a:pt x="2856594" y="3715385"/>
                </a:cubicBezTo>
                <a:cubicBezTo>
                  <a:pt x="2856710" y="3717396"/>
                  <a:pt x="2856827" y="3719406"/>
                  <a:pt x="2856943" y="3721417"/>
                </a:cubicBezTo>
                <a:cubicBezTo>
                  <a:pt x="2857059" y="3723428"/>
                  <a:pt x="2857176" y="3725439"/>
                  <a:pt x="2857292" y="3727450"/>
                </a:cubicBezTo>
                <a:cubicBezTo>
                  <a:pt x="2857176" y="3729355"/>
                  <a:pt x="2857059" y="3731260"/>
                  <a:pt x="2856943" y="3733165"/>
                </a:cubicBezTo>
                <a:cubicBezTo>
                  <a:pt x="2856827" y="3735176"/>
                  <a:pt x="2856710" y="3737186"/>
                  <a:pt x="2856594" y="3739197"/>
                </a:cubicBezTo>
                <a:cubicBezTo>
                  <a:pt x="2856361" y="3741208"/>
                  <a:pt x="2856129" y="3743219"/>
                  <a:pt x="2855896" y="3745230"/>
                </a:cubicBezTo>
                <a:lnTo>
                  <a:pt x="2854849" y="3750945"/>
                </a:lnTo>
                <a:lnTo>
                  <a:pt x="2853453" y="3756977"/>
                </a:lnTo>
                <a:lnTo>
                  <a:pt x="2852058" y="3763010"/>
                </a:lnTo>
                <a:lnTo>
                  <a:pt x="2850313" y="3768407"/>
                </a:lnTo>
                <a:lnTo>
                  <a:pt x="2847870" y="3774122"/>
                </a:lnTo>
                <a:lnTo>
                  <a:pt x="2845776" y="3779837"/>
                </a:lnTo>
                <a:lnTo>
                  <a:pt x="2842984" y="3785235"/>
                </a:lnTo>
                <a:lnTo>
                  <a:pt x="2839843" y="3790632"/>
                </a:lnTo>
                <a:lnTo>
                  <a:pt x="2836702" y="3795712"/>
                </a:lnTo>
                <a:lnTo>
                  <a:pt x="2833213" y="3801110"/>
                </a:lnTo>
                <a:lnTo>
                  <a:pt x="2829374" y="3805872"/>
                </a:lnTo>
                <a:lnTo>
                  <a:pt x="2825186" y="3810635"/>
                </a:lnTo>
                <a:lnTo>
                  <a:pt x="2820649" y="3815397"/>
                </a:lnTo>
                <a:lnTo>
                  <a:pt x="2816113" y="3819842"/>
                </a:lnTo>
                <a:lnTo>
                  <a:pt x="2811227" y="3823970"/>
                </a:lnTo>
                <a:lnTo>
                  <a:pt x="2806341" y="3827780"/>
                </a:lnTo>
                <a:lnTo>
                  <a:pt x="2801106" y="3831272"/>
                </a:lnTo>
                <a:lnTo>
                  <a:pt x="2795872" y="3834447"/>
                </a:lnTo>
                <a:lnTo>
                  <a:pt x="2790637" y="3837622"/>
                </a:lnTo>
                <a:lnTo>
                  <a:pt x="2785053" y="3840480"/>
                </a:lnTo>
                <a:lnTo>
                  <a:pt x="2779469" y="3843020"/>
                </a:lnTo>
                <a:lnTo>
                  <a:pt x="2773886" y="3844925"/>
                </a:lnTo>
                <a:lnTo>
                  <a:pt x="2767953" y="3846830"/>
                </a:lnTo>
                <a:lnTo>
                  <a:pt x="2762369" y="3848417"/>
                </a:lnTo>
                <a:lnTo>
                  <a:pt x="2756437" y="3849370"/>
                </a:lnTo>
                <a:lnTo>
                  <a:pt x="2750504" y="3850640"/>
                </a:lnTo>
                <a:lnTo>
                  <a:pt x="2744571" y="3851275"/>
                </a:lnTo>
                <a:lnTo>
                  <a:pt x="2738639" y="3851592"/>
                </a:lnTo>
                <a:lnTo>
                  <a:pt x="2732706" y="3851910"/>
                </a:lnTo>
                <a:lnTo>
                  <a:pt x="2726773" y="3851592"/>
                </a:lnTo>
                <a:lnTo>
                  <a:pt x="2720841" y="3851275"/>
                </a:lnTo>
                <a:lnTo>
                  <a:pt x="2714908" y="3850640"/>
                </a:lnTo>
                <a:lnTo>
                  <a:pt x="2708975" y="3849370"/>
                </a:lnTo>
                <a:lnTo>
                  <a:pt x="2703043" y="3848417"/>
                </a:lnTo>
                <a:lnTo>
                  <a:pt x="2697110" y="3846830"/>
                </a:lnTo>
                <a:lnTo>
                  <a:pt x="2691526" y="3844925"/>
                </a:lnTo>
                <a:lnTo>
                  <a:pt x="2685943" y="3843020"/>
                </a:lnTo>
                <a:lnTo>
                  <a:pt x="2680359" y="3840480"/>
                </a:lnTo>
                <a:lnTo>
                  <a:pt x="2674775" y="3837622"/>
                </a:lnTo>
                <a:lnTo>
                  <a:pt x="2669540" y="3834447"/>
                </a:lnTo>
                <a:lnTo>
                  <a:pt x="2664306" y="3831272"/>
                </a:lnTo>
                <a:lnTo>
                  <a:pt x="2659071" y="3827780"/>
                </a:lnTo>
                <a:lnTo>
                  <a:pt x="2654185" y="3823970"/>
                </a:lnTo>
                <a:lnTo>
                  <a:pt x="2649300" y="3819842"/>
                </a:lnTo>
                <a:lnTo>
                  <a:pt x="2644763" y="3815397"/>
                </a:lnTo>
                <a:lnTo>
                  <a:pt x="2548793" y="3720147"/>
                </a:lnTo>
                <a:lnTo>
                  <a:pt x="2441307" y="3612515"/>
                </a:lnTo>
                <a:lnTo>
                  <a:pt x="2436770" y="3608070"/>
                </a:lnTo>
                <a:lnTo>
                  <a:pt x="2431884" y="3604260"/>
                </a:lnTo>
                <a:lnTo>
                  <a:pt x="2426999" y="3600132"/>
                </a:lnTo>
                <a:lnTo>
                  <a:pt x="2421764" y="3596640"/>
                </a:lnTo>
                <a:lnTo>
                  <a:pt x="2416529" y="3593465"/>
                </a:lnTo>
                <a:lnTo>
                  <a:pt x="2411295" y="3590290"/>
                </a:lnTo>
                <a:lnTo>
                  <a:pt x="2405711" y="3587750"/>
                </a:lnTo>
                <a:lnTo>
                  <a:pt x="2400127" y="3585210"/>
                </a:lnTo>
                <a:lnTo>
                  <a:pt x="2394543" y="3583305"/>
                </a:lnTo>
                <a:lnTo>
                  <a:pt x="2388960" y="3581082"/>
                </a:lnTo>
                <a:lnTo>
                  <a:pt x="2383027" y="3579812"/>
                </a:lnTo>
                <a:lnTo>
                  <a:pt x="2377094" y="3578225"/>
                </a:lnTo>
                <a:lnTo>
                  <a:pt x="2371162" y="3577272"/>
                </a:lnTo>
                <a:lnTo>
                  <a:pt x="2365229" y="3576637"/>
                </a:lnTo>
                <a:lnTo>
                  <a:pt x="2358947" y="3576320"/>
                </a:lnTo>
                <a:lnTo>
                  <a:pt x="2353015" y="3576320"/>
                </a:lnTo>
                <a:lnTo>
                  <a:pt x="2347082" y="3576320"/>
                </a:lnTo>
                <a:lnTo>
                  <a:pt x="2341149" y="3576637"/>
                </a:lnTo>
                <a:lnTo>
                  <a:pt x="2335217" y="3577272"/>
                </a:lnTo>
                <a:lnTo>
                  <a:pt x="2329284" y="3578225"/>
                </a:lnTo>
                <a:lnTo>
                  <a:pt x="2323351" y="3579812"/>
                </a:lnTo>
                <a:lnTo>
                  <a:pt x="2317419" y="3581082"/>
                </a:lnTo>
                <a:lnTo>
                  <a:pt x="2311835" y="3583305"/>
                </a:lnTo>
                <a:lnTo>
                  <a:pt x="2306251" y="3585210"/>
                </a:lnTo>
                <a:lnTo>
                  <a:pt x="2300668" y="3587750"/>
                </a:lnTo>
                <a:lnTo>
                  <a:pt x="2295084" y="3590290"/>
                </a:lnTo>
                <a:lnTo>
                  <a:pt x="2289849" y="3593465"/>
                </a:lnTo>
                <a:lnTo>
                  <a:pt x="2284614" y="3596640"/>
                </a:lnTo>
                <a:lnTo>
                  <a:pt x="2279380" y="3600450"/>
                </a:lnTo>
                <a:lnTo>
                  <a:pt x="2274494" y="3604260"/>
                </a:lnTo>
                <a:lnTo>
                  <a:pt x="2269608" y="3608070"/>
                </a:lnTo>
                <a:lnTo>
                  <a:pt x="2265071" y="3612515"/>
                </a:lnTo>
                <a:lnTo>
                  <a:pt x="2261232" y="3616325"/>
                </a:lnTo>
                <a:lnTo>
                  <a:pt x="2258092" y="3620135"/>
                </a:lnTo>
                <a:lnTo>
                  <a:pt x="2251810" y="3628390"/>
                </a:lnTo>
                <a:lnTo>
                  <a:pt x="2246226" y="3636327"/>
                </a:lnTo>
                <a:lnTo>
                  <a:pt x="2241690" y="3644900"/>
                </a:lnTo>
                <a:lnTo>
                  <a:pt x="2237502" y="3654107"/>
                </a:lnTo>
                <a:lnTo>
                  <a:pt x="2234361" y="3663315"/>
                </a:lnTo>
                <a:lnTo>
                  <a:pt x="2231918" y="3672522"/>
                </a:lnTo>
                <a:lnTo>
                  <a:pt x="2230173" y="3682047"/>
                </a:lnTo>
                <a:lnTo>
                  <a:pt x="2229126" y="3691572"/>
                </a:lnTo>
                <a:cubicBezTo>
                  <a:pt x="2229010" y="3694747"/>
                  <a:pt x="2228893" y="3697922"/>
                  <a:pt x="2228777" y="3701097"/>
                </a:cubicBezTo>
                <a:cubicBezTo>
                  <a:pt x="2229010" y="3704272"/>
                  <a:pt x="2229242" y="3707447"/>
                  <a:pt x="2229475" y="3710622"/>
                </a:cubicBezTo>
                <a:lnTo>
                  <a:pt x="2230522" y="3720465"/>
                </a:lnTo>
                <a:lnTo>
                  <a:pt x="2232616" y="3729672"/>
                </a:lnTo>
                <a:lnTo>
                  <a:pt x="2235059" y="3739197"/>
                </a:lnTo>
                <a:lnTo>
                  <a:pt x="2238549" y="3748405"/>
                </a:lnTo>
                <a:lnTo>
                  <a:pt x="2242736" y="3756977"/>
                </a:lnTo>
                <a:lnTo>
                  <a:pt x="2534136" y="4048442"/>
                </a:lnTo>
                <a:lnTo>
                  <a:pt x="2538673" y="4052887"/>
                </a:lnTo>
                <a:lnTo>
                  <a:pt x="2542860" y="4057967"/>
                </a:lnTo>
                <a:lnTo>
                  <a:pt x="2546699" y="4062730"/>
                </a:lnTo>
                <a:lnTo>
                  <a:pt x="2550189" y="4067810"/>
                </a:lnTo>
                <a:lnTo>
                  <a:pt x="2553330" y="4073207"/>
                </a:lnTo>
                <a:lnTo>
                  <a:pt x="2556471" y="4078287"/>
                </a:lnTo>
                <a:lnTo>
                  <a:pt x="2559262" y="4084002"/>
                </a:lnTo>
                <a:lnTo>
                  <a:pt x="2561705" y="4089717"/>
                </a:lnTo>
                <a:lnTo>
                  <a:pt x="2563799" y="4095115"/>
                </a:lnTo>
                <a:lnTo>
                  <a:pt x="2565544" y="4100830"/>
                </a:lnTo>
                <a:lnTo>
                  <a:pt x="2566940" y="4106862"/>
                </a:lnTo>
                <a:lnTo>
                  <a:pt x="2568336" y="4112577"/>
                </a:lnTo>
                <a:lnTo>
                  <a:pt x="2569383" y="4118610"/>
                </a:lnTo>
                <a:cubicBezTo>
                  <a:pt x="2569616" y="4120621"/>
                  <a:pt x="2569848" y="4122631"/>
                  <a:pt x="2570081" y="4124642"/>
                </a:cubicBezTo>
                <a:cubicBezTo>
                  <a:pt x="2570197" y="4126547"/>
                  <a:pt x="2570314" y="4128452"/>
                  <a:pt x="2570430" y="4130357"/>
                </a:cubicBezTo>
                <a:cubicBezTo>
                  <a:pt x="2570546" y="4132368"/>
                  <a:pt x="2570663" y="4134379"/>
                  <a:pt x="2570779" y="4136390"/>
                </a:cubicBezTo>
                <a:cubicBezTo>
                  <a:pt x="2570663" y="4138401"/>
                  <a:pt x="2570546" y="4140411"/>
                  <a:pt x="2570430" y="4142422"/>
                </a:cubicBezTo>
                <a:cubicBezTo>
                  <a:pt x="2570314" y="4144327"/>
                  <a:pt x="2570197" y="4146232"/>
                  <a:pt x="2570081" y="4148137"/>
                </a:cubicBezTo>
                <a:cubicBezTo>
                  <a:pt x="2569848" y="4150148"/>
                  <a:pt x="2569616" y="4152159"/>
                  <a:pt x="2569383" y="4154170"/>
                </a:cubicBezTo>
                <a:lnTo>
                  <a:pt x="2568336" y="4160202"/>
                </a:lnTo>
                <a:lnTo>
                  <a:pt x="2566940" y="4165917"/>
                </a:lnTo>
                <a:lnTo>
                  <a:pt x="2565544" y="4171632"/>
                </a:lnTo>
                <a:lnTo>
                  <a:pt x="2563799" y="4177665"/>
                </a:lnTo>
                <a:lnTo>
                  <a:pt x="2561705" y="4183062"/>
                </a:lnTo>
                <a:lnTo>
                  <a:pt x="2559262" y="4188777"/>
                </a:lnTo>
                <a:lnTo>
                  <a:pt x="2556471" y="4194175"/>
                </a:lnTo>
                <a:lnTo>
                  <a:pt x="2553330" y="4199572"/>
                </a:lnTo>
                <a:lnTo>
                  <a:pt x="2550189" y="4204652"/>
                </a:lnTo>
                <a:lnTo>
                  <a:pt x="2546699" y="4210050"/>
                </a:lnTo>
                <a:lnTo>
                  <a:pt x="2542860" y="4214812"/>
                </a:lnTo>
                <a:lnTo>
                  <a:pt x="2538673" y="4219892"/>
                </a:lnTo>
                <a:lnTo>
                  <a:pt x="2534136" y="4224337"/>
                </a:lnTo>
                <a:lnTo>
                  <a:pt x="2529599" y="4228782"/>
                </a:lnTo>
                <a:lnTo>
                  <a:pt x="2524713" y="4232592"/>
                </a:lnTo>
                <a:lnTo>
                  <a:pt x="2519828" y="4236402"/>
                </a:lnTo>
                <a:lnTo>
                  <a:pt x="2514942" y="4239895"/>
                </a:lnTo>
                <a:lnTo>
                  <a:pt x="2509707" y="4243387"/>
                </a:lnTo>
                <a:lnTo>
                  <a:pt x="2504472" y="4246245"/>
                </a:lnTo>
                <a:lnTo>
                  <a:pt x="2498889" y="4249102"/>
                </a:lnTo>
                <a:lnTo>
                  <a:pt x="2493654" y="4251642"/>
                </a:lnTo>
                <a:lnTo>
                  <a:pt x="2488070" y="4253547"/>
                </a:lnTo>
                <a:lnTo>
                  <a:pt x="2482138" y="4255452"/>
                </a:lnTo>
                <a:lnTo>
                  <a:pt x="2476554" y="4257040"/>
                </a:lnTo>
                <a:lnTo>
                  <a:pt x="2470621" y="4258627"/>
                </a:lnTo>
                <a:lnTo>
                  <a:pt x="2465038" y="4259262"/>
                </a:lnTo>
                <a:lnTo>
                  <a:pt x="2459105" y="4260215"/>
                </a:lnTo>
                <a:lnTo>
                  <a:pt x="2453172" y="4260532"/>
                </a:lnTo>
                <a:lnTo>
                  <a:pt x="2447240" y="4260532"/>
                </a:lnTo>
                <a:lnTo>
                  <a:pt x="5052034" y="6857999"/>
                </a:lnTo>
                <a:lnTo>
                  <a:pt x="9147326" y="6857999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10">
            <a:extLst>
              <a:ext uri="{FF2B5EF4-FFF2-40B4-BE49-F238E27FC236}">
                <a16:creationId xmlns="" xmlns:a16="http://schemas.microsoft.com/office/drawing/2014/main" id="{C50266AE-4902-4D8D-90E1-CAA30CE30F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097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15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="" xmlns:a16="http://schemas.microsoft.com/office/drawing/2014/main" id="{68C89AB9-4689-4928-BE61-60056166F4B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51520" y="6356351"/>
            <a:ext cx="905496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="" xmlns:a16="http://schemas.microsoft.com/office/drawing/2014/main" id="{E6F296A3-464B-4D34-A303-3FBD62B75A5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182620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9C2A44E7-32D4-40FC-9C95-AA5513F9D90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19220" y="1011444"/>
            <a:ext cx="428107" cy="601306"/>
          </a:xfrm>
          <a:custGeom>
            <a:avLst/>
            <a:gdLst>
              <a:gd name="connsiteX0" fmla="*/ 0 w 428107"/>
              <a:gd name="connsiteY0" fmla="*/ 0 h 601306"/>
              <a:gd name="connsiteX1" fmla="*/ 0 w 428107"/>
              <a:gd name="connsiteY1" fmla="*/ 347543 h 601306"/>
              <a:gd name="connsiteX2" fmla="*/ 217740 w 428107"/>
              <a:gd name="connsiteY2" fmla="*/ 564820 h 601306"/>
              <a:gd name="connsiteX3" fmla="*/ 222275 w 428107"/>
              <a:gd name="connsiteY3" fmla="*/ 569579 h 601306"/>
              <a:gd name="connsiteX4" fmla="*/ 226811 w 428107"/>
              <a:gd name="connsiteY4" fmla="*/ 573386 h 601306"/>
              <a:gd name="connsiteX5" fmla="*/ 231695 w 428107"/>
              <a:gd name="connsiteY5" fmla="*/ 577193 h 601306"/>
              <a:gd name="connsiteX6" fmla="*/ 236928 w 428107"/>
              <a:gd name="connsiteY6" fmla="*/ 580683 h 601306"/>
              <a:gd name="connsiteX7" fmla="*/ 242161 w 428107"/>
              <a:gd name="connsiteY7" fmla="*/ 584173 h 601306"/>
              <a:gd name="connsiteX8" fmla="*/ 247394 w 428107"/>
              <a:gd name="connsiteY8" fmla="*/ 586712 h 601306"/>
              <a:gd name="connsiteX9" fmla="*/ 252627 w 428107"/>
              <a:gd name="connsiteY9" fmla="*/ 589567 h 601306"/>
              <a:gd name="connsiteX10" fmla="*/ 258209 w 428107"/>
              <a:gd name="connsiteY10" fmla="*/ 592105 h 601306"/>
              <a:gd name="connsiteX11" fmla="*/ 263791 w 428107"/>
              <a:gd name="connsiteY11" fmla="*/ 594326 h 601306"/>
              <a:gd name="connsiteX12" fmla="*/ 269372 w 428107"/>
              <a:gd name="connsiteY12" fmla="*/ 595912 h 601306"/>
              <a:gd name="connsiteX13" fmla="*/ 275303 w 428107"/>
              <a:gd name="connsiteY13" fmla="*/ 597182 h 601306"/>
              <a:gd name="connsiteX14" fmla="*/ 281234 w 428107"/>
              <a:gd name="connsiteY14" fmla="*/ 598768 h 601306"/>
              <a:gd name="connsiteX15" fmla="*/ 286816 w 428107"/>
              <a:gd name="connsiteY15" fmla="*/ 599720 h 601306"/>
              <a:gd name="connsiteX16" fmla="*/ 292747 w 428107"/>
              <a:gd name="connsiteY16" fmla="*/ 600354 h 601306"/>
              <a:gd name="connsiteX17" fmla="*/ 298677 w 428107"/>
              <a:gd name="connsiteY17" fmla="*/ 600672 h 601306"/>
              <a:gd name="connsiteX18" fmla="*/ 304608 w 428107"/>
              <a:gd name="connsiteY18" fmla="*/ 601306 h 601306"/>
              <a:gd name="connsiteX19" fmla="*/ 310539 w 428107"/>
              <a:gd name="connsiteY19" fmla="*/ 600672 h 601306"/>
              <a:gd name="connsiteX20" fmla="*/ 316470 w 428107"/>
              <a:gd name="connsiteY20" fmla="*/ 600354 h 601306"/>
              <a:gd name="connsiteX21" fmla="*/ 322400 w 428107"/>
              <a:gd name="connsiteY21" fmla="*/ 599720 h 601306"/>
              <a:gd name="connsiteX22" fmla="*/ 327982 w 428107"/>
              <a:gd name="connsiteY22" fmla="*/ 598768 h 601306"/>
              <a:gd name="connsiteX23" fmla="*/ 333913 w 428107"/>
              <a:gd name="connsiteY23" fmla="*/ 597182 h 601306"/>
              <a:gd name="connsiteX24" fmla="*/ 339495 w 428107"/>
              <a:gd name="connsiteY24" fmla="*/ 595912 h 601306"/>
              <a:gd name="connsiteX25" fmla="*/ 345426 w 428107"/>
              <a:gd name="connsiteY25" fmla="*/ 594326 h 601306"/>
              <a:gd name="connsiteX26" fmla="*/ 351007 w 428107"/>
              <a:gd name="connsiteY26" fmla="*/ 592105 h 601306"/>
              <a:gd name="connsiteX27" fmla="*/ 356240 w 428107"/>
              <a:gd name="connsiteY27" fmla="*/ 589567 h 601306"/>
              <a:gd name="connsiteX28" fmla="*/ 361822 w 428107"/>
              <a:gd name="connsiteY28" fmla="*/ 586712 h 601306"/>
              <a:gd name="connsiteX29" fmla="*/ 367055 w 428107"/>
              <a:gd name="connsiteY29" fmla="*/ 584173 h 601306"/>
              <a:gd name="connsiteX30" fmla="*/ 372288 w 428107"/>
              <a:gd name="connsiteY30" fmla="*/ 580683 h 601306"/>
              <a:gd name="connsiteX31" fmla="*/ 377172 w 428107"/>
              <a:gd name="connsiteY31" fmla="*/ 577193 h 601306"/>
              <a:gd name="connsiteX32" fmla="*/ 382405 w 428107"/>
              <a:gd name="connsiteY32" fmla="*/ 573386 h 601306"/>
              <a:gd name="connsiteX33" fmla="*/ 386941 w 428107"/>
              <a:gd name="connsiteY33" fmla="*/ 569579 h 601306"/>
              <a:gd name="connsiteX34" fmla="*/ 391476 w 428107"/>
              <a:gd name="connsiteY34" fmla="*/ 564820 h 601306"/>
              <a:gd name="connsiteX35" fmla="*/ 396011 w 428107"/>
              <a:gd name="connsiteY35" fmla="*/ 560378 h 601306"/>
              <a:gd name="connsiteX36" fmla="*/ 400198 w 428107"/>
              <a:gd name="connsiteY36" fmla="*/ 555619 h 601306"/>
              <a:gd name="connsiteX37" fmla="*/ 403686 w 428107"/>
              <a:gd name="connsiteY37" fmla="*/ 550542 h 601306"/>
              <a:gd name="connsiteX38" fmla="*/ 407524 w 428107"/>
              <a:gd name="connsiteY38" fmla="*/ 545783 h 601306"/>
              <a:gd name="connsiteX39" fmla="*/ 410664 w 428107"/>
              <a:gd name="connsiteY39" fmla="*/ 540390 h 601306"/>
              <a:gd name="connsiteX40" fmla="*/ 413455 w 428107"/>
              <a:gd name="connsiteY40" fmla="*/ 535313 h 601306"/>
              <a:gd name="connsiteX41" fmla="*/ 416594 w 428107"/>
              <a:gd name="connsiteY41" fmla="*/ 529602 h 601306"/>
              <a:gd name="connsiteX42" fmla="*/ 419036 w 428107"/>
              <a:gd name="connsiteY42" fmla="*/ 524526 h 601306"/>
              <a:gd name="connsiteX43" fmla="*/ 421130 w 428107"/>
              <a:gd name="connsiteY43" fmla="*/ 518815 h 601306"/>
              <a:gd name="connsiteX44" fmla="*/ 422874 w 428107"/>
              <a:gd name="connsiteY44" fmla="*/ 512787 h 601306"/>
              <a:gd name="connsiteX45" fmla="*/ 424618 w 428107"/>
              <a:gd name="connsiteY45" fmla="*/ 507393 h 601306"/>
              <a:gd name="connsiteX46" fmla="*/ 425665 w 428107"/>
              <a:gd name="connsiteY46" fmla="*/ 501365 h 601306"/>
              <a:gd name="connsiteX47" fmla="*/ 426712 w 428107"/>
              <a:gd name="connsiteY47" fmla="*/ 495654 h 601306"/>
              <a:gd name="connsiteX48" fmla="*/ 427409 w 428107"/>
              <a:gd name="connsiteY48" fmla="*/ 489943 h 601306"/>
              <a:gd name="connsiteX49" fmla="*/ 427758 w 428107"/>
              <a:gd name="connsiteY49" fmla="*/ 483915 h 601306"/>
              <a:gd name="connsiteX50" fmla="*/ 428107 w 428107"/>
              <a:gd name="connsiteY50" fmla="*/ 478204 h 601306"/>
              <a:gd name="connsiteX51" fmla="*/ 427758 w 428107"/>
              <a:gd name="connsiteY51" fmla="*/ 472176 h 601306"/>
              <a:gd name="connsiteX52" fmla="*/ 427409 w 428107"/>
              <a:gd name="connsiteY52" fmla="*/ 466147 h 601306"/>
              <a:gd name="connsiteX53" fmla="*/ 426712 w 428107"/>
              <a:gd name="connsiteY53" fmla="*/ 460436 h 601306"/>
              <a:gd name="connsiteX54" fmla="*/ 425665 w 428107"/>
              <a:gd name="connsiteY54" fmla="*/ 454408 h 601306"/>
              <a:gd name="connsiteX55" fmla="*/ 424618 w 428107"/>
              <a:gd name="connsiteY55" fmla="*/ 448697 h 601306"/>
              <a:gd name="connsiteX56" fmla="*/ 422874 w 428107"/>
              <a:gd name="connsiteY56" fmla="*/ 442986 h 601306"/>
              <a:gd name="connsiteX57" fmla="*/ 421130 w 428107"/>
              <a:gd name="connsiteY57" fmla="*/ 437275 h 601306"/>
              <a:gd name="connsiteX58" fmla="*/ 419036 w 428107"/>
              <a:gd name="connsiteY58" fmla="*/ 431564 h 601306"/>
              <a:gd name="connsiteX59" fmla="*/ 416594 w 428107"/>
              <a:gd name="connsiteY59" fmla="*/ 426171 h 601306"/>
              <a:gd name="connsiteX60" fmla="*/ 413455 w 428107"/>
              <a:gd name="connsiteY60" fmla="*/ 420777 h 601306"/>
              <a:gd name="connsiteX61" fmla="*/ 410664 w 428107"/>
              <a:gd name="connsiteY61" fmla="*/ 415701 h 601306"/>
              <a:gd name="connsiteX62" fmla="*/ 407524 w 428107"/>
              <a:gd name="connsiteY62" fmla="*/ 410307 h 601306"/>
              <a:gd name="connsiteX63" fmla="*/ 403686 w 428107"/>
              <a:gd name="connsiteY63" fmla="*/ 405231 h 601306"/>
              <a:gd name="connsiteX64" fmla="*/ 400198 w 428107"/>
              <a:gd name="connsiteY64" fmla="*/ 400154 h 601306"/>
              <a:gd name="connsiteX65" fmla="*/ 396011 w 428107"/>
              <a:gd name="connsiteY65" fmla="*/ 395712 h 601306"/>
              <a:gd name="connsiteX66" fmla="*/ 391476 w 428107"/>
              <a:gd name="connsiteY66" fmla="*/ 390953 h 60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28107" h="601306">
                <a:moveTo>
                  <a:pt x="0" y="0"/>
                </a:moveTo>
                <a:lnTo>
                  <a:pt x="0" y="347543"/>
                </a:lnTo>
                <a:lnTo>
                  <a:pt x="217740" y="564820"/>
                </a:lnTo>
                <a:lnTo>
                  <a:pt x="222275" y="569579"/>
                </a:lnTo>
                <a:lnTo>
                  <a:pt x="226811" y="573386"/>
                </a:lnTo>
                <a:lnTo>
                  <a:pt x="231695" y="577193"/>
                </a:lnTo>
                <a:lnTo>
                  <a:pt x="236928" y="580683"/>
                </a:lnTo>
                <a:lnTo>
                  <a:pt x="242161" y="584173"/>
                </a:lnTo>
                <a:lnTo>
                  <a:pt x="247394" y="586712"/>
                </a:lnTo>
                <a:lnTo>
                  <a:pt x="252627" y="589567"/>
                </a:lnTo>
                <a:lnTo>
                  <a:pt x="258209" y="592105"/>
                </a:lnTo>
                <a:lnTo>
                  <a:pt x="263791" y="594326"/>
                </a:lnTo>
                <a:lnTo>
                  <a:pt x="269372" y="595912"/>
                </a:lnTo>
                <a:lnTo>
                  <a:pt x="275303" y="597182"/>
                </a:lnTo>
                <a:lnTo>
                  <a:pt x="281234" y="598768"/>
                </a:lnTo>
                <a:lnTo>
                  <a:pt x="286816" y="599720"/>
                </a:lnTo>
                <a:lnTo>
                  <a:pt x="292747" y="600354"/>
                </a:lnTo>
                <a:lnTo>
                  <a:pt x="298677" y="600672"/>
                </a:lnTo>
                <a:lnTo>
                  <a:pt x="304608" y="601306"/>
                </a:lnTo>
                <a:lnTo>
                  <a:pt x="310539" y="600672"/>
                </a:lnTo>
                <a:lnTo>
                  <a:pt x="316470" y="600354"/>
                </a:lnTo>
                <a:lnTo>
                  <a:pt x="322400" y="599720"/>
                </a:lnTo>
                <a:lnTo>
                  <a:pt x="327982" y="598768"/>
                </a:lnTo>
                <a:lnTo>
                  <a:pt x="333913" y="597182"/>
                </a:lnTo>
                <a:lnTo>
                  <a:pt x="339495" y="595912"/>
                </a:lnTo>
                <a:lnTo>
                  <a:pt x="345426" y="594326"/>
                </a:lnTo>
                <a:lnTo>
                  <a:pt x="351007" y="592105"/>
                </a:lnTo>
                <a:lnTo>
                  <a:pt x="356240" y="589567"/>
                </a:lnTo>
                <a:lnTo>
                  <a:pt x="361822" y="586712"/>
                </a:lnTo>
                <a:lnTo>
                  <a:pt x="367055" y="584173"/>
                </a:lnTo>
                <a:lnTo>
                  <a:pt x="372288" y="580683"/>
                </a:lnTo>
                <a:lnTo>
                  <a:pt x="377172" y="577193"/>
                </a:lnTo>
                <a:lnTo>
                  <a:pt x="382405" y="573386"/>
                </a:lnTo>
                <a:lnTo>
                  <a:pt x="386941" y="569579"/>
                </a:lnTo>
                <a:lnTo>
                  <a:pt x="391476" y="564820"/>
                </a:lnTo>
                <a:lnTo>
                  <a:pt x="396011" y="560378"/>
                </a:lnTo>
                <a:lnTo>
                  <a:pt x="400198" y="555619"/>
                </a:lnTo>
                <a:lnTo>
                  <a:pt x="403686" y="550542"/>
                </a:lnTo>
                <a:lnTo>
                  <a:pt x="407524" y="545783"/>
                </a:lnTo>
                <a:lnTo>
                  <a:pt x="410664" y="540390"/>
                </a:lnTo>
                <a:lnTo>
                  <a:pt x="413455" y="535313"/>
                </a:lnTo>
                <a:lnTo>
                  <a:pt x="416594" y="529602"/>
                </a:lnTo>
                <a:lnTo>
                  <a:pt x="419036" y="524526"/>
                </a:lnTo>
                <a:lnTo>
                  <a:pt x="421130" y="518815"/>
                </a:lnTo>
                <a:lnTo>
                  <a:pt x="422874" y="512787"/>
                </a:lnTo>
                <a:lnTo>
                  <a:pt x="424618" y="507393"/>
                </a:lnTo>
                <a:lnTo>
                  <a:pt x="425665" y="501365"/>
                </a:lnTo>
                <a:lnTo>
                  <a:pt x="426712" y="495654"/>
                </a:lnTo>
                <a:lnTo>
                  <a:pt x="427409" y="489943"/>
                </a:lnTo>
                <a:lnTo>
                  <a:pt x="427758" y="483915"/>
                </a:lnTo>
                <a:lnTo>
                  <a:pt x="428107" y="478204"/>
                </a:lnTo>
                <a:lnTo>
                  <a:pt x="427758" y="472176"/>
                </a:lnTo>
                <a:lnTo>
                  <a:pt x="427409" y="466147"/>
                </a:lnTo>
                <a:lnTo>
                  <a:pt x="426712" y="460436"/>
                </a:lnTo>
                <a:lnTo>
                  <a:pt x="425665" y="454408"/>
                </a:lnTo>
                <a:lnTo>
                  <a:pt x="424618" y="448697"/>
                </a:lnTo>
                <a:lnTo>
                  <a:pt x="422874" y="442986"/>
                </a:lnTo>
                <a:lnTo>
                  <a:pt x="421130" y="437275"/>
                </a:lnTo>
                <a:lnTo>
                  <a:pt x="419036" y="431564"/>
                </a:lnTo>
                <a:lnTo>
                  <a:pt x="416594" y="426171"/>
                </a:lnTo>
                <a:lnTo>
                  <a:pt x="413455" y="420777"/>
                </a:lnTo>
                <a:lnTo>
                  <a:pt x="410664" y="415701"/>
                </a:lnTo>
                <a:lnTo>
                  <a:pt x="407524" y="410307"/>
                </a:lnTo>
                <a:lnTo>
                  <a:pt x="403686" y="405231"/>
                </a:lnTo>
                <a:lnTo>
                  <a:pt x="400198" y="400154"/>
                </a:lnTo>
                <a:lnTo>
                  <a:pt x="396011" y="395712"/>
                </a:lnTo>
                <a:lnTo>
                  <a:pt x="391476" y="390953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="" xmlns:a16="http://schemas.microsoft.com/office/drawing/2014/main" id="{662E5132-A7A1-488D-9B70-70768FCF1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65126"/>
            <a:ext cx="554461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="" xmlns:a16="http://schemas.microsoft.com/office/drawing/2014/main" id="{8ED6518A-DFCF-48C7-ACB1-F7CE9A70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25625"/>
            <a:ext cx="5544616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Forma libre 19">
            <a:extLst>
              <a:ext uri="{FF2B5EF4-FFF2-40B4-BE49-F238E27FC236}">
                <a16:creationId xmlns="" xmlns:a16="http://schemas.microsoft.com/office/drawing/2014/main" id="{A42BCB42-08AF-41F0-A87D-DE5118C7ADC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623932" y="3710341"/>
            <a:ext cx="520068" cy="695692"/>
          </a:xfrm>
          <a:custGeom>
            <a:avLst/>
            <a:gdLst>
              <a:gd name="connsiteX0" fmla="*/ 0 w 520068"/>
              <a:gd name="connsiteY0" fmla="*/ 0 h 695692"/>
              <a:gd name="connsiteX1" fmla="*/ 0 w 520068"/>
              <a:gd name="connsiteY1" fmla="*/ 353116 h 695692"/>
              <a:gd name="connsiteX2" fmla="*/ 306492 w 520068"/>
              <a:gd name="connsiteY2" fmla="*/ 659186 h 695692"/>
              <a:gd name="connsiteX3" fmla="*/ 311028 w 520068"/>
              <a:gd name="connsiteY3" fmla="*/ 663631 h 695692"/>
              <a:gd name="connsiteX4" fmla="*/ 315914 w 520068"/>
              <a:gd name="connsiteY4" fmla="*/ 667757 h 695692"/>
              <a:gd name="connsiteX5" fmla="*/ 321149 w 520068"/>
              <a:gd name="connsiteY5" fmla="*/ 671567 h 695692"/>
              <a:gd name="connsiteX6" fmla="*/ 326034 w 520068"/>
              <a:gd name="connsiteY6" fmla="*/ 675059 h 695692"/>
              <a:gd name="connsiteX7" fmla="*/ 331269 w 520068"/>
              <a:gd name="connsiteY7" fmla="*/ 678233 h 695692"/>
              <a:gd name="connsiteX8" fmla="*/ 336853 w 520068"/>
              <a:gd name="connsiteY8" fmla="*/ 681407 h 695692"/>
              <a:gd name="connsiteX9" fmla="*/ 342088 w 520068"/>
              <a:gd name="connsiteY9" fmla="*/ 684264 h 695692"/>
              <a:gd name="connsiteX10" fmla="*/ 347671 w 520068"/>
              <a:gd name="connsiteY10" fmla="*/ 686486 h 695692"/>
              <a:gd name="connsiteX11" fmla="*/ 353604 w 520068"/>
              <a:gd name="connsiteY11" fmla="*/ 688708 h 695692"/>
              <a:gd name="connsiteX12" fmla="*/ 359188 w 520068"/>
              <a:gd name="connsiteY12" fmla="*/ 690613 h 695692"/>
              <a:gd name="connsiteX13" fmla="*/ 365120 w 520068"/>
              <a:gd name="connsiteY13" fmla="*/ 692200 h 695692"/>
              <a:gd name="connsiteX14" fmla="*/ 371053 w 520068"/>
              <a:gd name="connsiteY14" fmla="*/ 693153 h 695692"/>
              <a:gd name="connsiteX15" fmla="*/ 376986 w 520068"/>
              <a:gd name="connsiteY15" fmla="*/ 694422 h 695692"/>
              <a:gd name="connsiteX16" fmla="*/ 382918 w 520068"/>
              <a:gd name="connsiteY16" fmla="*/ 695057 h 695692"/>
              <a:gd name="connsiteX17" fmla="*/ 388851 w 520068"/>
              <a:gd name="connsiteY17" fmla="*/ 695375 h 695692"/>
              <a:gd name="connsiteX18" fmla="*/ 394784 w 520068"/>
              <a:gd name="connsiteY18" fmla="*/ 695692 h 695692"/>
              <a:gd name="connsiteX19" fmla="*/ 400716 w 520068"/>
              <a:gd name="connsiteY19" fmla="*/ 695375 h 695692"/>
              <a:gd name="connsiteX20" fmla="*/ 406649 w 520068"/>
              <a:gd name="connsiteY20" fmla="*/ 695057 h 695692"/>
              <a:gd name="connsiteX21" fmla="*/ 412931 w 520068"/>
              <a:gd name="connsiteY21" fmla="*/ 694422 h 695692"/>
              <a:gd name="connsiteX22" fmla="*/ 418514 w 520068"/>
              <a:gd name="connsiteY22" fmla="*/ 693153 h 695692"/>
              <a:gd name="connsiteX23" fmla="*/ 424447 w 520068"/>
              <a:gd name="connsiteY23" fmla="*/ 692200 h 695692"/>
              <a:gd name="connsiteX24" fmla="*/ 430380 w 520068"/>
              <a:gd name="connsiteY24" fmla="*/ 690613 h 695692"/>
              <a:gd name="connsiteX25" fmla="*/ 436312 w 520068"/>
              <a:gd name="connsiteY25" fmla="*/ 688708 h 695692"/>
              <a:gd name="connsiteX26" fmla="*/ 441896 w 520068"/>
              <a:gd name="connsiteY26" fmla="*/ 686486 h 695692"/>
              <a:gd name="connsiteX27" fmla="*/ 447480 w 520068"/>
              <a:gd name="connsiteY27" fmla="*/ 684264 h 695692"/>
              <a:gd name="connsiteX28" fmla="*/ 453064 w 520068"/>
              <a:gd name="connsiteY28" fmla="*/ 681407 h 695692"/>
              <a:gd name="connsiteX29" fmla="*/ 458298 w 520068"/>
              <a:gd name="connsiteY29" fmla="*/ 678233 h 695692"/>
              <a:gd name="connsiteX30" fmla="*/ 463533 w 520068"/>
              <a:gd name="connsiteY30" fmla="*/ 675059 h 695692"/>
              <a:gd name="connsiteX31" fmla="*/ 468768 w 520068"/>
              <a:gd name="connsiteY31" fmla="*/ 671567 h 695692"/>
              <a:gd name="connsiteX32" fmla="*/ 473654 w 520068"/>
              <a:gd name="connsiteY32" fmla="*/ 667757 h 695692"/>
              <a:gd name="connsiteX33" fmla="*/ 478539 w 520068"/>
              <a:gd name="connsiteY33" fmla="*/ 663631 h 695692"/>
              <a:gd name="connsiteX34" fmla="*/ 483076 w 520068"/>
              <a:gd name="connsiteY34" fmla="*/ 659186 h 695692"/>
              <a:gd name="connsiteX35" fmla="*/ 487613 w 520068"/>
              <a:gd name="connsiteY35" fmla="*/ 654425 h 695692"/>
              <a:gd name="connsiteX36" fmla="*/ 492150 w 520068"/>
              <a:gd name="connsiteY36" fmla="*/ 649663 h 695692"/>
              <a:gd name="connsiteX37" fmla="*/ 495988 w 520068"/>
              <a:gd name="connsiteY37" fmla="*/ 644902 h 695692"/>
              <a:gd name="connsiteX38" fmla="*/ 499478 w 520068"/>
              <a:gd name="connsiteY38" fmla="*/ 639505 h 695692"/>
              <a:gd name="connsiteX39" fmla="*/ 502619 w 520068"/>
              <a:gd name="connsiteY39" fmla="*/ 634426 h 695692"/>
              <a:gd name="connsiteX40" fmla="*/ 505760 w 520068"/>
              <a:gd name="connsiteY40" fmla="*/ 628712 h 695692"/>
              <a:gd name="connsiteX41" fmla="*/ 508552 w 520068"/>
              <a:gd name="connsiteY41" fmla="*/ 623316 h 695692"/>
              <a:gd name="connsiteX42" fmla="*/ 510994 w 520068"/>
              <a:gd name="connsiteY42" fmla="*/ 617919 h 695692"/>
              <a:gd name="connsiteX43" fmla="*/ 513088 w 520068"/>
              <a:gd name="connsiteY43" fmla="*/ 611888 h 695692"/>
              <a:gd name="connsiteX44" fmla="*/ 514833 w 520068"/>
              <a:gd name="connsiteY44" fmla="*/ 606491 h 695692"/>
              <a:gd name="connsiteX45" fmla="*/ 516578 w 520068"/>
              <a:gd name="connsiteY45" fmla="*/ 600460 h 695692"/>
              <a:gd name="connsiteX46" fmla="*/ 517625 w 520068"/>
              <a:gd name="connsiteY46" fmla="*/ 594428 h 695692"/>
              <a:gd name="connsiteX47" fmla="*/ 518672 w 520068"/>
              <a:gd name="connsiteY47" fmla="*/ 588714 h 695692"/>
              <a:gd name="connsiteX48" fmla="*/ 519370 w 520068"/>
              <a:gd name="connsiteY48" fmla="*/ 582683 h 695692"/>
              <a:gd name="connsiteX49" fmla="*/ 520068 w 520068"/>
              <a:gd name="connsiteY49" fmla="*/ 576652 h 695692"/>
              <a:gd name="connsiteX50" fmla="*/ 520068 w 520068"/>
              <a:gd name="connsiteY50" fmla="*/ 570938 h 695692"/>
              <a:gd name="connsiteX51" fmla="*/ 520068 w 520068"/>
              <a:gd name="connsiteY51" fmla="*/ 564906 h 695692"/>
              <a:gd name="connsiteX52" fmla="*/ 519370 w 520068"/>
              <a:gd name="connsiteY52" fmla="*/ 558875 h 695692"/>
              <a:gd name="connsiteX53" fmla="*/ 518672 w 520068"/>
              <a:gd name="connsiteY53" fmla="*/ 552844 h 695692"/>
              <a:gd name="connsiteX54" fmla="*/ 517625 w 520068"/>
              <a:gd name="connsiteY54" fmla="*/ 547130 h 695692"/>
              <a:gd name="connsiteX55" fmla="*/ 516578 w 520068"/>
              <a:gd name="connsiteY55" fmla="*/ 541098 h 695692"/>
              <a:gd name="connsiteX56" fmla="*/ 514833 w 520068"/>
              <a:gd name="connsiteY56" fmla="*/ 535067 h 695692"/>
              <a:gd name="connsiteX57" fmla="*/ 513088 w 520068"/>
              <a:gd name="connsiteY57" fmla="*/ 529670 h 695692"/>
              <a:gd name="connsiteX58" fmla="*/ 510994 w 520068"/>
              <a:gd name="connsiteY58" fmla="*/ 523639 h 695692"/>
              <a:gd name="connsiteX59" fmla="*/ 508552 w 520068"/>
              <a:gd name="connsiteY59" fmla="*/ 518242 h 695692"/>
              <a:gd name="connsiteX60" fmla="*/ 505760 w 520068"/>
              <a:gd name="connsiteY60" fmla="*/ 512846 h 695692"/>
              <a:gd name="connsiteX61" fmla="*/ 502619 w 520068"/>
              <a:gd name="connsiteY61" fmla="*/ 507132 h 695692"/>
              <a:gd name="connsiteX62" fmla="*/ 499478 w 520068"/>
              <a:gd name="connsiteY62" fmla="*/ 502053 h 695692"/>
              <a:gd name="connsiteX63" fmla="*/ 495988 w 520068"/>
              <a:gd name="connsiteY63" fmla="*/ 496656 h 695692"/>
              <a:gd name="connsiteX64" fmla="*/ 492150 w 520068"/>
              <a:gd name="connsiteY64" fmla="*/ 491895 h 695692"/>
              <a:gd name="connsiteX65" fmla="*/ 487613 w 520068"/>
              <a:gd name="connsiteY65" fmla="*/ 487133 h 695692"/>
              <a:gd name="connsiteX66" fmla="*/ 483076 w 520068"/>
              <a:gd name="connsiteY66" fmla="*/ 482372 h 69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0068" h="695692">
                <a:moveTo>
                  <a:pt x="0" y="0"/>
                </a:moveTo>
                <a:lnTo>
                  <a:pt x="0" y="353116"/>
                </a:lnTo>
                <a:lnTo>
                  <a:pt x="306492" y="659186"/>
                </a:lnTo>
                <a:lnTo>
                  <a:pt x="311028" y="663631"/>
                </a:lnTo>
                <a:lnTo>
                  <a:pt x="315914" y="667757"/>
                </a:lnTo>
                <a:lnTo>
                  <a:pt x="321149" y="671567"/>
                </a:lnTo>
                <a:lnTo>
                  <a:pt x="326034" y="675059"/>
                </a:lnTo>
                <a:lnTo>
                  <a:pt x="331269" y="678233"/>
                </a:lnTo>
                <a:lnTo>
                  <a:pt x="336853" y="681407"/>
                </a:lnTo>
                <a:lnTo>
                  <a:pt x="342088" y="684264"/>
                </a:lnTo>
                <a:lnTo>
                  <a:pt x="347671" y="686486"/>
                </a:lnTo>
                <a:lnTo>
                  <a:pt x="353604" y="688708"/>
                </a:lnTo>
                <a:lnTo>
                  <a:pt x="359188" y="690613"/>
                </a:lnTo>
                <a:lnTo>
                  <a:pt x="365120" y="692200"/>
                </a:lnTo>
                <a:lnTo>
                  <a:pt x="371053" y="693153"/>
                </a:lnTo>
                <a:lnTo>
                  <a:pt x="376986" y="694422"/>
                </a:lnTo>
                <a:lnTo>
                  <a:pt x="382918" y="695057"/>
                </a:lnTo>
                <a:lnTo>
                  <a:pt x="388851" y="695375"/>
                </a:lnTo>
                <a:lnTo>
                  <a:pt x="394784" y="695692"/>
                </a:lnTo>
                <a:lnTo>
                  <a:pt x="400716" y="695375"/>
                </a:lnTo>
                <a:lnTo>
                  <a:pt x="406649" y="695057"/>
                </a:lnTo>
                <a:lnTo>
                  <a:pt x="412931" y="694422"/>
                </a:lnTo>
                <a:lnTo>
                  <a:pt x="418514" y="693153"/>
                </a:lnTo>
                <a:lnTo>
                  <a:pt x="424447" y="692200"/>
                </a:lnTo>
                <a:lnTo>
                  <a:pt x="430380" y="690613"/>
                </a:lnTo>
                <a:lnTo>
                  <a:pt x="436312" y="688708"/>
                </a:lnTo>
                <a:lnTo>
                  <a:pt x="441896" y="686486"/>
                </a:lnTo>
                <a:lnTo>
                  <a:pt x="447480" y="684264"/>
                </a:lnTo>
                <a:lnTo>
                  <a:pt x="453064" y="681407"/>
                </a:lnTo>
                <a:lnTo>
                  <a:pt x="458298" y="678233"/>
                </a:lnTo>
                <a:lnTo>
                  <a:pt x="463533" y="675059"/>
                </a:lnTo>
                <a:lnTo>
                  <a:pt x="468768" y="671567"/>
                </a:lnTo>
                <a:lnTo>
                  <a:pt x="473654" y="667757"/>
                </a:lnTo>
                <a:lnTo>
                  <a:pt x="478539" y="663631"/>
                </a:lnTo>
                <a:lnTo>
                  <a:pt x="483076" y="659186"/>
                </a:lnTo>
                <a:lnTo>
                  <a:pt x="487613" y="654425"/>
                </a:lnTo>
                <a:lnTo>
                  <a:pt x="492150" y="649663"/>
                </a:lnTo>
                <a:lnTo>
                  <a:pt x="495988" y="644902"/>
                </a:lnTo>
                <a:lnTo>
                  <a:pt x="499478" y="639505"/>
                </a:lnTo>
                <a:lnTo>
                  <a:pt x="502619" y="634426"/>
                </a:lnTo>
                <a:lnTo>
                  <a:pt x="505760" y="628712"/>
                </a:lnTo>
                <a:lnTo>
                  <a:pt x="508552" y="623316"/>
                </a:lnTo>
                <a:lnTo>
                  <a:pt x="510994" y="617919"/>
                </a:lnTo>
                <a:lnTo>
                  <a:pt x="513088" y="611888"/>
                </a:lnTo>
                <a:lnTo>
                  <a:pt x="514833" y="606491"/>
                </a:lnTo>
                <a:lnTo>
                  <a:pt x="516578" y="600460"/>
                </a:lnTo>
                <a:lnTo>
                  <a:pt x="517625" y="594428"/>
                </a:lnTo>
                <a:lnTo>
                  <a:pt x="518672" y="588714"/>
                </a:lnTo>
                <a:lnTo>
                  <a:pt x="519370" y="582683"/>
                </a:lnTo>
                <a:lnTo>
                  <a:pt x="520068" y="576652"/>
                </a:lnTo>
                <a:lnTo>
                  <a:pt x="520068" y="570938"/>
                </a:lnTo>
                <a:lnTo>
                  <a:pt x="520068" y="564906"/>
                </a:lnTo>
                <a:lnTo>
                  <a:pt x="519370" y="558875"/>
                </a:lnTo>
                <a:lnTo>
                  <a:pt x="518672" y="552844"/>
                </a:lnTo>
                <a:lnTo>
                  <a:pt x="517625" y="547130"/>
                </a:lnTo>
                <a:lnTo>
                  <a:pt x="516578" y="541098"/>
                </a:lnTo>
                <a:lnTo>
                  <a:pt x="514833" y="535067"/>
                </a:lnTo>
                <a:lnTo>
                  <a:pt x="513088" y="529670"/>
                </a:lnTo>
                <a:lnTo>
                  <a:pt x="510994" y="523639"/>
                </a:lnTo>
                <a:lnTo>
                  <a:pt x="508552" y="518242"/>
                </a:lnTo>
                <a:lnTo>
                  <a:pt x="505760" y="512846"/>
                </a:lnTo>
                <a:lnTo>
                  <a:pt x="502619" y="507132"/>
                </a:lnTo>
                <a:lnTo>
                  <a:pt x="499478" y="502053"/>
                </a:lnTo>
                <a:lnTo>
                  <a:pt x="495988" y="496656"/>
                </a:lnTo>
                <a:lnTo>
                  <a:pt x="492150" y="491895"/>
                </a:lnTo>
                <a:lnTo>
                  <a:pt x="487613" y="487133"/>
                </a:lnTo>
                <a:lnTo>
                  <a:pt x="483076" y="48237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16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66F7E2-04F1-46F6-BC28-860498EA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D4BF316-3424-4800-B236-6546FB94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22248BB-BC4E-49A2-B98C-5009DC6A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827CA6B-FF7F-4D8F-8569-BF95071B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9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145223" y="311919"/>
            <a:ext cx="7573052" cy="6546081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70D0F2FC-A5E2-45DE-988F-0396FA7D0DE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8071474" cy="6858000"/>
          </a:xfrm>
          <a:custGeom>
            <a:avLst/>
            <a:gdLst>
              <a:gd name="connsiteX0" fmla="*/ 8071474 w 8071474"/>
              <a:gd name="connsiteY0" fmla="*/ 0 h 6858000"/>
              <a:gd name="connsiteX1" fmla="*/ 0 w 8071474"/>
              <a:gd name="connsiteY1" fmla="*/ 0 h 6858000"/>
              <a:gd name="connsiteX2" fmla="*/ 692823 w 8071474"/>
              <a:gd name="connsiteY2" fmla="*/ 691198 h 6858000"/>
              <a:gd name="connsiteX3" fmla="*/ 691345 w 8071474"/>
              <a:gd name="connsiteY3" fmla="*/ 683895 h 6858000"/>
              <a:gd name="connsiteX4" fmla="*/ 690754 w 8071474"/>
              <a:gd name="connsiteY4" fmla="*/ 676275 h 6858000"/>
              <a:gd name="connsiteX5" fmla="*/ 690754 w 8071474"/>
              <a:gd name="connsiteY5" fmla="*/ 669290 h 6858000"/>
              <a:gd name="connsiteX6" fmla="*/ 690754 w 8071474"/>
              <a:gd name="connsiteY6" fmla="*/ 661988 h 6858000"/>
              <a:gd name="connsiteX7" fmla="*/ 691345 w 8071474"/>
              <a:gd name="connsiteY7" fmla="*/ 654368 h 6858000"/>
              <a:gd name="connsiteX8" fmla="*/ 692527 w 8071474"/>
              <a:gd name="connsiteY8" fmla="*/ 647383 h 6858000"/>
              <a:gd name="connsiteX9" fmla="*/ 694005 w 8071474"/>
              <a:gd name="connsiteY9" fmla="*/ 640080 h 6858000"/>
              <a:gd name="connsiteX10" fmla="*/ 695778 w 8071474"/>
              <a:gd name="connsiteY10" fmla="*/ 633095 h 6858000"/>
              <a:gd name="connsiteX11" fmla="*/ 698143 w 8071474"/>
              <a:gd name="connsiteY11" fmla="*/ 625793 h 6858000"/>
              <a:gd name="connsiteX12" fmla="*/ 700803 w 8071474"/>
              <a:gd name="connsiteY12" fmla="*/ 618808 h 6858000"/>
              <a:gd name="connsiteX13" fmla="*/ 704054 w 8071474"/>
              <a:gd name="connsiteY13" fmla="*/ 612140 h 6858000"/>
              <a:gd name="connsiteX14" fmla="*/ 707601 w 8071474"/>
              <a:gd name="connsiteY14" fmla="*/ 605790 h 6858000"/>
              <a:gd name="connsiteX15" fmla="*/ 712035 w 8071474"/>
              <a:gd name="connsiteY15" fmla="*/ 599123 h 6858000"/>
              <a:gd name="connsiteX16" fmla="*/ 716173 w 8071474"/>
              <a:gd name="connsiteY16" fmla="*/ 592773 h 6858000"/>
              <a:gd name="connsiteX17" fmla="*/ 721198 w 8071474"/>
              <a:gd name="connsiteY17" fmla="*/ 587058 h 6858000"/>
              <a:gd name="connsiteX18" fmla="*/ 726518 w 8071474"/>
              <a:gd name="connsiteY18" fmla="*/ 581343 h 6858000"/>
              <a:gd name="connsiteX19" fmla="*/ 731247 w 8071474"/>
              <a:gd name="connsiteY19" fmla="*/ 576898 h 6858000"/>
              <a:gd name="connsiteX20" fmla="*/ 735976 w 8071474"/>
              <a:gd name="connsiteY20" fmla="*/ 572453 h 6858000"/>
              <a:gd name="connsiteX21" fmla="*/ 741001 w 8071474"/>
              <a:gd name="connsiteY21" fmla="*/ 568960 h 6858000"/>
              <a:gd name="connsiteX22" fmla="*/ 746026 w 8071474"/>
              <a:gd name="connsiteY22" fmla="*/ 565468 h 6858000"/>
              <a:gd name="connsiteX23" fmla="*/ 751050 w 8071474"/>
              <a:gd name="connsiteY23" fmla="*/ 562293 h 6858000"/>
              <a:gd name="connsiteX24" fmla="*/ 756371 w 8071474"/>
              <a:gd name="connsiteY24" fmla="*/ 558800 h 6858000"/>
              <a:gd name="connsiteX25" fmla="*/ 761691 w 8071474"/>
              <a:gd name="connsiteY25" fmla="*/ 556578 h 6858000"/>
              <a:gd name="connsiteX26" fmla="*/ 767602 w 8071474"/>
              <a:gd name="connsiteY26" fmla="*/ 554038 h 6858000"/>
              <a:gd name="connsiteX27" fmla="*/ 772923 w 8071474"/>
              <a:gd name="connsiteY27" fmla="*/ 551815 h 6858000"/>
              <a:gd name="connsiteX28" fmla="*/ 778834 w 8071474"/>
              <a:gd name="connsiteY28" fmla="*/ 549910 h 6858000"/>
              <a:gd name="connsiteX29" fmla="*/ 784450 w 8071474"/>
              <a:gd name="connsiteY29" fmla="*/ 548640 h 6858000"/>
              <a:gd name="connsiteX30" fmla="*/ 790066 w 8071474"/>
              <a:gd name="connsiteY30" fmla="*/ 547370 h 6858000"/>
              <a:gd name="connsiteX31" fmla="*/ 795977 w 8071474"/>
              <a:gd name="connsiteY31" fmla="*/ 546418 h 6858000"/>
              <a:gd name="connsiteX32" fmla="*/ 802184 w 8071474"/>
              <a:gd name="connsiteY32" fmla="*/ 545783 h 6858000"/>
              <a:gd name="connsiteX33" fmla="*/ 807800 w 8071474"/>
              <a:gd name="connsiteY33" fmla="*/ 545465 h 6858000"/>
              <a:gd name="connsiteX34" fmla="*/ 814007 w 8071474"/>
              <a:gd name="connsiteY34" fmla="*/ 544830 h 6858000"/>
              <a:gd name="connsiteX35" fmla="*/ 819623 w 8071474"/>
              <a:gd name="connsiteY35" fmla="*/ 545465 h 6858000"/>
              <a:gd name="connsiteX36" fmla="*/ 825830 w 8071474"/>
              <a:gd name="connsiteY36" fmla="*/ 545783 h 6858000"/>
              <a:gd name="connsiteX37" fmla="*/ 831446 w 8071474"/>
              <a:gd name="connsiteY37" fmla="*/ 546418 h 6858000"/>
              <a:gd name="connsiteX38" fmla="*/ 837358 w 8071474"/>
              <a:gd name="connsiteY38" fmla="*/ 547370 h 6858000"/>
              <a:gd name="connsiteX39" fmla="*/ 842974 w 8071474"/>
              <a:gd name="connsiteY39" fmla="*/ 548640 h 6858000"/>
              <a:gd name="connsiteX40" fmla="*/ 848885 w 8071474"/>
              <a:gd name="connsiteY40" fmla="*/ 549910 h 6858000"/>
              <a:gd name="connsiteX41" fmla="*/ 854501 w 8071474"/>
              <a:gd name="connsiteY41" fmla="*/ 551815 h 6858000"/>
              <a:gd name="connsiteX42" fmla="*/ 860117 w 8071474"/>
              <a:gd name="connsiteY42" fmla="*/ 554038 h 6858000"/>
              <a:gd name="connsiteX43" fmla="*/ 865733 w 8071474"/>
              <a:gd name="connsiteY43" fmla="*/ 556578 h 6858000"/>
              <a:gd name="connsiteX44" fmla="*/ 871053 w 8071474"/>
              <a:gd name="connsiteY44" fmla="*/ 558800 h 6858000"/>
              <a:gd name="connsiteX45" fmla="*/ 876373 w 8071474"/>
              <a:gd name="connsiteY45" fmla="*/ 562293 h 6858000"/>
              <a:gd name="connsiteX46" fmla="*/ 881398 w 8071474"/>
              <a:gd name="connsiteY46" fmla="*/ 565468 h 6858000"/>
              <a:gd name="connsiteX47" fmla="*/ 886718 w 8071474"/>
              <a:gd name="connsiteY47" fmla="*/ 568960 h 6858000"/>
              <a:gd name="connsiteX48" fmla="*/ 891447 w 8071474"/>
              <a:gd name="connsiteY48" fmla="*/ 572453 h 6858000"/>
              <a:gd name="connsiteX49" fmla="*/ 896177 w 8071474"/>
              <a:gd name="connsiteY49" fmla="*/ 576898 h 6858000"/>
              <a:gd name="connsiteX50" fmla="*/ 900906 w 8071474"/>
              <a:gd name="connsiteY50" fmla="*/ 581343 h 6858000"/>
              <a:gd name="connsiteX51" fmla="*/ 1431459 w 8071474"/>
              <a:gd name="connsiteY51" fmla="*/ 1111568 h 6858000"/>
              <a:gd name="connsiteX52" fmla="*/ 2394731 w 8071474"/>
              <a:gd name="connsiteY52" fmla="*/ 2074863 h 6858000"/>
              <a:gd name="connsiteX53" fmla="*/ 2399164 w 8071474"/>
              <a:gd name="connsiteY53" fmla="*/ 2079308 h 6858000"/>
              <a:gd name="connsiteX54" fmla="*/ 2404189 w 8071474"/>
              <a:gd name="connsiteY54" fmla="*/ 2083435 h 6858000"/>
              <a:gd name="connsiteX55" fmla="*/ 2408918 w 8071474"/>
              <a:gd name="connsiteY55" fmla="*/ 2087245 h 6858000"/>
              <a:gd name="connsiteX56" fmla="*/ 2413943 w 8071474"/>
              <a:gd name="connsiteY56" fmla="*/ 2090738 h 6858000"/>
              <a:gd name="connsiteX57" fmla="*/ 2419263 w 8071474"/>
              <a:gd name="connsiteY57" fmla="*/ 2093913 h 6858000"/>
              <a:gd name="connsiteX58" fmla="*/ 2424583 w 8071474"/>
              <a:gd name="connsiteY58" fmla="*/ 2096770 h 6858000"/>
              <a:gd name="connsiteX59" fmla="*/ 2430199 w 8071474"/>
              <a:gd name="connsiteY59" fmla="*/ 2099628 h 6858000"/>
              <a:gd name="connsiteX60" fmla="*/ 2435520 w 8071474"/>
              <a:gd name="connsiteY60" fmla="*/ 2101850 h 6858000"/>
              <a:gd name="connsiteX61" fmla="*/ 2441136 w 8071474"/>
              <a:gd name="connsiteY61" fmla="*/ 2104073 h 6858000"/>
              <a:gd name="connsiteX62" fmla="*/ 2447047 w 8071474"/>
              <a:gd name="connsiteY62" fmla="*/ 2105660 h 6858000"/>
              <a:gd name="connsiteX63" fmla="*/ 2452663 w 8071474"/>
              <a:gd name="connsiteY63" fmla="*/ 2107565 h 6858000"/>
              <a:gd name="connsiteX64" fmla="*/ 2458574 w 8071474"/>
              <a:gd name="connsiteY64" fmla="*/ 2108518 h 6858000"/>
              <a:gd name="connsiteX65" fmla="*/ 2464190 w 8071474"/>
              <a:gd name="connsiteY65" fmla="*/ 2109788 h 6858000"/>
              <a:gd name="connsiteX66" fmla="*/ 2469806 w 8071474"/>
              <a:gd name="connsiteY66" fmla="*/ 2110423 h 6858000"/>
              <a:gd name="connsiteX67" fmla="*/ 2476013 w 8071474"/>
              <a:gd name="connsiteY67" fmla="*/ 2110740 h 6858000"/>
              <a:gd name="connsiteX68" fmla="*/ 2481925 w 8071474"/>
              <a:gd name="connsiteY68" fmla="*/ 2111058 h 6858000"/>
              <a:gd name="connsiteX69" fmla="*/ 2487836 w 8071474"/>
              <a:gd name="connsiteY69" fmla="*/ 2110740 h 6858000"/>
              <a:gd name="connsiteX70" fmla="*/ 2493747 w 8071474"/>
              <a:gd name="connsiteY70" fmla="*/ 2110423 h 6858000"/>
              <a:gd name="connsiteX71" fmla="*/ 2499363 w 8071474"/>
              <a:gd name="connsiteY71" fmla="*/ 2109788 h 6858000"/>
              <a:gd name="connsiteX72" fmla="*/ 2505570 w 8071474"/>
              <a:gd name="connsiteY72" fmla="*/ 2108518 h 6858000"/>
              <a:gd name="connsiteX73" fmla="*/ 2511186 w 8071474"/>
              <a:gd name="connsiteY73" fmla="*/ 2107565 h 6858000"/>
              <a:gd name="connsiteX74" fmla="*/ 2517098 w 8071474"/>
              <a:gd name="connsiteY74" fmla="*/ 2105660 h 6858000"/>
              <a:gd name="connsiteX75" fmla="*/ 2522714 w 8071474"/>
              <a:gd name="connsiteY75" fmla="*/ 2104073 h 6858000"/>
              <a:gd name="connsiteX76" fmla="*/ 2528034 w 8071474"/>
              <a:gd name="connsiteY76" fmla="*/ 2101850 h 6858000"/>
              <a:gd name="connsiteX77" fmla="*/ 2533945 w 8071474"/>
              <a:gd name="connsiteY77" fmla="*/ 2099628 h 6858000"/>
              <a:gd name="connsiteX78" fmla="*/ 2539266 w 8071474"/>
              <a:gd name="connsiteY78" fmla="*/ 2096770 h 6858000"/>
              <a:gd name="connsiteX79" fmla="*/ 2544290 w 8071474"/>
              <a:gd name="connsiteY79" fmla="*/ 2093913 h 6858000"/>
              <a:gd name="connsiteX80" fmla="*/ 2549611 w 8071474"/>
              <a:gd name="connsiteY80" fmla="*/ 2090738 h 6858000"/>
              <a:gd name="connsiteX81" fmla="*/ 2554635 w 8071474"/>
              <a:gd name="connsiteY81" fmla="*/ 2087245 h 6858000"/>
              <a:gd name="connsiteX82" fmla="*/ 2559660 w 8071474"/>
              <a:gd name="connsiteY82" fmla="*/ 2083435 h 6858000"/>
              <a:gd name="connsiteX83" fmla="*/ 2564389 w 8071474"/>
              <a:gd name="connsiteY83" fmla="*/ 2079308 h 6858000"/>
              <a:gd name="connsiteX84" fmla="*/ 2569119 w 8071474"/>
              <a:gd name="connsiteY84" fmla="*/ 2074863 h 6858000"/>
              <a:gd name="connsiteX85" fmla="*/ 2573257 w 8071474"/>
              <a:gd name="connsiteY85" fmla="*/ 2070100 h 6858000"/>
              <a:gd name="connsiteX86" fmla="*/ 2577395 w 8071474"/>
              <a:gd name="connsiteY86" fmla="*/ 2065655 h 6858000"/>
              <a:gd name="connsiteX87" fmla="*/ 2581237 w 8071474"/>
              <a:gd name="connsiteY87" fmla="*/ 2060575 h 6858000"/>
              <a:gd name="connsiteX88" fmla="*/ 2584784 w 8071474"/>
              <a:gd name="connsiteY88" fmla="*/ 2055495 h 6858000"/>
              <a:gd name="connsiteX89" fmla="*/ 2588035 w 8071474"/>
              <a:gd name="connsiteY89" fmla="*/ 2050415 h 6858000"/>
              <a:gd name="connsiteX90" fmla="*/ 2590991 w 8071474"/>
              <a:gd name="connsiteY90" fmla="*/ 2045018 h 6858000"/>
              <a:gd name="connsiteX91" fmla="*/ 2593651 w 8071474"/>
              <a:gd name="connsiteY91" fmla="*/ 2039620 h 6858000"/>
              <a:gd name="connsiteX92" fmla="*/ 2596016 w 8071474"/>
              <a:gd name="connsiteY92" fmla="*/ 2034223 h 6858000"/>
              <a:gd name="connsiteX93" fmla="*/ 2598085 w 8071474"/>
              <a:gd name="connsiteY93" fmla="*/ 2028508 h 6858000"/>
              <a:gd name="connsiteX94" fmla="*/ 2599858 w 8071474"/>
              <a:gd name="connsiteY94" fmla="*/ 2022793 h 6858000"/>
              <a:gd name="connsiteX95" fmla="*/ 2601336 w 8071474"/>
              <a:gd name="connsiteY95" fmla="*/ 2017078 h 6858000"/>
              <a:gd name="connsiteX96" fmla="*/ 2602814 w 8071474"/>
              <a:gd name="connsiteY96" fmla="*/ 2011363 h 6858000"/>
              <a:gd name="connsiteX97" fmla="*/ 2603996 w 8071474"/>
              <a:gd name="connsiteY97" fmla="*/ 2005648 h 6858000"/>
              <a:gd name="connsiteX98" fmla="*/ 2604587 w 8071474"/>
              <a:gd name="connsiteY98" fmla="*/ 1999615 h 6858000"/>
              <a:gd name="connsiteX99" fmla="*/ 2604883 w 8071474"/>
              <a:gd name="connsiteY99" fmla="*/ 1993583 h 6858000"/>
              <a:gd name="connsiteX100" fmla="*/ 2604883 w 8071474"/>
              <a:gd name="connsiteY100" fmla="*/ 1987550 h 6858000"/>
              <a:gd name="connsiteX101" fmla="*/ 2604883 w 8071474"/>
              <a:gd name="connsiteY101" fmla="*/ 1981835 h 6858000"/>
              <a:gd name="connsiteX102" fmla="*/ 2604587 w 8071474"/>
              <a:gd name="connsiteY102" fmla="*/ 1976120 h 6858000"/>
              <a:gd name="connsiteX103" fmla="*/ 2603996 w 8071474"/>
              <a:gd name="connsiteY103" fmla="*/ 1970088 h 6858000"/>
              <a:gd name="connsiteX104" fmla="*/ 2602814 w 8071474"/>
              <a:gd name="connsiteY104" fmla="*/ 1964373 h 6858000"/>
              <a:gd name="connsiteX105" fmla="*/ 2601336 w 8071474"/>
              <a:gd name="connsiteY105" fmla="*/ 1958658 h 6858000"/>
              <a:gd name="connsiteX106" fmla="*/ 2599858 w 8071474"/>
              <a:gd name="connsiteY106" fmla="*/ 1952625 h 6858000"/>
              <a:gd name="connsiteX107" fmla="*/ 2598085 w 8071474"/>
              <a:gd name="connsiteY107" fmla="*/ 1946910 h 6858000"/>
              <a:gd name="connsiteX108" fmla="*/ 2596016 w 8071474"/>
              <a:gd name="connsiteY108" fmla="*/ 1941195 h 6858000"/>
              <a:gd name="connsiteX109" fmla="*/ 2593651 w 8071474"/>
              <a:gd name="connsiteY109" fmla="*/ 1935798 h 6858000"/>
              <a:gd name="connsiteX110" fmla="*/ 2590991 w 8071474"/>
              <a:gd name="connsiteY110" fmla="*/ 1930400 h 6858000"/>
              <a:gd name="connsiteX111" fmla="*/ 2588035 w 8071474"/>
              <a:gd name="connsiteY111" fmla="*/ 1925003 h 6858000"/>
              <a:gd name="connsiteX112" fmla="*/ 2584784 w 8071474"/>
              <a:gd name="connsiteY112" fmla="*/ 1919923 h 6858000"/>
              <a:gd name="connsiteX113" fmla="*/ 2581237 w 8071474"/>
              <a:gd name="connsiteY113" fmla="*/ 1915160 h 6858000"/>
              <a:gd name="connsiteX114" fmla="*/ 2577395 w 8071474"/>
              <a:gd name="connsiteY114" fmla="*/ 1910080 h 6858000"/>
              <a:gd name="connsiteX115" fmla="*/ 2573257 w 8071474"/>
              <a:gd name="connsiteY115" fmla="*/ 1905318 h 6858000"/>
              <a:gd name="connsiteX116" fmla="*/ 2569119 w 8071474"/>
              <a:gd name="connsiteY116" fmla="*/ 1900555 h 6858000"/>
              <a:gd name="connsiteX117" fmla="*/ 1590477 w 8071474"/>
              <a:gd name="connsiteY117" fmla="*/ 922020 h 6858000"/>
              <a:gd name="connsiteX118" fmla="*/ 1272736 w 8071474"/>
              <a:gd name="connsiteY118" fmla="*/ 604203 h 6858000"/>
              <a:gd name="connsiteX119" fmla="*/ 1268303 w 8071474"/>
              <a:gd name="connsiteY119" fmla="*/ 599440 h 6858000"/>
              <a:gd name="connsiteX120" fmla="*/ 1264165 w 8071474"/>
              <a:gd name="connsiteY120" fmla="*/ 594995 h 6858000"/>
              <a:gd name="connsiteX121" fmla="*/ 1260322 w 8071474"/>
              <a:gd name="connsiteY121" fmla="*/ 589915 h 6858000"/>
              <a:gd name="connsiteX122" fmla="*/ 1256776 w 8071474"/>
              <a:gd name="connsiteY122" fmla="*/ 584835 h 6858000"/>
              <a:gd name="connsiteX123" fmla="*/ 1253524 w 8071474"/>
              <a:gd name="connsiteY123" fmla="*/ 579755 h 6858000"/>
              <a:gd name="connsiteX124" fmla="*/ 1250864 w 8071474"/>
              <a:gd name="connsiteY124" fmla="*/ 574358 h 6858000"/>
              <a:gd name="connsiteX125" fmla="*/ 1247908 w 8071474"/>
              <a:gd name="connsiteY125" fmla="*/ 568960 h 6858000"/>
              <a:gd name="connsiteX126" fmla="*/ 1245839 w 8071474"/>
              <a:gd name="connsiteY126" fmla="*/ 563563 h 6858000"/>
              <a:gd name="connsiteX127" fmla="*/ 1243475 w 8071474"/>
              <a:gd name="connsiteY127" fmla="*/ 557848 h 6858000"/>
              <a:gd name="connsiteX128" fmla="*/ 1241701 w 8071474"/>
              <a:gd name="connsiteY128" fmla="*/ 552133 h 6858000"/>
              <a:gd name="connsiteX129" fmla="*/ 1239928 w 8071474"/>
              <a:gd name="connsiteY129" fmla="*/ 546418 h 6858000"/>
              <a:gd name="connsiteX130" fmla="*/ 1238746 w 8071474"/>
              <a:gd name="connsiteY130" fmla="*/ 540703 h 6858000"/>
              <a:gd name="connsiteX131" fmla="*/ 1237859 w 8071474"/>
              <a:gd name="connsiteY131" fmla="*/ 534988 h 6858000"/>
              <a:gd name="connsiteX132" fmla="*/ 1236972 w 8071474"/>
              <a:gd name="connsiteY132" fmla="*/ 528638 h 6858000"/>
              <a:gd name="connsiteX133" fmla="*/ 1236677 w 8071474"/>
              <a:gd name="connsiteY133" fmla="*/ 522923 h 6858000"/>
              <a:gd name="connsiteX134" fmla="*/ 1236381 w 8071474"/>
              <a:gd name="connsiteY134" fmla="*/ 516890 h 6858000"/>
              <a:gd name="connsiteX135" fmla="*/ 1236677 w 8071474"/>
              <a:gd name="connsiteY135" fmla="*/ 511175 h 6858000"/>
              <a:gd name="connsiteX136" fmla="*/ 1236972 w 8071474"/>
              <a:gd name="connsiteY136" fmla="*/ 505460 h 6858000"/>
              <a:gd name="connsiteX137" fmla="*/ 1237859 w 8071474"/>
              <a:gd name="connsiteY137" fmla="*/ 499428 h 6858000"/>
              <a:gd name="connsiteX138" fmla="*/ 1238746 w 8071474"/>
              <a:gd name="connsiteY138" fmla="*/ 493713 h 6858000"/>
              <a:gd name="connsiteX139" fmla="*/ 1239928 w 8071474"/>
              <a:gd name="connsiteY139" fmla="*/ 487680 h 6858000"/>
              <a:gd name="connsiteX140" fmla="*/ 1241701 w 8071474"/>
              <a:gd name="connsiteY140" fmla="*/ 481965 h 6858000"/>
              <a:gd name="connsiteX141" fmla="*/ 1243475 w 8071474"/>
              <a:gd name="connsiteY141" fmla="*/ 476250 h 6858000"/>
              <a:gd name="connsiteX142" fmla="*/ 1245839 w 8071474"/>
              <a:gd name="connsiteY142" fmla="*/ 470535 h 6858000"/>
              <a:gd name="connsiteX143" fmla="*/ 1247908 w 8071474"/>
              <a:gd name="connsiteY143" fmla="*/ 465138 h 6858000"/>
              <a:gd name="connsiteX144" fmla="*/ 1250864 w 8071474"/>
              <a:gd name="connsiteY144" fmla="*/ 459740 h 6858000"/>
              <a:gd name="connsiteX145" fmla="*/ 1253524 w 8071474"/>
              <a:gd name="connsiteY145" fmla="*/ 454343 h 6858000"/>
              <a:gd name="connsiteX146" fmla="*/ 1256776 w 8071474"/>
              <a:gd name="connsiteY146" fmla="*/ 449263 h 6858000"/>
              <a:gd name="connsiteX147" fmla="*/ 1260322 w 8071474"/>
              <a:gd name="connsiteY147" fmla="*/ 444500 h 6858000"/>
              <a:gd name="connsiteX148" fmla="*/ 1264165 w 8071474"/>
              <a:gd name="connsiteY148" fmla="*/ 439420 h 6858000"/>
              <a:gd name="connsiteX149" fmla="*/ 1268303 w 8071474"/>
              <a:gd name="connsiteY149" fmla="*/ 434658 h 6858000"/>
              <a:gd name="connsiteX150" fmla="*/ 1272736 w 8071474"/>
              <a:gd name="connsiteY150" fmla="*/ 429895 h 6858000"/>
              <a:gd name="connsiteX151" fmla="*/ 1277466 w 8071474"/>
              <a:gd name="connsiteY151" fmla="*/ 425768 h 6858000"/>
              <a:gd name="connsiteX152" fmla="*/ 1281899 w 8071474"/>
              <a:gd name="connsiteY152" fmla="*/ 421323 h 6858000"/>
              <a:gd name="connsiteX153" fmla="*/ 1286924 w 8071474"/>
              <a:gd name="connsiteY153" fmla="*/ 417830 h 6858000"/>
              <a:gd name="connsiteX154" fmla="*/ 1291949 w 8071474"/>
              <a:gd name="connsiteY154" fmla="*/ 414338 h 6858000"/>
              <a:gd name="connsiteX155" fmla="*/ 1296973 w 8071474"/>
              <a:gd name="connsiteY155" fmla="*/ 410845 h 6858000"/>
              <a:gd name="connsiteX156" fmla="*/ 1302589 w 8071474"/>
              <a:gd name="connsiteY156" fmla="*/ 407988 h 6858000"/>
              <a:gd name="connsiteX157" fmla="*/ 1307910 w 8071474"/>
              <a:gd name="connsiteY157" fmla="*/ 405130 h 6858000"/>
              <a:gd name="connsiteX158" fmla="*/ 1313230 w 8071474"/>
              <a:gd name="connsiteY158" fmla="*/ 402908 h 6858000"/>
              <a:gd name="connsiteX159" fmla="*/ 1318846 w 8071474"/>
              <a:gd name="connsiteY159" fmla="*/ 401003 h 6858000"/>
              <a:gd name="connsiteX160" fmla="*/ 1324757 w 8071474"/>
              <a:gd name="connsiteY160" fmla="*/ 399098 h 6858000"/>
              <a:gd name="connsiteX161" fmla="*/ 1330373 w 8071474"/>
              <a:gd name="connsiteY161" fmla="*/ 397193 h 6858000"/>
              <a:gd name="connsiteX162" fmla="*/ 1336285 w 8071474"/>
              <a:gd name="connsiteY162" fmla="*/ 396240 h 6858000"/>
              <a:gd name="connsiteX163" fmla="*/ 1341901 w 8071474"/>
              <a:gd name="connsiteY163" fmla="*/ 395288 h 6858000"/>
              <a:gd name="connsiteX164" fmla="*/ 1348108 w 8071474"/>
              <a:gd name="connsiteY164" fmla="*/ 394335 h 6858000"/>
              <a:gd name="connsiteX165" fmla="*/ 1353723 w 8071474"/>
              <a:gd name="connsiteY165" fmla="*/ 394018 h 6858000"/>
              <a:gd name="connsiteX166" fmla="*/ 1359930 w 8071474"/>
              <a:gd name="connsiteY166" fmla="*/ 393700 h 6858000"/>
              <a:gd name="connsiteX167" fmla="*/ 1365546 w 8071474"/>
              <a:gd name="connsiteY167" fmla="*/ 394018 h 6858000"/>
              <a:gd name="connsiteX168" fmla="*/ 1371458 w 8071474"/>
              <a:gd name="connsiteY168" fmla="*/ 394335 h 6858000"/>
              <a:gd name="connsiteX169" fmla="*/ 1377665 w 8071474"/>
              <a:gd name="connsiteY169" fmla="*/ 395288 h 6858000"/>
              <a:gd name="connsiteX170" fmla="*/ 1383281 w 8071474"/>
              <a:gd name="connsiteY170" fmla="*/ 396240 h 6858000"/>
              <a:gd name="connsiteX171" fmla="*/ 1388897 w 8071474"/>
              <a:gd name="connsiteY171" fmla="*/ 397193 h 6858000"/>
              <a:gd name="connsiteX172" fmla="*/ 1394808 w 8071474"/>
              <a:gd name="connsiteY172" fmla="*/ 399098 h 6858000"/>
              <a:gd name="connsiteX173" fmla="*/ 1400424 w 8071474"/>
              <a:gd name="connsiteY173" fmla="*/ 401003 h 6858000"/>
              <a:gd name="connsiteX174" fmla="*/ 1406335 w 8071474"/>
              <a:gd name="connsiteY174" fmla="*/ 402908 h 6858000"/>
              <a:gd name="connsiteX175" fmla="*/ 1411656 w 8071474"/>
              <a:gd name="connsiteY175" fmla="*/ 405130 h 6858000"/>
              <a:gd name="connsiteX176" fmla="*/ 1416976 w 8071474"/>
              <a:gd name="connsiteY176" fmla="*/ 407988 h 6858000"/>
              <a:gd name="connsiteX177" fmla="*/ 1422296 w 8071474"/>
              <a:gd name="connsiteY177" fmla="*/ 410845 h 6858000"/>
              <a:gd name="connsiteX178" fmla="*/ 1427617 w 8071474"/>
              <a:gd name="connsiteY178" fmla="*/ 414338 h 6858000"/>
              <a:gd name="connsiteX179" fmla="*/ 1432641 w 8071474"/>
              <a:gd name="connsiteY179" fmla="*/ 417830 h 6858000"/>
              <a:gd name="connsiteX180" fmla="*/ 1437666 w 8071474"/>
              <a:gd name="connsiteY180" fmla="*/ 421323 h 6858000"/>
              <a:gd name="connsiteX181" fmla="*/ 1442100 w 8071474"/>
              <a:gd name="connsiteY181" fmla="*/ 425768 h 6858000"/>
              <a:gd name="connsiteX182" fmla="*/ 1446829 w 8071474"/>
              <a:gd name="connsiteY182" fmla="*/ 429895 h 6858000"/>
              <a:gd name="connsiteX183" fmla="*/ 1907036 w 8071474"/>
              <a:gd name="connsiteY183" fmla="*/ 890270 h 6858000"/>
              <a:gd name="connsiteX184" fmla="*/ 2165662 w 8071474"/>
              <a:gd name="connsiteY184" fmla="*/ 1148715 h 6858000"/>
              <a:gd name="connsiteX185" fmla="*/ 2170391 w 8071474"/>
              <a:gd name="connsiteY185" fmla="*/ 1153160 h 6858000"/>
              <a:gd name="connsiteX186" fmla="*/ 2175416 w 8071474"/>
              <a:gd name="connsiteY186" fmla="*/ 1157288 h 6858000"/>
              <a:gd name="connsiteX187" fmla="*/ 2180145 w 8071474"/>
              <a:gd name="connsiteY187" fmla="*/ 1161098 h 6858000"/>
              <a:gd name="connsiteX188" fmla="*/ 2185170 w 8071474"/>
              <a:gd name="connsiteY188" fmla="*/ 1164590 h 6858000"/>
              <a:gd name="connsiteX189" fmla="*/ 2190490 w 8071474"/>
              <a:gd name="connsiteY189" fmla="*/ 1167765 h 6858000"/>
              <a:gd name="connsiteX190" fmla="*/ 2195810 w 8071474"/>
              <a:gd name="connsiteY190" fmla="*/ 1170623 h 6858000"/>
              <a:gd name="connsiteX191" fmla="*/ 2201130 w 8071474"/>
              <a:gd name="connsiteY191" fmla="*/ 1173480 h 6858000"/>
              <a:gd name="connsiteX192" fmla="*/ 2206746 w 8071474"/>
              <a:gd name="connsiteY192" fmla="*/ 1176020 h 6858000"/>
              <a:gd name="connsiteX193" fmla="*/ 2212362 w 8071474"/>
              <a:gd name="connsiteY193" fmla="*/ 1177925 h 6858000"/>
              <a:gd name="connsiteX194" fmla="*/ 2217683 w 8071474"/>
              <a:gd name="connsiteY194" fmla="*/ 1180148 h 6858000"/>
              <a:gd name="connsiteX195" fmla="*/ 2223594 w 8071474"/>
              <a:gd name="connsiteY195" fmla="*/ 1181418 h 6858000"/>
              <a:gd name="connsiteX196" fmla="*/ 2229505 w 8071474"/>
              <a:gd name="connsiteY196" fmla="*/ 1182688 h 6858000"/>
              <a:gd name="connsiteX197" fmla="*/ 2235417 w 8071474"/>
              <a:gd name="connsiteY197" fmla="*/ 1183640 h 6858000"/>
              <a:gd name="connsiteX198" fmla="*/ 2241033 w 8071474"/>
              <a:gd name="connsiteY198" fmla="*/ 1184275 h 6858000"/>
              <a:gd name="connsiteX199" fmla="*/ 2247240 w 8071474"/>
              <a:gd name="connsiteY199" fmla="*/ 1184593 h 6858000"/>
              <a:gd name="connsiteX200" fmla="*/ 2252856 w 8071474"/>
              <a:gd name="connsiteY200" fmla="*/ 1185228 h 6858000"/>
              <a:gd name="connsiteX201" fmla="*/ 2259063 w 8071474"/>
              <a:gd name="connsiteY201" fmla="*/ 1184593 h 6858000"/>
              <a:gd name="connsiteX202" fmla="*/ 2264679 w 8071474"/>
              <a:gd name="connsiteY202" fmla="*/ 1184275 h 6858000"/>
              <a:gd name="connsiteX203" fmla="*/ 2270590 w 8071474"/>
              <a:gd name="connsiteY203" fmla="*/ 1183640 h 6858000"/>
              <a:gd name="connsiteX204" fmla="*/ 2276797 w 8071474"/>
              <a:gd name="connsiteY204" fmla="*/ 1182688 h 6858000"/>
              <a:gd name="connsiteX205" fmla="*/ 2282413 w 8071474"/>
              <a:gd name="connsiteY205" fmla="*/ 1181418 h 6858000"/>
              <a:gd name="connsiteX206" fmla="*/ 2288029 w 8071474"/>
              <a:gd name="connsiteY206" fmla="*/ 1180148 h 6858000"/>
              <a:gd name="connsiteX207" fmla="*/ 2293940 w 8071474"/>
              <a:gd name="connsiteY207" fmla="*/ 1177925 h 6858000"/>
              <a:gd name="connsiteX208" fmla="*/ 2299261 w 8071474"/>
              <a:gd name="connsiteY208" fmla="*/ 1176020 h 6858000"/>
              <a:gd name="connsiteX209" fmla="*/ 2304581 w 8071474"/>
              <a:gd name="connsiteY209" fmla="*/ 1173480 h 6858000"/>
              <a:gd name="connsiteX210" fmla="*/ 2310492 w 8071474"/>
              <a:gd name="connsiteY210" fmla="*/ 1170623 h 6858000"/>
              <a:gd name="connsiteX211" fmla="*/ 2315517 w 8071474"/>
              <a:gd name="connsiteY211" fmla="*/ 1167765 h 6858000"/>
              <a:gd name="connsiteX212" fmla="*/ 2320837 w 8071474"/>
              <a:gd name="connsiteY212" fmla="*/ 1164590 h 6858000"/>
              <a:gd name="connsiteX213" fmla="*/ 2325862 w 8071474"/>
              <a:gd name="connsiteY213" fmla="*/ 1161098 h 6858000"/>
              <a:gd name="connsiteX214" fmla="*/ 2330887 w 8071474"/>
              <a:gd name="connsiteY214" fmla="*/ 1157288 h 6858000"/>
              <a:gd name="connsiteX215" fmla="*/ 2335616 w 8071474"/>
              <a:gd name="connsiteY215" fmla="*/ 1153160 h 6858000"/>
              <a:gd name="connsiteX216" fmla="*/ 2340345 w 8071474"/>
              <a:gd name="connsiteY216" fmla="*/ 1148715 h 6858000"/>
              <a:gd name="connsiteX217" fmla="*/ 2344483 w 8071474"/>
              <a:gd name="connsiteY217" fmla="*/ 1144270 h 6858000"/>
              <a:gd name="connsiteX218" fmla="*/ 2348621 w 8071474"/>
              <a:gd name="connsiteY218" fmla="*/ 1139508 h 6858000"/>
              <a:gd name="connsiteX219" fmla="*/ 2352464 w 8071474"/>
              <a:gd name="connsiteY219" fmla="*/ 1134428 h 6858000"/>
              <a:gd name="connsiteX220" fmla="*/ 2356011 w 8071474"/>
              <a:gd name="connsiteY220" fmla="*/ 1129348 h 6858000"/>
              <a:gd name="connsiteX221" fmla="*/ 2359262 w 8071474"/>
              <a:gd name="connsiteY221" fmla="*/ 1124268 h 6858000"/>
              <a:gd name="connsiteX222" fmla="*/ 2362218 w 8071474"/>
              <a:gd name="connsiteY222" fmla="*/ 1118870 h 6858000"/>
              <a:gd name="connsiteX223" fmla="*/ 2364582 w 8071474"/>
              <a:gd name="connsiteY223" fmla="*/ 1113473 h 6858000"/>
              <a:gd name="connsiteX224" fmla="*/ 2367242 w 8071474"/>
              <a:gd name="connsiteY224" fmla="*/ 1108075 h 6858000"/>
              <a:gd name="connsiteX225" fmla="*/ 2369311 w 8071474"/>
              <a:gd name="connsiteY225" fmla="*/ 1102360 h 6858000"/>
              <a:gd name="connsiteX226" fmla="*/ 2371085 w 8071474"/>
              <a:gd name="connsiteY226" fmla="*/ 1096645 h 6858000"/>
              <a:gd name="connsiteX227" fmla="*/ 2372563 w 8071474"/>
              <a:gd name="connsiteY227" fmla="*/ 1090930 h 6858000"/>
              <a:gd name="connsiteX228" fmla="*/ 2374041 w 8071474"/>
              <a:gd name="connsiteY228" fmla="*/ 1085215 h 6858000"/>
              <a:gd name="connsiteX229" fmla="*/ 2375223 w 8071474"/>
              <a:gd name="connsiteY229" fmla="*/ 1079500 h 6858000"/>
              <a:gd name="connsiteX230" fmla="*/ 2375814 w 8071474"/>
              <a:gd name="connsiteY230" fmla="*/ 1073785 h 6858000"/>
              <a:gd name="connsiteX231" fmla="*/ 2376110 w 8071474"/>
              <a:gd name="connsiteY231" fmla="*/ 1067753 h 6858000"/>
              <a:gd name="connsiteX232" fmla="*/ 2376110 w 8071474"/>
              <a:gd name="connsiteY232" fmla="*/ 1061720 h 6858000"/>
              <a:gd name="connsiteX233" fmla="*/ 2376110 w 8071474"/>
              <a:gd name="connsiteY233" fmla="*/ 1055688 h 6858000"/>
              <a:gd name="connsiteX234" fmla="*/ 2375814 w 8071474"/>
              <a:gd name="connsiteY234" fmla="*/ 1049973 h 6858000"/>
              <a:gd name="connsiteX235" fmla="*/ 2375223 w 8071474"/>
              <a:gd name="connsiteY235" fmla="*/ 1043940 h 6858000"/>
              <a:gd name="connsiteX236" fmla="*/ 2374041 w 8071474"/>
              <a:gd name="connsiteY236" fmla="*/ 1038225 h 6858000"/>
              <a:gd name="connsiteX237" fmla="*/ 2372563 w 8071474"/>
              <a:gd name="connsiteY237" fmla="*/ 1032510 h 6858000"/>
              <a:gd name="connsiteX238" fmla="*/ 2371085 w 8071474"/>
              <a:gd name="connsiteY238" fmla="*/ 1026795 h 6858000"/>
              <a:gd name="connsiteX239" fmla="*/ 2369311 w 8071474"/>
              <a:gd name="connsiteY239" fmla="*/ 1021080 h 6858000"/>
              <a:gd name="connsiteX240" fmla="*/ 2367242 w 8071474"/>
              <a:gd name="connsiteY240" fmla="*/ 1015683 h 6858000"/>
              <a:gd name="connsiteX241" fmla="*/ 2364582 w 8071474"/>
              <a:gd name="connsiteY241" fmla="*/ 1009650 h 6858000"/>
              <a:gd name="connsiteX242" fmla="*/ 2362218 w 8071474"/>
              <a:gd name="connsiteY242" fmla="*/ 1004253 h 6858000"/>
              <a:gd name="connsiteX243" fmla="*/ 2359262 w 8071474"/>
              <a:gd name="connsiteY243" fmla="*/ 998855 h 6858000"/>
              <a:gd name="connsiteX244" fmla="*/ 2356011 w 8071474"/>
              <a:gd name="connsiteY244" fmla="*/ 994093 h 6858000"/>
              <a:gd name="connsiteX245" fmla="*/ 2352464 w 8071474"/>
              <a:gd name="connsiteY245" fmla="*/ 989013 h 6858000"/>
              <a:gd name="connsiteX246" fmla="*/ 2348621 w 8071474"/>
              <a:gd name="connsiteY246" fmla="*/ 983933 h 6858000"/>
              <a:gd name="connsiteX247" fmla="*/ 2344483 w 8071474"/>
              <a:gd name="connsiteY247" fmla="*/ 979170 h 6858000"/>
              <a:gd name="connsiteX248" fmla="*/ 2340345 w 8071474"/>
              <a:gd name="connsiteY248" fmla="*/ 974725 h 6858000"/>
              <a:gd name="connsiteX249" fmla="*/ 2240737 w 8071474"/>
              <a:gd name="connsiteY249" fmla="*/ 875030 h 6858000"/>
              <a:gd name="connsiteX250" fmla="*/ 1991865 w 8071474"/>
              <a:gd name="connsiteY250" fmla="*/ 626428 h 6858000"/>
              <a:gd name="connsiteX251" fmla="*/ 1987431 w 8071474"/>
              <a:gd name="connsiteY251" fmla="*/ 621665 h 6858000"/>
              <a:gd name="connsiteX252" fmla="*/ 1983589 w 8071474"/>
              <a:gd name="connsiteY252" fmla="*/ 616903 h 6858000"/>
              <a:gd name="connsiteX253" fmla="*/ 1979451 w 8071474"/>
              <a:gd name="connsiteY253" fmla="*/ 612140 h 6858000"/>
              <a:gd name="connsiteX254" fmla="*/ 1975904 w 8071474"/>
              <a:gd name="connsiteY254" fmla="*/ 607060 h 6858000"/>
              <a:gd name="connsiteX255" fmla="*/ 1972653 w 8071474"/>
              <a:gd name="connsiteY255" fmla="*/ 601663 h 6858000"/>
              <a:gd name="connsiteX256" fmla="*/ 1969993 w 8071474"/>
              <a:gd name="connsiteY256" fmla="*/ 596265 h 6858000"/>
              <a:gd name="connsiteX257" fmla="*/ 1967037 w 8071474"/>
              <a:gd name="connsiteY257" fmla="*/ 590868 h 6858000"/>
              <a:gd name="connsiteX258" fmla="*/ 1964968 w 8071474"/>
              <a:gd name="connsiteY258" fmla="*/ 585470 h 6858000"/>
              <a:gd name="connsiteX259" fmla="*/ 1962603 w 8071474"/>
              <a:gd name="connsiteY259" fmla="*/ 579755 h 6858000"/>
              <a:gd name="connsiteX260" fmla="*/ 1960830 w 8071474"/>
              <a:gd name="connsiteY260" fmla="*/ 574358 h 6858000"/>
              <a:gd name="connsiteX261" fmla="*/ 1959056 w 8071474"/>
              <a:gd name="connsiteY261" fmla="*/ 568643 h 6858000"/>
              <a:gd name="connsiteX262" fmla="*/ 1958170 w 8071474"/>
              <a:gd name="connsiteY262" fmla="*/ 562610 h 6858000"/>
              <a:gd name="connsiteX263" fmla="*/ 1956987 w 8071474"/>
              <a:gd name="connsiteY263" fmla="*/ 556895 h 6858000"/>
              <a:gd name="connsiteX264" fmla="*/ 1956396 w 8071474"/>
              <a:gd name="connsiteY264" fmla="*/ 551180 h 6858000"/>
              <a:gd name="connsiteX265" fmla="*/ 1955805 w 8071474"/>
              <a:gd name="connsiteY265" fmla="*/ 544830 h 6858000"/>
              <a:gd name="connsiteX266" fmla="*/ 1955805 w 8071474"/>
              <a:gd name="connsiteY266" fmla="*/ 539115 h 6858000"/>
              <a:gd name="connsiteX267" fmla="*/ 1955805 w 8071474"/>
              <a:gd name="connsiteY267" fmla="*/ 533083 h 6858000"/>
              <a:gd name="connsiteX268" fmla="*/ 1956396 w 8071474"/>
              <a:gd name="connsiteY268" fmla="*/ 527368 h 6858000"/>
              <a:gd name="connsiteX269" fmla="*/ 1956987 w 8071474"/>
              <a:gd name="connsiteY269" fmla="*/ 521653 h 6858000"/>
              <a:gd name="connsiteX270" fmla="*/ 1958170 w 8071474"/>
              <a:gd name="connsiteY270" fmla="*/ 515620 h 6858000"/>
              <a:gd name="connsiteX271" fmla="*/ 1959056 w 8071474"/>
              <a:gd name="connsiteY271" fmla="*/ 509588 h 6858000"/>
              <a:gd name="connsiteX272" fmla="*/ 1960830 w 8071474"/>
              <a:gd name="connsiteY272" fmla="*/ 503873 h 6858000"/>
              <a:gd name="connsiteX273" fmla="*/ 1962603 w 8071474"/>
              <a:gd name="connsiteY273" fmla="*/ 498158 h 6858000"/>
              <a:gd name="connsiteX274" fmla="*/ 1964968 w 8071474"/>
              <a:gd name="connsiteY274" fmla="*/ 492760 h 6858000"/>
              <a:gd name="connsiteX275" fmla="*/ 1967037 w 8071474"/>
              <a:gd name="connsiteY275" fmla="*/ 487363 h 6858000"/>
              <a:gd name="connsiteX276" fmla="*/ 1969993 w 8071474"/>
              <a:gd name="connsiteY276" fmla="*/ 481648 h 6858000"/>
              <a:gd name="connsiteX277" fmla="*/ 1972653 w 8071474"/>
              <a:gd name="connsiteY277" fmla="*/ 476568 h 6858000"/>
              <a:gd name="connsiteX278" fmla="*/ 1975904 w 8071474"/>
              <a:gd name="connsiteY278" fmla="*/ 471170 h 6858000"/>
              <a:gd name="connsiteX279" fmla="*/ 1979451 w 8071474"/>
              <a:gd name="connsiteY279" fmla="*/ 466408 h 6858000"/>
              <a:gd name="connsiteX280" fmla="*/ 1983589 w 8071474"/>
              <a:gd name="connsiteY280" fmla="*/ 461328 h 6858000"/>
              <a:gd name="connsiteX281" fmla="*/ 1987431 w 8071474"/>
              <a:gd name="connsiteY281" fmla="*/ 456565 h 6858000"/>
              <a:gd name="connsiteX282" fmla="*/ 1991865 w 8071474"/>
              <a:gd name="connsiteY282" fmla="*/ 451803 h 6858000"/>
              <a:gd name="connsiteX283" fmla="*/ 1996594 w 8071474"/>
              <a:gd name="connsiteY283" fmla="*/ 447675 h 6858000"/>
              <a:gd name="connsiteX284" fmla="*/ 2001028 w 8071474"/>
              <a:gd name="connsiteY284" fmla="*/ 443548 h 6858000"/>
              <a:gd name="connsiteX285" fmla="*/ 2006052 w 8071474"/>
              <a:gd name="connsiteY285" fmla="*/ 439738 h 6858000"/>
              <a:gd name="connsiteX286" fmla="*/ 2011077 w 8071474"/>
              <a:gd name="connsiteY286" fmla="*/ 436245 h 6858000"/>
              <a:gd name="connsiteX287" fmla="*/ 2016102 w 8071474"/>
              <a:gd name="connsiteY287" fmla="*/ 432753 h 6858000"/>
              <a:gd name="connsiteX288" fmla="*/ 2021718 w 8071474"/>
              <a:gd name="connsiteY288" fmla="*/ 429895 h 6858000"/>
              <a:gd name="connsiteX289" fmla="*/ 2027038 w 8071474"/>
              <a:gd name="connsiteY289" fmla="*/ 427355 h 6858000"/>
              <a:gd name="connsiteX290" fmla="*/ 2032654 w 8071474"/>
              <a:gd name="connsiteY290" fmla="*/ 424815 h 6858000"/>
              <a:gd name="connsiteX291" fmla="*/ 2038270 w 8071474"/>
              <a:gd name="connsiteY291" fmla="*/ 422910 h 6858000"/>
              <a:gd name="connsiteX292" fmla="*/ 2043886 w 8071474"/>
              <a:gd name="connsiteY292" fmla="*/ 421005 h 6858000"/>
              <a:gd name="connsiteX293" fmla="*/ 2049502 w 8071474"/>
              <a:gd name="connsiteY293" fmla="*/ 419735 h 6858000"/>
              <a:gd name="connsiteX294" fmla="*/ 2055413 w 8071474"/>
              <a:gd name="connsiteY294" fmla="*/ 418148 h 6858000"/>
              <a:gd name="connsiteX295" fmla="*/ 2061029 w 8071474"/>
              <a:gd name="connsiteY295" fmla="*/ 417195 h 6858000"/>
              <a:gd name="connsiteX296" fmla="*/ 2067236 w 8071474"/>
              <a:gd name="connsiteY296" fmla="*/ 416243 h 6858000"/>
              <a:gd name="connsiteX297" fmla="*/ 2072852 w 8071474"/>
              <a:gd name="connsiteY297" fmla="*/ 415925 h 6858000"/>
              <a:gd name="connsiteX298" fmla="*/ 2079059 w 8071474"/>
              <a:gd name="connsiteY298" fmla="*/ 415925 h 6858000"/>
              <a:gd name="connsiteX299" fmla="*/ 2084970 w 8071474"/>
              <a:gd name="connsiteY299" fmla="*/ 415925 h 6858000"/>
              <a:gd name="connsiteX300" fmla="*/ 2090882 w 8071474"/>
              <a:gd name="connsiteY300" fmla="*/ 416243 h 6858000"/>
              <a:gd name="connsiteX301" fmla="*/ 2096793 w 8071474"/>
              <a:gd name="connsiteY301" fmla="*/ 417195 h 6858000"/>
              <a:gd name="connsiteX302" fmla="*/ 2102409 w 8071474"/>
              <a:gd name="connsiteY302" fmla="*/ 418148 h 6858000"/>
              <a:gd name="connsiteX303" fmla="*/ 2108321 w 8071474"/>
              <a:gd name="connsiteY303" fmla="*/ 419735 h 6858000"/>
              <a:gd name="connsiteX304" fmla="*/ 2113936 w 8071474"/>
              <a:gd name="connsiteY304" fmla="*/ 421005 h 6858000"/>
              <a:gd name="connsiteX305" fmla="*/ 2119552 w 8071474"/>
              <a:gd name="connsiteY305" fmla="*/ 422910 h 6858000"/>
              <a:gd name="connsiteX306" fmla="*/ 2125464 w 8071474"/>
              <a:gd name="connsiteY306" fmla="*/ 424815 h 6858000"/>
              <a:gd name="connsiteX307" fmla="*/ 2130784 w 8071474"/>
              <a:gd name="connsiteY307" fmla="*/ 427355 h 6858000"/>
              <a:gd name="connsiteX308" fmla="*/ 2136104 w 8071474"/>
              <a:gd name="connsiteY308" fmla="*/ 429895 h 6858000"/>
              <a:gd name="connsiteX309" fmla="*/ 2141720 w 8071474"/>
              <a:gd name="connsiteY309" fmla="*/ 432753 h 6858000"/>
              <a:gd name="connsiteX310" fmla="*/ 2146745 w 8071474"/>
              <a:gd name="connsiteY310" fmla="*/ 436245 h 6858000"/>
              <a:gd name="connsiteX311" fmla="*/ 2152065 w 8071474"/>
              <a:gd name="connsiteY311" fmla="*/ 439738 h 6858000"/>
              <a:gd name="connsiteX312" fmla="*/ 2156795 w 8071474"/>
              <a:gd name="connsiteY312" fmla="*/ 443548 h 6858000"/>
              <a:gd name="connsiteX313" fmla="*/ 2161819 w 8071474"/>
              <a:gd name="connsiteY313" fmla="*/ 447675 h 6858000"/>
              <a:gd name="connsiteX314" fmla="*/ 2165957 w 8071474"/>
              <a:gd name="connsiteY314" fmla="*/ 451803 h 6858000"/>
              <a:gd name="connsiteX315" fmla="*/ 2966073 w 8071474"/>
              <a:gd name="connsiteY315" fmla="*/ 1251903 h 6858000"/>
              <a:gd name="connsiteX316" fmla="*/ 5612631 w 8071474"/>
              <a:gd name="connsiteY316" fmla="*/ 3898583 h 6858000"/>
              <a:gd name="connsiteX317" fmla="*/ 5617360 w 8071474"/>
              <a:gd name="connsiteY317" fmla="*/ 3903345 h 6858000"/>
              <a:gd name="connsiteX318" fmla="*/ 5621498 w 8071474"/>
              <a:gd name="connsiteY318" fmla="*/ 3908425 h 6858000"/>
              <a:gd name="connsiteX319" fmla="*/ 5625341 w 8071474"/>
              <a:gd name="connsiteY319" fmla="*/ 3913505 h 6858000"/>
              <a:gd name="connsiteX320" fmla="*/ 5628888 w 8071474"/>
              <a:gd name="connsiteY320" fmla="*/ 3918585 h 6858000"/>
              <a:gd name="connsiteX321" fmla="*/ 5632139 w 8071474"/>
              <a:gd name="connsiteY321" fmla="*/ 3923348 h 6858000"/>
              <a:gd name="connsiteX322" fmla="*/ 5635094 w 8071474"/>
              <a:gd name="connsiteY322" fmla="*/ 3928745 h 6858000"/>
              <a:gd name="connsiteX323" fmla="*/ 5638050 w 8071474"/>
              <a:gd name="connsiteY323" fmla="*/ 3934460 h 6858000"/>
              <a:gd name="connsiteX324" fmla="*/ 5640415 w 8071474"/>
              <a:gd name="connsiteY324" fmla="*/ 3939858 h 6858000"/>
              <a:gd name="connsiteX325" fmla="*/ 5642484 w 8071474"/>
              <a:gd name="connsiteY325" fmla="*/ 3945890 h 6858000"/>
              <a:gd name="connsiteX326" fmla="*/ 5644257 w 8071474"/>
              <a:gd name="connsiteY326" fmla="*/ 3951605 h 6858000"/>
              <a:gd name="connsiteX327" fmla="*/ 5645735 w 8071474"/>
              <a:gd name="connsiteY327" fmla="*/ 3957320 h 6858000"/>
              <a:gd name="connsiteX328" fmla="*/ 5647213 w 8071474"/>
              <a:gd name="connsiteY328" fmla="*/ 3963353 h 6858000"/>
              <a:gd name="connsiteX329" fmla="*/ 5648100 w 8071474"/>
              <a:gd name="connsiteY329" fmla="*/ 3969068 h 6858000"/>
              <a:gd name="connsiteX330" fmla="*/ 5648691 w 8071474"/>
              <a:gd name="connsiteY330" fmla="*/ 3975100 h 6858000"/>
              <a:gd name="connsiteX331" fmla="*/ 5649282 w 8071474"/>
              <a:gd name="connsiteY331" fmla="*/ 3980815 h 6858000"/>
              <a:gd name="connsiteX332" fmla="*/ 5649282 w 8071474"/>
              <a:gd name="connsiteY332" fmla="*/ 3987165 h 6858000"/>
              <a:gd name="connsiteX333" fmla="*/ 5649282 w 8071474"/>
              <a:gd name="connsiteY333" fmla="*/ 3992880 h 6858000"/>
              <a:gd name="connsiteX334" fmla="*/ 5648691 w 8071474"/>
              <a:gd name="connsiteY334" fmla="*/ 3998913 h 6858000"/>
              <a:gd name="connsiteX335" fmla="*/ 5648100 w 8071474"/>
              <a:gd name="connsiteY335" fmla="*/ 4004945 h 6858000"/>
              <a:gd name="connsiteX336" fmla="*/ 5647213 w 8071474"/>
              <a:gd name="connsiteY336" fmla="*/ 4010660 h 6858000"/>
              <a:gd name="connsiteX337" fmla="*/ 5645735 w 8071474"/>
              <a:gd name="connsiteY337" fmla="*/ 4016375 h 6858000"/>
              <a:gd name="connsiteX338" fmla="*/ 5644257 w 8071474"/>
              <a:gd name="connsiteY338" fmla="*/ 4022725 h 6858000"/>
              <a:gd name="connsiteX339" fmla="*/ 5642484 w 8071474"/>
              <a:gd name="connsiteY339" fmla="*/ 4028440 h 6858000"/>
              <a:gd name="connsiteX340" fmla="*/ 5640415 w 8071474"/>
              <a:gd name="connsiteY340" fmla="*/ 4033838 h 6858000"/>
              <a:gd name="connsiteX341" fmla="*/ 5638050 w 8071474"/>
              <a:gd name="connsiteY341" fmla="*/ 4039553 h 6858000"/>
              <a:gd name="connsiteX342" fmla="*/ 5635094 w 8071474"/>
              <a:gd name="connsiteY342" fmla="*/ 4044950 h 6858000"/>
              <a:gd name="connsiteX343" fmla="*/ 5632139 w 8071474"/>
              <a:gd name="connsiteY343" fmla="*/ 4050348 h 6858000"/>
              <a:gd name="connsiteX344" fmla="*/ 5628888 w 8071474"/>
              <a:gd name="connsiteY344" fmla="*/ 4055745 h 6858000"/>
              <a:gd name="connsiteX345" fmla="*/ 5625341 w 8071474"/>
              <a:gd name="connsiteY345" fmla="*/ 4060825 h 6858000"/>
              <a:gd name="connsiteX346" fmla="*/ 5621498 w 8071474"/>
              <a:gd name="connsiteY346" fmla="*/ 4065588 h 6858000"/>
              <a:gd name="connsiteX347" fmla="*/ 5617360 w 8071474"/>
              <a:gd name="connsiteY347" fmla="*/ 4070350 h 6858000"/>
              <a:gd name="connsiteX348" fmla="*/ 5612631 w 8071474"/>
              <a:gd name="connsiteY348" fmla="*/ 4075113 h 6858000"/>
              <a:gd name="connsiteX349" fmla="*/ 5608198 w 8071474"/>
              <a:gd name="connsiteY349" fmla="*/ 4079875 h 6858000"/>
              <a:gd name="connsiteX350" fmla="*/ 5603468 w 8071474"/>
              <a:gd name="connsiteY350" fmla="*/ 4083685 h 6858000"/>
              <a:gd name="connsiteX351" fmla="*/ 5598443 w 8071474"/>
              <a:gd name="connsiteY351" fmla="*/ 4087495 h 6858000"/>
              <a:gd name="connsiteX352" fmla="*/ 5593419 w 8071474"/>
              <a:gd name="connsiteY352" fmla="*/ 4091305 h 6858000"/>
              <a:gd name="connsiteX353" fmla="*/ 5588098 w 8071474"/>
              <a:gd name="connsiteY353" fmla="*/ 4094480 h 6858000"/>
              <a:gd name="connsiteX354" fmla="*/ 5582482 w 8071474"/>
              <a:gd name="connsiteY354" fmla="*/ 4097338 h 6858000"/>
              <a:gd name="connsiteX355" fmla="*/ 5577162 w 8071474"/>
              <a:gd name="connsiteY355" fmla="*/ 4100195 h 6858000"/>
              <a:gd name="connsiteX356" fmla="*/ 5571842 w 8071474"/>
              <a:gd name="connsiteY356" fmla="*/ 4102418 h 6858000"/>
              <a:gd name="connsiteX357" fmla="*/ 5565931 w 8071474"/>
              <a:gd name="connsiteY357" fmla="*/ 4104640 h 6858000"/>
              <a:gd name="connsiteX358" fmla="*/ 5560315 w 8071474"/>
              <a:gd name="connsiteY358" fmla="*/ 4106545 h 6858000"/>
              <a:gd name="connsiteX359" fmla="*/ 5554699 w 8071474"/>
              <a:gd name="connsiteY359" fmla="*/ 4108133 h 6858000"/>
              <a:gd name="connsiteX360" fmla="*/ 5548492 w 8071474"/>
              <a:gd name="connsiteY360" fmla="*/ 4109403 h 6858000"/>
              <a:gd name="connsiteX361" fmla="*/ 5542580 w 8071474"/>
              <a:gd name="connsiteY361" fmla="*/ 4110355 h 6858000"/>
              <a:gd name="connsiteX362" fmla="*/ 5536669 w 8071474"/>
              <a:gd name="connsiteY362" fmla="*/ 4110990 h 6858000"/>
              <a:gd name="connsiteX363" fmla="*/ 5530758 w 8071474"/>
              <a:gd name="connsiteY363" fmla="*/ 4111308 h 6858000"/>
              <a:gd name="connsiteX364" fmla="*/ 5524846 w 8071474"/>
              <a:gd name="connsiteY364" fmla="*/ 4111625 h 6858000"/>
              <a:gd name="connsiteX365" fmla="*/ 5518639 w 8071474"/>
              <a:gd name="connsiteY365" fmla="*/ 4111308 h 6858000"/>
              <a:gd name="connsiteX366" fmla="*/ 5513023 w 8071474"/>
              <a:gd name="connsiteY366" fmla="*/ 4110990 h 6858000"/>
              <a:gd name="connsiteX367" fmla="*/ 5506816 w 8071474"/>
              <a:gd name="connsiteY367" fmla="*/ 4110355 h 6858000"/>
              <a:gd name="connsiteX368" fmla="*/ 5501200 w 8071474"/>
              <a:gd name="connsiteY368" fmla="*/ 4109403 h 6858000"/>
              <a:gd name="connsiteX369" fmla="*/ 5494993 w 8071474"/>
              <a:gd name="connsiteY369" fmla="*/ 4108133 h 6858000"/>
              <a:gd name="connsiteX370" fmla="*/ 5489081 w 8071474"/>
              <a:gd name="connsiteY370" fmla="*/ 4106545 h 6858000"/>
              <a:gd name="connsiteX371" fmla="*/ 5483466 w 8071474"/>
              <a:gd name="connsiteY371" fmla="*/ 4104640 h 6858000"/>
              <a:gd name="connsiteX372" fmla="*/ 5477850 w 8071474"/>
              <a:gd name="connsiteY372" fmla="*/ 4102418 h 6858000"/>
              <a:gd name="connsiteX373" fmla="*/ 5472234 w 8071474"/>
              <a:gd name="connsiteY373" fmla="*/ 4100195 h 6858000"/>
              <a:gd name="connsiteX374" fmla="*/ 5466913 w 8071474"/>
              <a:gd name="connsiteY374" fmla="*/ 4097338 h 6858000"/>
              <a:gd name="connsiteX375" fmla="*/ 5461593 w 8071474"/>
              <a:gd name="connsiteY375" fmla="*/ 4094480 h 6858000"/>
              <a:gd name="connsiteX376" fmla="*/ 5456273 w 8071474"/>
              <a:gd name="connsiteY376" fmla="*/ 4091305 h 6858000"/>
              <a:gd name="connsiteX377" fmla="*/ 5451248 w 8071474"/>
              <a:gd name="connsiteY377" fmla="*/ 4087495 h 6858000"/>
              <a:gd name="connsiteX378" fmla="*/ 5446223 w 8071474"/>
              <a:gd name="connsiteY378" fmla="*/ 4083685 h 6858000"/>
              <a:gd name="connsiteX379" fmla="*/ 5441495 w 8071474"/>
              <a:gd name="connsiteY379" fmla="*/ 4079875 h 6858000"/>
              <a:gd name="connsiteX380" fmla="*/ 5436765 w 8071474"/>
              <a:gd name="connsiteY380" fmla="*/ 4075113 h 6858000"/>
              <a:gd name="connsiteX381" fmla="*/ 5322379 w 8071474"/>
              <a:gd name="connsiteY381" fmla="*/ 3960813 h 6858000"/>
              <a:gd name="connsiteX382" fmla="*/ 5317945 w 8071474"/>
              <a:gd name="connsiteY382" fmla="*/ 3956368 h 6858000"/>
              <a:gd name="connsiteX383" fmla="*/ 5312921 w 8071474"/>
              <a:gd name="connsiteY383" fmla="*/ 3952240 h 6858000"/>
              <a:gd name="connsiteX384" fmla="*/ 5307896 w 8071474"/>
              <a:gd name="connsiteY384" fmla="*/ 3948748 h 6858000"/>
              <a:gd name="connsiteX385" fmla="*/ 5302871 w 8071474"/>
              <a:gd name="connsiteY385" fmla="*/ 3944938 h 6858000"/>
              <a:gd name="connsiteX386" fmla="*/ 5297255 w 8071474"/>
              <a:gd name="connsiteY386" fmla="*/ 3941763 h 6858000"/>
              <a:gd name="connsiteX387" fmla="*/ 5292230 w 8071474"/>
              <a:gd name="connsiteY387" fmla="*/ 3938588 h 6858000"/>
              <a:gd name="connsiteX388" fmla="*/ 5286615 w 8071474"/>
              <a:gd name="connsiteY388" fmla="*/ 3936048 h 6858000"/>
              <a:gd name="connsiteX389" fmla="*/ 5281294 w 8071474"/>
              <a:gd name="connsiteY389" fmla="*/ 3933508 h 6858000"/>
              <a:gd name="connsiteX390" fmla="*/ 5275383 w 8071474"/>
              <a:gd name="connsiteY390" fmla="*/ 3931285 h 6858000"/>
              <a:gd name="connsiteX391" fmla="*/ 5269767 w 8071474"/>
              <a:gd name="connsiteY391" fmla="*/ 3929698 h 6858000"/>
              <a:gd name="connsiteX392" fmla="*/ 5263855 w 8071474"/>
              <a:gd name="connsiteY392" fmla="*/ 3927793 h 6858000"/>
              <a:gd name="connsiteX393" fmla="*/ 5257944 w 8071474"/>
              <a:gd name="connsiteY393" fmla="*/ 3926840 h 6858000"/>
              <a:gd name="connsiteX394" fmla="*/ 5252033 w 8071474"/>
              <a:gd name="connsiteY394" fmla="*/ 3925570 h 6858000"/>
              <a:gd name="connsiteX395" fmla="*/ 5246121 w 8071474"/>
              <a:gd name="connsiteY395" fmla="*/ 3924935 h 6858000"/>
              <a:gd name="connsiteX396" fmla="*/ 5240210 w 8071474"/>
              <a:gd name="connsiteY396" fmla="*/ 3924618 h 6858000"/>
              <a:gd name="connsiteX397" fmla="*/ 5234298 w 8071474"/>
              <a:gd name="connsiteY397" fmla="*/ 3924618 h 6858000"/>
              <a:gd name="connsiteX398" fmla="*/ 5228091 w 8071474"/>
              <a:gd name="connsiteY398" fmla="*/ 3924618 h 6858000"/>
              <a:gd name="connsiteX399" fmla="*/ 5222180 w 8071474"/>
              <a:gd name="connsiteY399" fmla="*/ 3924935 h 6858000"/>
              <a:gd name="connsiteX400" fmla="*/ 5216268 w 8071474"/>
              <a:gd name="connsiteY400" fmla="*/ 3925570 h 6858000"/>
              <a:gd name="connsiteX401" fmla="*/ 5210357 w 8071474"/>
              <a:gd name="connsiteY401" fmla="*/ 3926840 h 6858000"/>
              <a:gd name="connsiteX402" fmla="*/ 5204741 w 8071474"/>
              <a:gd name="connsiteY402" fmla="*/ 3927793 h 6858000"/>
              <a:gd name="connsiteX403" fmla="*/ 5198534 w 8071474"/>
              <a:gd name="connsiteY403" fmla="*/ 3929698 h 6858000"/>
              <a:gd name="connsiteX404" fmla="*/ 5192918 w 8071474"/>
              <a:gd name="connsiteY404" fmla="*/ 3931285 h 6858000"/>
              <a:gd name="connsiteX405" fmla="*/ 5187598 w 8071474"/>
              <a:gd name="connsiteY405" fmla="*/ 3933508 h 6858000"/>
              <a:gd name="connsiteX406" fmla="*/ 5181686 w 8071474"/>
              <a:gd name="connsiteY406" fmla="*/ 3936048 h 6858000"/>
              <a:gd name="connsiteX407" fmla="*/ 5176366 w 8071474"/>
              <a:gd name="connsiteY407" fmla="*/ 3938588 h 6858000"/>
              <a:gd name="connsiteX408" fmla="*/ 5171046 w 8071474"/>
              <a:gd name="connsiteY408" fmla="*/ 3941763 h 6858000"/>
              <a:gd name="connsiteX409" fmla="*/ 5165430 w 8071474"/>
              <a:gd name="connsiteY409" fmla="*/ 3944938 h 6858000"/>
              <a:gd name="connsiteX410" fmla="*/ 5160405 w 8071474"/>
              <a:gd name="connsiteY410" fmla="*/ 3948748 h 6858000"/>
              <a:gd name="connsiteX411" fmla="*/ 5155380 w 8071474"/>
              <a:gd name="connsiteY411" fmla="*/ 3952240 h 6858000"/>
              <a:gd name="connsiteX412" fmla="*/ 5150947 w 8071474"/>
              <a:gd name="connsiteY412" fmla="*/ 3956368 h 6858000"/>
              <a:gd name="connsiteX413" fmla="*/ 5146218 w 8071474"/>
              <a:gd name="connsiteY413" fmla="*/ 3960813 h 6858000"/>
              <a:gd name="connsiteX414" fmla="*/ 5141488 w 8071474"/>
              <a:gd name="connsiteY414" fmla="*/ 3965575 h 6858000"/>
              <a:gd name="connsiteX415" fmla="*/ 5137646 w 8071474"/>
              <a:gd name="connsiteY415" fmla="*/ 3970655 h 6858000"/>
              <a:gd name="connsiteX416" fmla="*/ 5133508 w 8071474"/>
              <a:gd name="connsiteY416" fmla="*/ 3975100 h 6858000"/>
              <a:gd name="connsiteX417" fmla="*/ 5129961 w 8071474"/>
              <a:gd name="connsiteY417" fmla="*/ 3980498 h 6858000"/>
              <a:gd name="connsiteX418" fmla="*/ 5126710 w 8071474"/>
              <a:gd name="connsiteY418" fmla="*/ 3985578 h 6858000"/>
              <a:gd name="connsiteX419" fmla="*/ 5123754 w 8071474"/>
              <a:gd name="connsiteY419" fmla="*/ 3990975 h 6858000"/>
              <a:gd name="connsiteX420" fmla="*/ 5121094 w 8071474"/>
              <a:gd name="connsiteY420" fmla="*/ 3996373 h 6858000"/>
              <a:gd name="connsiteX421" fmla="*/ 5118729 w 8071474"/>
              <a:gd name="connsiteY421" fmla="*/ 4002088 h 6858000"/>
              <a:gd name="connsiteX422" fmla="*/ 5116660 w 8071474"/>
              <a:gd name="connsiteY422" fmla="*/ 4007803 h 6858000"/>
              <a:gd name="connsiteX423" fmla="*/ 5114591 w 8071474"/>
              <a:gd name="connsiteY423" fmla="*/ 4013518 h 6858000"/>
              <a:gd name="connsiteX424" fmla="*/ 5113113 w 8071474"/>
              <a:gd name="connsiteY424" fmla="*/ 4019233 h 6858000"/>
              <a:gd name="connsiteX425" fmla="*/ 5111636 w 8071474"/>
              <a:gd name="connsiteY425" fmla="*/ 4025265 h 6858000"/>
              <a:gd name="connsiteX426" fmla="*/ 5111044 w 8071474"/>
              <a:gd name="connsiteY426" fmla="*/ 4031298 h 6858000"/>
              <a:gd name="connsiteX427" fmla="*/ 5110158 w 8071474"/>
              <a:gd name="connsiteY427" fmla="*/ 4037013 h 6858000"/>
              <a:gd name="connsiteX428" fmla="*/ 5109862 w 8071474"/>
              <a:gd name="connsiteY428" fmla="*/ 4043045 h 6858000"/>
              <a:gd name="connsiteX429" fmla="*/ 5109567 w 8071474"/>
              <a:gd name="connsiteY429" fmla="*/ 4049078 h 6858000"/>
              <a:gd name="connsiteX430" fmla="*/ 5109862 w 8071474"/>
              <a:gd name="connsiteY430" fmla="*/ 4055110 h 6858000"/>
              <a:gd name="connsiteX431" fmla="*/ 5110158 w 8071474"/>
              <a:gd name="connsiteY431" fmla="*/ 4061143 h 6858000"/>
              <a:gd name="connsiteX432" fmla="*/ 5111044 w 8071474"/>
              <a:gd name="connsiteY432" fmla="*/ 4066858 h 6858000"/>
              <a:gd name="connsiteX433" fmla="*/ 5111636 w 8071474"/>
              <a:gd name="connsiteY433" fmla="*/ 4072890 h 6858000"/>
              <a:gd name="connsiteX434" fmla="*/ 5113113 w 8071474"/>
              <a:gd name="connsiteY434" fmla="*/ 4078605 h 6858000"/>
              <a:gd name="connsiteX435" fmla="*/ 5114591 w 8071474"/>
              <a:gd name="connsiteY435" fmla="*/ 4084320 h 6858000"/>
              <a:gd name="connsiteX436" fmla="*/ 5116660 w 8071474"/>
              <a:gd name="connsiteY436" fmla="*/ 4090035 h 6858000"/>
              <a:gd name="connsiteX437" fmla="*/ 5118729 w 8071474"/>
              <a:gd name="connsiteY437" fmla="*/ 4095750 h 6858000"/>
              <a:gd name="connsiteX438" fmla="*/ 5121094 w 8071474"/>
              <a:gd name="connsiteY438" fmla="*/ 4101783 h 6858000"/>
              <a:gd name="connsiteX439" fmla="*/ 5123754 w 8071474"/>
              <a:gd name="connsiteY439" fmla="*/ 4107180 h 6858000"/>
              <a:gd name="connsiteX440" fmla="*/ 5126710 w 8071474"/>
              <a:gd name="connsiteY440" fmla="*/ 4112578 h 6858000"/>
              <a:gd name="connsiteX441" fmla="*/ 5129961 w 8071474"/>
              <a:gd name="connsiteY441" fmla="*/ 4117975 h 6858000"/>
              <a:gd name="connsiteX442" fmla="*/ 5133508 w 8071474"/>
              <a:gd name="connsiteY442" fmla="*/ 4122738 h 6858000"/>
              <a:gd name="connsiteX443" fmla="*/ 5137646 w 8071474"/>
              <a:gd name="connsiteY443" fmla="*/ 4127818 h 6858000"/>
              <a:gd name="connsiteX444" fmla="*/ 5141488 w 8071474"/>
              <a:gd name="connsiteY444" fmla="*/ 4132580 h 6858000"/>
              <a:gd name="connsiteX445" fmla="*/ 5146218 w 8071474"/>
              <a:gd name="connsiteY445" fmla="*/ 4137343 h 6858000"/>
              <a:gd name="connsiteX446" fmla="*/ 5870075 w 8071474"/>
              <a:gd name="connsiteY446" fmla="*/ 4860925 h 6858000"/>
              <a:gd name="connsiteX447" fmla="*/ 5874509 w 8071474"/>
              <a:gd name="connsiteY447" fmla="*/ 4865688 h 6858000"/>
              <a:gd name="connsiteX448" fmla="*/ 5878646 w 8071474"/>
              <a:gd name="connsiteY448" fmla="*/ 4870768 h 6858000"/>
              <a:gd name="connsiteX449" fmla="*/ 5882489 w 8071474"/>
              <a:gd name="connsiteY449" fmla="*/ 4875848 h 6858000"/>
              <a:gd name="connsiteX450" fmla="*/ 5886036 w 8071474"/>
              <a:gd name="connsiteY450" fmla="*/ 4880928 h 6858000"/>
              <a:gd name="connsiteX451" fmla="*/ 5889287 w 8071474"/>
              <a:gd name="connsiteY451" fmla="*/ 4885690 h 6858000"/>
              <a:gd name="connsiteX452" fmla="*/ 5892243 w 8071474"/>
              <a:gd name="connsiteY452" fmla="*/ 4891088 h 6858000"/>
              <a:gd name="connsiteX453" fmla="*/ 5895199 w 8071474"/>
              <a:gd name="connsiteY453" fmla="*/ 4897120 h 6858000"/>
              <a:gd name="connsiteX454" fmla="*/ 5897268 w 8071474"/>
              <a:gd name="connsiteY454" fmla="*/ 4902518 h 6858000"/>
              <a:gd name="connsiteX455" fmla="*/ 5899336 w 8071474"/>
              <a:gd name="connsiteY455" fmla="*/ 4908233 h 6858000"/>
              <a:gd name="connsiteX456" fmla="*/ 5901701 w 8071474"/>
              <a:gd name="connsiteY456" fmla="*/ 4913948 h 6858000"/>
              <a:gd name="connsiteX457" fmla="*/ 5902883 w 8071474"/>
              <a:gd name="connsiteY457" fmla="*/ 4919663 h 6858000"/>
              <a:gd name="connsiteX458" fmla="*/ 5904066 w 8071474"/>
              <a:gd name="connsiteY458" fmla="*/ 4925695 h 6858000"/>
              <a:gd name="connsiteX459" fmla="*/ 5905248 w 8071474"/>
              <a:gd name="connsiteY459" fmla="*/ 4931410 h 6858000"/>
              <a:gd name="connsiteX460" fmla="*/ 5905840 w 8071474"/>
              <a:gd name="connsiteY460" fmla="*/ 4937443 h 6858000"/>
              <a:gd name="connsiteX461" fmla="*/ 5906135 w 8071474"/>
              <a:gd name="connsiteY461" fmla="*/ 4943475 h 6858000"/>
              <a:gd name="connsiteX462" fmla="*/ 5906726 w 8071474"/>
              <a:gd name="connsiteY462" fmla="*/ 4949508 h 6858000"/>
              <a:gd name="connsiteX463" fmla="*/ 5906135 w 8071474"/>
              <a:gd name="connsiteY463" fmla="*/ 4955223 h 6858000"/>
              <a:gd name="connsiteX464" fmla="*/ 5905840 w 8071474"/>
              <a:gd name="connsiteY464" fmla="*/ 4961255 h 6858000"/>
              <a:gd name="connsiteX465" fmla="*/ 5905248 w 8071474"/>
              <a:gd name="connsiteY465" fmla="*/ 4967288 h 6858000"/>
              <a:gd name="connsiteX466" fmla="*/ 5904066 w 8071474"/>
              <a:gd name="connsiteY466" fmla="*/ 4973003 h 6858000"/>
              <a:gd name="connsiteX467" fmla="*/ 5902883 w 8071474"/>
              <a:gd name="connsiteY467" fmla="*/ 4979035 h 6858000"/>
              <a:gd name="connsiteX468" fmla="*/ 5901701 w 8071474"/>
              <a:gd name="connsiteY468" fmla="*/ 4985068 h 6858000"/>
              <a:gd name="connsiteX469" fmla="*/ 5899336 w 8071474"/>
              <a:gd name="connsiteY469" fmla="*/ 4990783 h 6858000"/>
              <a:gd name="connsiteX470" fmla="*/ 5897268 w 8071474"/>
              <a:gd name="connsiteY470" fmla="*/ 4996180 h 6858000"/>
              <a:gd name="connsiteX471" fmla="*/ 5895199 w 8071474"/>
              <a:gd name="connsiteY471" fmla="*/ 5001895 h 6858000"/>
              <a:gd name="connsiteX472" fmla="*/ 5892243 w 8071474"/>
              <a:gd name="connsiteY472" fmla="*/ 5007293 h 6858000"/>
              <a:gd name="connsiteX473" fmla="*/ 5889287 w 8071474"/>
              <a:gd name="connsiteY473" fmla="*/ 5012690 h 6858000"/>
              <a:gd name="connsiteX474" fmla="*/ 5886036 w 8071474"/>
              <a:gd name="connsiteY474" fmla="*/ 5018088 h 6858000"/>
              <a:gd name="connsiteX475" fmla="*/ 5882489 w 8071474"/>
              <a:gd name="connsiteY475" fmla="*/ 5023168 h 6858000"/>
              <a:gd name="connsiteX476" fmla="*/ 5878646 w 8071474"/>
              <a:gd name="connsiteY476" fmla="*/ 5028248 h 6858000"/>
              <a:gd name="connsiteX477" fmla="*/ 5874509 w 8071474"/>
              <a:gd name="connsiteY477" fmla="*/ 5032693 h 6858000"/>
              <a:gd name="connsiteX478" fmla="*/ 5870075 w 8071474"/>
              <a:gd name="connsiteY478" fmla="*/ 5037455 h 6858000"/>
              <a:gd name="connsiteX479" fmla="*/ 5865346 w 8071474"/>
              <a:gd name="connsiteY479" fmla="*/ 5041900 h 6858000"/>
              <a:gd name="connsiteX480" fmla="*/ 5860617 w 8071474"/>
              <a:gd name="connsiteY480" fmla="*/ 5046028 h 6858000"/>
              <a:gd name="connsiteX481" fmla="*/ 5855592 w 8071474"/>
              <a:gd name="connsiteY481" fmla="*/ 5050155 h 6858000"/>
              <a:gd name="connsiteX482" fmla="*/ 5850567 w 8071474"/>
              <a:gd name="connsiteY482" fmla="*/ 5053648 h 6858000"/>
              <a:gd name="connsiteX483" fmla="*/ 5845247 w 8071474"/>
              <a:gd name="connsiteY483" fmla="*/ 5056823 h 6858000"/>
              <a:gd name="connsiteX484" fmla="*/ 5839926 w 8071474"/>
              <a:gd name="connsiteY484" fmla="*/ 5059680 h 6858000"/>
              <a:gd name="connsiteX485" fmla="*/ 5834311 w 8071474"/>
              <a:gd name="connsiteY485" fmla="*/ 5062538 h 6858000"/>
              <a:gd name="connsiteX486" fmla="*/ 5828695 w 8071474"/>
              <a:gd name="connsiteY486" fmla="*/ 5064760 h 6858000"/>
              <a:gd name="connsiteX487" fmla="*/ 5823375 w 8071474"/>
              <a:gd name="connsiteY487" fmla="*/ 5066983 h 6858000"/>
              <a:gd name="connsiteX488" fmla="*/ 5817463 w 8071474"/>
              <a:gd name="connsiteY488" fmla="*/ 5069205 h 6858000"/>
              <a:gd name="connsiteX489" fmla="*/ 5811552 w 8071474"/>
              <a:gd name="connsiteY489" fmla="*/ 5070475 h 6858000"/>
              <a:gd name="connsiteX490" fmla="*/ 5805640 w 8071474"/>
              <a:gd name="connsiteY490" fmla="*/ 5071428 h 6858000"/>
              <a:gd name="connsiteX491" fmla="*/ 5800024 w 8071474"/>
              <a:gd name="connsiteY491" fmla="*/ 5072698 h 6858000"/>
              <a:gd name="connsiteX492" fmla="*/ 5793817 w 8071474"/>
              <a:gd name="connsiteY492" fmla="*/ 5073333 h 6858000"/>
              <a:gd name="connsiteX493" fmla="*/ 5787610 w 8071474"/>
              <a:gd name="connsiteY493" fmla="*/ 5073650 h 6858000"/>
              <a:gd name="connsiteX494" fmla="*/ 5781994 w 8071474"/>
              <a:gd name="connsiteY494" fmla="*/ 5073968 h 6858000"/>
              <a:gd name="connsiteX495" fmla="*/ 5775787 w 8071474"/>
              <a:gd name="connsiteY495" fmla="*/ 5073650 h 6858000"/>
              <a:gd name="connsiteX496" fmla="*/ 5770171 w 8071474"/>
              <a:gd name="connsiteY496" fmla="*/ 5073333 h 6858000"/>
              <a:gd name="connsiteX497" fmla="*/ 5763965 w 8071474"/>
              <a:gd name="connsiteY497" fmla="*/ 5072698 h 6858000"/>
              <a:gd name="connsiteX498" fmla="*/ 5758349 w 8071474"/>
              <a:gd name="connsiteY498" fmla="*/ 5071428 h 6858000"/>
              <a:gd name="connsiteX499" fmla="*/ 5752141 w 8071474"/>
              <a:gd name="connsiteY499" fmla="*/ 5070475 h 6858000"/>
              <a:gd name="connsiteX500" fmla="*/ 5746526 w 8071474"/>
              <a:gd name="connsiteY500" fmla="*/ 5069205 h 6858000"/>
              <a:gd name="connsiteX501" fmla="*/ 5740614 w 8071474"/>
              <a:gd name="connsiteY501" fmla="*/ 5066983 h 6858000"/>
              <a:gd name="connsiteX502" fmla="*/ 5734998 w 8071474"/>
              <a:gd name="connsiteY502" fmla="*/ 5064760 h 6858000"/>
              <a:gd name="connsiteX503" fmla="*/ 5729382 w 8071474"/>
              <a:gd name="connsiteY503" fmla="*/ 5062538 h 6858000"/>
              <a:gd name="connsiteX504" fmla="*/ 5723767 w 8071474"/>
              <a:gd name="connsiteY504" fmla="*/ 5059680 h 6858000"/>
              <a:gd name="connsiteX505" fmla="*/ 5718446 w 8071474"/>
              <a:gd name="connsiteY505" fmla="*/ 5056823 h 6858000"/>
              <a:gd name="connsiteX506" fmla="*/ 5713421 w 8071474"/>
              <a:gd name="connsiteY506" fmla="*/ 5053648 h 6858000"/>
              <a:gd name="connsiteX507" fmla="*/ 5708396 w 8071474"/>
              <a:gd name="connsiteY507" fmla="*/ 5050155 h 6858000"/>
              <a:gd name="connsiteX508" fmla="*/ 5703372 w 8071474"/>
              <a:gd name="connsiteY508" fmla="*/ 5046028 h 6858000"/>
              <a:gd name="connsiteX509" fmla="*/ 5698347 w 8071474"/>
              <a:gd name="connsiteY509" fmla="*/ 5041900 h 6858000"/>
              <a:gd name="connsiteX510" fmla="*/ 5693618 w 8071474"/>
              <a:gd name="connsiteY510" fmla="*/ 5037455 h 6858000"/>
              <a:gd name="connsiteX511" fmla="*/ 5598148 w 8071474"/>
              <a:gd name="connsiteY511" fmla="*/ 4941888 h 6858000"/>
              <a:gd name="connsiteX512" fmla="*/ 5490560 w 8071474"/>
              <a:gd name="connsiteY512" fmla="*/ 4834573 h 6858000"/>
              <a:gd name="connsiteX513" fmla="*/ 5485830 w 8071474"/>
              <a:gd name="connsiteY513" fmla="*/ 4830128 h 6858000"/>
              <a:gd name="connsiteX514" fmla="*/ 5481397 w 8071474"/>
              <a:gd name="connsiteY514" fmla="*/ 4826000 h 6858000"/>
              <a:gd name="connsiteX515" fmla="*/ 5476372 w 8071474"/>
              <a:gd name="connsiteY515" fmla="*/ 4821873 h 6858000"/>
              <a:gd name="connsiteX516" fmla="*/ 5471348 w 8071474"/>
              <a:gd name="connsiteY516" fmla="*/ 4818380 h 6858000"/>
              <a:gd name="connsiteX517" fmla="*/ 5465732 w 8071474"/>
              <a:gd name="connsiteY517" fmla="*/ 4815205 h 6858000"/>
              <a:gd name="connsiteX518" fmla="*/ 5460411 w 8071474"/>
              <a:gd name="connsiteY518" fmla="*/ 4812348 h 6858000"/>
              <a:gd name="connsiteX519" fmla="*/ 5455091 w 8071474"/>
              <a:gd name="connsiteY519" fmla="*/ 4809173 h 6858000"/>
              <a:gd name="connsiteX520" fmla="*/ 5449475 w 8071474"/>
              <a:gd name="connsiteY520" fmla="*/ 4807268 h 6858000"/>
              <a:gd name="connsiteX521" fmla="*/ 5443563 w 8071474"/>
              <a:gd name="connsiteY521" fmla="*/ 4805045 h 6858000"/>
              <a:gd name="connsiteX522" fmla="*/ 5437948 w 8071474"/>
              <a:gd name="connsiteY522" fmla="*/ 4802823 h 6858000"/>
              <a:gd name="connsiteX523" fmla="*/ 5432036 w 8071474"/>
              <a:gd name="connsiteY523" fmla="*/ 4801553 h 6858000"/>
              <a:gd name="connsiteX524" fmla="*/ 5426420 w 8071474"/>
              <a:gd name="connsiteY524" fmla="*/ 4800283 h 6858000"/>
              <a:gd name="connsiteX525" fmla="*/ 5420509 w 8071474"/>
              <a:gd name="connsiteY525" fmla="*/ 4799330 h 6858000"/>
              <a:gd name="connsiteX526" fmla="*/ 5414597 w 8071474"/>
              <a:gd name="connsiteY526" fmla="*/ 4798695 h 6858000"/>
              <a:gd name="connsiteX527" fmla="*/ 5408391 w 8071474"/>
              <a:gd name="connsiteY527" fmla="*/ 4798060 h 6858000"/>
              <a:gd name="connsiteX528" fmla="*/ 5402775 w 8071474"/>
              <a:gd name="connsiteY528" fmla="*/ 4797743 h 6858000"/>
              <a:gd name="connsiteX529" fmla="*/ 5396568 w 8071474"/>
              <a:gd name="connsiteY529" fmla="*/ 4798060 h 6858000"/>
              <a:gd name="connsiteX530" fmla="*/ 5390361 w 8071474"/>
              <a:gd name="connsiteY530" fmla="*/ 4798695 h 6858000"/>
              <a:gd name="connsiteX531" fmla="*/ 5384745 w 8071474"/>
              <a:gd name="connsiteY531" fmla="*/ 4799330 h 6858000"/>
              <a:gd name="connsiteX532" fmla="*/ 5378538 w 8071474"/>
              <a:gd name="connsiteY532" fmla="*/ 4800283 h 6858000"/>
              <a:gd name="connsiteX533" fmla="*/ 5372922 w 8071474"/>
              <a:gd name="connsiteY533" fmla="*/ 4801553 h 6858000"/>
              <a:gd name="connsiteX534" fmla="*/ 5367010 w 8071474"/>
              <a:gd name="connsiteY534" fmla="*/ 4802823 h 6858000"/>
              <a:gd name="connsiteX535" fmla="*/ 5361394 w 8071474"/>
              <a:gd name="connsiteY535" fmla="*/ 4805045 h 6858000"/>
              <a:gd name="connsiteX536" fmla="*/ 5355483 w 8071474"/>
              <a:gd name="connsiteY536" fmla="*/ 4807268 h 6858000"/>
              <a:gd name="connsiteX537" fmla="*/ 5350163 w 8071474"/>
              <a:gd name="connsiteY537" fmla="*/ 4809173 h 6858000"/>
              <a:gd name="connsiteX538" fmla="*/ 5344547 w 8071474"/>
              <a:gd name="connsiteY538" fmla="*/ 4812348 h 6858000"/>
              <a:gd name="connsiteX539" fmla="*/ 5338931 w 8071474"/>
              <a:gd name="connsiteY539" fmla="*/ 4815205 h 6858000"/>
              <a:gd name="connsiteX540" fmla="*/ 5333906 w 8071474"/>
              <a:gd name="connsiteY540" fmla="*/ 4818380 h 6858000"/>
              <a:gd name="connsiteX541" fmla="*/ 5328881 w 8071474"/>
              <a:gd name="connsiteY541" fmla="*/ 4821873 h 6858000"/>
              <a:gd name="connsiteX542" fmla="*/ 5323857 w 8071474"/>
              <a:gd name="connsiteY542" fmla="*/ 4826000 h 6858000"/>
              <a:gd name="connsiteX543" fmla="*/ 5318832 w 8071474"/>
              <a:gd name="connsiteY543" fmla="*/ 4830128 h 6858000"/>
              <a:gd name="connsiteX544" fmla="*/ 5314398 w 8071474"/>
              <a:gd name="connsiteY544" fmla="*/ 4834573 h 6858000"/>
              <a:gd name="connsiteX545" fmla="*/ 5307305 w 8071474"/>
              <a:gd name="connsiteY545" fmla="*/ 4841875 h 6858000"/>
              <a:gd name="connsiteX546" fmla="*/ 5301393 w 8071474"/>
              <a:gd name="connsiteY546" fmla="*/ 4849813 h 6858000"/>
              <a:gd name="connsiteX547" fmla="*/ 5295482 w 8071474"/>
              <a:gd name="connsiteY547" fmla="*/ 4858068 h 6858000"/>
              <a:gd name="connsiteX548" fmla="*/ 5291048 w 8071474"/>
              <a:gd name="connsiteY548" fmla="*/ 4867275 h 6858000"/>
              <a:gd name="connsiteX549" fmla="*/ 5286910 w 8071474"/>
              <a:gd name="connsiteY549" fmla="*/ 4875848 h 6858000"/>
              <a:gd name="connsiteX550" fmla="*/ 5283659 w 8071474"/>
              <a:gd name="connsiteY550" fmla="*/ 4885055 h 6858000"/>
              <a:gd name="connsiteX551" fmla="*/ 5281294 w 8071474"/>
              <a:gd name="connsiteY551" fmla="*/ 4894580 h 6858000"/>
              <a:gd name="connsiteX552" fmla="*/ 5279521 w 8071474"/>
              <a:gd name="connsiteY552" fmla="*/ 4903788 h 6858000"/>
              <a:gd name="connsiteX553" fmla="*/ 5278339 w 8071474"/>
              <a:gd name="connsiteY553" fmla="*/ 4913630 h 6858000"/>
              <a:gd name="connsiteX554" fmla="*/ 5278339 w 8071474"/>
              <a:gd name="connsiteY554" fmla="*/ 4923155 h 6858000"/>
              <a:gd name="connsiteX555" fmla="*/ 5278634 w 8071474"/>
              <a:gd name="connsiteY555" fmla="*/ 4932998 h 6858000"/>
              <a:gd name="connsiteX556" fmla="*/ 5279816 w 8071474"/>
              <a:gd name="connsiteY556" fmla="*/ 4942205 h 6858000"/>
              <a:gd name="connsiteX557" fmla="*/ 5281885 w 8071474"/>
              <a:gd name="connsiteY557" fmla="*/ 4952048 h 6858000"/>
              <a:gd name="connsiteX558" fmla="*/ 5284546 w 8071474"/>
              <a:gd name="connsiteY558" fmla="*/ 4960938 h 6858000"/>
              <a:gd name="connsiteX559" fmla="*/ 5288092 w 8071474"/>
              <a:gd name="connsiteY559" fmla="*/ 4970145 h 6858000"/>
              <a:gd name="connsiteX560" fmla="*/ 5291935 w 8071474"/>
              <a:gd name="connsiteY560" fmla="*/ 4979353 h 6858000"/>
              <a:gd name="connsiteX561" fmla="*/ 5583665 w 8071474"/>
              <a:gd name="connsiteY561" fmla="*/ 5270500 h 6858000"/>
              <a:gd name="connsiteX562" fmla="*/ 5588098 w 8071474"/>
              <a:gd name="connsiteY562" fmla="*/ 5275263 h 6858000"/>
              <a:gd name="connsiteX563" fmla="*/ 5592237 w 8071474"/>
              <a:gd name="connsiteY563" fmla="*/ 5280343 h 6858000"/>
              <a:gd name="connsiteX564" fmla="*/ 5595784 w 8071474"/>
              <a:gd name="connsiteY564" fmla="*/ 5284788 h 6858000"/>
              <a:gd name="connsiteX565" fmla="*/ 5599626 w 8071474"/>
              <a:gd name="connsiteY565" fmla="*/ 5290185 h 6858000"/>
              <a:gd name="connsiteX566" fmla="*/ 5602582 w 8071474"/>
              <a:gd name="connsiteY566" fmla="*/ 5295265 h 6858000"/>
              <a:gd name="connsiteX567" fmla="*/ 5605833 w 8071474"/>
              <a:gd name="connsiteY567" fmla="*/ 5300663 h 6858000"/>
              <a:gd name="connsiteX568" fmla="*/ 5608493 w 8071474"/>
              <a:gd name="connsiteY568" fmla="*/ 5306060 h 6858000"/>
              <a:gd name="connsiteX569" fmla="*/ 5610857 w 8071474"/>
              <a:gd name="connsiteY569" fmla="*/ 5311775 h 6858000"/>
              <a:gd name="connsiteX570" fmla="*/ 5613222 w 8071474"/>
              <a:gd name="connsiteY570" fmla="*/ 5317490 h 6858000"/>
              <a:gd name="connsiteX571" fmla="*/ 5614996 w 8071474"/>
              <a:gd name="connsiteY571" fmla="*/ 5323523 h 6858000"/>
              <a:gd name="connsiteX572" fmla="*/ 5616474 w 8071474"/>
              <a:gd name="connsiteY572" fmla="*/ 5329238 h 6858000"/>
              <a:gd name="connsiteX573" fmla="*/ 5617656 w 8071474"/>
              <a:gd name="connsiteY573" fmla="*/ 5334953 h 6858000"/>
              <a:gd name="connsiteX574" fmla="*/ 5618838 w 8071474"/>
              <a:gd name="connsiteY574" fmla="*/ 5340985 h 6858000"/>
              <a:gd name="connsiteX575" fmla="*/ 5619725 w 8071474"/>
              <a:gd name="connsiteY575" fmla="*/ 5346700 h 6858000"/>
              <a:gd name="connsiteX576" fmla="*/ 5620021 w 8071474"/>
              <a:gd name="connsiteY576" fmla="*/ 5352733 h 6858000"/>
              <a:gd name="connsiteX577" fmla="*/ 5620021 w 8071474"/>
              <a:gd name="connsiteY577" fmla="*/ 5359083 h 6858000"/>
              <a:gd name="connsiteX578" fmla="*/ 5620021 w 8071474"/>
              <a:gd name="connsiteY578" fmla="*/ 5364798 h 6858000"/>
              <a:gd name="connsiteX579" fmla="*/ 5619725 w 8071474"/>
              <a:gd name="connsiteY579" fmla="*/ 5370830 h 6858000"/>
              <a:gd name="connsiteX580" fmla="*/ 5618838 w 8071474"/>
              <a:gd name="connsiteY580" fmla="*/ 5376545 h 6858000"/>
              <a:gd name="connsiteX581" fmla="*/ 5617656 w 8071474"/>
              <a:gd name="connsiteY581" fmla="*/ 5382578 h 6858000"/>
              <a:gd name="connsiteX582" fmla="*/ 5616474 w 8071474"/>
              <a:gd name="connsiteY582" fmla="*/ 5388293 h 6858000"/>
              <a:gd name="connsiteX583" fmla="*/ 5614996 w 8071474"/>
              <a:gd name="connsiteY583" fmla="*/ 5394008 h 6858000"/>
              <a:gd name="connsiteX584" fmla="*/ 5613222 w 8071474"/>
              <a:gd name="connsiteY584" fmla="*/ 5400040 h 6858000"/>
              <a:gd name="connsiteX585" fmla="*/ 5610857 w 8071474"/>
              <a:gd name="connsiteY585" fmla="*/ 5405755 h 6858000"/>
              <a:gd name="connsiteX586" fmla="*/ 5608493 w 8071474"/>
              <a:gd name="connsiteY586" fmla="*/ 5411470 h 6858000"/>
              <a:gd name="connsiteX587" fmla="*/ 5605833 w 8071474"/>
              <a:gd name="connsiteY587" fmla="*/ 5416868 h 6858000"/>
              <a:gd name="connsiteX588" fmla="*/ 5602582 w 8071474"/>
              <a:gd name="connsiteY588" fmla="*/ 5422265 h 6858000"/>
              <a:gd name="connsiteX589" fmla="*/ 5599626 w 8071474"/>
              <a:gd name="connsiteY589" fmla="*/ 5427663 h 6858000"/>
              <a:gd name="connsiteX590" fmla="*/ 5595784 w 8071474"/>
              <a:gd name="connsiteY590" fmla="*/ 5432743 h 6858000"/>
              <a:gd name="connsiteX591" fmla="*/ 5592237 w 8071474"/>
              <a:gd name="connsiteY591" fmla="*/ 5437505 h 6858000"/>
              <a:gd name="connsiteX592" fmla="*/ 5588098 w 8071474"/>
              <a:gd name="connsiteY592" fmla="*/ 5442268 h 6858000"/>
              <a:gd name="connsiteX593" fmla="*/ 5583665 w 8071474"/>
              <a:gd name="connsiteY593" fmla="*/ 5447030 h 6858000"/>
              <a:gd name="connsiteX594" fmla="*/ 5578936 w 8071474"/>
              <a:gd name="connsiteY594" fmla="*/ 5451158 h 6858000"/>
              <a:gd name="connsiteX595" fmla="*/ 5573911 w 8071474"/>
              <a:gd name="connsiteY595" fmla="*/ 5455603 h 6858000"/>
              <a:gd name="connsiteX596" fmla="*/ 5569182 w 8071474"/>
              <a:gd name="connsiteY596" fmla="*/ 5459095 h 6858000"/>
              <a:gd name="connsiteX597" fmla="*/ 5563862 w 8071474"/>
              <a:gd name="connsiteY597" fmla="*/ 5462905 h 6858000"/>
              <a:gd name="connsiteX598" fmla="*/ 5558837 w 8071474"/>
              <a:gd name="connsiteY598" fmla="*/ 5466080 h 6858000"/>
              <a:gd name="connsiteX599" fmla="*/ 5553517 w 8071474"/>
              <a:gd name="connsiteY599" fmla="*/ 5469255 h 6858000"/>
              <a:gd name="connsiteX600" fmla="*/ 5548196 w 8071474"/>
              <a:gd name="connsiteY600" fmla="*/ 5471795 h 6858000"/>
              <a:gd name="connsiteX601" fmla="*/ 5542285 w 8071474"/>
              <a:gd name="connsiteY601" fmla="*/ 5474335 h 6858000"/>
              <a:gd name="connsiteX602" fmla="*/ 5536964 w 8071474"/>
              <a:gd name="connsiteY602" fmla="*/ 5476558 h 6858000"/>
              <a:gd name="connsiteX603" fmla="*/ 5531348 w 8071474"/>
              <a:gd name="connsiteY603" fmla="*/ 5478145 h 6858000"/>
              <a:gd name="connsiteX604" fmla="*/ 5525437 w 8071474"/>
              <a:gd name="connsiteY604" fmla="*/ 5479733 h 6858000"/>
              <a:gd name="connsiteX605" fmla="*/ 5519230 w 8071474"/>
              <a:gd name="connsiteY605" fmla="*/ 5481003 h 6858000"/>
              <a:gd name="connsiteX606" fmla="*/ 5513614 w 8071474"/>
              <a:gd name="connsiteY606" fmla="*/ 5482273 h 6858000"/>
              <a:gd name="connsiteX607" fmla="*/ 5507999 w 8071474"/>
              <a:gd name="connsiteY607" fmla="*/ 5482908 h 6858000"/>
              <a:gd name="connsiteX608" fmla="*/ 5501791 w 8071474"/>
              <a:gd name="connsiteY608" fmla="*/ 5483225 h 6858000"/>
              <a:gd name="connsiteX609" fmla="*/ 5495585 w 8071474"/>
              <a:gd name="connsiteY609" fmla="*/ 5483543 h 6858000"/>
              <a:gd name="connsiteX610" fmla="*/ 6873545 w 8071474"/>
              <a:gd name="connsiteY610" fmla="*/ 6858000 h 6858000"/>
              <a:gd name="connsiteX611" fmla="*/ 8071474 w 8071474"/>
              <a:gd name="connsiteY6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</a:cxnLst>
            <a:rect l="l" t="t" r="r" b="b"/>
            <a:pathLst>
              <a:path w="8071474" h="6858000">
                <a:moveTo>
                  <a:pt x="8071474" y="0"/>
                </a:moveTo>
                <a:lnTo>
                  <a:pt x="0" y="0"/>
                </a:lnTo>
                <a:lnTo>
                  <a:pt x="692823" y="691198"/>
                </a:lnTo>
                <a:cubicBezTo>
                  <a:pt x="692231" y="688658"/>
                  <a:pt x="691936" y="686435"/>
                  <a:pt x="691345" y="683895"/>
                </a:cubicBezTo>
                <a:cubicBezTo>
                  <a:pt x="691049" y="681355"/>
                  <a:pt x="691049" y="678815"/>
                  <a:pt x="690754" y="676275"/>
                </a:cubicBezTo>
                <a:lnTo>
                  <a:pt x="690754" y="669290"/>
                </a:lnTo>
                <a:lnTo>
                  <a:pt x="690754" y="661988"/>
                </a:lnTo>
                <a:cubicBezTo>
                  <a:pt x="691049" y="659448"/>
                  <a:pt x="691049" y="656908"/>
                  <a:pt x="691345" y="654368"/>
                </a:cubicBezTo>
                <a:cubicBezTo>
                  <a:pt x="691640" y="652145"/>
                  <a:pt x="692231" y="649605"/>
                  <a:pt x="692527" y="647383"/>
                </a:cubicBezTo>
                <a:cubicBezTo>
                  <a:pt x="693118" y="644843"/>
                  <a:pt x="693414" y="642620"/>
                  <a:pt x="694005" y="640080"/>
                </a:cubicBezTo>
                <a:cubicBezTo>
                  <a:pt x="694596" y="637858"/>
                  <a:pt x="695187" y="635318"/>
                  <a:pt x="695778" y="633095"/>
                </a:cubicBezTo>
                <a:cubicBezTo>
                  <a:pt x="696665" y="630555"/>
                  <a:pt x="697256" y="628333"/>
                  <a:pt x="698143" y="625793"/>
                </a:cubicBezTo>
                <a:cubicBezTo>
                  <a:pt x="699030" y="623570"/>
                  <a:pt x="699916" y="621030"/>
                  <a:pt x="700803" y="618808"/>
                </a:cubicBezTo>
                <a:cubicBezTo>
                  <a:pt x="701985" y="616585"/>
                  <a:pt x="702872" y="614363"/>
                  <a:pt x="704054" y="612140"/>
                </a:cubicBezTo>
                <a:cubicBezTo>
                  <a:pt x="705237" y="609918"/>
                  <a:pt x="706419" y="608013"/>
                  <a:pt x="707601" y="605790"/>
                </a:cubicBezTo>
                <a:lnTo>
                  <a:pt x="712035" y="599123"/>
                </a:lnTo>
                <a:cubicBezTo>
                  <a:pt x="713513" y="596900"/>
                  <a:pt x="714695" y="594995"/>
                  <a:pt x="716173" y="592773"/>
                </a:cubicBezTo>
                <a:cubicBezTo>
                  <a:pt x="717946" y="590868"/>
                  <a:pt x="719424" y="588963"/>
                  <a:pt x="721198" y="587058"/>
                </a:cubicBezTo>
                <a:lnTo>
                  <a:pt x="726518" y="581343"/>
                </a:lnTo>
                <a:cubicBezTo>
                  <a:pt x="727996" y="579755"/>
                  <a:pt x="729769" y="578485"/>
                  <a:pt x="731247" y="576898"/>
                </a:cubicBezTo>
                <a:cubicBezTo>
                  <a:pt x="732725" y="575310"/>
                  <a:pt x="734498" y="574040"/>
                  <a:pt x="735976" y="572453"/>
                </a:cubicBezTo>
                <a:cubicBezTo>
                  <a:pt x="737750" y="571183"/>
                  <a:pt x="739227" y="570230"/>
                  <a:pt x="741001" y="568960"/>
                </a:cubicBezTo>
                <a:cubicBezTo>
                  <a:pt x="742774" y="567690"/>
                  <a:pt x="744252" y="566738"/>
                  <a:pt x="746026" y="565468"/>
                </a:cubicBezTo>
                <a:cubicBezTo>
                  <a:pt x="747799" y="564515"/>
                  <a:pt x="749277" y="563245"/>
                  <a:pt x="751050" y="562293"/>
                </a:cubicBezTo>
                <a:cubicBezTo>
                  <a:pt x="752824" y="561023"/>
                  <a:pt x="754597" y="560070"/>
                  <a:pt x="756371" y="558800"/>
                </a:cubicBezTo>
                <a:cubicBezTo>
                  <a:pt x="758144" y="558165"/>
                  <a:pt x="759918" y="557213"/>
                  <a:pt x="761691" y="556578"/>
                </a:cubicBezTo>
                <a:cubicBezTo>
                  <a:pt x="763760" y="555625"/>
                  <a:pt x="765533" y="554990"/>
                  <a:pt x="767602" y="554038"/>
                </a:cubicBezTo>
                <a:cubicBezTo>
                  <a:pt x="769376" y="553403"/>
                  <a:pt x="771149" y="552450"/>
                  <a:pt x="772923" y="551815"/>
                </a:cubicBezTo>
                <a:cubicBezTo>
                  <a:pt x="774992" y="551180"/>
                  <a:pt x="776765" y="550545"/>
                  <a:pt x="778834" y="549910"/>
                </a:cubicBezTo>
                <a:cubicBezTo>
                  <a:pt x="780608" y="549593"/>
                  <a:pt x="782677" y="548958"/>
                  <a:pt x="784450" y="548640"/>
                </a:cubicBezTo>
                <a:cubicBezTo>
                  <a:pt x="786224" y="548323"/>
                  <a:pt x="788293" y="547688"/>
                  <a:pt x="790066" y="547370"/>
                </a:cubicBezTo>
                <a:lnTo>
                  <a:pt x="795977" y="546418"/>
                </a:lnTo>
                <a:cubicBezTo>
                  <a:pt x="798046" y="546100"/>
                  <a:pt x="800115" y="546100"/>
                  <a:pt x="802184" y="545783"/>
                </a:cubicBezTo>
                <a:cubicBezTo>
                  <a:pt x="803958" y="545783"/>
                  <a:pt x="806027" y="545465"/>
                  <a:pt x="807800" y="545465"/>
                </a:cubicBezTo>
                <a:cubicBezTo>
                  <a:pt x="809869" y="545148"/>
                  <a:pt x="811938" y="545148"/>
                  <a:pt x="814007" y="544830"/>
                </a:cubicBezTo>
                <a:cubicBezTo>
                  <a:pt x="815781" y="545148"/>
                  <a:pt x="817850" y="545148"/>
                  <a:pt x="819623" y="545465"/>
                </a:cubicBezTo>
                <a:cubicBezTo>
                  <a:pt x="821692" y="545465"/>
                  <a:pt x="823761" y="545783"/>
                  <a:pt x="825830" y="545783"/>
                </a:cubicBezTo>
                <a:cubicBezTo>
                  <a:pt x="827604" y="546100"/>
                  <a:pt x="829673" y="546100"/>
                  <a:pt x="831446" y="546418"/>
                </a:cubicBezTo>
                <a:lnTo>
                  <a:pt x="837358" y="547370"/>
                </a:lnTo>
                <a:cubicBezTo>
                  <a:pt x="839131" y="547688"/>
                  <a:pt x="841200" y="548323"/>
                  <a:pt x="842974" y="548640"/>
                </a:cubicBezTo>
                <a:cubicBezTo>
                  <a:pt x="845042" y="548958"/>
                  <a:pt x="846816" y="549593"/>
                  <a:pt x="848885" y="549910"/>
                </a:cubicBezTo>
                <a:cubicBezTo>
                  <a:pt x="850658" y="550545"/>
                  <a:pt x="852727" y="551180"/>
                  <a:pt x="854501" y="551815"/>
                </a:cubicBezTo>
                <a:cubicBezTo>
                  <a:pt x="856274" y="552450"/>
                  <a:pt x="858343" y="553403"/>
                  <a:pt x="860117" y="554038"/>
                </a:cubicBezTo>
                <a:cubicBezTo>
                  <a:pt x="861890" y="554990"/>
                  <a:pt x="863959" y="555625"/>
                  <a:pt x="865733" y="556578"/>
                </a:cubicBezTo>
                <a:cubicBezTo>
                  <a:pt x="867506" y="557213"/>
                  <a:pt x="869280" y="558165"/>
                  <a:pt x="871053" y="558800"/>
                </a:cubicBezTo>
                <a:cubicBezTo>
                  <a:pt x="872826" y="560070"/>
                  <a:pt x="874600" y="561023"/>
                  <a:pt x="876373" y="562293"/>
                </a:cubicBezTo>
                <a:cubicBezTo>
                  <a:pt x="878147" y="563245"/>
                  <a:pt x="879624" y="564515"/>
                  <a:pt x="881398" y="565468"/>
                </a:cubicBezTo>
                <a:cubicBezTo>
                  <a:pt x="883171" y="566738"/>
                  <a:pt x="884945" y="567690"/>
                  <a:pt x="886718" y="568960"/>
                </a:cubicBezTo>
                <a:cubicBezTo>
                  <a:pt x="888196" y="570230"/>
                  <a:pt x="889970" y="571183"/>
                  <a:pt x="891447" y="572453"/>
                </a:cubicBezTo>
                <a:cubicBezTo>
                  <a:pt x="892925" y="574040"/>
                  <a:pt x="894699" y="575310"/>
                  <a:pt x="896177" y="576898"/>
                </a:cubicBezTo>
                <a:cubicBezTo>
                  <a:pt x="897654" y="578485"/>
                  <a:pt x="899428" y="579755"/>
                  <a:pt x="900906" y="581343"/>
                </a:cubicBezTo>
                <a:lnTo>
                  <a:pt x="1431459" y="1111568"/>
                </a:lnTo>
                <a:lnTo>
                  <a:pt x="2394731" y="2074863"/>
                </a:lnTo>
                <a:cubicBezTo>
                  <a:pt x="2396208" y="2076450"/>
                  <a:pt x="2397686" y="2077720"/>
                  <a:pt x="2399164" y="2079308"/>
                </a:cubicBezTo>
                <a:cubicBezTo>
                  <a:pt x="2400938" y="2080578"/>
                  <a:pt x="2402415" y="2082165"/>
                  <a:pt x="2404189" y="2083435"/>
                </a:cubicBezTo>
                <a:cubicBezTo>
                  <a:pt x="2405667" y="2084705"/>
                  <a:pt x="2407440" y="2085975"/>
                  <a:pt x="2408918" y="2087245"/>
                </a:cubicBezTo>
                <a:cubicBezTo>
                  <a:pt x="2410692" y="2088515"/>
                  <a:pt x="2412169" y="2089468"/>
                  <a:pt x="2413943" y="2090738"/>
                </a:cubicBezTo>
                <a:cubicBezTo>
                  <a:pt x="2415716" y="2091690"/>
                  <a:pt x="2417490" y="2092960"/>
                  <a:pt x="2419263" y="2093913"/>
                </a:cubicBezTo>
                <a:lnTo>
                  <a:pt x="2424583" y="2096770"/>
                </a:lnTo>
                <a:cubicBezTo>
                  <a:pt x="2426357" y="2097723"/>
                  <a:pt x="2428426" y="2098675"/>
                  <a:pt x="2430199" y="2099628"/>
                </a:cubicBezTo>
                <a:cubicBezTo>
                  <a:pt x="2431973" y="2100263"/>
                  <a:pt x="2433746" y="2101215"/>
                  <a:pt x="2435520" y="2101850"/>
                </a:cubicBezTo>
                <a:cubicBezTo>
                  <a:pt x="2437293" y="2102485"/>
                  <a:pt x="2439362" y="2103438"/>
                  <a:pt x="2441136" y="2104073"/>
                </a:cubicBezTo>
                <a:cubicBezTo>
                  <a:pt x="2443205" y="2104708"/>
                  <a:pt x="2444978" y="2105025"/>
                  <a:pt x="2447047" y="2105660"/>
                </a:cubicBezTo>
                <a:cubicBezTo>
                  <a:pt x="2448820" y="2106295"/>
                  <a:pt x="2450889" y="2106930"/>
                  <a:pt x="2452663" y="2107565"/>
                </a:cubicBezTo>
                <a:lnTo>
                  <a:pt x="2458574" y="2108518"/>
                </a:lnTo>
                <a:cubicBezTo>
                  <a:pt x="2460348" y="2108835"/>
                  <a:pt x="2462417" y="2109470"/>
                  <a:pt x="2464190" y="2109788"/>
                </a:cubicBezTo>
                <a:cubicBezTo>
                  <a:pt x="2465964" y="2110105"/>
                  <a:pt x="2468033" y="2110105"/>
                  <a:pt x="2469806" y="2110423"/>
                </a:cubicBezTo>
                <a:cubicBezTo>
                  <a:pt x="2471875" y="2110423"/>
                  <a:pt x="2473944" y="2110740"/>
                  <a:pt x="2476013" y="2110740"/>
                </a:cubicBezTo>
                <a:cubicBezTo>
                  <a:pt x="2478082" y="2110740"/>
                  <a:pt x="2479856" y="2111058"/>
                  <a:pt x="2481925" y="2111058"/>
                </a:cubicBezTo>
                <a:cubicBezTo>
                  <a:pt x="2483994" y="2111058"/>
                  <a:pt x="2485767" y="2110740"/>
                  <a:pt x="2487836" y="2110740"/>
                </a:cubicBezTo>
                <a:cubicBezTo>
                  <a:pt x="2489905" y="2110740"/>
                  <a:pt x="2491678" y="2110423"/>
                  <a:pt x="2493747" y="2110423"/>
                </a:cubicBezTo>
                <a:cubicBezTo>
                  <a:pt x="2495521" y="2110105"/>
                  <a:pt x="2497590" y="2110105"/>
                  <a:pt x="2499363" y="2109788"/>
                </a:cubicBezTo>
                <a:cubicBezTo>
                  <a:pt x="2501432" y="2109470"/>
                  <a:pt x="2503501" y="2108835"/>
                  <a:pt x="2505570" y="2108518"/>
                </a:cubicBezTo>
                <a:lnTo>
                  <a:pt x="2511186" y="2107565"/>
                </a:lnTo>
                <a:cubicBezTo>
                  <a:pt x="2513255" y="2106930"/>
                  <a:pt x="2515029" y="2106295"/>
                  <a:pt x="2517098" y="2105660"/>
                </a:cubicBezTo>
                <a:cubicBezTo>
                  <a:pt x="2518871" y="2105025"/>
                  <a:pt x="2520940" y="2104708"/>
                  <a:pt x="2522714" y="2104073"/>
                </a:cubicBezTo>
                <a:cubicBezTo>
                  <a:pt x="2524487" y="2103438"/>
                  <a:pt x="2526260" y="2102485"/>
                  <a:pt x="2528034" y="2101850"/>
                </a:cubicBezTo>
                <a:cubicBezTo>
                  <a:pt x="2530103" y="2101215"/>
                  <a:pt x="2531876" y="2100263"/>
                  <a:pt x="2533945" y="2099628"/>
                </a:cubicBezTo>
                <a:lnTo>
                  <a:pt x="2539266" y="2096770"/>
                </a:lnTo>
                <a:cubicBezTo>
                  <a:pt x="2541039" y="2095818"/>
                  <a:pt x="2542517" y="2094865"/>
                  <a:pt x="2544290" y="2093913"/>
                </a:cubicBezTo>
                <a:cubicBezTo>
                  <a:pt x="2546064" y="2092960"/>
                  <a:pt x="2547837" y="2091690"/>
                  <a:pt x="2549611" y="2090738"/>
                </a:cubicBezTo>
                <a:cubicBezTo>
                  <a:pt x="2551384" y="2089468"/>
                  <a:pt x="2552862" y="2088515"/>
                  <a:pt x="2554635" y="2087245"/>
                </a:cubicBezTo>
                <a:cubicBezTo>
                  <a:pt x="2556409" y="2085975"/>
                  <a:pt x="2557887" y="2084705"/>
                  <a:pt x="2559660" y="2083435"/>
                </a:cubicBezTo>
                <a:cubicBezTo>
                  <a:pt x="2561138" y="2082165"/>
                  <a:pt x="2562912" y="2080578"/>
                  <a:pt x="2564389" y="2079308"/>
                </a:cubicBezTo>
                <a:cubicBezTo>
                  <a:pt x="2565867" y="2077720"/>
                  <a:pt x="2567641" y="2076450"/>
                  <a:pt x="2569119" y="2074863"/>
                </a:cubicBezTo>
                <a:cubicBezTo>
                  <a:pt x="2570596" y="2073275"/>
                  <a:pt x="2571779" y="2071688"/>
                  <a:pt x="2573257" y="2070100"/>
                </a:cubicBezTo>
                <a:lnTo>
                  <a:pt x="2577395" y="2065655"/>
                </a:lnTo>
                <a:cubicBezTo>
                  <a:pt x="2578577" y="2064068"/>
                  <a:pt x="2580055" y="2062163"/>
                  <a:pt x="2581237" y="2060575"/>
                </a:cubicBezTo>
                <a:cubicBezTo>
                  <a:pt x="2582419" y="2058988"/>
                  <a:pt x="2583602" y="2057083"/>
                  <a:pt x="2584784" y="2055495"/>
                </a:cubicBezTo>
                <a:cubicBezTo>
                  <a:pt x="2585966" y="2053908"/>
                  <a:pt x="2586853" y="2052003"/>
                  <a:pt x="2588035" y="2050415"/>
                </a:cubicBezTo>
                <a:cubicBezTo>
                  <a:pt x="2588922" y="2048510"/>
                  <a:pt x="2590104" y="2046923"/>
                  <a:pt x="2590991" y="2045018"/>
                </a:cubicBezTo>
                <a:cubicBezTo>
                  <a:pt x="2591878" y="2043113"/>
                  <a:pt x="2592764" y="2041525"/>
                  <a:pt x="2593651" y="2039620"/>
                </a:cubicBezTo>
                <a:cubicBezTo>
                  <a:pt x="2594538" y="2037715"/>
                  <a:pt x="2595129" y="2036128"/>
                  <a:pt x="2596016" y="2034223"/>
                </a:cubicBezTo>
                <a:cubicBezTo>
                  <a:pt x="2596607" y="2032318"/>
                  <a:pt x="2597494" y="2030413"/>
                  <a:pt x="2598085" y="2028508"/>
                </a:cubicBezTo>
                <a:lnTo>
                  <a:pt x="2599858" y="2022793"/>
                </a:lnTo>
                <a:cubicBezTo>
                  <a:pt x="2600449" y="2020888"/>
                  <a:pt x="2600745" y="2018983"/>
                  <a:pt x="2601336" y="2017078"/>
                </a:cubicBezTo>
                <a:cubicBezTo>
                  <a:pt x="2601927" y="2015173"/>
                  <a:pt x="2602223" y="2013268"/>
                  <a:pt x="2602814" y="2011363"/>
                </a:cubicBezTo>
                <a:cubicBezTo>
                  <a:pt x="2603109" y="2009458"/>
                  <a:pt x="2603701" y="2007553"/>
                  <a:pt x="2603996" y="2005648"/>
                </a:cubicBezTo>
                <a:cubicBezTo>
                  <a:pt x="2604292" y="2003743"/>
                  <a:pt x="2604292" y="2001520"/>
                  <a:pt x="2604587" y="1999615"/>
                </a:cubicBezTo>
                <a:cubicBezTo>
                  <a:pt x="2604587" y="1997710"/>
                  <a:pt x="2604883" y="1995488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883" y="1979930"/>
                  <a:pt x="2604587" y="1978025"/>
                  <a:pt x="2604587" y="1976120"/>
                </a:cubicBezTo>
                <a:cubicBezTo>
                  <a:pt x="2604292" y="1974215"/>
                  <a:pt x="2604292" y="1971993"/>
                  <a:pt x="2603996" y="1970088"/>
                </a:cubicBezTo>
                <a:cubicBezTo>
                  <a:pt x="2603701" y="1968183"/>
                  <a:pt x="2603109" y="1966278"/>
                  <a:pt x="2602814" y="1964373"/>
                </a:cubicBezTo>
                <a:cubicBezTo>
                  <a:pt x="2602223" y="1962468"/>
                  <a:pt x="2601927" y="1960563"/>
                  <a:pt x="2601336" y="1958658"/>
                </a:cubicBezTo>
                <a:cubicBezTo>
                  <a:pt x="2600745" y="1956753"/>
                  <a:pt x="2600449" y="1954530"/>
                  <a:pt x="2599858" y="1952625"/>
                </a:cubicBezTo>
                <a:lnTo>
                  <a:pt x="2598085" y="1946910"/>
                </a:lnTo>
                <a:cubicBezTo>
                  <a:pt x="2597494" y="1945005"/>
                  <a:pt x="2596607" y="1943100"/>
                  <a:pt x="2596016" y="1941195"/>
                </a:cubicBezTo>
                <a:cubicBezTo>
                  <a:pt x="2595129" y="1939290"/>
                  <a:pt x="2594538" y="1937703"/>
                  <a:pt x="2593651" y="1935798"/>
                </a:cubicBezTo>
                <a:cubicBezTo>
                  <a:pt x="2592764" y="1933893"/>
                  <a:pt x="2591878" y="1932305"/>
                  <a:pt x="2590991" y="1930400"/>
                </a:cubicBezTo>
                <a:cubicBezTo>
                  <a:pt x="2590104" y="1928495"/>
                  <a:pt x="2588922" y="1926908"/>
                  <a:pt x="2588035" y="1925003"/>
                </a:cubicBezTo>
                <a:cubicBezTo>
                  <a:pt x="2586853" y="1923415"/>
                  <a:pt x="2585966" y="1921510"/>
                  <a:pt x="2584784" y="1919923"/>
                </a:cubicBezTo>
                <a:lnTo>
                  <a:pt x="2581237" y="1915160"/>
                </a:lnTo>
                <a:cubicBezTo>
                  <a:pt x="2580055" y="1913573"/>
                  <a:pt x="2578577" y="1911668"/>
                  <a:pt x="2577395" y="1910080"/>
                </a:cubicBezTo>
                <a:cubicBezTo>
                  <a:pt x="2575917" y="1908493"/>
                  <a:pt x="2574734" y="1906905"/>
                  <a:pt x="2573257" y="1905318"/>
                </a:cubicBezTo>
                <a:cubicBezTo>
                  <a:pt x="2571779" y="1903730"/>
                  <a:pt x="2570596" y="1902143"/>
                  <a:pt x="2569119" y="1900555"/>
                </a:cubicBez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cubicBezTo>
                  <a:pt x="1262983" y="593408"/>
                  <a:pt x="1261505" y="591503"/>
                  <a:pt x="1260322" y="589915"/>
                </a:cubicBezTo>
                <a:cubicBezTo>
                  <a:pt x="1259140" y="588328"/>
                  <a:pt x="1257958" y="586423"/>
                  <a:pt x="1256776" y="584835"/>
                </a:cubicBezTo>
                <a:cubicBezTo>
                  <a:pt x="1255593" y="583248"/>
                  <a:pt x="1254707" y="581343"/>
                  <a:pt x="1253524" y="579755"/>
                </a:cubicBezTo>
                <a:cubicBezTo>
                  <a:pt x="1252638" y="577850"/>
                  <a:pt x="1251751" y="576263"/>
                  <a:pt x="1250864" y="574358"/>
                </a:cubicBezTo>
                <a:cubicBezTo>
                  <a:pt x="1249977" y="572453"/>
                  <a:pt x="1248795" y="570865"/>
                  <a:pt x="1247908" y="568960"/>
                </a:cubicBezTo>
                <a:cubicBezTo>
                  <a:pt x="1247317" y="567055"/>
                  <a:pt x="1246431" y="565468"/>
                  <a:pt x="1245839" y="563563"/>
                </a:cubicBezTo>
                <a:cubicBezTo>
                  <a:pt x="1244953" y="561658"/>
                  <a:pt x="1244361" y="559753"/>
                  <a:pt x="1243475" y="557848"/>
                </a:cubicBezTo>
                <a:lnTo>
                  <a:pt x="1241701" y="552133"/>
                </a:lnTo>
                <a:lnTo>
                  <a:pt x="1239928" y="546418"/>
                </a:lnTo>
                <a:cubicBezTo>
                  <a:pt x="1239632" y="544513"/>
                  <a:pt x="1239041" y="542608"/>
                  <a:pt x="1238746" y="540703"/>
                </a:cubicBezTo>
                <a:lnTo>
                  <a:pt x="1237859" y="534988"/>
                </a:lnTo>
                <a:cubicBezTo>
                  <a:pt x="1237563" y="532765"/>
                  <a:pt x="1237268" y="530860"/>
                  <a:pt x="1236972" y="528638"/>
                </a:cubicBezTo>
                <a:cubicBezTo>
                  <a:pt x="1236972" y="526733"/>
                  <a:pt x="1236677" y="524828"/>
                  <a:pt x="1236677" y="522923"/>
                </a:cubicBezTo>
                <a:cubicBezTo>
                  <a:pt x="1236677" y="521018"/>
                  <a:pt x="1236381" y="518795"/>
                  <a:pt x="1236381" y="516890"/>
                </a:cubicBezTo>
                <a:cubicBezTo>
                  <a:pt x="1236381" y="514985"/>
                  <a:pt x="1236677" y="513080"/>
                  <a:pt x="1236677" y="511175"/>
                </a:cubicBezTo>
                <a:cubicBezTo>
                  <a:pt x="1236677" y="509270"/>
                  <a:pt x="1236972" y="507365"/>
                  <a:pt x="1236972" y="505460"/>
                </a:cubicBezTo>
                <a:cubicBezTo>
                  <a:pt x="1237268" y="503555"/>
                  <a:pt x="1237563" y="501333"/>
                  <a:pt x="1237859" y="499428"/>
                </a:cubicBezTo>
                <a:lnTo>
                  <a:pt x="1238746" y="493713"/>
                </a:lnTo>
                <a:cubicBezTo>
                  <a:pt x="1239041" y="491808"/>
                  <a:pt x="1239632" y="489585"/>
                  <a:pt x="1239928" y="487680"/>
                </a:cubicBezTo>
                <a:lnTo>
                  <a:pt x="1241701" y="481965"/>
                </a:lnTo>
                <a:lnTo>
                  <a:pt x="1243475" y="476250"/>
                </a:lnTo>
                <a:cubicBezTo>
                  <a:pt x="1244361" y="474345"/>
                  <a:pt x="1244953" y="472440"/>
                  <a:pt x="1245839" y="470535"/>
                </a:cubicBezTo>
                <a:cubicBezTo>
                  <a:pt x="1246431" y="468630"/>
                  <a:pt x="1247317" y="467043"/>
                  <a:pt x="1247908" y="465138"/>
                </a:cubicBezTo>
                <a:cubicBezTo>
                  <a:pt x="1248795" y="463233"/>
                  <a:pt x="1249977" y="461645"/>
                  <a:pt x="1250864" y="459740"/>
                </a:cubicBezTo>
                <a:cubicBezTo>
                  <a:pt x="1251751" y="457835"/>
                  <a:pt x="1252638" y="456248"/>
                  <a:pt x="1253524" y="454343"/>
                </a:cubicBezTo>
                <a:cubicBezTo>
                  <a:pt x="1254707" y="452755"/>
                  <a:pt x="1255593" y="450850"/>
                  <a:pt x="1256776" y="449263"/>
                </a:cubicBezTo>
                <a:lnTo>
                  <a:pt x="1260322" y="444500"/>
                </a:lnTo>
                <a:cubicBezTo>
                  <a:pt x="1261505" y="442913"/>
                  <a:pt x="1262983" y="441008"/>
                  <a:pt x="1264165" y="439420"/>
                </a:cubicBezTo>
                <a:cubicBezTo>
                  <a:pt x="1265643" y="437833"/>
                  <a:pt x="1266825" y="436245"/>
                  <a:pt x="1268303" y="434658"/>
                </a:cubicBezTo>
                <a:lnTo>
                  <a:pt x="1272736" y="429895"/>
                </a:lnTo>
                <a:cubicBezTo>
                  <a:pt x="1274214" y="428625"/>
                  <a:pt x="1275988" y="427038"/>
                  <a:pt x="1277466" y="425768"/>
                </a:cubicBezTo>
                <a:cubicBezTo>
                  <a:pt x="1278944" y="424180"/>
                  <a:pt x="1280421" y="422910"/>
                  <a:pt x="1281899" y="421323"/>
                </a:cubicBezTo>
                <a:cubicBezTo>
                  <a:pt x="1283673" y="420053"/>
                  <a:pt x="1285151" y="419100"/>
                  <a:pt x="1286924" y="417830"/>
                </a:cubicBezTo>
                <a:cubicBezTo>
                  <a:pt x="1288697" y="416560"/>
                  <a:pt x="1290175" y="415608"/>
                  <a:pt x="1291949" y="414338"/>
                </a:cubicBezTo>
                <a:cubicBezTo>
                  <a:pt x="1293722" y="413068"/>
                  <a:pt x="1295200" y="412115"/>
                  <a:pt x="1296973" y="410845"/>
                </a:cubicBezTo>
                <a:cubicBezTo>
                  <a:pt x="1298747" y="409893"/>
                  <a:pt x="1300816" y="408940"/>
                  <a:pt x="1302589" y="407988"/>
                </a:cubicBezTo>
                <a:lnTo>
                  <a:pt x="1307910" y="405130"/>
                </a:lnTo>
                <a:cubicBezTo>
                  <a:pt x="1309683" y="404495"/>
                  <a:pt x="1311457" y="403543"/>
                  <a:pt x="1313230" y="402908"/>
                </a:cubicBezTo>
                <a:cubicBezTo>
                  <a:pt x="1315003" y="402273"/>
                  <a:pt x="1317072" y="401638"/>
                  <a:pt x="1318846" y="401003"/>
                </a:cubicBezTo>
                <a:cubicBezTo>
                  <a:pt x="1320915" y="400368"/>
                  <a:pt x="1322688" y="399733"/>
                  <a:pt x="1324757" y="399098"/>
                </a:cubicBezTo>
                <a:cubicBezTo>
                  <a:pt x="1326531" y="398463"/>
                  <a:pt x="1328600" y="397828"/>
                  <a:pt x="1330373" y="397193"/>
                </a:cubicBez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cubicBezTo>
                  <a:pt x="1349881" y="394335"/>
                  <a:pt x="1351950" y="394018"/>
                  <a:pt x="1353723" y="394018"/>
                </a:cubicBezTo>
                <a:cubicBezTo>
                  <a:pt x="1355792" y="394018"/>
                  <a:pt x="1357861" y="393700"/>
                  <a:pt x="1359930" y="393700"/>
                </a:cubicBezTo>
                <a:cubicBezTo>
                  <a:pt x="1361704" y="393700"/>
                  <a:pt x="1363773" y="394018"/>
                  <a:pt x="1365546" y="394018"/>
                </a:cubicBezTo>
                <a:cubicBezTo>
                  <a:pt x="1367615" y="394018"/>
                  <a:pt x="1369389" y="394335"/>
                  <a:pt x="1371458" y="394335"/>
                </a:cubicBez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cubicBezTo>
                  <a:pt x="1390966" y="397828"/>
                  <a:pt x="1392739" y="398463"/>
                  <a:pt x="1394808" y="399098"/>
                </a:cubicBezTo>
                <a:cubicBezTo>
                  <a:pt x="1396581" y="399733"/>
                  <a:pt x="1398650" y="400368"/>
                  <a:pt x="1400424" y="401003"/>
                </a:cubicBezTo>
                <a:cubicBezTo>
                  <a:pt x="1402493" y="401638"/>
                  <a:pt x="1404266" y="402273"/>
                  <a:pt x="1406335" y="402908"/>
                </a:cubicBezTo>
                <a:cubicBezTo>
                  <a:pt x="1408109" y="403543"/>
                  <a:pt x="1409882" y="404495"/>
                  <a:pt x="1411656" y="405130"/>
                </a:cubicBezTo>
                <a:lnTo>
                  <a:pt x="1416976" y="407988"/>
                </a:lnTo>
                <a:lnTo>
                  <a:pt x="1422296" y="410845"/>
                </a:lnTo>
                <a:cubicBezTo>
                  <a:pt x="1424070" y="412115"/>
                  <a:pt x="1425843" y="413068"/>
                  <a:pt x="1427617" y="414338"/>
                </a:cubicBezTo>
                <a:cubicBezTo>
                  <a:pt x="1429390" y="415608"/>
                  <a:pt x="1430868" y="416560"/>
                  <a:pt x="1432641" y="417830"/>
                </a:cubicBezTo>
                <a:cubicBezTo>
                  <a:pt x="1434415" y="419100"/>
                  <a:pt x="1435893" y="420053"/>
                  <a:pt x="1437666" y="421323"/>
                </a:cubicBezTo>
                <a:cubicBezTo>
                  <a:pt x="1439144" y="422910"/>
                  <a:pt x="1440622" y="424180"/>
                  <a:pt x="1442100" y="425768"/>
                </a:cubicBezTo>
                <a:cubicBezTo>
                  <a:pt x="1443578" y="427038"/>
                  <a:pt x="1445351" y="428625"/>
                  <a:pt x="1446829" y="429895"/>
                </a:cubicBezTo>
                <a:lnTo>
                  <a:pt x="1907036" y="890270"/>
                </a:lnTo>
                <a:lnTo>
                  <a:pt x="2165662" y="1148715"/>
                </a:lnTo>
                <a:cubicBezTo>
                  <a:pt x="2167140" y="1150303"/>
                  <a:pt x="2168913" y="1151573"/>
                  <a:pt x="2170391" y="1153160"/>
                </a:cubicBezTo>
                <a:cubicBezTo>
                  <a:pt x="2172164" y="1154430"/>
                  <a:pt x="2173642" y="1156018"/>
                  <a:pt x="2175416" y="1157288"/>
                </a:cubicBezTo>
                <a:cubicBezTo>
                  <a:pt x="2176893" y="1158558"/>
                  <a:pt x="2178667" y="1159828"/>
                  <a:pt x="2180145" y="1161098"/>
                </a:cubicBezTo>
                <a:cubicBezTo>
                  <a:pt x="2181918" y="1162368"/>
                  <a:pt x="2183396" y="1163320"/>
                  <a:pt x="2185170" y="1164590"/>
                </a:cubicBezTo>
                <a:cubicBezTo>
                  <a:pt x="2186943" y="1165543"/>
                  <a:pt x="2188716" y="1166813"/>
                  <a:pt x="2190490" y="1167765"/>
                </a:cubicBezTo>
                <a:lnTo>
                  <a:pt x="2195810" y="1170623"/>
                </a:lnTo>
                <a:lnTo>
                  <a:pt x="2201130" y="1173480"/>
                </a:lnTo>
                <a:cubicBezTo>
                  <a:pt x="2202904" y="1174433"/>
                  <a:pt x="2204973" y="1175068"/>
                  <a:pt x="2206746" y="1176020"/>
                </a:cubicBezTo>
                <a:cubicBezTo>
                  <a:pt x="2208520" y="1176655"/>
                  <a:pt x="2210589" y="1177290"/>
                  <a:pt x="2212362" y="1177925"/>
                </a:cubicBezTo>
                <a:cubicBezTo>
                  <a:pt x="2214136" y="1178560"/>
                  <a:pt x="2215909" y="1179513"/>
                  <a:pt x="2217683" y="1180148"/>
                </a:cubicBezTo>
                <a:cubicBezTo>
                  <a:pt x="2219752" y="1180465"/>
                  <a:pt x="2221525" y="1181100"/>
                  <a:pt x="2223594" y="1181418"/>
                </a:cubicBezTo>
                <a:cubicBezTo>
                  <a:pt x="2225663" y="1181735"/>
                  <a:pt x="2227436" y="1182370"/>
                  <a:pt x="2229505" y="1182688"/>
                </a:cubicBezTo>
                <a:lnTo>
                  <a:pt x="2235417" y="1183640"/>
                </a:lnTo>
                <a:cubicBezTo>
                  <a:pt x="2237190" y="1183958"/>
                  <a:pt x="2239259" y="1183958"/>
                  <a:pt x="2241033" y="1184275"/>
                </a:cubicBezTo>
                <a:cubicBezTo>
                  <a:pt x="2243102" y="1184275"/>
                  <a:pt x="2245171" y="1184593"/>
                  <a:pt x="2247240" y="1184593"/>
                </a:cubicBezTo>
                <a:cubicBezTo>
                  <a:pt x="2249013" y="1184910"/>
                  <a:pt x="2251082" y="1184910"/>
                  <a:pt x="2252856" y="1185228"/>
                </a:cubicBezTo>
                <a:cubicBezTo>
                  <a:pt x="2254925" y="1184910"/>
                  <a:pt x="2256994" y="1184910"/>
                  <a:pt x="2259063" y="1184593"/>
                </a:cubicBezTo>
                <a:cubicBezTo>
                  <a:pt x="2260836" y="1184593"/>
                  <a:pt x="2262905" y="1184275"/>
                  <a:pt x="2264679" y="1184275"/>
                </a:cubicBezTo>
                <a:cubicBezTo>
                  <a:pt x="2266748" y="1183958"/>
                  <a:pt x="2268521" y="1183958"/>
                  <a:pt x="2270590" y="1183640"/>
                </a:cubicBezTo>
                <a:lnTo>
                  <a:pt x="2276797" y="1182688"/>
                </a:lnTo>
                <a:cubicBezTo>
                  <a:pt x="2278571" y="1182370"/>
                  <a:pt x="2280640" y="1181735"/>
                  <a:pt x="2282413" y="1181418"/>
                </a:cubicBezTo>
                <a:cubicBezTo>
                  <a:pt x="2284186" y="1181100"/>
                  <a:pt x="2286255" y="1180465"/>
                  <a:pt x="2288029" y="1180148"/>
                </a:cubicBezTo>
                <a:cubicBezTo>
                  <a:pt x="2290098" y="1179513"/>
                  <a:pt x="2291871" y="1178560"/>
                  <a:pt x="2293940" y="1177925"/>
                </a:cubicBezTo>
                <a:lnTo>
                  <a:pt x="2299261" y="1176020"/>
                </a:lnTo>
                <a:cubicBezTo>
                  <a:pt x="2301034" y="1175068"/>
                  <a:pt x="2302807" y="1174433"/>
                  <a:pt x="2304581" y="1173480"/>
                </a:cubicBezTo>
                <a:cubicBezTo>
                  <a:pt x="2306650" y="1172528"/>
                  <a:pt x="2308423" y="1171575"/>
                  <a:pt x="2310492" y="1170623"/>
                </a:cubicBezTo>
                <a:cubicBezTo>
                  <a:pt x="2312266" y="1169670"/>
                  <a:pt x="2313744" y="1168718"/>
                  <a:pt x="2315517" y="1167765"/>
                </a:cubicBezTo>
                <a:cubicBezTo>
                  <a:pt x="2317291" y="1166813"/>
                  <a:pt x="2319064" y="1165543"/>
                  <a:pt x="2320837" y="1164590"/>
                </a:cubicBezTo>
                <a:cubicBezTo>
                  <a:pt x="2322611" y="1163320"/>
                  <a:pt x="2324089" y="1162368"/>
                  <a:pt x="2325862" y="1161098"/>
                </a:cubicBezTo>
                <a:cubicBezTo>
                  <a:pt x="2327636" y="1159828"/>
                  <a:pt x="2329113" y="1158558"/>
                  <a:pt x="2330887" y="1157288"/>
                </a:cubicBezTo>
                <a:cubicBezTo>
                  <a:pt x="2332365" y="1156018"/>
                  <a:pt x="2334138" y="1154430"/>
                  <a:pt x="2335616" y="1153160"/>
                </a:cubicBezTo>
                <a:cubicBezTo>
                  <a:pt x="2337094" y="1151573"/>
                  <a:pt x="2338867" y="1150303"/>
                  <a:pt x="2340345" y="1148715"/>
                </a:cubicBezTo>
                <a:lnTo>
                  <a:pt x="2344483" y="1144270"/>
                </a:lnTo>
                <a:cubicBezTo>
                  <a:pt x="2345961" y="1142683"/>
                  <a:pt x="2347143" y="1141095"/>
                  <a:pt x="2348621" y="1139508"/>
                </a:cubicBezTo>
                <a:cubicBezTo>
                  <a:pt x="2349804" y="1137920"/>
                  <a:pt x="2351281" y="1136015"/>
                  <a:pt x="2352464" y="1134428"/>
                </a:cubicBezTo>
                <a:cubicBezTo>
                  <a:pt x="2353646" y="1132840"/>
                  <a:pt x="2354828" y="1130935"/>
                  <a:pt x="2356011" y="1129348"/>
                </a:cubicBezTo>
                <a:cubicBezTo>
                  <a:pt x="2357193" y="1127760"/>
                  <a:pt x="2358080" y="1125855"/>
                  <a:pt x="2359262" y="1124268"/>
                </a:cubicBezTo>
                <a:cubicBezTo>
                  <a:pt x="2360149" y="1122363"/>
                  <a:pt x="2361331" y="1120775"/>
                  <a:pt x="2362218" y="1118870"/>
                </a:cubicBezTo>
                <a:cubicBezTo>
                  <a:pt x="2363104" y="1116965"/>
                  <a:pt x="2363695" y="1115378"/>
                  <a:pt x="2364582" y="1113473"/>
                </a:cubicBezTo>
                <a:cubicBezTo>
                  <a:pt x="2365469" y="1111568"/>
                  <a:pt x="2366356" y="1109980"/>
                  <a:pt x="2367242" y="1108075"/>
                </a:cubicBezTo>
                <a:cubicBezTo>
                  <a:pt x="2367833" y="1106170"/>
                  <a:pt x="2368720" y="1104265"/>
                  <a:pt x="2369311" y="1102360"/>
                </a:cubicBezTo>
                <a:lnTo>
                  <a:pt x="2371085" y="1096645"/>
                </a:lnTo>
                <a:cubicBezTo>
                  <a:pt x="2371676" y="1094740"/>
                  <a:pt x="2371972" y="1092835"/>
                  <a:pt x="2372563" y="1090930"/>
                </a:cubicBezTo>
                <a:cubicBezTo>
                  <a:pt x="2373154" y="1089025"/>
                  <a:pt x="2373449" y="1087120"/>
                  <a:pt x="2374041" y="1085215"/>
                </a:cubicBezTo>
                <a:cubicBezTo>
                  <a:pt x="2374336" y="1083310"/>
                  <a:pt x="2374927" y="1081405"/>
                  <a:pt x="2375223" y="1079500"/>
                </a:cubicBezTo>
                <a:cubicBezTo>
                  <a:pt x="2375518" y="1077595"/>
                  <a:pt x="2375518" y="1075690"/>
                  <a:pt x="2375814" y="1073785"/>
                </a:cubicBezTo>
                <a:cubicBezTo>
                  <a:pt x="2375814" y="1071880"/>
                  <a:pt x="2376110" y="1069658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110" y="1053783"/>
                  <a:pt x="2375814" y="1051878"/>
                  <a:pt x="2375814" y="1049973"/>
                </a:cubicBezTo>
                <a:cubicBezTo>
                  <a:pt x="2375518" y="1048068"/>
                  <a:pt x="2375518" y="1045845"/>
                  <a:pt x="2375223" y="1043940"/>
                </a:cubicBezTo>
                <a:cubicBezTo>
                  <a:pt x="2374927" y="1042035"/>
                  <a:pt x="2374336" y="1040130"/>
                  <a:pt x="2374041" y="1038225"/>
                </a:cubicBezTo>
                <a:cubicBezTo>
                  <a:pt x="2373449" y="1036320"/>
                  <a:pt x="2373154" y="1034415"/>
                  <a:pt x="2372563" y="1032510"/>
                </a:cubicBezTo>
                <a:cubicBezTo>
                  <a:pt x="2371972" y="1030605"/>
                  <a:pt x="2371676" y="1028700"/>
                  <a:pt x="2371085" y="1026795"/>
                </a:cubicBezTo>
                <a:lnTo>
                  <a:pt x="2369311" y="1021080"/>
                </a:lnTo>
                <a:cubicBezTo>
                  <a:pt x="2368720" y="1019175"/>
                  <a:pt x="2367833" y="1017588"/>
                  <a:pt x="2367242" y="1015683"/>
                </a:cubicBezTo>
                <a:cubicBezTo>
                  <a:pt x="2366356" y="1013778"/>
                  <a:pt x="2365469" y="1011555"/>
                  <a:pt x="2364582" y="1009650"/>
                </a:cubicBezTo>
                <a:cubicBezTo>
                  <a:pt x="2363695" y="1007745"/>
                  <a:pt x="2363104" y="1006158"/>
                  <a:pt x="2362218" y="1004253"/>
                </a:cubicBezTo>
                <a:cubicBezTo>
                  <a:pt x="2361331" y="1002348"/>
                  <a:pt x="2360149" y="1000760"/>
                  <a:pt x="2359262" y="998855"/>
                </a:cubicBezTo>
                <a:cubicBezTo>
                  <a:pt x="2358080" y="997268"/>
                  <a:pt x="2357193" y="995680"/>
                  <a:pt x="2356011" y="994093"/>
                </a:cubicBezTo>
                <a:cubicBezTo>
                  <a:pt x="2354828" y="992505"/>
                  <a:pt x="2353646" y="990600"/>
                  <a:pt x="2352464" y="989013"/>
                </a:cubicBezTo>
                <a:cubicBezTo>
                  <a:pt x="2351281" y="987425"/>
                  <a:pt x="2349804" y="985520"/>
                  <a:pt x="2348621" y="983933"/>
                </a:cubicBezTo>
                <a:cubicBezTo>
                  <a:pt x="2347143" y="982345"/>
                  <a:pt x="2345961" y="980758"/>
                  <a:pt x="2344483" y="979170"/>
                </a:cubicBez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cubicBezTo>
                  <a:pt x="1986249" y="620078"/>
                  <a:pt x="1984771" y="618490"/>
                  <a:pt x="1983589" y="616903"/>
                </a:cubicBezTo>
                <a:cubicBezTo>
                  <a:pt x="1982111" y="615315"/>
                  <a:pt x="1980929" y="613728"/>
                  <a:pt x="1979451" y="612140"/>
                </a:cubicBezTo>
                <a:cubicBezTo>
                  <a:pt x="1978269" y="610553"/>
                  <a:pt x="1977086" y="608648"/>
                  <a:pt x="1975904" y="607060"/>
                </a:cubicBezTo>
                <a:cubicBezTo>
                  <a:pt x="1974722" y="605155"/>
                  <a:pt x="1973835" y="603568"/>
                  <a:pt x="1972653" y="601663"/>
                </a:cubicBezTo>
                <a:cubicBezTo>
                  <a:pt x="1971766" y="599758"/>
                  <a:pt x="1970879" y="598170"/>
                  <a:pt x="1969993" y="596265"/>
                </a:cubicBezTo>
                <a:cubicBezTo>
                  <a:pt x="1969106" y="594360"/>
                  <a:pt x="1967924" y="592773"/>
                  <a:pt x="1967037" y="590868"/>
                </a:cubicBezTo>
                <a:cubicBezTo>
                  <a:pt x="1966446" y="588963"/>
                  <a:pt x="1965559" y="587375"/>
                  <a:pt x="1964968" y="585470"/>
                </a:cubicBezTo>
                <a:cubicBezTo>
                  <a:pt x="1964081" y="583565"/>
                  <a:pt x="1963490" y="581660"/>
                  <a:pt x="1962603" y="579755"/>
                </a:cubicBezTo>
                <a:cubicBezTo>
                  <a:pt x="1962012" y="577850"/>
                  <a:pt x="1961421" y="576263"/>
                  <a:pt x="1960830" y="574358"/>
                </a:cubicBezTo>
                <a:lnTo>
                  <a:pt x="1959056" y="568643"/>
                </a:lnTo>
                <a:cubicBezTo>
                  <a:pt x="1958761" y="566738"/>
                  <a:pt x="1958465" y="564515"/>
                  <a:pt x="1958170" y="562610"/>
                </a:cubicBezTo>
                <a:cubicBezTo>
                  <a:pt x="1957874" y="560705"/>
                  <a:pt x="1957283" y="558800"/>
                  <a:pt x="1956987" y="556895"/>
                </a:cubicBezTo>
                <a:cubicBezTo>
                  <a:pt x="1956692" y="554990"/>
                  <a:pt x="1956692" y="553085"/>
                  <a:pt x="1956396" y="551180"/>
                </a:cubicBezTo>
                <a:cubicBezTo>
                  <a:pt x="1956101" y="548958"/>
                  <a:pt x="1956101" y="547053"/>
                  <a:pt x="1955805" y="544830"/>
                </a:cubicBezTo>
                <a:lnTo>
                  <a:pt x="1955805" y="539115"/>
                </a:lnTo>
                <a:lnTo>
                  <a:pt x="1955805" y="533083"/>
                </a:lnTo>
                <a:cubicBezTo>
                  <a:pt x="1956101" y="531178"/>
                  <a:pt x="1956101" y="529273"/>
                  <a:pt x="1956396" y="527368"/>
                </a:cubicBezTo>
                <a:cubicBezTo>
                  <a:pt x="1956692" y="525463"/>
                  <a:pt x="1956692" y="523558"/>
                  <a:pt x="1956987" y="521653"/>
                </a:cubicBezTo>
                <a:cubicBezTo>
                  <a:pt x="1957283" y="519748"/>
                  <a:pt x="1957874" y="517525"/>
                  <a:pt x="1958170" y="515620"/>
                </a:cubicBezTo>
                <a:cubicBezTo>
                  <a:pt x="1958465" y="513715"/>
                  <a:pt x="1958761" y="511493"/>
                  <a:pt x="1959056" y="509588"/>
                </a:cubicBezTo>
                <a:lnTo>
                  <a:pt x="1960830" y="503873"/>
                </a:lnTo>
                <a:lnTo>
                  <a:pt x="1962603" y="498158"/>
                </a:lnTo>
                <a:cubicBezTo>
                  <a:pt x="1963490" y="496253"/>
                  <a:pt x="1964081" y="494665"/>
                  <a:pt x="1964968" y="492760"/>
                </a:cubicBezTo>
                <a:cubicBezTo>
                  <a:pt x="1965559" y="490855"/>
                  <a:pt x="1966446" y="489268"/>
                  <a:pt x="1967037" y="487363"/>
                </a:cubicBezTo>
                <a:cubicBezTo>
                  <a:pt x="1967924" y="485458"/>
                  <a:pt x="1969106" y="483553"/>
                  <a:pt x="1969993" y="481648"/>
                </a:cubicBezTo>
                <a:cubicBezTo>
                  <a:pt x="1970879" y="480060"/>
                  <a:pt x="1971766" y="478155"/>
                  <a:pt x="1972653" y="476568"/>
                </a:cubicBezTo>
                <a:cubicBezTo>
                  <a:pt x="1973835" y="474663"/>
                  <a:pt x="1974722" y="473075"/>
                  <a:pt x="1975904" y="471170"/>
                </a:cubicBezTo>
                <a:lnTo>
                  <a:pt x="1979451" y="466408"/>
                </a:lnTo>
                <a:cubicBezTo>
                  <a:pt x="1980929" y="464820"/>
                  <a:pt x="1982111" y="462915"/>
                  <a:pt x="1983589" y="461328"/>
                </a:cubicBezTo>
                <a:cubicBezTo>
                  <a:pt x="1984771" y="459740"/>
                  <a:pt x="1986249" y="458153"/>
                  <a:pt x="1987431" y="456565"/>
                </a:cubicBezTo>
                <a:lnTo>
                  <a:pt x="1991865" y="451803"/>
                </a:lnTo>
                <a:cubicBezTo>
                  <a:pt x="1993343" y="450533"/>
                  <a:pt x="1995116" y="448945"/>
                  <a:pt x="1996594" y="447675"/>
                </a:cubicBezTo>
                <a:cubicBezTo>
                  <a:pt x="1998072" y="446405"/>
                  <a:pt x="1999550" y="444818"/>
                  <a:pt x="2001028" y="443548"/>
                </a:cubicBezTo>
                <a:cubicBezTo>
                  <a:pt x="2002801" y="442278"/>
                  <a:pt x="2004279" y="441008"/>
                  <a:pt x="2006052" y="439738"/>
                </a:cubicBezTo>
                <a:cubicBezTo>
                  <a:pt x="2007826" y="438468"/>
                  <a:pt x="2009304" y="437515"/>
                  <a:pt x="2011077" y="436245"/>
                </a:cubicBezTo>
                <a:cubicBezTo>
                  <a:pt x="2012851" y="434975"/>
                  <a:pt x="2014329" y="434023"/>
                  <a:pt x="2016102" y="432753"/>
                </a:cubicBezTo>
                <a:cubicBezTo>
                  <a:pt x="2017875" y="431800"/>
                  <a:pt x="2019944" y="430848"/>
                  <a:pt x="2021718" y="429895"/>
                </a:cubicBezTo>
                <a:cubicBezTo>
                  <a:pt x="2023491" y="428943"/>
                  <a:pt x="2025265" y="428308"/>
                  <a:pt x="2027038" y="427355"/>
                </a:cubicBezTo>
                <a:cubicBezTo>
                  <a:pt x="2028812" y="426403"/>
                  <a:pt x="2030881" y="425768"/>
                  <a:pt x="2032654" y="424815"/>
                </a:cubicBezTo>
                <a:cubicBezTo>
                  <a:pt x="2034427" y="424180"/>
                  <a:pt x="2036496" y="423545"/>
                  <a:pt x="2038270" y="422910"/>
                </a:cubicBezTo>
                <a:cubicBezTo>
                  <a:pt x="2040043" y="422275"/>
                  <a:pt x="2042112" y="421640"/>
                  <a:pt x="2043886" y="421005"/>
                </a:cubicBezTo>
                <a:cubicBezTo>
                  <a:pt x="2045659" y="420688"/>
                  <a:pt x="2047728" y="420053"/>
                  <a:pt x="2049502" y="419735"/>
                </a:cubicBezTo>
                <a:cubicBezTo>
                  <a:pt x="2051571" y="419100"/>
                  <a:pt x="2053344" y="418783"/>
                  <a:pt x="2055413" y="418148"/>
                </a:cubicBezTo>
                <a:lnTo>
                  <a:pt x="2061029" y="417195"/>
                </a:lnTo>
                <a:lnTo>
                  <a:pt x="2067236" y="416243"/>
                </a:lnTo>
                <a:cubicBezTo>
                  <a:pt x="2069009" y="416243"/>
                  <a:pt x="2071078" y="415925"/>
                  <a:pt x="2072852" y="415925"/>
                </a:cubicBezTo>
                <a:lnTo>
                  <a:pt x="2079059" y="415925"/>
                </a:lnTo>
                <a:lnTo>
                  <a:pt x="2084970" y="415925"/>
                </a:lnTo>
                <a:cubicBezTo>
                  <a:pt x="2087039" y="415925"/>
                  <a:pt x="2088813" y="416243"/>
                  <a:pt x="2090882" y="416243"/>
                </a:cubicBezTo>
                <a:lnTo>
                  <a:pt x="2096793" y="417195"/>
                </a:lnTo>
                <a:lnTo>
                  <a:pt x="2102409" y="418148"/>
                </a:lnTo>
                <a:cubicBezTo>
                  <a:pt x="2104478" y="418783"/>
                  <a:pt x="2106252" y="419100"/>
                  <a:pt x="2108321" y="419735"/>
                </a:cubicBezTo>
                <a:cubicBezTo>
                  <a:pt x="2110094" y="420053"/>
                  <a:pt x="2112163" y="420688"/>
                  <a:pt x="2113936" y="421005"/>
                </a:cubicBezTo>
                <a:cubicBezTo>
                  <a:pt x="2115710" y="421640"/>
                  <a:pt x="2117779" y="422275"/>
                  <a:pt x="2119552" y="422910"/>
                </a:cubicBezTo>
                <a:cubicBezTo>
                  <a:pt x="2121621" y="423545"/>
                  <a:pt x="2123395" y="424180"/>
                  <a:pt x="2125464" y="424815"/>
                </a:cubicBezTo>
                <a:cubicBezTo>
                  <a:pt x="2127237" y="425768"/>
                  <a:pt x="2129011" y="426403"/>
                  <a:pt x="2130784" y="427355"/>
                </a:cubicBezTo>
                <a:cubicBezTo>
                  <a:pt x="2132558" y="428308"/>
                  <a:pt x="2134331" y="428943"/>
                  <a:pt x="2136104" y="429895"/>
                </a:cubicBezTo>
                <a:cubicBezTo>
                  <a:pt x="2137878" y="430848"/>
                  <a:pt x="2139947" y="431800"/>
                  <a:pt x="2141720" y="432753"/>
                </a:cubicBezTo>
                <a:cubicBezTo>
                  <a:pt x="2143494" y="434023"/>
                  <a:pt x="2144972" y="434975"/>
                  <a:pt x="2146745" y="436245"/>
                </a:cubicBezTo>
                <a:cubicBezTo>
                  <a:pt x="2148518" y="437515"/>
                  <a:pt x="2150292" y="438468"/>
                  <a:pt x="2152065" y="439738"/>
                </a:cubicBezTo>
                <a:cubicBezTo>
                  <a:pt x="2153543" y="441008"/>
                  <a:pt x="2155317" y="442278"/>
                  <a:pt x="2156795" y="443548"/>
                </a:cubicBezTo>
                <a:cubicBezTo>
                  <a:pt x="2158568" y="444818"/>
                  <a:pt x="2160046" y="446405"/>
                  <a:pt x="2161819" y="447675"/>
                </a:cubicBezTo>
                <a:cubicBezTo>
                  <a:pt x="2163297" y="448945"/>
                  <a:pt x="2164479" y="450533"/>
                  <a:pt x="2165957" y="451803"/>
                </a:cubicBezTo>
                <a:lnTo>
                  <a:pt x="2966073" y="1251903"/>
                </a:lnTo>
                <a:lnTo>
                  <a:pt x="5612631" y="3898583"/>
                </a:lnTo>
                <a:cubicBezTo>
                  <a:pt x="5614109" y="3900170"/>
                  <a:pt x="5615882" y="3901758"/>
                  <a:pt x="5617360" y="3903345"/>
                </a:cubicBezTo>
                <a:cubicBezTo>
                  <a:pt x="5618838" y="3904933"/>
                  <a:pt x="5620021" y="3906838"/>
                  <a:pt x="5621498" y="3908425"/>
                </a:cubicBezTo>
                <a:cubicBezTo>
                  <a:pt x="5622680" y="3910013"/>
                  <a:pt x="5624158" y="3911918"/>
                  <a:pt x="5625341" y="3913505"/>
                </a:cubicBezTo>
                <a:cubicBezTo>
                  <a:pt x="5626523" y="3915093"/>
                  <a:pt x="5627705" y="3916998"/>
                  <a:pt x="5628888" y="3918585"/>
                </a:cubicBezTo>
                <a:cubicBezTo>
                  <a:pt x="5630070" y="3920173"/>
                  <a:pt x="5630957" y="3921760"/>
                  <a:pt x="5632139" y="3923348"/>
                </a:cubicBezTo>
                <a:cubicBezTo>
                  <a:pt x="5633025" y="3925253"/>
                  <a:pt x="5634208" y="3926840"/>
                  <a:pt x="5635094" y="3928745"/>
                </a:cubicBezTo>
                <a:cubicBezTo>
                  <a:pt x="5635982" y="3930650"/>
                  <a:pt x="5637163" y="3932555"/>
                  <a:pt x="5638050" y="3934460"/>
                </a:cubicBezTo>
                <a:cubicBezTo>
                  <a:pt x="5638937" y="3936365"/>
                  <a:pt x="5639528" y="3937953"/>
                  <a:pt x="5640415" y="3939858"/>
                </a:cubicBezTo>
                <a:cubicBezTo>
                  <a:pt x="5641006" y="3941763"/>
                  <a:pt x="5641893" y="3943985"/>
                  <a:pt x="5642484" y="3945890"/>
                </a:cubicBezTo>
                <a:lnTo>
                  <a:pt x="5644257" y="3951605"/>
                </a:lnTo>
                <a:cubicBezTo>
                  <a:pt x="5644849" y="3953510"/>
                  <a:pt x="5645144" y="3955415"/>
                  <a:pt x="5645735" y="3957320"/>
                </a:cubicBezTo>
                <a:cubicBezTo>
                  <a:pt x="5646327" y="3959225"/>
                  <a:pt x="5646622" y="3961448"/>
                  <a:pt x="5647213" y="3963353"/>
                </a:cubicBezTo>
                <a:lnTo>
                  <a:pt x="5648100" y="3969068"/>
                </a:lnTo>
                <a:cubicBezTo>
                  <a:pt x="5648396" y="3970973"/>
                  <a:pt x="5648396" y="3973195"/>
                  <a:pt x="5648691" y="3975100"/>
                </a:cubicBezTo>
                <a:cubicBezTo>
                  <a:pt x="5648986" y="3977005"/>
                  <a:pt x="5648986" y="3978910"/>
                  <a:pt x="5649282" y="3980815"/>
                </a:cubicBezTo>
                <a:lnTo>
                  <a:pt x="5649282" y="3987165"/>
                </a:lnTo>
                <a:lnTo>
                  <a:pt x="5649282" y="3992880"/>
                </a:lnTo>
                <a:cubicBezTo>
                  <a:pt x="5648986" y="3994785"/>
                  <a:pt x="5648986" y="3997008"/>
                  <a:pt x="5648691" y="3998913"/>
                </a:cubicBezTo>
                <a:cubicBezTo>
                  <a:pt x="5648396" y="4000818"/>
                  <a:pt x="5648396" y="4003040"/>
                  <a:pt x="5648100" y="4004945"/>
                </a:cubicBezTo>
                <a:lnTo>
                  <a:pt x="5647213" y="4010660"/>
                </a:lnTo>
                <a:cubicBezTo>
                  <a:pt x="5646622" y="4012565"/>
                  <a:pt x="5646327" y="4014470"/>
                  <a:pt x="5645735" y="4016375"/>
                </a:cubicBezTo>
                <a:cubicBezTo>
                  <a:pt x="5645144" y="4018598"/>
                  <a:pt x="5644849" y="4020503"/>
                  <a:pt x="5644257" y="4022725"/>
                </a:cubicBezTo>
                <a:lnTo>
                  <a:pt x="5642484" y="4028440"/>
                </a:lnTo>
                <a:cubicBezTo>
                  <a:pt x="5641893" y="4030345"/>
                  <a:pt x="5641006" y="4031933"/>
                  <a:pt x="5640415" y="4033838"/>
                </a:cubicBezTo>
                <a:cubicBezTo>
                  <a:pt x="5639528" y="4035743"/>
                  <a:pt x="5638937" y="4037648"/>
                  <a:pt x="5638050" y="4039553"/>
                </a:cubicBezTo>
                <a:cubicBezTo>
                  <a:pt x="5637163" y="4041458"/>
                  <a:pt x="5635982" y="4043045"/>
                  <a:pt x="5635094" y="4044950"/>
                </a:cubicBezTo>
                <a:cubicBezTo>
                  <a:pt x="5634208" y="4046855"/>
                  <a:pt x="5633025" y="4048443"/>
                  <a:pt x="5632139" y="4050348"/>
                </a:cubicBezTo>
                <a:cubicBezTo>
                  <a:pt x="5630957" y="4052253"/>
                  <a:pt x="5630070" y="4053840"/>
                  <a:pt x="5628888" y="4055745"/>
                </a:cubicBezTo>
                <a:cubicBezTo>
                  <a:pt x="5627705" y="4057333"/>
                  <a:pt x="5626523" y="4059238"/>
                  <a:pt x="5625341" y="4060825"/>
                </a:cubicBezTo>
                <a:cubicBezTo>
                  <a:pt x="5624158" y="4062413"/>
                  <a:pt x="5622680" y="4064000"/>
                  <a:pt x="5621498" y="4065588"/>
                </a:cubicBezTo>
                <a:cubicBezTo>
                  <a:pt x="5620021" y="4067175"/>
                  <a:pt x="5618838" y="4068763"/>
                  <a:pt x="5617360" y="4070350"/>
                </a:cubicBezTo>
                <a:cubicBezTo>
                  <a:pt x="5615882" y="4071938"/>
                  <a:pt x="5614109" y="4073525"/>
                  <a:pt x="5612631" y="4075113"/>
                </a:cubicBezTo>
                <a:lnTo>
                  <a:pt x="5608198" y="4079875"/>
                </a:lnTo>
                <a:cubicBezTo>
                  <a:pt x="5606719" y="4081145"/>
                  <a:pt x="5604946" y="4082415"/>
                  <a:pt x="5603468" y="4083685"/>
                </a:cubicBezTo>
                <a:cubicBezTo>
                  <a:pt x="5601695" y="4084955"/>
                  <a:pt x="5600217" y="4086225"/>
                  <a:pt x="5598443" y="4087495"/>
                </a:cubicBezTo>
                <a:cubicBezTo>
                  <a:pt x="5596670" y="4088765"/>
                  <a:pt x="5595192" y="4090035"/>
                  <a:pt x="5593419" y="4091305"/>
                </a:cubicBezTo>
                <a:cubicBezTo>
                  <a:pt x="5591645" y="4092258"/>
                  <a:pt x="5589872" y="4093528"/>
                  <a:pt x="5588098" y="4094480"/>
                </a:cubicBezTo>
                <a:cubicBezTo>
                  <a:pt x="5586325" y="4095433"/>
                  <a:pt x="5584256" y="4096385"/>
                  <a:pt x="5582482" y="4097338"/>
                </a:cubicBezTo>
                <a:lnTo>
                  <a:pt x="5577162" y="4100195"/>
                </a:lnTo>
                <a:cubicBezTo>
                  <a:pt x="5575389" y="4100830"/>
                  <a:pt x="5573615" y="4101783"/>
                  <a:pt x="5571842" y="4102418"/>
                </a:cubicBezTo>
                <a:cubicBezTo>
                  <a:pt x="5569773" y="4103053"/>
                  <a:pt x="5567999" y="4104005"/>
                  <a:pt x="5565931" y="4104640"/>
                </a:cubicBezTo>
                <a:cubicBezTo>
                  <a:pt x="5564157" y="4105275"/>
                  <a:pt x="5562088" y="4105910"/>
                  <a:pt x="5560315" y="4106545"/>
                </a:cubicBezTo>
                <a:cubicBezTo>
                  <a:pt x="5558542" y="4107180"/>
                  <a:pt x="5556472" y="4107498"/>
                  <a:pt x="5554699" y="4108133"/>
                </a:cubicBezTo>
                <a:cubicBezTo>
                  <a:pt x="5552630" y="4108450"/>
                  <a:pt x="5550561" y="4109085"/>
                  <a:pt x="5548492" y="4109403"/>
                </a:cubicBezTo>
                <a:lnTo>
                  <a:pt x="5542580" y="4110355"/>
                </a:lnTo>
                <a:cubicBezTo>
                  <a:pt x="5540511" y="4110673"/>
                  <a:pt x="5538738" y="4110673"/>
                  <a:pt x="5536669" y="4110990"/>
                </a:cubicBezTo>
                <a:cubicBezTo>
                  <a:pt x="5534600" y="4110990"/>
                  <a:pt x="5532827" y="4111308"/>
                  <a:pt x="5530758" y="4111308"/>
                </a:cubicBezTo>
                <a:cubicBezTo>
                  <a:pt x="5528688" y="4111308"/>
                  <a:pt x="5526915" y="4111625"/>
                  <a:pt x="5524846" y="4111625"/>
                </a:cubicBezTo>
                <a:cubicBezTo>
                  <a:pt x="5522777" y="4111625"/>
                  <a:pt x="5520708" y="4111308"/>
                  <a:pt x="5518639" y="4111308"/>
                </a:cubicBezTo>
                <a:cubicBezTo>
                  <a:pt x="5516866" y="4111308"/>
                  <a:pt x="5514797" y="4110990"/>
                  <a:pt x="5513023" y="4110990"/>
                </a:cubicBezTo>
                <a:cubicBezTo>
                  <a:pt x="5510954" y="4110673"/>
                  <a:pt x="5508885" y="4110673"/>
                  <a:pt x="5506816" y="4110355"/>
                </a:cubicBezTo>
                <a:lnTo>
                  <a:pt x="5501200" y="4109403"/>
                </a:lnTo>
                <a:cubicBezTo>
                  <a:pt x="5499131" y="4109085"/>
                  <a:pt x="5497062" y="4108450"/>
                  <a:pt x="5494993" y="4108133"/>
                </a:cubicBezTo>
                <a:cubicBezTo>
                  <a:pt x="5492924" y="4107498"/>
                  <a:pt x="5491150" y="4107180"/>
                  <a:pt x="5489081" y="4106545"/>
                </a:cubicBezTo>
                <a:cubicBezTo>
                  <a:pt x="5487308" y="4105910"/>
                  <a:pt x="5485239" y="4105275"/>
                  <a:pt x="5483466" y="4104640"/>
                </a:cubicBezTo>
                <a:cubicBezTo>
                  <a:pt x="5481693" y="4104005"/>
                  <a:pt x="5479623" y="4103053"/>
                  <a:pt x="5477850" y="4102418"/>
                </a:cubicBezTo>
                <a:cubicBezTo>
                  <a:pt x="5476076" y="4101783"/>
                  <a:pt x="5474007" y="4100830"/>
                  <a:pt x="5472234" y="4100195"/>
                </a:cubicBezTo>
                <a:lnTo>
                  <a:pt x="5466913" y="4097338"/>
                </a:lnTo>
                <a:lnTo>
                  <a:pt x="5461593" y="4094480"/>
                </a:lnTo>
                <a:cubicBezTo>
                  <a:pt x="5459820" y="4093528"/>
                  <a:pt x="5458046" y="4092258"/>
                  <a:pt x="5456273" y="4091305"/>
                </a:cubicBezTo>
                <a:cubicBezTo>
                  <a:pt x="5454499" y="4090035"/>
                  <a:pt x="5453022" y="4088765"/>
                  <a:pt x="5451248" y="4087495"/>
                </a:cubicBezTo>
                <a:cubicBezTo>
                  <a:pt x="5449475" y="4086225"/>
                  <a:pt x="5447997" y="4084955"/>
                  <a:pt x="5446223" y="4083685"/>
                </a:cubicBezTo>
                <a:cubicBezTo>
                  <a:pt x="5444746" y="4082415"/>
                  <a:pt x="5442973" y="4081145"/>
                  <a:pt x="5441495" y="4079875"/>
                </a:cubicBezTo>
                <a:cubicBezTo>
                  <a:pt x="5440016" y="4078288"/>
                  <a:pt x="5438243" y="4076700"/>
                  <a:pt x="5436765" y="4075113"/>
                </a:cubicBezTo>
                <a:lnTo>
                  <a:pt x="5322379" y="3960813"/>
                </a:lnTo>
                <a:cubicBezTo>
                  <a:pt x="5320901" y="3959225"/>
                  <a:pt x="5319423" y="3957955"/>
                  <a:pt x="5317945" y="3956368"/>
                </a:cubicBezTo>
                <a:cubicBezTo>
                  <a:pt x="5316172" y="3955098"/>
                  <a:pt x="5314694" y="3953510"/>
                  <a:pt x="5312921" y="3952240"/>
                </a:cubicBezTo>
                <a:cubicBezTo>
                  <a:pt x="5311147" y="3950970"/>
                  <a:pt x="5309669" y="3950018"/>
                  <a:pt x="5307896" y="3948748"/>
                </a:cubicBezTo>
                <a:cubicBezTo>
                  <a:pt x="5306122" y="3947478"/>
                  <a:pt x="5304645" y="3946208"/>
                  <a:pt x="5302871" y="3944938"/>
                </a:cubicBezTo>
                <a:cubicBezTo>
                  <a:pt x="5301098" y="3943985"/>
                  <a:pt x="5299029" y="3942715"/>
                  <a:pt x="5297255" y="3941763"/>
                </a:cubicBezTo>
                <a:cubicBezTo>
                  <a:pt x="5295482" y="3940810"/>
                  <a:pt x="5294004" y="3939540"/>
                  <a:pt x="5292230" y="3938588"/>
                </a:cubicBezTo>
                <a:cubicBezTo>
                  <a:pt x="5290457" y="3937635"/>
                  <a:pt x="5288388" y="3937000"/>
                  <a:pt x="5286615" y="3936048"/>
                </a:cubicBezTo>
                <a:cubicBezTo>
                  <a:pt x="5284841" y="3935095"/>
                  <a:pt x="5283068" y="3934460"/>
                  <a:pt x="5281294" y="3933508"/>
                </a:cubicBezTo>
                <a:cubicBezTo>
                  <a:pt x="5279225" y="3932873"/>
                  <a:pt x="5277452" y="3931920"/>
                  <a:pt x="5275383" y="3931285"/>
                </a:cubicBezTo>
                <a:cubicBezTo>
                  <a:pt x="5273609" y="3930650"/>
                  <a:pt x="5271540" y="3930333"/>
                  <a:pt x="5269767" y="3929698"/>
                </a:cubicBezTo>
                <a:cubicBezTo>
                  <a:pt x="5267698" y="3929063"/>
                  <a:pt x="5265924" y="3928428"/>
                  <a:pt x="5263855" y="3927793"/>
                </a:cubicBezTo>
                <a:lnTo>
                  <a:pt x="5257944" y="3926840"/>
                </a:lnTo>
                <a:cubicBezTo>
                  <a:pt x="5255875" y="3926523"/>
                  <a:pt x="5254102" y="3925888"/>
                  <a:pt x="5252033" y="3925570"/>
                </a:cubicBezTo>
                <a:cubicBezTo>
                  <a:pt x="5249964" y="3925253"/>
                  <a:pt x="5248190" y="3925253"/>
                  <a:pt x="5246121" y="3924935"/>
                </a:cubicBezTo>
                <a:cubicBezTo>
                  <a:pt x="5244052" y="3924935"/>
                  <a:pt x="5242279" y="3924618"/>
                  <a:pt x="5240210" y="3924618"/>
                </a:cubicBezTo>
                <a:lnTo>
                  <a:pt x="5234298" y="3924618"/>
                </a:lnTo>
                <a:lnTo>
                  <a:pt x="5228091" y="3924618"/>
                </a:lnTo>
                <a:cubicBezTo>
                  <a:pt x="5226022" y="3924618"/>
                  <a:pt x="5224249" y="3924935"/>
                  <a:pt x="5222180" y="3924935"/>
                </a:cubicBezTo>
                <a:cubicBezTo>
                  <a:pt x="5220111" y="3925253"/>
                  <a:pt x="5218337" y="3925253"/>
                  <a:pt x="5216268" y="3925570"/>
                </a:cubicBezTo>
                <a:cubicBezTo>
                  <a:pt x="5214199" y="3925888"/>
                  <a:pt x="5212426" y="3926523"/>
                  <a:pt x="5210357" y="3926840"/>
                </a:cubicBezTo>
                <a:lnTo>
                  <a:pt x="5204741" y="3927793"/>
                </a:lnTo>
                <a:lnTo>
                  <a:pt x="5198534" y="3929698"/>
                </a:lnTo>
                <a:cubicBezTo>
                  <a:pt x="5196760" y="3930333"/>
                  <a:pt x="5194691" y="3930650"/>
                  <a:pt x="5192918" y="3931285"/>
                </a:cubicBezTo>
                <a:cubicBezTo>
                  <a:pt x="5191145" y="3931920"/>
                  <a:pt x="5189371" y="3932873"/>
                  <a:pt x="5187598" y="3933508"/>
                </a:cubicBezTo>
                <a:cubicBezTo>
                  <a:pt x="5185529" y="3934460"/>
                  <a:pt x="5183755" y="3935095"/>
                  <a:pt x="5181686" y="3936048"/>
                </a:cubicBezTo>
                <a:cubicBezTo>
                  <a:pt x="5179913" y="3937000"/>
                  <a:pt x="5178139" y="3937635"/>
                  <a:pt x="5176366" y="3938588"/>
                </a:cubicBezTo>
                <a:cubicBezTo>
                  <a:pt x="5174593" y="3939540"/>
                  <a:pt x="5172819" y="3940810"/>
                  <a:pt x="5171046" y="3941763"/>
                </a:cubicBezTo>
                <a:cubicBezTo>
                  <a:pt x="5169272" y="3942715"/>
                  <a:pt x="5167203" y="3943985"/>
                  <a:pt x="5165430" y="3944938"/>
                </a:cubicBezTo>
                <a:cubicBezTo>
                  <a:pt x="5163656" y="3946208"/>
                  <a:pt x="5162178" y="3947478"/>
                  <a:pt x="5160405" y="3948748"/>
                </a:cubicBezTo>
                <a:cubicBezTo>
                  <a:pt x="5158632" y="3950018"/>
                  <a:pt x="5157154" y="3950970"/>
                  <a:pt x="5155380" y="3952240"/>
                </a:cubicBezTo>
                <a:cubicBezTo>
                  <a:pt x="5153902" y="3953510"/>
                  <a:pt x="5152425" y="3955098"/>
                  <a:pt x="5150947" y="3956368"/>
                </a:cubicBezTo>
                <a:cubicBezTo>
                  <a:pt x="5149469" y="3957955"/>
                  <a:pt x="5147695" y="3959225"/>
                  <a:pt x="5146218" y="3960813"/>
                </a:cubicBezTo>
                <a:cubicBezTo>
                  <a:pt x="5144740" y="3962400"/>
                  <a:pt x="5142966" y="3963988"/>
                  <a:pt x="5141488" y="3965575"/>
                </a:cubicBezTo>
                <a:cubicBezTo>
                  <a:pt x="5140306" y="3967163"/>
                  <a:pt x="5138828" y="3969068"/>
                  <a:pt x="5137646" y="3970655"/>
                </a:cubicBezTo>
                <a:lnTo>
                  <a:pt x="5133508" y="3975100"/>
                </a:lnTo>
                <a:cubicBezTo>
                  <a:pt x="5132326" y="3977005"/>
                  <a:pt x="5131143" y="3978593"/>
                  <a:pt x="5129961" y="3980498"/>
                </a:cubicBezTo>
                <a:cubicBezTo>
                  <a:pt x="5128779" y="3982085"/>
                  <a:pt x="5127892" y="3983990"/>
                  <a:pt x="5126710" y="3985578"/>
                </a:cubicBezTo>
                <a:cubicBezTo>
                  <a:pt x="5125823" y="3987483"/>
                  <a:pt x="5124641" y="3989070"/>
                  <a:pt x="5123754" y="3990975"/>
                </a:cubicBezTo>
                <a:cubicBezTo>
                  <a:pt x="5122867" y="3992880"/>
                  <a:pt x="5121981" y="3994468"/>
                  <a:pt x="5121094" y="3996373"/>
                </a:cubicBezTo>
                <a:cubicBezTo>
                  <a:pt x="5120207" y="3998278"/>
                  <a:pt x="5119616" y="4000183"/>
                  <a:pt x="5118729" y="4002088"/>
                </a:cubicBezTo>
                <a:cubicBezTo>
                  <a:pt x="5118138" y="4003993"/>
                  <a:pt x="5117251" y="4005898"/>
                  <a:pt x="5116660" y="4007803"/>
                </a:cubicBezTo>
                <a:cubicBezTo>
                  <a:pt x="5116069" y="4009708"/>
                  <a:pt x="5115182" y="4011613"/>
                  <a:pt x="5114591" y="4013518"/>
                </a:cubicBezTo>
                <a:cubicBezTo>
                  <a:pt x="5114000" y="4015423"/>
                  <a:pt x="5113705" y="4017328"/>
                  <a:pt x="5113113" y="4019233"/>
                </a:cubicBezTo>
                <a:cubicBezTo>
                  <a:pt x="5112522" y="4021138"/>
                  <a:pt x="5112227" y="4023360"/>
                  <a:pt x="5111636" y="4025265"/>
                </a:cubicBezTo>
                <a:cubicBezTo>
                  <a:pt x="5111340" y="4027170"/>
                  <a:pt x="5111340" y="4029393"/>
                  <a:pt x="5111044" y="4031298"/>
                </a:cubicBezTo>
                <a:lnTo>
                  <a:pt x="5110158" y="4037013"/>
                </a:lnTo>
                <a:cubicBezTo>
                  <a:pt x="5110158" y="4038918"/>
                  <a:pt x="5109862" y="4041140"/>
                  <a:pt x="5109862" y="4043045"/>
                </a:cubicBezTo>
                <a:cubicBezTo>
                  <a:pt x="5109862" y="4044950"/>
                  <a:pt x="5109567" y="4047173"/>
                  <a:pt x="5109567" y="4049078"/>
                </a:cubicBezTo>
                <a:cubicBezTo>
                  <a:pt x="5109567" y="4050983"/>
                  <a:pt x="5109862" y="4053205"/>
                  <a:pt x="5109862" y="4055110"/>
                </a:cubicBezTo>
                <a:cubicBezTo>
                  <a:pt x="5109862" y="4057015"/>
                  <a:pt x="5110158" y="4059238"/>
                  <a:pt x="5110158" y="4061143"/>
                </a:cubicBezTo>
                <a:lnTo>
                  <a:pt x="5111044" y="4066858"/>
                </a:lnTo>
                <a:cubicBezTo>
                  <a:pt x="5111340" y="4068763"/>
                  <a:pt x="5111340" y="4070985"/>
                  <a:pt x="5111636" y="4072890"/>
                </a:cubicBezTo>
                <a:cubicBezTo>
                  <a:pt x="5112227" y="4074795"/>
                  <a:pt x="5112522" y="4076700"/>
                  <a:pt x="5113113" y="4078605"/>
                </a:cubicBezTo>
                <a:cubicBezTo>
                  <a:pt x="5113705" y="4080510"/>
                  <a:pt x="5114000" y="4082415"/>
                  <a:pt x="5114591" y="4084320"/>
                </a:cubicBezTo>
                <a:cubicBezTo>
                  <a:pt x="5115182" y="4086225"/>
                  <a:pt x="5116069" y="4088130"/>
                  <a:pt x="5116660" y="4090035"/>
                </a:cubicBezTo>
                <a:cubicBezTo>
                  <a:pt x="5117251" y="4091940"/>
                  <a:pt x="5118138" y="4093845"/>
                  <a:pt x="5118729" y="4095750"/>
                </a:cubicBezTo>
                <a:cubicBezTo>
                  <a:pt x="5119616" y="4097655"/>
                  <a:pt x="5120207" y="4099878"/>
                  <a:pt x="5121094" y="4101783"/>
                </a:cubicBezTo>
                <a:cubicBezTo>
                  <a:pt x="5121981" y="4103688"/>
                  <a:pt x="5122867" y="4105275"/>
                  <a:pt x="5123754" y="4107180"/>
                </a:cubicBezTo>
                <a:cubicBezTo>
                  <a:pt x="5124641" y="4109085"/>
                  <a:pt x="5125823" y="4110673"/>
                  <a:pt x="5126710" y="4112578"/>
                </a:cubicBezTo>
                <a:cubicBezTo>
                  <a:pt x="5127892" y="4114483"/>
                  <a:pt x="5128779" y="4116070"/>
                  <a:pt x="5129961" y="4117975"/>
                </a:cubicBezTo>
                <a:lnTo>
                  <a:pt x="5133508" y="4122738"/>
                </a:lnTo>
                <a:cubicBezTo>
                  <a:pt x="5134986" y="4124325"/>
                  <a:pt x="5136168" y="4126230"/>
                  <a:pt x="5137646" y="4127818"/>
                </a:cubicBezTo>
                <a:cubicBezTo>
                  <a:pt x="5138828" y="4129405"/>
                  <a:pt x="5140306" y="4130993"/>
                  <a:pt x="5141488" y="4132580"/>
                </a:cubicBezTo>
                <a:cubicBezTo>
                  <a:pt x="5142966" y="4134168"/>
                  <a:pt x="5144740" y="4135755"/>
                  <a:pt x="5146218" y="4137343"/>
                </a:cubicBezTo>
                <a:lnTo>
                  <a:pt x="5870075" y="4860925"/>
                </a:lnTo>
                <a:lnTo>
                  <a:pt x="5874509" y="4865688"/>
                </a:lnTo>
                <a:cubicBezTo>
                  <a:pt x="5875987" y="4867275"/>
                  <a:pt x="5877168" y="4869180"/>
                  <a:pt x="5878646" y="4870768"/>
                </a:cubicBezTo>
                <a:cubicBezTo>
                  <a:pt x="5879829" y="4872355"/>
                  <a:pt x="5881307" y="4874260"/>
                  <a:pt x="5882489" y="4875848"/>
                </a:cubicBezTo>
                <a:cubicBezTo>
                  <a:pt x="5883671" y="4877435"/>
                  <a:pt x="5884854" y="4879340"/>
                  <a:pt x="5886036" y="4880928"/>
                </a:cubicBezTo>
                <a:cubicBezTo>
                  <a:pt x="5887218" y="4882515"/>
                  <a:pt x="5888105" y="4884103"/>
                  <a:pt x="5889287" y="4885690"/>
                </a:cubicBezTo>
                <a:cubicBezTo>
                  <a:pt x="5890174" y="4887595"/>
                  <a:pt x="5891356" y="4889183"/>
                  <a:pt x="5892243" y="4891088"/>
                </a:cubicBezTo>
                <a:cubicBezTo>
                  <a:pt x="5893129" y="4892993"/>
                  <a:pt x="5894312" y="4895215"/>
                  <a:pt x="5895199" y="4897120"/>
                </a:cubicBezTo>
                <a:cubicBezTo>
                  <a:pt x="5895790" y="4899025"/>
                  <a:pt x="5896676" y="4900613"/>
                  <a:pt x="5897268" y="4902518"/>
                </a:cubicBezTo>
                <a:cubicBezTo>
                  <a:pt x="5897859" y="4904423"/>
                  <a:pt x="5898746" y="4906328"/>
                  <a:pt x="5899336" y="4908233"/>
                </a:cubicBezTo>
                <a:cubicBezTo>
                  <a:pt x="5900223" y="4910138"/>
                  <a:pt x="5900815" y="4912043"/>
                  <a:pt x="5901701" y="4913948"/>
                </a:cubicBezTo>
                <a:cubicBezTo>
                  <a:pt x="5901997" y="4915853"/>
                  <a:pt x="5902588" y="4917758"/>
                  <a:pt x="5902883" y="4919663"/>
                </a:cubicBezTo>
                <a:cubicBezTo>
                  <a:pt x="5903179" y="4921568"/>
                  <a:pt x="5903770" y="4923790"/>
                  <a:pt x="5904066" y="4925695"/>
                </a:cubicBezTo>
                <a:cubicBezTo>
                  <a:pt x="5904362" y="4927600"/>
                  <a:pt x="5904952" y="4929505"/>
                  <a:pt x="5905248" y="4931410"/>
                </a:cubicBezTo>
                <a:cubicBezTo>
                  <a:pt x="5905543" y="4933315"/>
                  <a:pt x="5905543" y="4935538"/>
                  <a:pt x="5905840" y="4937443"/>
                </a:cubicBezTo>
                <a:cubicBezTo>
                  <a:pt x="5905840" y="4939348"/>
                  <a:pt x="5906135" y="4941570"/>
                  <a:pt x="5906135" y="4943475"/>
                </a:cubicBezTo>
                <a:cubicBezTo>
                  <a:pt x="5906430" y="4945380"/>
                  <a:pt x="5906430" y="4947603"/>
                  <a:pt x="5906726" y="4949508"/>
                </a:cubicBezTo>
                <a:cubicBezTo>
                  <a:pt x="5906430" y="4951413"/>
                  <a:pt x="5906430" y="4953318"/>
                  <a:pt x="5906135" y="4955223"/>
                </a:cubicBezTo>
                <a:cubicBezTo>
                  <a:pt x="5906135" y="4957128"/>
                  <a:pt x="5905840" y="4959350"/>
                  <a:pt x="5905840" y="4961255"/>
                </a:cubicBezTo>
                <a:cubicBezTo>
                  <a:pt x="5905543" y="4963160"/>
                  <a:pt x="5905543" y="4965383"/>
                  <a:pt x="5905248" y="4967288"/>
                </a:cubicBezTo>
                <a:cubicBezTo>
                  <a:pt x="5904952" y="4969193"/>
                  <a:pt x="5904362" y="4971098"/>
                  <a:pt x="5904066" y="4973003"/>
                </a:cubicBezTo>
                <a:cubicBezTo>
                  <a:pt x="5903770" y="4974908"/>
                  <a:pt x="5903179" y="4977130"/>
                  <a:pt x="5902883" y="4979035"/>
                </a:cubicBezTo>
                <a:cubicBezTo>
                  <a:pt x="5902588" y="4980940"/>
                  <a:pt x="5901997" y="4983163"/>
                  <a:pt x="5901701" y="4985068"/>
                </a:cubicBezTo>
                <a:cubicBezTo>
                  <a:pt x="5900815" y="4986973"/>
                  <a:pt x="5900223" y="4988878"/>
                  <a:pt x="5899336" y="4990783"/>
                </a:cubicBezTo>
                <a:cubicBezTo>
                  <a:pt x="5898746" y="4992688"/>
                  <a:pt x="5897859" y="4994275"/>
                  <a:pt x="5897268" y="4996180"/>
                </a:cubicBezTo>
                <a:cubicBezTo>
                  <a:pt x="5896676" y="4998085"/>
                  <a:pt x="5895790" y="4999990"/>
                  <a:pt x="5895199" y="5001895"/>
                </a:cubicBezTo>
                <a:cubicBezTo>
                  <a:pt x="5894312" y="5003800"/>
                  <a:pt x="5893129" y="5005388"/>
                  <a:pt x="5892243" y="5007293"/>
                </a:cubicBezTo>
                <a:cubicBezTo>
                  <a:pt x="5891356" y="5009198"/>
                  <a:pt x="5890174" y="5010785"/>
                  <a:pt x="5889287" y="5012690"/>
                </a:cubicBezTo>
                <a:cubicBezTo>
                  <a:pt x="5888105" y="5014595"/>
                  <a:pt x="5887218" y="5016183"/>
                  <a:pt x="5886036" y="5018088"/>
                </a:cubicBezTo>
                <a:cubicBezTo>
                  <a:pt x="5884854" y="5019675"/>
                  <a:pt x="5883671" y="5021580"/>
                  <a:pt x="5882489" y="5023168"/>
                </a:cubicBezTo>
                <a:cubicBezTo>
                  <a:pt x="5881307" y="5024755"/>
                  <a:pt x="5879829" y="5026660"/>
                  <a:pt x="5878646" y="5028248"/>
                </a:cubicBezTo>
                <a:lnTo>
                  <a:pt x="5874509" y="5032693"/>
                </a:lnTo>
                <a:lnTo>
                  <a:pt x="5870075" y="5037455"/>
                </a:lnTo>
                <a:cubicBezTo>
                  <a:pt x="5868597" y="5039043"/>
                  <a:pt x="5866823" y="5040313"/>
                  <a:pt x="5865346" y="5041900"/>
                </a:cubicBezTo>
                <a:cubicBezTo>
                  <a:pt x="5863868" y="5043170"/>
                  <a:pt x="5862095" y="5044758"/>
                  <a:pt x="5860617" y="5046028"/>
                </a:cubicBezTo>
                <a:cubicBezTo>
                  <a:pt x="5858843" y="5047298"/>
                  <a:pt x="5857365" y="5048885"/>
                  <a:pt x="5855592" y="5050155"/>
                </a:cubicBezTo>
                <a:cubicBezTo>
                  <a:pt x="5853818" y="5051425"/>
                  <a:pt x="5852340" y="5052378"/>
                  <a:pt x="5850567" y="5053648"/>
                </a:cubicBezTo>
                <a:cubicBezTo>
                  <a:pt x="5848793" y="5054600"/>
                  <a:pt x="5847020" y="5055870"/>
                  <a:pt x="5845247" y="5056823"/>
                </a:cubicBezTo>
                <a:lnTo>
                  <a:pt x="5839926" y="5059680"/>
                </a:lnTo>
                <a:cubicBezTo>
                  <a:pt x="5838153" y="5060633"/>
                  <a:pt x="5836084" y="5061585"/>
                  <a:pt x="5834311" y="5062538"/>
                </a:cubicBezTo>
                <a:cubicBezTo>
                  <a:pt x="5832537" y="5063173"/>
                  <a:pt x="5830468" y="5064125"/>
                  <a:pt x="5828695" y="5064760"/>
                </a:cubicBezTo>
                <a:cubicBezTo>
                  <a:pt x="5826922" y="5065395"/>
                  <a:pt x="5825148" y="5066348"/>
                  <a:pt x="5823375" y="5066983"/>
                </a:cubicBezTo>
                <a:cubicBezTo>
                  <a:pt x="5821305" y="5067618"/>
                  <a:pt x="5819532" y="5068570"/>
                  <a:pt x="5817463" y="5069205"/>
                </a:cubicBezTo>
                <a:cubicBezTo>
                  <a:pt x="5815394" y="5069523"/>
                  <a:pt x="5813620" y="5070158"/>
                  <a:pt x="5811552" y="5070475"/>
                </a:cubicBezTo>
                <a:lnTo>
                  <a:pt x="5805640" y="5071428"/>
                </a:lnTo>
                <a:cubicBezTo>
                  <a:pt x="5803866" y="5071745"/>
                  <a:pt x="5801797" y="5072380"/>
                  <a:pt x="5800024" y="5072698"/>
                </a:cubicBezTo>
                <a:cubicBezTo>
                  <a:pt x="5797955" y="5073015"/>
                  <a:pt x="5795886" y="5073015"/>
                  <a:pt x="5793817" y="5073333"/>
                </a:cubicBezTo>
                <a:cubicBezTo>
                  <a:pt x="5791748" y="5073333"/>
                  <a:pt x="5789679" y="5073650"/>
                  <a:pt x="5787610" y="5073650"/>
                </a:cubicBezTo>
                <a:cubicBezTo>
                  <a:pt x="5785836" y="5073650"/>
                  <a:pt x="5783767" y="5073968"/>
                  <a:pt x="5781994" y="5073968"/>
                </a:cubicBezTo>
                <a:cubicBezTo>
                  <a:pt x="5779926" y="5073968"/>
                  <a:pt x="5777857" y="5073650"/>
                  <a:pt x="5775787" y="5073650"/>
                </a:cubicBezTo>
                <a:cubicBezTo>
                  <a:pt x="5774014" y="5073650"/>
                  <a:pt x="5771945" y="5073333"/>
                  <a:pt x="5770171" y="5073333"/>
                </a:cubicBezTo>
                <a:cubicBezTo>
                  <a:pt x="5768102" y="5073015"/>
                  <a:pt x="5766033" y="5073015"/>
                  <a:pt x="5763965" y="5072698"/>
                </a:cubicBezTo>
                <a:cubicBezTo>
                  <a:pt x="5762191" y="5072380"/>
                  <a:pt x="5760122" y="5071745"/>
                  <a:pt x="5758349" y="5071428"/>
                </a:cubicBezTo>
                <a:lnTo>
                  <a:pt x="5752141" y="5070475"/>
                </a:lnTo>
                <a:cubicBezTo>
                  <a:pt x="5750368" y="5070158"/>
                  <a:pt x="5748299" y="5069523"/>
                  <a:pt x="5746526" y="5069205"/>
                </a:cubicBezTo>
                <a:cubicBezTo>
                  <a:pt x="5744457" y="5068570"/>
                  <a:pt x="5742683" y="5067618"/>
                  <a:pt x="5740614" y="5066983"/>
                </a:cubicBezTo>
                <a:cubicBezTo>
                  <a:pt x="5738840" y="5066348"/>
                  <a:pt x="5736771" y="5065395"/>
                  <a:pt x="5734998" y="5064760"/>
                </a:cubicBezTo>
                <a:cubicBezTo>
                  <a:pt x="5733225" y="5064125"/>
                  <a:pt x="5731156" y="5063173"/>
                  <a:pt x="5729382" y="5062538"/>
                </a:cubicBezTo>
                <a:cubicBezTo>
                  <a:pt x="5727609" y="5061585"/>
                  <a:pt x="5725540" y="5060633"/>
                  <a:pt x="5723767" y="5059680"/>
                </a:cubicBezTo>
                <a:lnTo>
                  <a:pt x="5718446" y="5056823"/>
                </a:lnTo>
                <a:cubicBezTo>
                  <a:pt x="5716673" y="5055870"/>
                  <a:pt x="5715195" y="5054600"/>
                  <a:pt x="5713421" y="5053648"/>
                </a:cubicBezTo>
                <a:cubicBezTo>
                  <a:pt x="5711648" y="5052378"/>
                  <a:pt x="5710170" y="5051425"/>
                  <a:pt x="5708396" y="5050155"/>
                </a:cubicBezTo>
                <a:cubicBezTo>
                  <a:pt x="5706623" y="5048885"/>
                  <a:pt x="5705145" y="5047298"/>
                  <a:pt x="5703372" y="5046028"/>
                </a:cubicBezTo>
                <a:cubicBezTo>
                  <a:pt x="5701598" y="5044758"/>
                  <a:pt x="5700120" y="5043170"/>
                  <a:pt x="5698347" y="5041900"/>
                </a:cubicBezTo>
                <a:cubicBezTo>
                  <a:pt x="5696869" y="5040313"/>
                  <a:pt x="5695096" y="5039043"/>
                  <a:pt x="5693618" y="5037455"/>
                </a:cubicBezTo>
                <a:lnTo>
                  <a:pt x="5598148" y="4941888"/>
                </a:lnTo>
                <a:lnTo>
                  <a:pt x="5490560" y="4834573"/>
                </a:lnTo>
                <a:cubicBezTo>
                  <a:pt x="5489081" y="4832985"/>
                  <a:pt x="5487308" y="4831715"/>
                  <a:pt x="5485830" y="4830128"/>
                </a:cubicBezTo>
                <a:cubicBezTo>
                  <a:pt x="5484352" y="4828858"/>
                  <a:pt x="5482874" y="4827270"/>
                  <a:pt x="5481397" y="4826000"/>
                </a:cubicBezTo>
                <a:cubicBezTo>
                  <a:pt x="5479623" y="4824730"/>
                  <a:pt x="5478146" y="4823143"/>
                  <a:pt x="5476372" y="4821873"/>
                </a:cubicBezTo>
                <a:cubicBezTo>
                  <a:pt x="5474599" y="4820603"/>
                  <a:pt x="5473121" y="4819650"/>
                  <a:pt x="5471348" y="4818380"/>
                </a:cubicBezTo>
                <a:cubicBezTo>
                  <a:pt x="5469574" y="4817428"/>
                  <a:pt x="5467505" y="4816158"/>
                  <a:pt x="5465732" y="4815205"/>
                </a:cubicBezTo>
                <a:lnTo>
                  <a:pt x="5460411" y="4812348"/>
                </a:lnTo>
                <a:cubicBezTo>
                  <a:pt x="5458638" y="4811395"/>
                  <a:pt x="5456864" y="4810125"/>
                  <a:pt x="5455091" y="4809173"/>
                </a:cubicBezTo>
                <a:cubicBezTo>
                  <a:pt x="5453317" y="4808538"/>
                  <a:pt x="5451248" y="4807903"/>
                  <a:pt x="5449475" y="4807268"/>
                </a:cubicBezTo>
                <a:cubicBezTo>
                  <a:pt x="5447406" y="4806633"/>
                  <a:pt x="5445632" y="4805680"/>
                  <a:pt x="5443563" y="4805045"/>
                </a:cubicBezTo>
                <a:cubicBezTo>
                  <a:pt x="5441790" y="4804410"/>
                  <a:pt x="5439721" y="4803458"/>
                  <a:pt x="5437948" y="4802823"/>
                </a:cubicBezTo>
                <a:cubicBezTo>
                  <a:pt x="5435879" y="4802505"/>
                  <a:pt x="5434105" y="4801870"/>
                  <a:pt x="5432036" y="4801553"/>
                </a:cubicBezTo>
                <a:cubicBezTo>
                  <a:pt x="5430262" y="4801235"/>
                  <a:pt x="5428193" y="4800600"/>
                  <a:pt x="5426420" y="4800283"/>
                </a:cubicBezTo>
                <a:lnTo>
                  <a:pt x="5420509" y="4799330"/>
                </a:lnTo>
                <a:cubicBezTo>
                  <a:pt x="5418440" y="4799013"/>
                  <a:pt x="5416667" y="4799013"/>
                  <a:pt x="5414597" y="4798695"/>
                </a:cubicBezTo>
                <a:cubicBezTo>
                  <a:pt x="5412528" y="4798378"/>
                  <a:pt x="5410459" y="4798378"/>
                  <a:pt x="5408391" y="4798060"/>
                </a:cubicBezTo>
                <a:cubicBezTo>
                  <a:pt x="5406617" y="4798060"/>
                  <a:pt x="5404548" y="4797743"/>
                  <a:pt x="5402775" y="4797743"/>
                </a:cubicBezTo>
                <a:cubicBezTo>
                  <a:pt x="5400706" y="4797743"/>
                  <a:pt x="5398637" y="4798060"/>
                  <a:pt x="5396568" y="4798060"/>
                </a:cubicBezTo>
                <a:cubicBezTo>
                  <a:pt x="5394499" y="4798378"/>
                  <a:pt x="5392430" y="4798378"/>
                  <a:pt x="5390361" y="4798695"/>
                </a:cubicBezTo>
                <a:cubicBezTo>
                  <a:pt x="5388587" y="4799013"/>
                  <a:pt x="5386518" y="4799013"/>
                  <a:pt x="5384745" y="4799330"/>
                </a:cubicBezTo>
                <a:lnTo>
                  <a:pt x="5378538" y="4800283"/>
                </a:lnTo>
                <a:cubicBezTo>
                  <a:pt x="5376764" y="4800600"/>
                  <a:pt x="5374695" y="4801235"/>
                  <a:pt x="5372922" y="4801553"/>
                </a:cubicBezTo>
                <a:cubicBezTo>
                  <a:pt x="5370853" y="4801870"/>
                  <a:pt x="5369079" y="4802505"/>
                  <a:pt x="5367010" y="4802823"/>
                </a:cubicBezTo>
                <a:cubicBezTo>
                  <a:pt x="5365237" y="4803458"/>
                  <a:pt x="5363168" y="4804410"/>
                  <a:pt x="5361394" y="4805045"/>
                </a:cubicBezTo>
                <a:cubicBezTo>
                  <a:pt x="5359325" y="4805680"/>
                  <a:pt x="5357552" y="4806633"/>
                  <a:pt x="5355483" y="4807268"/>
                </a:cubicBezTo>
                <a:lnTo>
                  <a:pt x="5350163" y="4809173"/>
                </a:lnTo>
                <a:cubicBezTo>
                  <a:pt x="5348389" y="4810125"/>
                  <a:pt x="5346320" y="4811395"/>
                  <a:pt x="5344547" y="4812348"/>
                </a:cubicBezTo>
                <a:cubicBezTo>
                  <a:pt x="5342773" y="4813300"/>
                  <a:pt x="5340704" y="4814253"/>
                  <a:pt x="5338931" y="4815205"/>
                </a:cubicBezTo>
                <a:cubicBezTo>
                  <a:pt x="5337158" y="4816158"/>
                  <a:pt x="5335680" y="4817428"/>
                  <a:pt x="5333906" y="4818380"/>
                </a:cubicBezTo>
                <a:cubicBezTo>
                  <a:pt x="5332133" y="4819650"/>
                  <a:pt x="5330655" y="4820603"/>
                  <a:pt x="5328881" y="4821873"/>
                </a:cubicBezTo>
                <a:cubicBezTo>
                  <a:pt x="5327108" y="4823143"/>
                  <a:pt x="5325630" y="4824730"/>
                  <a:pt x="5323857" y="4826000"/>
                </a:cubicBezTo>
                <a:cubicBezTo>
                  <a:pt x="5322083" y="4827270"/>
                  <a:pt x="5320605" y="4828858"/>
                  <a:pt x="5318832" y="4830128"/>
                </a:cubicBezTo>
                <a:cubicBezTo>
                  <a:pt x="5317354" y="4831715"/>
                  <a:pt x="5315876" y="4832985"/>
                  <a:pt x="5314398" y="4834573"/>
                </a:cubicBezTo>
                <a:cubicBezTo>
                  <a:pt x="5312034" y="4837113"/>
                  <a:pt x="5309669" y="4839335"/>
                  <a:pt x="5307305" y="4841875"/>
                </a:cubicBezTo>
                <a:cubicBezTo>
                  <a:pt x="5305236" y="4844415"/>
                  <a:pt x="5303462" y="4847273"/>
                  <a:pt x="5301393" y="4849813"/>
                </a:cubicBezTo>
                <a:cubicBezTo>
                  <a:pt x="5299324" y="4852670"/>
                  <a:pt x="5297551" y="4855210"/>
                  <a:pt x="5295482" y="4858068"/>
                </a:cubicBezTo>
                <a:cubicBezTo>
                  <a:pt x="5294004" y="4861243"/>
                  <a:pt x="5292526" y="4864100"/>
                  <a:pt x="5291048" y="4867275"/>
                </a:cubicBezTo>
                <a:cubicBezTo>
                  <a:pt x="5289570" y="4870133"/>
                  <a:pt x="5288388" y="4872990"/>
                  <a:pt x="5286910" y="4875848"/>
                </a:cubicBezTo>
                <a:cubicBezTo>
                  <a:pt x="5285728" y="4879023"/>
                  <a:pt x="5284841" y="4881880"/>
                  <a:pt x="5283659" y="4885055"/>
                </a:cubicBezTo>
                <a:cubicBezTo>
                  <a:pt x="5282772" y="4888230"/>
                  <a:pt x="5282181" y="4891405"/>
                  <a:pt x="5281294" y="4894580"/>
                </a:cubicBezTo>
                <a:cubicBezTo>
                  <a:pt x="5280703" y="4897755"/>
                  <a:pt x="5280112" y="4900613"/>
                  <a:pt x="5279521" y="4903788"/>
                </a:cubicBezTo>
                <a:cubicBezTo>
                  <a:pt x="5279225" y="4906963"/>
                  <a:pt x="5278634" y="4910455"/>
                  <a:pt x="5278339" y="4913630"/>
                </a:cubicBezTo>
                <a:lnTo>
                  <a:pt x="5278339" y="4923155"/>
                </a:lnTo>
                <a:cubicBezTo>
                  <a:pt x="5278339" y="4926330"/>
                  <a:pt x="5278634" y="4929823"/>
                  <a:pt x="5278634" y="4932998"/>
                </a:cubicBezTo>
                <a:cubicBezTo>
                  <a:pt x="5278930" y="4936173"/>
                  <a:pt x="5279521" y="4939030"/>
                  <a:pt x="5279816" y="4942205"/>
                </a:cubicBezTo>
                <a:cubicBezTo>
                  <a:pt x="5280408" y="4945380"/>
                  <a:pt x="5281294" y="4948873"/>
                  <a:pt x="5281885" y="4952048"/>
                </a:cubicBezTo>
                <a:cubicBezTo>
                  <a:pt x="5282772" y="4954905"/>
                  <a:pt x="5283659" y="4958080"/>
                  <a:pt x="5284546" y="4960938"/>
                </a:cubicBezTo>
                <a:cubicBezTo>
                  <a:pt x="5285728" y="4964113"/>
                  <a:pt x="5286910" y="4966970"/>
                  <a:pt x="5288092" y="4970145"/>
                </a:cubicBezTo>
                <a:cubicBezTo>
                  <a:pt x="5289275" y="4973320"/>
                  <a:pt x="5290753" y="4976178"/>
                  <a:pt x="5291935" y="4979353"/>
                </a:cubicBezTo>
                <a:lnTo>
                  <a:pt x="5583665" y="5270500"/>
                </a:lnTo>
                <a:lnTo>
                  <a:pt x="5588098" y="5275263"/>
                </a:lnTo>
                <a:cubicBezTo>
                  <a:pt x="5589576" y="5276850"/>
                  <a:pt x="5590758" y="5278755"/>
                  <a:pt x="5592237" y="5280343"/>
                </a:cubicBezTo>
                <a:cubicBezTo>
                  <a:pt x="5593419" y="5281930"/>
                  <a:pt x="5594601" y="5283200"/>
                  <a:pt x="5595784" y="5284788"/>
                </a:cubicBezTo>
                <a:cubicBezTo>
                  <a:pt x="5596965" y="5286693"/>
                  <a:pt x="5598443" y="5288280"/>
                  <a:pt x="5599626" y="5290185"/>
                </a:cubicBezTo>
                <a:cubicBezTo>
                  <a:pt x="5600512" y="5291773"/>
                  <a:pt x="5601695" y="5293678"/>
                  <a:pt x="5602582" y="5295265"/>
                </a:cubicBezTo>
                <a:cubicBezTo>
                  <a:pt x="5603764" y="5297170"/>
                  <a:pt x="5604651" y="5298758"/>
                  <a:pt x="5605833" y="5300663"/>
                </a:cubicBezTo>
                <a:cubicBezTo>
                  <a:pt x="5606719" y="5302568"/>
                  <a:pt x="5607607" y="5304155"/>
                  <a:pt x="5608493" y="5306060"/>
                </a:cubicBezTo>
                <a:cubicBezTo>
                  <a:pt x="5609380" y="5307965"/>
                  <a:pt x="5609971" y="5309870"/>
                  <a:pt x="5610857" y="5311775"/>
                </a:cubicBezTo>
                <a:cubicBezTo>
                  <a:pt x="5611745" y="5313680"/>
                  <a:pt x="5612335" y="5315585"/>
                  <a:pt x="5613222" y="5317490"/>
                </a:cubicBezTo>
                <a:cubicBezTo>
                  <a:pt x="5613813" y="5319395"/>
                  <a:pt x="5614404" y="5321618"/>
                  <a:pt x="5614996" y="5323523"/>
                </a:cubicBezTo>
                <a:cubicBezTo>
                  <a:pt x="5615587" y="5325428"/>
                  <a:pt x="5615882" y="5327333"/>
                  <a:pt x="5616474" y="5329238"/>
                </a:cubicBezTo>
                <a:cubicBezTo>
                  <a:pt x="5616769" y="5331143"/>
                  <a:pt x="5617360" y="5333048"/>
                  <a:pt x="5617656" y="5334953"/>
                </a:cubicBezTo>
                <a:cubicBezTo>
                  <a:pt x="5617951" y="5336858"/>
                  <a:pt x="5618543" y="5339080"/>
                  <a:pt x="5618838" y="5340985"/>
                </a:cubicBezTo>
                <a:lnTo>
                  <a:pt x="5619725" y="5346700"/>
                </a:lnTo>
                <a:cubicBezTo>
                  <a:pt x="5619725" y="5348605"/>
                  <a:pt x="5620021" y="5350828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20021" y="5366703"/>
                  <a:pt x="5619725" y="5368925"/>
                  <a:pt x="5619725" y="5370830"/>
                </a:cubicBezTo>
                <a:lnTo>
                  <a:pt x="5618838" y="5376545"/>
                </a:lnTo>
                <a:cubicBezTo>
                  <a:pt x="5618543" y="5378450"/>
                  <a:pt x="5617951" y="5380673"/>
                  <a:pt x="5617656" y="5382578"/>
                </a:cubicBezTo>
                <a:cubicBezTo>
                  <a:pt x="5617360" y="5384483"/>
                  <a:pt x="5616769" y="5386388"/>
                  <a:pt x="5616474" y="5388293"/>
                </a:cubicBezTo>
                <a:cubicBezTo>
                  <a:pt x="5615882" y="5390198"/>
                  <a:pt x="5615587" y="5392103"/>
                  <a:pt x="5614996" y="5394008"/>
                </a:cubicBezTo>
                <a:cubicBezTo>
                  <a:pt x="5614404" y="5395913"/>
                  <a:pt x="5613813" y="5398135"/>
                  <a:pt x="5613222" y="5400040"/>
                </a:cubicBezTo>
                <a:cubicBezTo>
                  <a:pt x="5612335" y="5401945"/>
                  <a:pt x="5611745" y="5403850"/>
                  <a:pt x="5610857" y="5405755"/>
                </a:cubicBezTo>
                <a:cubicBezTo>
                  <a:pt x="5609971" y="5407660"/>
                  <a:pt x="5609380" y="5409565"/>
                  <a:pt x="5608493" y="5411470"/>
                </a:cubicBezTo>
                <a:cubicBezTo>
                  <a:pt x="5607607" y="5413375"/>
                  <a:pt x="5606719" y="5414963"/>
                  <a:pt x="5605833" y="5416868"/>
                </a:cubicBezTo>
                <a:cubicBezTo>
                  <a:pt x="5604651" y="5418773"/>
                  <a:pt x="5603764" y="5420360"/>
                  <a:pt x="5602582" y="5422265"/>
                </a:cubicBezTo>
                <a:cubicBezTo>
                  <a:pt x="5601695" y="5424170"/>
                  <a:pt x="5600512" y="5425758"/>
                  <a:pt x="5599626" y="5427663"/>
                </a:cubicBezTo>
                <a:cubicBezTo>
                  <a:pt x="5598443" y="5429250"/>
                  <a:pt x="5596965" y="5431155"/>
                  <a:pt x="5595784" y="5432743"/>
                </a:cubicBezTo>
                <a:lnTo>
                  <a:pt x="5592237" y="5437505"/>
                </a:lnTo>
                <a:cubicBezTo>
                  <a:pt x="5590758" y="5439093"/>
                  <a:pt x="5589576" y="5440680"/>
                  <a:pt x="5588098" y="5442268"/>
                </a:cubicBezTo>
                <a:lnTo>
                  <a:pt x="5583665" y="5447030"/>
                </a:lnTo>
                <a:cubicBezTo>
                  <a:pt x="5582187" y="5448300"/>
                  <a:pt x="5580413" y="5449888"/>
                  <a:pt x="5578936" y="5451158"/>
                </a:cubicBezTo>
                <a:lnTo>
                  <a:pt x="5573911" y="5455603"/>
                </a:lnTo>
                <a:cubicBezTo>
                  <a:pt x="5572433" y="5456873"/>
                  <a:pt x="5570660" y="5457825"/>
                  <a:pt x="5569182" y="5459095"/>
                </a:cubicBezTo>
                <a:lnTo>
                  <a:pt x="5563862" y="5462905"/>
                </a:lnTo>
                <a:cubicBezTo>
                  <a:pt x="5562088" y="5463858"/>
                  <a:pt x="5560611" y="5465128"/>
                  <a:pt x="5558837" y="5466080"/>
                </a:cubicBezTo>
                <a:cubicBezTo>
                  <a:pt x="5557064" y="5467033"/>
                  <a:pt x="5555290" y="5468303"/>
                  <a:pt x="5553517" y="5469255"/>
                </a:cubicBezTo>
                <a:cubicBezTo>
                  <a:pt x="5551743" y="5470208"/>
                  <a:pt x="5549970" y="5470843"/>
                  <a:pt x="5548196" y="5471795"/>
                </a:cubicBezTo>
                <a:cubicBezTo>
                  <a:pt x="5546127" y="5472748"/>
                  <a:pt x="5544354" y="5473383"/>
                  <a:pt x="5542285" y="5474335"/>
                </a:cubicBezTo>
                <a:cubicBezTo>
                  <a:pt x="5540511" y="5474970"/>
                  <a:pt x="5538738" y="5475923"/>
                  <a:pt x="5536964" y="5476558"/>
                </a:cubicBezTo>
                <a:cubicBezTo>
                  <a:pt x="5535191" y="5477193"/>
                  <a:pt x="5533122" y="5477510"/>
                  <a:pt x="5531348" y="5478145"/>
                </a:cubicBezTo>
                <a:cubicBezTo>
                  <a:pt x="5529280" y="5478780"/>
                  <a:pt x="5527506" y="5479098"/>
                  <a:pt x="5525437" y="5479733"/>
                </a:cubicBezTo>
                <a:cubicBezTo>
                  <a:pt x="5523368" y="5480050"/>
                  <a:pt x="5521299" y="5480685"/>
                  <a:pt x="5519230" y="5481003"/>
                </a:cubicBezTo>
                <a:cubicBezTo>
                  <a:pt x="5517456" y="5481320"/>
                  <a:pt x="5515387" y="5481955"/>
                  <a:pt x="5513614" y="5482273"/>
                </a:cubicBezTo>
                <a:cubicBezTo>
                  <a:pt x="5511841" y="5482590"/>
                  <a:pt x="5509772" y="5482590"/>
                  <a:pt x="5507999" y="5482908"/>
                </a:cubicBezTo>
                <a:cubicBezTo>
                  <a:pt x="5505930" y="5482908"/>
                  <a:pt x="5503860" y="5483225"/>
                  <a:pt x="5501791" y="5483225"/>
                </a:cubicBezTo>
                <a:cubicBezTo>
                  <a:pt x="5499722" y="5483225"/>
                  <a:pt x="5497654" y="5483543"/>
                  <a:pt x="5495585" y="5483543"/>
                </a:cubicBezTo>
                <a:lnTo>
                  <a:pt x="6873545" y="6858000"/>
                </a:lnTo>
                <a:lnTo>
                  <a:pt x="8071474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C511D52E-A7D8-4001-83FA-9C7F0E7CB17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58225" y="0"/>
            <a:ext cx="6489101" cy="6858000"/>
          </a:xfrm>
          <a:custGeom>
            <a:avLst/>
            <a:gdLst>
              <a:gd name="connsiteX0" fmla="*/ 1075853 w 6489101"/>
              <a:gd name="connsiteY0" fmla="*/ 0 h 6858000"/>
              <a:gd name="connsiteX1" fmla="*/ 644330 w 6489101"/>
              <a:gd name="connsiteY1" fmla="*/ 0 h 6858000"/>
              <a:gd name="connsiteX2" fmla="*/ 1745304 w 6489101"/>
              <a:gd name="connsiteY2" fmla="*/ 1101091 h 6858000"/>
              <a:gd name="connsiteX3" fmla="*/ 1750034 w 6489101"/>
              <a:gd name="connsiteY3" fmla="*/ 1105854 h 6858000"/>
              <a:gd name="connsiteX4" fmla="*/ 1753876 w 6489101"/>
              <a:gd name="connsiteY4" fmla="*/ 1110615 h 6858000"/>
              <a:gd name="connsiteX5" fmla="*/ 1758014 w 6489101"/>
              <a:gd name="connsiteY5" fmla="*/ 1115696 h 6858000"/>
              <a:gd name="connsiteX6" fmla="*/ 1761560 w 6489101"/>
              <a:gd name="connsiteY6" fmla="*/ 1120776 h 6858000"/>
              <a:gd name="connsiteX7" fmla="*/ 1764812 w 6489101"/>
              <a:gd name="connsiteY7" fmla="*/ 1126174 h 6858000"/>
              <a:gd name="connsiteX8" fmla="*/ 1767472 w 6489101"/>
              <a:gd name="connsiteY8" fmla="*/ 1131570 h 6858000"/>
              <a:gd name="connsiteX9" fmla="*/ 1770427 w 6489101"/>
              <a:gd name="connsiteY9" fmla="*/ 1136968 h 6858000"/>
              <a:gd name="connsiteX10" fmla="*/ 1773087 w 6489101"/>
              <a:gd name="connsiteY10" fmla="*/ 1142366 h 6858000"/>
              <a:gd name="connsiteX11" fmla="*/ 1775156 w 6489101"/>
              <a:gd name="connsiteY11" fmla="*/ 1148081 h 6858000"/>
              <a:gd name="connsiteX12" fmla="*/ 1776930 w 6489101"/>
              <a:gd name="connsiteY12" fmla="*/ 1153796 h 6858000"/>
              <a:gd name="connsiteX13" fmla="*/ 1778408 w 6489101"/>
              <a:gd name="connsiteY13" fmla="*/ 1159829 h 6858000"/>
              <a:gd name="connsiteX14" fmla="*/ 1779885 w 6489101"/>
              <a:gd name="connsiteY14" fmla="*/ 1165544 h 6858000"/>
              <a:gd name="connsiteX15" fmla="*/ 1780772 w 6489101"/>
              <a:gd name="connsiteY15" fmla="*/ 1171893 h 6858000"/>
              <a:gd name="connsiteX16" fmla="*/ 1781659 w 6489101"/>
              <a:gd name="connsiteY16" fmla="*/ 1177608 h 6858000"/>
              <a:gd name="connsiteX17" fmla="*/ 1781954 w 6489101"/>
              <a:gd name="connsiteY17" fmla="*/ 1183641 h 6858000"/>
              <a:gd name="connsiteX18" fmla="*/ 1781954 w 6489101"/>
              <a:gd name="connsiteY18" fmla="*/ 1189356 h 6858000"/>
              <a:gd name="connsiteX19" fmla="*/ 1781954 w 6489101"/>
              <a:gd name="connsiteY19" fmla="*/ 1195388 h 6858000"/>
              <a:gd name="connsiteX20" fmla="*/ 1781659 w 6489101"/>
              <a:gd name="connsiteY20" fmla="*/ 1201739 h 6858000"/>
              <a:gd name="connsiteX21" fmla="*/ 1780772 w 6489101"/>
              <a:gd name="connsiteY21" fmla="*/ 1207454 h 6858000"/>
              <a:gd name="connsiteX22" fmla="*/ 1779885 w 6489101"/>
              <a:gd name="connsiteY22" fmla="*/ 1213486 h 6858000"/>
              <a:gd name="connsiteX23" fmla="*/ 1778408 w 6489101"/>
              <a:gd name="connsiteY23" fmla="*/ 1219200 h 6858000"/>
              <a:gd name="connsiteX24" fmla="*/ 1776930 w 6489101"/>
              <a:gd name="connsiteY24" fmla="*/ 1225233 h 6858000"/>
              <a:gd name="connsiteX25" fmla="*/ 1775156 w 6489101"/>
              <a:gd name="connsiteY25" fmla="*/ 1230949 h 6858000"/>
              <a:gd name="connsiteX26" fmla="*/ 1773087 w 6489101"/>
              <a:gd name="connsiteY26" fmla="*/ 1236346 h 6858000"/>
              <a:gd name="connsiteX27" fmla="*/ 1770427 w 6489101"/>
              <a:gd name="connsiteY27" fmla="*/ 1242061 h 6858000"/>
              <a:gd name="connsiteX28" fmla="*/ 1767472 w 6489101"/>
              <a:gd name="connsiteY28" fmla="*/ 1247459 h 6858000"/>
              <a:gd name="connsiteX29" fmla="*/ 1764812 w 6489101"/>
              <a:gd name="connsiteY29" fmla="*/ 1252855 h 6858000"/>
              <a:gd name="connsiteX30" fmla="*/ 1761560 w 6489101"/>
              <a:gd name="connsiteY30" fmla="*/ 1258254 h 6858000"/>
              <a:gd name="connsiteX31" fmla="*/ 1758014 w 6489101"/>
              <a:gd name="connsiteY31" fmla="*/ 1263333 h 6858000"/>
              <a:gd name="connsiteX32" fmla="*/ 1753876 w 6489101"/>
              <a:gd name="connsiteY32" fmla="*/ 1268413 h 6858000"/>
              <a:gd name="connsiteX33" fmla="*/ 1750034 w 6489101"/>
              <a:gd name="connsiteY33" fmla="*/ 1273494 h 6858000"/>
              <a:gd name="connsiteX34" fmla="*/ 1745304 w 6489101"/>
              <a:gd name="connsiteY34" fmla="*/ 1278255 h 6858000"/>
              <a:gd name="connsiteX35" fmla="*/ 1740575 w 6489101"/>
              <a:gd name="connsiteY35" fmla="*/ 1282384 h 6858000"/>
              <a:gd name="connsiteX36" fmla="*/ 1736142 w 6489101"/>
              <a:gd name="connsiteY36" fmla="*/ 1286510 h 6858000"/>
              <a:gd name="connsiteX37" fmla="*/ 1731117 w 6489101"/>
              <a:gd name="connsiteY37" fmla="*/ 1290321 h 6858000"/>
              <a:gd name="connsiteX38" fmla="*/ 1726093 w 6489101"/>
              <a:gd name="connsiteY38" fmla="*/ 1293814 h 6858000"/>
              <a:gd name="connsiteX39" fmla="*/ 1720477 w 6489101"/>
              <a:gd name="connsiteY39" fmla="*/ 1297306 h 6858000"/>
              <a:gd name="connsiteX40" fmla="*/ 1715157 w 6489101"/>
              <a:gd name="connsiteY40" fmla="*/ 1300481 h 6858000"/>
              <a:gd name="connsiteX41" fmla="*/ 1709837 w 6489101"/>
              <a:gd name="connsiteY41" fmla="*/ 1303021 h 6858000"/>
              <a:gd name="connsiteX42" fmla="*/ 1703926 w 6489101"/>
              <a:gd name="connsiteY42" fmla="*/ 1305560 h 6858000"/>
              <a:gd name="connsiteX43" fmla="*/ 1698310 w 6489101"/>
              <a:gd name="connsiteY43" fmla="*/ 1307465 h 6858000"/>
              <a:gd name="connsiteX44" fmla="*/ 1692398 w 6489101"/>
              <a:gd name="connsiteY44" fmla="*/ 1309371 h 6858000"/>
              <a:gd name="connsiteX45" fmla="*/ 1686783 w 6489101"/>
              <a:gd name="connsiteY45" fmla="*/ 1311275 h 6858000"/>
              <a:gd name="connsiteX46" fmla="*/ 1681167 w 6489101"/>
              <a:gd name="connsiteY46" fmla="*/ 1312228 h 6858000"/>
              <a:gd name="connsiteX47" fmla="*/ 1674960 w 6489101"/>
              <a:gd name="connsiteY47" fmla="*/ 1313180 h 6858000"/>
              <a:gd name="connsiteX48" fmla="*/ 1668754 w 6489101"/>
              <a:gd name="connsiteY48" fmla="*/ 1314133 h 6858000"/>
              <a:gd name="connsiteX49" fmla="*/ 1663138 w 6489101"/>
              <a:gd name="connsiteY49" fmla="*/ 1314450 h 6858000"/>
              <a:gd name="connsiteX50" fmla="*/ 1656931 w 6489101"/>
              <a:gd name="connsiteY50" fmla="*/ 1314769 h 6858000"/>
              <a:gd name="connsiteX51" fmla="*/ 1651020 w 6489101"/>
              <a:gd name="connsiteY51" fmla="*/ 1314450 h 6858000"/>
              <a:gd name="connsiteX52" fmla="*/ 1645108 w 6489101"/>
              <a:gd name="connsiteY52" fmla="*/ 1314133 h 6858000"/>
              <a:gd name="connsiteX53" fmla="*/ 1638902 w 6489101"/>
              <a:gd name="connsiteY53" fmla="*/ 1313180 h 6858000"/>
              <a:gd name="connsiteX54" fmla="*/ 1633286 w 6489101"/>
              <a:gd name="connsiteY54" fmla="*/ 1312228 h 6858000"/>
              <a:gd name="connsiteX55" fmla="*/ 1627079 w 6489101"/>
              <a:gd name="connsiteY55" fmla="*/ 1311275 h 6858000"/>
              <a:gd name="connsiteX56" fmla="*/ 1621463 w 6489101"/>
              <a:gd name="connsiteY56" fmla="*/ 1309371 h 6858000"/>
              <a:gd name="connsiteX57" fmla="*/ 1615552 w 6489101"/>
              <a:gd name="connsiteY57" fmla="*/ 1307465 h 6858000"/>
              <a:gd name="connsiteX58" fmla="*/ 1609936 w 6489101"/>
              <a:gd name="connsiteY58" fmla="*/ 1305560 h 6858000"/>
              <a:gd name="connsiteX59" fmla="*/ 1604320 w 6489101"/>
              <a:gd name="connsiteY59" fmla="*/ 1303021 h 6858000"/>
              <a:gd name="connsiteX60" fmla="*/ 1598705 w 6489101"/>
              <a:gd name="connsiteY60" fmla="*/ 1300481 h 6858000"/>
              <a:gd name="connsiteX61" fmla="*/ 1593385 w 6489101"/>
              <a:gd name="connsiteY61" fmla="*/ 1297306 h 6858000"/>
              <a:gd name="connsiteX62" fmla="*/ 1588360 w 6489101"/>
              <a:gd name="connsiteY62" fmla="*/ 1293814 h 6858000"/>
              <a:gd name="connsiteX63" fmla="*/ 1583040 w 6489101"/>
              <a:gd name="connsiteY63" fmla="*/ 1290321 h 6858000"/>
              <a:gd name="connsiteX64" fmla="*/ 1578015 w 6489101"/>
              <a:gd name="connsiteY64" fmla="*/ 1286510 h 6858000"/>
              <a:gd name="connsiteX65" fmla="*/ 1573286 w 6489101"/>
              <a:gd name="connsiteY65" fmla="*/ 1282384 h 6858000"/>
              <a:gd name="connsiteX66" fmla="*/ 1568557 w 6489101"/>
              <a:gd name="connsiteY66" fmla="*/ 1278255 h 6858000"/>
              <a:gd name="connsiteX67" fmla="*/ 290540 w 6489101"/>
              <a:gd name="connsiteY67" fmla="*/ 0 h 6858000"/>
              <a:gd name="connsiteX68" fmla="*/ 0 w 6489101"/>
              <a:gd name="connsiteY68" fmla="*/ 0 h 6858000"/>
              <a:gd name="connsiteX69" fmla="*/ 0 w 6489101"/>
              <a:gd name="connsiteY69" fmla="*/ 6858000 h 6858000"/>
              <a:gd name="connsiteX70" fmla="*/ 6489101 w 6489101"/>
              <a:gd name="connsiteY70" fmla="*/ 6858000 h 6858000"/>
              <a:gd name="connsiteX71" fmla="*/ 1481070 w 6489101"/>
              <a:gd name="connsiteY71" fmla="*/ 1828166 h 6858000"/>
              <a:gd name="connsiteX72" fmla="*/ 1476637 w 6489101"/>
              <a:gd name="connsiteY72" fmla="*/ 1823404 h 6858000"/>
              <a:gd name="connsiteX73" fmla="*/ 1472204 w 6489101"/>
              <a:gd name="connsiteY73" fmla="*/ 1818640 h 6858000"/>
              <a:gd name="connsiteX74" fmla="*/ 1468657 w 6489101"/>
              <a:gd name="connsiteY74" fmla="*/ 1814195 h 6858000"/>
              <a:gd name="connsiteX75" fmla="*/ 1465110 w 6489101"/>
              <a:gd name="connsiteY75" fmla="*/ 1808799 h 6858000"/>
              <a:gd name="connsiteX76" fmla="*/ 1461859 w 6489101"/>
              <a:gd name="connsiteY76" fmla="*/ 1803718 h 6858000"/>
              <a:gd name="connsiteX77" fmla="*/ 1459199 w 6489101"/>
              <a:gd name="connsiteY77" fmla="*/ 1798321 h 6858000"/>
              <a:gd name="connsiteX78" fmla="*/ 1456243 w 6489101"/>
              <a:gd name="connsiteY78" fmla="*/ 1792924 h 6858000"/>
              <a:gd name="connsiteX79" fmla="*/ 1453878 w 6489101"/>
              <a:gd name="connsiteY79" fmla="*/ 1787526 h 6858000"/>
              <a:gd name="connsiteX80" fmla="*/ 1451810 w 6489101"/>
              <a:gd name="connsiteY80" fmla="*/ 1781811 h 6858000"/>
              <a:gd name="connsiteX81" fmla="*/ 1450036 w 6489101"/>
              <a:gd name="connsiteY81" fmla="*/ 1776095 h 6858000"/>
              <a:gd name="connsiteX82" fmla="*/ 1448263 w 6489101"/>
              <a:gd name="connsiteY82" fmla="*/ 1770380 h 6858000"/>
              <a:gd name="connsiteX83" fmla="*/ 1447081 w 6489101"/>
              <a:gd name="connsiteY83" fmla="*/ 1764665 h 6858000"/>
              <a:gd name="connsiteX84" fmla="*/ 1446194 w 6489101"/>
              <a:gd name="connsiteY84" fmla="*/ 1758634 h 6858000"/>
              <a:gd name="connsiteX85" fmla="*/ 1445307 w 6489101"/>
              <a:gd name="connsiteY85" fmla="*/ 1752919 h 6858000"/>
              <a:gd name="connsiteX86" fmla="*/ 1445012 w 6489101"/>
              <a:gd name="connsiteY86" fmla="*/ 1746885 h 6858000"/>
              <a:gd name="connsiteX87" fmla="*/ 1445012 w 6489101"/>
              <a:gd name="connsiteY87" fmla="*/ 1741170 h 6858000"/>
              <a:gd name="connsiteX88" fmla="*/ 1445012 w 6489101"/>
              <a:gd name="connsiteY88" fmla="*/ 1735139 h 6858000"/>
              <a:gd name="connsiteX89" fmla="*/ 1445307 w 6489101"/>
              <a:gd name="connsiteY89" fmla="*/ 1729424 h 6858000"/>
              <a:gd name="connsiteX90" fmla="*/ 1446194 w 6489101"/>
              <a:gd name="connsiteY90" fmla="*/ 1723074 h 6858000"/>
              <a:gd name="connsiteX91" fmla="*/ 1447081 w 6489101"/>
              <a:gd name="connsiteY91" fmla="*/ 1717358 h 6858000"/>
              <a:gd name="connsiteX92" fmla="*/ 1448263 w 6489101"/>
              <a:gd name="connsiteY92" fmla="*/ 1711643 h 6858000"/>
              <a:gd name="connsiteX93" fmla="*/ 1450036 w 6489101"/>
              <a:gd name="connsiteY93" fmla="*/ 1705929 h 6858000"/>
              <a:gd name="connsiteX94" fmla="*/ 1451810 w 6489101"/>
              <a:gd name="connsiteY94" fmla="*/ 1700214 h 6858000"/>
              <a:gd name="connsiteX95" fmla="*/ 1453878 w 6489101"/>
              <a:gd name="connsiteY95" fmla="*/ 1694816 h 6858000"/>
              <a:gd name="connsiteX96" fmla="*/ 1456243 w 6489101"/>
              <a:gd name="connsiteY96" fmla="*/ 1689101 h 6858000"/>
              <a:gd name="connsiteX97" fmla="*/ 1459199 w 6489101"/>
              <a:gd name="connsiteY97" fmla="*/ 1683703 h 6858000"/>
              <a:gd name="connsiteX98" fmla="*/ 1461859 w 6489101"/>
              <a:gd name="connsiteY98" fmla="*/ 1678305 h 6858000"/>
              <a:gd name="connsiteX99" fmla="*/ 1465110 w 6489101"/>
              <a:gd name="connsiteY99" fmla="*/ 1673226 h 6858000"/>
              <a:gd name="connsiteX100" fmla="*/ 1468657 w 6489101"/>
              <a:gd name="connsiteY100" fmla="*/ 1668145 h 6858000"/>
              <a:gd name="connsiteX101" fmla="*/ 1472204 w 6489101"/>
              <a:gd name="connsiteY101" fmla="*/ 1663066 h 6858000"/>
              <a:gd name="connsiteX102" fmla="*/ 1476637 w 6489101"/>
              <a:gd name="connsiteY102" fmla="*/ 1658621 h 6858000"/>
              <a:gd name="connsiteX103" fmla="*/ 1481070 w 6489101"/>
              <a:gd name="connsiteY103" fmla="*/ 1653859 h 6858000"/>
              <a:gd name="connsiteX104" fmla="*/ 1485504 w 6489101"/>
              <a:gd name="connsiteY104" fmla="*/ 1649414 h 6858000"/>
              <a:gd name="connsiteX105" fmla="*/ 1490233 w 6489101"/>
              <a:gd name="connsiteY105" fmla="*/ 1645603 h 6858000"/>
              <a:gd name="connsiteX106" fmla="*/ 1495258 w 6489101"/>
              <a:gd name="connsiteY106" fmla="*/ 1641794 h 6858000"/>
              <a:gd name="connsiteX107" fmla="*/ 1500282 w 6489101"/>
              <a:gd name="connsiteY107" fmla="*/ 1637984 h 6858000"/>
              <a:gd name="connsiteX108" fmla="*/ 1505307 w 6489101"/>
              <a:gd name="connsiteY108" fmla="*/ 1634809 h 6858000"/>
              <a:gd name="connsiteX109" fmla="*/ 1510922 w 6489101"/>
              <a:gd name="connsiteY109" fmla="*/ 1631950 h 6858000"/>
              <a:gd name="connsiteX110" fmla="*/ 1516242 w 6489101"/>
              <a:gd name="connsiteY110" fmla="*/ 1629094 h 6858000"/>
              <a:gd name="connsiteX111" fmla="*/ 1521858 w 6489101"/>
              <a:gd name="connsiteY111" fmla="*/ 1626871 h 6858000"/>
              <a:gd name="connsiteX112" fmla="*/ 1527178 w 6489101"/>
              <a:gd name="connsiteY112" fmla="*/ 1624649 h 6858000"/>
              <a:gd name="connsiteX113" fmla="*/ 1533090 w 6489101"/>
              <a:gd name="connsiteY113" fmla="*/ 1623061 h 6858000"/>
              <a:gd name="connsiteX114" fmla="*/ 1538705 w 6489101"/>
              <a:gd name="connsiteY114" fmla="*/ 1621155 h 6858000"/>
              <a:gd name="connsiteX115" fmla="*/ 1544617 w 6489101"/>
              <a:gd name="connsiteY115" fmla="*/ 1620204 h 6858000"/>
              <a:gd name="connsiteX116" fmla="*/ 1550232 w 6489101"/>
              <a:gd name="connsiteY116" fmla="*/ 1618934 h 6858000"/>
              <a:gd name="connsiteX117" fmla="*/ 1556439 w 6489101"/>
              <a:gd name="connsiteY117" fmla="*/ 1618299 h 6858000"/>
              <a:gd name="connsiteX118" fmla="*/ 1562055 w 6489101"/>
              <a:gd name="connsiteY118" fmla="*/ 1617981 h 6858000"/>
              <a:gd name="connsiteX119" fmla="*/ 1568262 w 6489101"/>
              <a:gd name="connsiteY119" fmla="*/ 1617981 h 6858000"/>
              <a:gd name="connsiteX120" fmla="*/ 1573878 w 6489101"/>
              <a:gd name="connsiteY120" fmla="*/ 1617981 h 6858000"/>
              <a:gd name="connsiteX121" fmla="*/ 1580084 w 6489101"/>
              <a:gd name="connsiteY121" fmla="*/ 1618299 h 6858000"/>
              <a:gd name="connsiteX122" fmla="*/ 1585996 w 6489101"/>
              <a:gd name="connsiteY122" fmla="*/ 1618934 h 6858000"/>
              <a:gd name="connsiteX123" fmla="*/ 1591611 w 6489101"/>
              <a:gd name="connsiteY123" fmla="*/ 1620204 h 6858000"/>
              <a:gd name="connsiteX124" fmla="*/ 1597227 w 6489101"/>
              <a:gd name="connsiteY124" fmla="*/ 1621155 h 6858000"/>
              <a:gd name="connsiteX125" fmla="*/ 1603138 w 6489101"/>
              <a:gd name="connsiteY125" fmla="*/ 1623061 h 6858000"/>
              <a:gd name="connsiteX126" fmla="*/ 1608754 w 6489101"/>
              <a:gd name="connsiteY126" fmla="*/ 1624649 h 6858000"/>
              <a:gd name="connsiteX127" fmla="*/ 1614665 w 6489101"/>
              <a:gd name="connsiteY127" fmla="*/ 1626871 h 6858000"/>
              <a:gd name="connsiteX128" fmla="*/ 1619986 w 6489101"/>
              <a:gd name="connsiteY128" fmla="*/ 1629094 h 6858000"/>
              <a:gd name="connsiteX129" fmla="*/ 1625306 w 6489101"/>
              <a:gd name="connsiteY129" fmla="*/ 1631950 h 6858000"/>
              <a:gd name="connsiteX130" fmla="*/ 1630626 w 6489101"/>
              <a:gd name="connsiteY130" fmla="*/ 1634809 h 6858000"/>
              <a:gd name="connsiteX131" fmla="*/ 1635650 w 6489101"/>
              <a:gd name="connsiteY131" fmla="*/ 1637984 h 6858000"/>
              <a:gd name="connsiteX132" fmla="*/ 1640675 w 6489101"/>
              <a:gd name="connsiteY132" fmla="*/ 1641794 h 6858000"/>
              <a:gd name="connsiteX133" fmla="*/ 1645700 w 6489101"/>
              <a:gd name="connsiteY133" fmla="*/ 1645603 h 6858000"/>
              <a:gd name="connsiteX134" fmla="*/ 1650428 w 6489101"/>
              <a:gd name="connsiteY134" fmla="*/ 1649414 h 6858000"/>
              <a:gd name="connsiteX135" fmla="*/ 1655158 w 6489101"/>
              <a:gd name="connsiteY135" fmla="*/ 1653859 h 6858000"/>
              <a:gd name="connsiteX136" fmla="*/ 2324018 w 6489101"/>
              <a:gd name="connsiteY136" fmla="*/ 2322830 h 6858000"/>
              <a:gd name="connsiteX137" fmla="*/ 2328747 w 6489101"/>
              <a:gd name="connsiteY137" fmla="*/ 2326958 h 6858000"/>
              <a:gd name="connsiteX138" fmla="*/ 2333476 w 6489101"/>
              <a:gd name="connsiteY138" fmla="*/ 2331085 h 6858000"/>
              <a:gd name="connsiteX139" fmla="*/ 2338501 w 6489101"/>
              <a:gd name="connsiteY139" fmla="*/ 2334895 h 6858000"/>
              <a:gd name="connsiteX140" fmla="*/ 2343525 w 6489101"/>
              <a:gd name="connsiteY140" fmla="*/ 2338705 h 6858000"/>
              <a:gd name="connsiteX141" fmla="*/ 2348550 w 6489101"/>
              <a:gd name="connsiteY141" fmla="*/ 2341880 h 6858000"/>
              <a:gd name="connsiteX142" fmla="*/ 2353870 w 6489101"/>
              <a:gd name="connsiteY142" fmla="*/ 2344738 h 6858000"/>
              <a:gd name="connsiteX143" fmla="*/ 2359190 w 6489101"/>
              <a:gd name="connsiteY143" fmla="*/ 2347595 h 6858000"/>
              <a:gd name="connsiteX144" fmla="*/ 2365101 w 6489101"/>
              <a:gd name="connsiteY144" fmla="*/ 2349818 h 6858000"/>
              <a:gd name="connsiteX145" fmla="*/ 2370422 w 6489101"/>
              <a:gd name="connsiteY145" fmla="*/ 2351723 h 6858000"/>
              <a:gd name="connsiteX146" fmla="*/ 2376037 w 6489101"/>
              <a:gd name="connsiteY146" fmla="*/ 2353628 h 6858000"/>
              <a:gd name="connsiteX147" fmla="*/ 2381949 w 6489101"/>
              <a:gd name="connsiteY147" fmla="*/ 2355534 h 6858000"/>
              <a:gd name="connsiteX148" fmla="*/ 2387564 w 6489101"/>
              <a:gd name="connsiteY148" fmla="*/ 2356485 h 6858000"/>
              <a:gd name="connsiteX149" fmla="*/ 2393476 w 6489101"/>
              <a:gd name="connsiteY149" fmla="*/ 2357755 h 6858000"/>
              <a:gd name="connsiteX150" fmla="*/ 2399387 w 6489101"/>
              <a:gd name="connsiteY150" fmla="*/ 2358391 h 6858000"/>
              <a:gd name="connsiteX151" fmla="*/ 2405298 w 6489101"/>
              <a:gd name="connsiteY151" fmla="*/ 2358708 h 6858000"/>
              <a:gd name="connsiteX152" fmla="*/ 2411209 w 6489101"/>
              <a:gd name="connsiteY152" fmla="*/ 2358708 h 6858000"/>
              <a:gd name="connsiteX153" fmla="*/ 2417121 w 6489101"/>
              <a:gd name="connsiteY153" fmla="*/ 2358708 h 6858000"/>
              <a:gd name="connsiteX154" fmla="*/ 2423032 w 6489101"/>
              <a:gd name="connsiteY154" fmla="*/ 2358391 h 6858000"/>
              <a:gd name="connsiteX155" fmla="*/ 2428943 w 6489101"/>
              <a:gd name="connsiteY155" fmla="*/ 2357755 h 6858000"/>
              <a:gd name="connsiteX156" fmla="*/ 2434559 w 6489101"/>
              <a:gd name="connsiteY156" fmla="*/ 2356485 h 6858000"/>
              <a:gd name="connsiteX157" fmla="*/ 2440470 w 6489101"/>
              <a:gd name="connsiteY157" fmla="*/ 2355534 h 6858000"/>
              <a:gd name="connsiteX158" fmla="*/ 2446086 w 6489101"/>
              <a:gd name="connsiteY158" fmla="*/ 2353628 h 6858000"/>
              <a:gd name="connsiteX159" fmla="*/ 2451997 w 6489101"/>
              <a:gd name="connsiteY159" fmla="*/ 2351723 h 6858000"/>
              <a:gd name="connsiteX160" fmla="*/ 2457613 w 6489101"/>
              <a:gd name="connsiteY160" fmla="*/ 2349818 h 6858000"/>
              <a:gd name="connsiteX161" fmla="*/ 2462933 w 6489101"/>
              <a:gd name="connsiteY161" fmla="*/ 2347595 h 6858000"/>
              <a:gd name="connsiteX162" fmla="*/ 2468549 w 6489101"/>
              <a:gd name="connsiteY162" fmla="*/ 2344738 h 6858000"/>
              <a:gd name="connsiteX163" fmla="*/ 2473869 w 6489101"/>
              <a:gd name="connsiteY163" fmla="*/ 2341880 h 6858000"/>
              <a:gd name="connsiteX164" fmla="*/ 2478893 w 6489101"/>
              <a:gd name="connsiteY164" fmla="*/ 2338705 h 6858000"/>
              <a:gd name="connsiteX165" fmla="*/ 2484214 w 6489101"/>
              <a:gd name="connsiteY165" fmla="*/ 2334895 h 6858000"/>
              <a:gd name="connsiteX166" fmla="*/ 2488943 w 6489101"/>
              <a:gd name="connsiteY166" fmla="*/ 2331085 h 6858000"/>
              <a:gd name="connsiteX167" fmla="*/ 2493672 w 6489101"/>
              <a:gd name="connsiteY167" fmla="*/ 2326958 h 6858000"/>
              <a:gd name="connsiteX168" fmla="*/ 2498105 w 6489101"/>
              <a:gd name="connsiteY168" fmla="*/ 2322830 h 6858000"/>
              <a:gd name="connsiteX169" fmla="*/ 2502539 w 6489101"/>
              <a:gd name="connsiteY169" fmla="*/ 2318068 h 6858000"/>
              <a:gd name="connsiteX170" fmla="*/ 2506972 w 6489101"/>
              <a:gd name="connsiteY170" fmla="*/ 2313306 h 6858000"/>
              <a:gd name="connsiteX171" fmla="*/ 2510519 w 6489101"/>
              <a:gd name="connsiteY171" fmla="*/ 2308544 h 6858000"/>
              <a:gd name="connsiteX172" fmla="*/ 2514066 w 6489101"/>
              <a:gd name="connsiteY172" fmla="*/ 2303463 h 6858000"/>
              <a:gd name="connsiteX173" fmla="*/ 2517317 w 6489101"/>
              <a:gd name="connsiteY173" fmla="*/ 2298384 h 6858000"/>
              <a:gd name="connsiteX174" fmla="*/ 2520272 w 6489101"/>
              <a:gd name="connsiteY174" fmla="*/ 2292985 h 6858000"/>
              <a:gd name="connsiteX175" fmla="*/ 2522932 w 6489101"/>
              <a:gd name="connsiteY175" fmla="*/ 2287588 h 6858000"/>
              <a:gd name="connsiteX176" fmla="*/ 2525593 w 6489101"/>
              <a:gd name="connsiteY176" fmla="*/ 2281873 h 6858000"/>
              <a:gd name="connsiteX177" fmla="*/ 2527366 w 6489101"/>
              <a:gd name="connsiteY177" fmla="*/ 2276476 h 6858000"/>
              <a:gd name="connsiteX178" fmla="*/ 2529435 w 6489101"/>
              <a:gd name="connsiteY178" fmla="*/ 2270761 h 6858000"/>
              <a:gd name="connsiteX179" fmla="*/ 2530913 w 6489101"/>
              <a:gd name="connsiteY179" fmla="*/ 2265046 h 6858000"/>
              <a:gd name="connsiteX180" fmla="*/ 2532095 w 6489101"/>
              <a:gd name="connsiteY180" fmla="*/ 2259331 h 6858000"/>
              <a:gd name="connsiteX181" fmla="*/ 2532982 w 6489101"/>
              <a:gd name="connsiteY181" fmla="*/ 2253298 h 6858000"/>
              <a:gd name="connsiteX182" fmla="*/ 2533868 w 6489101"/>
              <a:gd name="connsiteY182" fmla="*/ 2247266 h 6858000"/>
              <a:gd name="connsiteX183" fmla="*/ 2534164 w 6489101"/>
              <a:gd name="connsiteY183" fmla="*/ 2241551 h 6858000"/>
              <a:gd name="connsiteX184" fmla="*/ 2534459 w 6489101"/>
              <a:gd name="connsiteY184" fmla="*/ 2235519 h 6858000"/>
              <a:gd name="connsiteX185" fmla="*/ 2534164 w 6489101"/>
              <a:gd name="connsiteY185" fmla="*/ 2229804 h 6858000"/>
              <a:gd name="connsiteX186" fmla="*/ 2533868 w 6489101"/>
              <a:gd name="connsiteY186" fmla="*/ 2223770 h 6858000"/>
              <a:gd name="connsiteX187" fmla="*/ 2532982 w 6489101"/>
              <a:gd name="connsiteY187" fmla="*/ 2217739 h 6858000"/>
              <a:gd name="connsiteX188" fmla="*/ 2532095 w 6489101"/>
              <a:gd name="connsiteY188" fmla="*/ 2212024 h 6858000"/>
              <a:gd name="connsiteX189" fmla="*/ 2530913 w 6489101"/>
              <a:gd name="connsiteY189" fmla="*/ 2206309 h 6858000"/>
              <a:gd name="connsiteX190" fmla="*/ 2529435 w 6489101"/>
              <a:gd name="connsiteY190" fmla="*/ 2200593 h 6858000"/>
              <a:gd name="connsiteX191" fmla="*/ 2527366 w 6489101"/>
              <a:gd name="connsiteY191" fmla="*/ 2194878 h 6858000"/>
              <a:gd name="connsiteX192" fmla="*/ 2525593 w 6489101"/>
              <a:gd name="connsiteY192" fmla="*/ 2189163 h 6858000"/>
              <a:gd name="connsiteX193" fmla="*/ 2522932 w 6489101"/>
              <a:gd name="connsiteY193" fmla="*/ 2183765 h 6858000"/>
              <a:gd name="connsiteX194" fmla="*/ 2520272 w 6489101"/>
              <a:gd name="connsiteY194" fmla="*/ 2178368 h 6858000"/>
              <a:gd name="connsiteX195" fmla="*/ 2517317 w 6489101"/>
              <a:gd name="connsiteY195" fmla="*/ 2172970 h 6858000"/>
              <a:gd name="connsiteX196" fmla="*/ 2514066 w 6489101"/>
              <a:gd name="connsiteY196" fmla="*/ 2167890 h 6858000"/>
              <a:gd name="connsiteX197" fmla="*/ 2510519 w 6489101"/>
              <a:gd name="connsiteY197" fmla="*/ 2162494 h 6858000"/>
              <a:gd name="connsiteX198" fmla="*/ 2506972 w 6489101"/>
              <a:gd name="connsiteY198" fmla="*/ 2157730 h 6858000"/>
              <a:gd name="connsiteX199" fmla="*/ 2502539 w 6489101"/>
              <a:gd name="connsiteY199" fmla="*/ 2153285 h 6858000"/>
              <a:gd name="connsiteX200" fmla="*/ 2498105 w 6489101"/>
              <a:gd name="connsiteY200" fmla="*/ 2148523 h 6858000"/>
              <a:gd name="connsiteX201" fmla="*/ 2111508 w 6489101"/>
              <a:gd name="connsiteY201" fmla="*/ 1761490 h 6858000"/>
              <a:gd name="connsiteX202" fmla="*/ 1915254 w 6489101"/>
              <a:gd name="connsiteY202" fmla="*/ 1565276 h 6858000"/>
              <a:gd name="connsiteX203" fmla="*/ 1910524 w 6489101"/>
              <a:gd name="connsiteY203" fmla="*/ 1560514 h 6858000"/>
              <a:gd name="connsiteX204" fmla="*/ 1906682 w 6489101"/>
              <a:gd name="connsiteY204" fmla="*/ 1555751 h 6858000"/>
              <a:gd name="connsiteX205" fmla="*/ 1902544 w 6489101"/>
              <a:gd name="connsiteY205" fmla="*/ 1550671 h 6858000"/>
              <a:gd name="connsiteX206" fmla="*/ 1899588 w 6489101"/>
              <a:gd name="connsiteY206" fmla="*/ 1545909 h 6858000"/>
              <a:gd name="connsiteX207" fmla="*/ 1896338 w 6489101"/>
              <a:gd name="connsiteY207" fmla="*/ 1540829 h 6858000"/>
              <a:gd name="connsiteX208" fmla="*/ 1893086 w 6489101"/>
              <a:gd name="connsiteY208" fmla="*/ 1535430 h 6858000"/>
              <a:gd name="connsiteX209" fmla="*/ 1890426 w 6489101"/>
              <a:gd name="connsiteY209" fmla="*/ 1530034 h 6858000"/>
              <a:gd name="connsiteX210" fmla="*/ 1888062 w 6489101"/>
              <a:gd name="connsiteY210" fmla="*/ 1524635 h 6858000"/>
              <a:gd name="connsiteX211" fmla="*/ 1885697 w 6489101"/>
              <a:gd name="connsiteY211" fmla="*/ 1518920 h 6858000"/>
              <a:gd name="connsiteX212" fmla="*/ 1883924 w 6489101"/>
              <a:gd name="connsiteY212" fmla="*/ 1513205 h 6858000"/>
              <a:gd name="connsiteX213" fmla="*/ 1882446 w 6489101"/>
              <a:gd name="connsiteY213" fmla="*/ 1507174 h 6858000"/>
              <a:gd name="connsiteX214" fmla="*/ 1881264 w 6489101"/>
              <a:gd name="connsiteY214" fmla="*/ 1501459 h 6858000"/>
              <a:gd name="connsiteX215" fmla="*/ 1880377 w 6489101"/>
              <a:gd name="connsiteY215" fmla="*/ 1495744 h 6858000"/>
              <a:gd name="connsiteX216" fmla="*/ 1879786 w 6489101"/>
              <a:gd name="connsiteY216" fmla="*/ 1489710 h 6858000"/>
              <a:gd name="connsiteX217" fmla="*/ 1879195 w 6489101"/>
              <a:gd name="connsiteY217" fmla="*/ 1483995 h 6858000"/>
              <a:gd name="connsiteX218" fmla="*/ 1878899 w 6489101"/>
              <a:gd name="connsiteY218" fmla="*/ 1478281 h 6858000"/>
              <a:gd name="connsiteX219" fmla="*/ 1879195 w 6489101"/>
              <a:gd name="connsiteY219" fmla="*/ 1472249 h 6858000"/>
              <a:gd name="connsiteX220" fmla="*/ 1879786 w 6489101"/>
              <a:gd name="connsiteY220" fmla="*/ 1466215 h 6858000"/>
              <a:gd name="connsiteX221" fmla="*/ 1880377 w 6489101"/>
              <a:gd name="connsiteY221" fmla="*/ 1460183 h 6858000"/>
              <a:gd name="connsiteX222" fmla="*/ 1881264 w 6489101"/>
              <a:gd name="connsiteY222" fmla="*/ 1454468 h 6858000"/>
              <a:gd name="connsiteX223" fmla="*/ 1882446 w 6489101"/>
              <a:gd name="connsiteY223" fmla="*/ 1448754 h 6858000"/>
              <a:gd name="connsiteX224" fmla="*/ 1883924 w 6489101"/>
              <a:gd name="connsiteY224" fmla="*/ 1443039 h 6858000"/>
              <a:gd name="connsiteX225" fmla="*/ 1885697 w 6489101"/>
              <a:gd name="connsiteY225" fmla="*/ 1437324 h 6858000"/>
              <a:gd name="connsiteX226" fmla="*/ 1888062 w 6489101"/>
              <a:gd name="connsiteY226" fmla="*/ 1431609 h 6858000"/>
              <a:gd name="connsiteX227" fmla="*/ 1890426 w 6489101"/>
              <a:gd name="connsiteY227" fmla="*/ 1426211 h 6858000"/>
              <a:gd name="connsiteX228" fmla="*/ 1893086 w 6489101"/>
              <a:gd name="connsiteY228" fmla="*/ 1420814 h 6858000"/>
              <a:gd name="connsiteX229" fmla="*/ 1896338 w 6489101"/>
              <a:gd name="connsiteY229" fmla="*/ 1415416 h 6858000"/>
              <a:gd name="connsiteX230" fmla="*/ 1899588 w 6489101"/>
              <a:gd name="connsiteY230" fmla="*/ 1410336 h 6858000"/>
              <a:gd name="connsiteX231" fmla="*/ 1902544 w 6489101"/>
              <a:gd name="connsiteY231" fmla="*/ 1405256 h 6858000"/>
              <a:gd name="connsiteX232" fmla="*/ 1906682 w 6489101"/>
              <a:gd name="connsiteY232" fmla="*/ 1400175 h 6858000"/>
              <a:gd name="connsiteX233" fmla="*/ 1910524 w 6489101"/>
              <a:gd name="connsiteY233" fmla="*/ 1395731 h 6858000"/>
              <a:gd name="connsiteX234" fmla="*/ 1915254 w 6489101"/>
              <a:gd name="connsiteY234" fmla="*/ 1390969 h 6858000"/>
              <a:gd name="connsiteX235" fmla="*/ 1919687 w 6489101"/>
              <a:gd name="connsiteY235" fmla="*/ 1386524 h 6858000"/>
              <a:gd name="connsiteX236" fmla="*/ 1924712 w 6489101"/>
              <a:gd name="connsiteY236" fmla="*/ 1382396 h 6858000"/>
              <a:gd name="connsiteX237" fmla="*/ 1929145 w 6489101"/>
              <a:gd name="connsiteY237" fmla="*/ 1378585 h 6858000"/>
              <a:gd name="connsiteX238" fmla="*/ 1934170 w 6489101"/>
              <a:gd name="connsiteY238" fmla="*/ 1375094 h 6858000"/>
              <a:gd name="connsiteX239" fmla="*/ 1939785 w 6489101"/>
              <a:gd name="connsiteY239" fmla="*/ 1371919 h 6858000"/>
              <a:gd name="connsiteX240" fmla="*/ 1945106 w 6489101"/>
              <a:gd name="connsiteY240" fmla="*/ 1369061 h 6858000"/>
              <a:gd name="connsiteX241" fmla="*/ 1950426 w 6489101"/>
              <a:gd name="connsiteY241" fmla="*/ 1366204 h 6858000"/>
              <a:gd name="connsiteX242" fmla="*/ 1955746 w 6489101"/>
              <a:gd name="connsiteY242" fmla="*/ 1363980 h 6858000"/>
              <a:gd name="connsiteX243" fmla="*/ 1961657 w 6489101"/>
              <a:gd name="connsiteY243" fmla="*/ 1361759 h 6858000"/>
              <a:gd name="connsiteX244" fmla="*/ 1967273 w 6489101"/>
              <a:gd name="connsiteY244" fmla="*/ 1360170 h 6858000"/>
              <a:gd name="connsiteX245" fmla="*/ 1973184 w 6489101"/>
              <a:gd name="connsiteY245" fmla="*/ 1358265 h 6858000"/>
              <a:gd name="connsiteX246" fmla="*/ 1978800 w 6489101"/>
              <a:gd name="connsiteY246" fmla="*/ 1357314 h 6858000"/>
              <a:gd name="connsiteX247" fmla="*/ 1984711 w 6489101"/>
              <a:gd name="connsiteY247" fmla="*/ 1356043 h 6858000"/>
              <a:gd name="connsiteX248" fmla="*/ 1990327 w 6489101"/>
              <a:gd name="connsiteY248" fmla="*/ 1355409 h 6858000"/>
              <a:gd name="connsiteX249" fmla="*/ 1996534 w 6489101"/>
              <a:gd name="connsiteY249" fmla="*/ 1355090 h 6858000"/>
              <a:gd name="connsiteX250" fmla="*/ 2002149 w 6489101"/>
              <a:gd name="connsiteY250" fmla="*/ 1354773 h 6858000"/>
              <a:gd name="connsiteX251" fmla="*/ 2008356 w 6489101"/>
              <a:gd name="connsiteY251" fmla="*/ 1355090 h 6858000"/>
              <a:gd name="connsiteX252" fmla="*/ 2013972 w 6489101"/>
              <a:gd name="connsiteY252" fmla="*/ 1355409 h 6858000"/>
              <a:gd name="connsiteX253" fmla="*/ 2019883 w 6489101"/>
              <a:gd name="connsiteY253" fmla="*/ 1356043 h 6858000"/>
              <a:gd name="connsiteX254" fmla="*/ 2025794 w 6489101"/>
              <a:gd name="connsiteY254" fmla="*/ 1357314 h 6858000"/>
              <a:gd name="connsiteX255" fmla="*/ 2031706 w 6489101"/>
              <a:gd name="connsiteY255" fmla="*/ 1358265 h 6858000"/>
              <a:gd name="connsiteX256" fmla="*/ 2037321 w 6489101"/>
              <a:gd name="connsiteY256" fmla="*/ 1360170 h 6858000"/>
              <a:gd name="connsiteX257" fmla="*/ 2043232 w 6489101"/>
              <a:gd name="connsiteY257" fmla="*/ 1361759 h 6858000"/>
              <a:gd name="connsiteX258" fmla="*/ 2048553 w 6489101"/>
              <a:gd name="connsiteY258" fmla="*/ 1363980 h 6858000"/>
              <a:gd name="connsiteX259" fmla="*/ 2054168 w 6489101"/>
              <a:gd name="connsiteY259" fmla="*/ 1366204 h 6858000"/>
              <a:gd name="connsiteX260" fmla="*/ 2059784 w 6489101"/>
              <a:gd name="connsiteY260" fmla="*/ 1369061 h 6858000"/>
              <a:gd name="connsiteX261" fmla="*/ 2065104 w 6489101"/>
              <a:gd name="connsiteY261" fmla="*/ 1371919 h 6858000"/>
              <a:gd name="connsiteX262" fmla="*/ 2070129 w 6489101"/>
              <a:gd name="connsiteY262" fmla="*/ 1375094 h 6858000"/>
              <a:gd name="connsiteX263" fmla="*/ 2075154 w 6489101"/>
              <a:gd name="connsiteY263" fmla="*/ 1378585 h 6858000"/>
              <a:gd name="connsiteX264" fmla="*/ 2080178 w 6489101"/>
              <a:gd name="connsiteY264" fmla="*/ 1382396 h 6858000"/>
              <a:gd name="connsiteX265" fmla="*/ 2084907 w 6489101"/>
              <a:gd name="connsiteY265" fmla="*/ 1386524 h 6858000"/>
              <a:gd name="connsiteX266" fmla="*/ 2089340 w 6489101"/>
              <a:gd name="connsiteY266" fmla="*/ 1390969 h 6858000"/>
              <a:gd name="connsiteX267" fmla="*/ 2296826 w 6489101"/>
              <a:gd name="connsiteY267" fmla="*/ 1598296 h 6858000"/>
              <a:gd name="connsiteX268" fmla="*/ 2301260 w 6489101"/>
              <a:gd name="connsiteY268" fmla="*/ 1602423 h 6858000"/>
              <a:gd name="connsiteX269" fmla="*/ 2305989 w 6489101"/>
              <a:gd name="connsiteY269" fmla="*/ 1606869 h 6858000"/>
              <a:gd name="connsiteX270" fmla="*/ 2311013 w 6489101"/>
              <a:gd name="connsiteY270" fmla="*/ 1610361 h 6858000"/>
              <a:gd name="connsiteX271" fmla="*/ 2316038 w 6489101"/>
              <a:gd name="connsiteY271" fmla="*/ 1613854 h 6858000"/>
              <a:gd name="connsiteX272" fmla="*/ 2321062 w 6489101"/>
              <a:gd name="connsiteY272" fmla="*/ 1617345 h 6858000"/>
              <a:gd name="connsiteX273" fmla="*/ 2326678 w 6489101"/>
              <a:gd name="connsiteY273" fmla="*/ 1620204 h 6858000"/>
              <a:gd name="connsiteX274" fmla="*/ 2331998 w 6489101"/>
              <a:gd name="connsiteY274" fmla="*/ 1623061 h 6858000"/>
              <a:gd name="connsiteX275" fmla="*/ 2337318 w 6489101"/>
              <a:gd name="connsiteY275" fmla="*/ 1625283 h 6858000"/>
              <a:gd name="connsiteX276" fmla="*/ 2342934 w 6489101"/>
              <a:gd name="connsiteY276" fmla="*/ 1627189 h 6858000"/>
              <a:gd name="connsiteX277" fmla="*/ 2348845 w 6489101"/>
              <a:gd name="connsiteY277" fmla="*/ 1629094 h 6858000"/>
              <a:gd name="connsiteX278" fmla="*/ 2354461 w 6489101"/>
              <a:gd name="connsiteY278" fmla="*/ 1630998 h 6858000"/>
              <a:gd name="connsiteX279" fmla="*/ 2360372 w 6489101"/>
              <a:gd name="connsiteY279" fmla="*/ 1631950 h 6858000"/>
              <a:gd name="connsiteX280" fmla="*/ 2365988 w 6489101"/>
              <a:gd name="connsiteY280" fmla="*/ 1632904 h 6858000"/>
              <a:gd name="connsiteX281" fmla="*/ 2372195 w 6489101"/>
              <a:gd name="connsiteY281" fmla="*/ 1633856 h 6858000"/>
              <a:gd name="connsiteX282" fmla="*/ 2377811 w 6489101"/>
              <a:gd name="connsiteY282" fmla="*/ 1634174 h 6858000"/>
              <a:gd name="connsiteX283" fmla="*/ 2383722 w 6489101"/>
              <a:gd name="connsiteY283" fmla="*/ 1634174 h 6858000"/>
              <a:gd name="connsiteX284" fmla="*/ 2389633 w 6489101"/>
              <a:gd name="connsiteY284" fmla="*/ 1634174 h 6858000"/>
              <a:gd name="connsiteX285" fmla="*/ 2395545 w 6489101"/>
              <a:gd name="connsiteY285" fmla="*/ 1633856 h 6858000"/>
              <a:gd name="connsiteX286" fmla="*/ 2401751 w 6489101"/>
              <a:gd name="connsiteY286" fmla="*/ 1632904 h 6858000"/>
              <a:gd name="connsiteX287" fmla="*/ 2407367 w 6489101"/>
              <a:gd name="connsiteY287" fmla="*/ 1631950 h 6858000"/>
              <a:gd name="connsiteX288" fmla="*/ 2412983 w 6489101"/>
              <a:gd name="connsiteY288" fmla="*/ 1630998 h 6858000"/>
              <a:gd name="connsiteX289" fmla="*/ 2418894 w 6489101"/>
              <a:gd name="connsiteY289" fmla="*/ 1629094 h 6858000"/>
              <a:gd name="connsiteX290" fmla="*/ 2424510 w 6489101"/>
              <a:gd name="connsiteY290" fmla="*/ 1627189 h 6858000"/>
              <a:gd name="connsiteX291" fmla="*/ 2430125 w 6489101"/>
              <a:gd name="connsiteY291" fmla="*/ 1625283 h 6858000"/>
              <a:gd name="connsiteX292" fmla="*/ 2435741 w 6489101"/>
              <a:gd name="connsiteY292" fmla="*/ 1623061 h 6858000"/>
              <a:gd name="connsiteX293" fmla="*/ 2441061 w 6489101"/>
              <a:gd name="connsiteY293" fmla="*/ 1620204 h 6858000"/>
              <a:gd name="connsiteX294" fmla="*/ 2446381 w 6489101"/>
              <a:gd name="connsiteY294" fmla="*/ 1617345 h 6858000"/>
              <a:gd name="connsiteX295" fmla="*/ 2451702 w 6489101"/>
              <a:gd name="connsiteY295" fmla="*/ 1613854 h 6858000"/>
              <a:gd name="connsiteX296" fmla="*/ 2456726 w 6489101"/>
              <a:gd name="connsiteY296" fmla="*/ 1610361 h 6858000"/>
              <a:gd name="connsiteX297" fmla="*/ 2461751 w 6489101"/>
              <a:gd name="connsiteY297" fmla="*/ 1606869 h 6858000"/>
              <a:gd name="connsiteX298" fmla="*/ 2466184 w 6489101"/>
              <a:gd name="connsiteY298" fmla="*/ 1602423 h 6858000"/>
              <a:gd name="connsiteX299" fmla="*/ 2470913 w 6489101"/>
              <a:gd name="connsiteY299" fmla="*/ 1598296 h 6858000"/>
              <a:gd name="connsiteX300" fmla="*/ 2475347 w 6489101"/>
              <a:gd name="connsiteY300" fmla="*/ 1593533 h 6858000"/>
              <a:gd name="connsiteX301" fmla="*/ 2479485 w 6489101"/>
              <a:gd name="connsiteY301" fmla="*/ 1588771 h 6858000"/>
              <a:gd name="connsiteX302" fmla="*/ 2483031 w 6489101"/>
              <a:gd name="connsiteY302" fmla="*/ 1583691 h 6858000"/>
              <a:gd name="connsiteX303" fmla="*/ 2486874 w 6489101"/>
              <a:gd name="connsiteY303" fmla="*/ 1578928 h 6858000"/>
              <a:gd name="connsiteX304" fmla="*/ 2490125 w 6489101"/>
              <a:gd name="connsiteY304" fmla="*/ 1573849 h 6858000"/>
              <a:gd name="connsiteX305" fmla="*/ 2492785 w 6489101"/>
              <a:gd name="connsiteY305" fmla="*/ 1568451 h 6858000"/>
              <a:gd name="connsiteX306" fmla="*/ 2495741 w 6489101"/>
              <a:gd name="connsiteY306" fmla="*/ 1563054 h 6858000"/>
              <a:gd name="connsiteX307" fmla="*/ 2497810 w 6489101"/>
              <a:gd name="connsiteY307" fmla="*/ 1557339 h 6858000"/>
              <a:gd name="connsiteX308" fmla="*/ 2500174 w 6489101"/>
              <a:gd name="connsiteY308" fmla="*/ 1551941 h 6858000"/>
              <a:gd name="connsiteX309" fmla="*/ 2501947 w 6489101"/>
              <a:gd name="connsiteY309" fmla="*/ 1546226 h 6858000"/>
              <a:gd name="connsiteX310" fmla="*/ 2503721 w 6489101"/>
              <a:gd name="connsiteY310" fmla="*/ 1540511 h 6858000"/>
              <a:gd name="connsiteX311" fmla="*/ 2504608 w 6489101"/>
              <a:gd name="connsiteY311" fmla="*/ 1534478 h 6858000"/>
              <a:gd name="connsiteX312" fmla="*/ 2505790 w 6489101"/>
              <a:gd name="connsiteY312" fmla="*/ 1528763 h 6858000"/>
              <a:gd name="connsiteX313" fmla="*/ 2506381 w 6489101"/>
              <a:gd name="connsiteY313" fmla="*/ 1522731 h 6858000"/>
              <a:gd name="connsiteX314" fmla="*/ 2506972 w 6489101"/>
              <a:gd name="connsiteY314" fmla="*/ 1517016 h 6858000"/>
              <a:gd name="connsiteX315" fmla="*/ 2506972 w 6489101"/>
              <a:gd name="connsiteY315" fmla="*/ 1510984 h 6858000"/>
              <a:gd name="connsiteX316" fmla="*/ 2506972 w 6489101"/>
              <a:gd name="connsiteY316" fmla="*/ 1505268 h 6858000"/>
              <a:gd name="connsiteX317" fmla="*/ 2506381 w 6489101"/>
              <a:gd name="connsiteY317" fmla="*/ 1499553 h 6858000"/>
              <a:gd name="connsiteX318" fmla="*/ 2505790 w 6489101"/>
              <a:gd name="connsiteY318" fmla="*/ 1493204 h 6858000"/>
              <a:gd name="connsiteX319" fmla="*/ 2504608 w 6489101"/>
              <a:gd name="connsiteY319" fmla="*/ 1487489 h 6858000"/>
              <a:gd name="connsiteX320" fmla="*/ 2503721 w 6489101"/>
              <a:gd name="connsiteY320" fmla="*/ 1481773 h 6858000"/>
              <a:gd name="connsiteX321" fmla="*/ 2501947 w 6489101"/>
              <a:gd name="connsiteY321" fmla="*/ 1476058 h 6858000"/>
              <a:gd name="connsiteX322" fmla="*/ 2500174 w 6489101"/>
              <a:gd name="connsiteY322" fmla="*/ 1470343 h 6858000"/>
              <a:gd name="connsiteX323" fmla="*/ 2497810 w 6489101"/>
              <a:gd name="connsiteY323" fmla="*/ 1464629 h 6858000"/>
              <a:gd name="connsiteX324" fmla="*/ 2495741 w 6489101"/>
              <a:gd name="connsiteY324" fmla="*/ 1459231 h 6858000"/>
              <a:gd name="connsiteX325" fmla="*/ 2492785 w 6489101"/>
              <a:gd name="connsiteY325" fmla="*/ 1453834 h 6858000"/>
              <a:gd name="connsiteX326" fmla="*/ 2490125 w 6489101"/>
              <a:gd name="connsiteY326" fmla="*/ 1448436 h 6858000"/>
              <a:gd name="connsiteX327" fmla="*/ 2486874 w 6489101"/>
              <a:gd name="connsiteY327" fmla="*/ 1443356 h 6858000"/>
              <a:gd name="connsiteX328" fmla="*/ 2483031 w 6489101"/>
              <a:gd name="connsiteY328" fmla="*/ 1438275 h 6858000"/>
              <a:gd name="connsiteX329" fmla="*/ 2479485 w 6489101"/>
              <a:gd name="connsiteY329" fmla="*/ 1433195 h 6858000"/>
              <a:gd name="connsiteX330" fmla="*/ 2475347 w 6489101"/>
              <a:gd name="connsiteY330" fmla="*/ 1428751 h 6858000"/>
              <a:gd name="connsiteX331" fmla="*/ 2470913 w 6489101"/>
              <a:gd name="connsiteY331" fmla="*/ 1423988 h 6858000"/>
              <a:gd name="connsiteX332" fmla="*/ 1802348 w 6489101"/>
              <a:gd name="connsiteY332" fmla="*/ 755333 h 6858000"/>
              <a:gd name="connsiteX333" fmla="*/ 1796141 w 6489101"/>
              <a:gd name="connsiteY333" fmla="*/ 748348 h 6858000"/>
              <a:gd name="connsiteX334" fmla="*/ 1790230 w 6489101"/>
              <a:gd name="connsiteY334" fmla="*/ 741045 h 6858000"/>
              <a:gd name="connsiteX335" fmla="*/ 1784910 w 6489101"/>
              <a:gd name="connsiteY335" fmla="*/ 733108 h 6858000"/>
              <a:gd name="connsiteX336" fmla="*/ 1780181 w 6489101"/>
              <a:gd name="connsiteY336" fmla="*/ 725170 h 6858000"/>
              <a:gd name="connsiteX337" fmla="*/ 1776634 w 6489101"/>
              <a:gd name="connsiteY337" fmla="*/ 716915 h 6858000"/>
              <a:gd name="connsiteX338" fmla="*/ 1773087 w 6489101"/>
              <a:gd name="connsiteY338" fmla="*/ 708660 h 6858000"/>
              <a:gd name="connsiteX339" fmla="*/ 1770427 w 6489101"/>
              <a:gd name="connsiteY339" fmla="*/ 699770 h 6858000"/>
              <a:gd name="connsiteX340" fmla="*/ 1768654 w 6489101"/>
              <a:gd name="connsiteY340" fmla="*/ 6911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</a:cxnLst>
            <a:rect l="l" t="t" r="r" b="b"/>
            <a:pathLst>
              <a:path w="6489101" h="6858000">
                <a:moveTo>
                  <a:pt x="1075853" y="0"/>
                </a:moveTo>
                <a:lnTo>
                  <a:pt x="644330" y="0"/>
                </a:lnTo>
                <a:lnTo>
                  <a:pt x="1745304" y="1101091"/>
                </a:lnTo>
                <a:lnTo>
                  <a:pt x="1750034" y="1105854"/>
                </a:lnTo>
                <a:lnTo>
                  <a:pt x="1753876" y="1110615"/>
                </a:lnTo>
                <a:lnTo>
                  <a:pt x="1758014" y="1115696"/>
                </a:lnTo>
                <a:lnTo>
                  <a:pt x="1761560" y="1120776"/>
                </a:lnTo>
                <a:lnTo>
                  <a:pt x="1764812" y="1126174"/>
                </a:lnTo>
                <a:lnTo>
                  <a:pt x="1767472" y="1131570"/>
                </a:lnTo>
                <a:lnTo>
                  <a:pt x="1770427" y="1136968"/>
                </a:lnTo>
                <a:lnTo>
                  <a:pt x="1773087" y="1142366"/>
                </a:lnTo>
                <a:lnTo>
                  <a:pt x="1775156" y="1148081"/>
                </a:lnTo>
                <a:lnTo>
                  <a:pt x="1776930" y="1153796"/>
                </a:lnTo>
                <a:lnTo>
                  <a:pt x="1778408" y="1159829"/>
                </a:lnTo>
                <a:lnTo>
                  <a:pt x="1779885" y="1165544"/>
                </a:lnTo>
                <a:lnTo>
                  <a:pt x="1780772" y="1171893"/>
                </a:lnTo>
                <a:lnTo>
                  <a:pt x="1781659" y="1177608"/>
                </a:lnTo>
                <a:cubicBezTo>
                  <a:pt x="1781757" y="1179619"/>
                  <a:pt x="1781856" y="1181630"/>
                  <a:pt x="1781954" y="1183641"/>
                </a:cubicBezTo>
                <a:lnTo>
                  <a:pt x="1781954" y="1189356"/>
                </a:lnTo>
                <a:lnTo>
                  <a:pt x="1781954" y="1195388"/>
                </a:lnTo>
                <a:cubicBezTo>
                  <a:pt x="1781856" y="1197505"/>
                  <a:pt x="1781757" y="1199622"/>
                  <a:pt x="1781659" y="1201739"/>
                </a:cubicBezTo>
                <a:lnTo>
                  <a:pt x="1780772" y="1207454"/>
                </a:lnTo>
                <a:lnTo>
                  <a:pt x="1779885" y="1213486"/>
                </a:lnTo>
                <a:lnTo>
                  <a:pt x="1778408" y="1219200"/>
                </a:lnTo>
                <a:lnTo>
                  <a:pt x="1776930" y="1225233"/>
                </a:lnTo>
                <a:lnTo>
                  <a:pt x="1775156" y="1230949"/>
                </a:lnTo>
                <a:lnTo>
                  <a:pt x="1773087" y="1236346"/>
                </a:lnTo>
                <a:lnTo>
                  <a:pt x="1770427" y="1242061"/>
                </a:lnTo>
                <a:lnTo>
                  <a:pt x="1767472" y="1247459"/>
                </a:lnTo>
                <a:lnTo>
                  <a:pt x="1764812" y="1252855"/>
                </a:lnTo>
                <a:lnTo>
                  <a:pt x="1761560" y="1258254"/>
                </a:lnTo>
                <a:lnTo>
                  <a:pt x="1758014" y="1263333"/>
                </a:lnTo>
                <a:lnTo>
                  <a:pt x="1753876" y="1268413"/>
                </a:lnTo>
                <a:lnTo>
                  <a:pt x="1750034" y="1273494"/>
                </a:lnTo>
                <a:lnTo>
                  <a:pt x="1745304" y="1278255"/>
                </a:lnTo>
                <a:lnTo>
                  <a:pt x="1740575" y="1282384"/>
                </a:lnTo>
                <a:lnTo>
                  <a:pt x="1736142" y="1286510"/>
                </a:lnTo>
                <a:lnTo>
                  <a:pt x="1731117" y="1290321"/>
                </a:lnTo>
                <a:lnTo>
                  <a:pt x="1726093" y="1293814"/>
                </a:lnTo>
                <a:lnTo>
                  <a:pt x="1720477" y="1297306"/>
                </a:lnTo>
                <a:lnTo>
                  <a:pt x="1715157" y="1300481"/>
                </a:lnTo>
                <a:lnTo>
                  <a:pt x="1709837" y="1303021"/>
                </a:lnTo>
                <a:lnTo>
                  <a:pt x="1703926" y="1305560"/>
                </a:lnTo>
                <a:lnTo>
                  <a:pt x="1698310" y="1307465"/>
                </a:lnTo>
                <a:lnTo>
                  <a:pt x="1692398" y="1309371"/>
                </a:lnTo>
                <a:lnTo>
                  <a:pt x="1686783" y="1311275"/>
                </a:lnTo>
                <a:lnTo>
                  <a:pt x="1681167" y="1312228"/>
                </a:lnTo>
                <a:lnTo>
                  <a:pt x="1674960" y="1313180"/>
                </a:lnTo>
                <a:lnTo>
                  <a:pt x="1668754" y="1314133"/>
                </a:lnTo>
                <a:lnTo>
                  <a:pt x="1663138" y="1314450"/>
                </a:lnTo>
                <a:lnTo>
                  <a:pt x="1656931" y="1314769"/>
                </a:lnTo>
                <a:lnTo>
                  <a:pt x="1651020" y="1314450"/>
                </a:lnTo>
                <a:lnTo>
                  <a:pt x="1645108" y="1314133"/>
                </a:lnTo>
                <a:lnTo>
                  <a:pt x="1638902" y="1313180"/>
                </a:lnTo>
                <a:lnTo>
                  <a:pt x="1633286" y="1312228"/>
                </a:lnTo>
                <a:lnTo>
                  <a:pt x="1627079" y="1311275"/>
                </a:lnTo>
                <a:lnTo>
                  <a:pt x="1621463" y="1309371"/>
                </a:lnTo>
                <a:lnTo>
                  <a:pt x="1615552" y="1307465"/>
                </a:lnTo>
                <a:lnTo>
                  <a:pt x="1609936" y="1305560"/>
                </a:lnTo>
                <a:lnTo>
                  <a:pt x="1604320" y="1303021"/>
                </a:lnTo>
                <a:lnTo>
                  <a:pt x="1598705" y="1300481"/>
                </a:lnTo>
                <a:lnTo>
                  <a:pt x="1593385" y="1297306"/>
                </a:lnTo>
                <a:lnTo>
                  <a:pt x="1588360" y="1293814"/>
                </a:lnTo>
                <a:lnTo>
                  <a:pt x="1583040" y="1290321"/>
                </a:lnTo>
                <a:lnTo>
                  <a:pt x="1578015" y="1286510"/>
                </a:lnTo>
                <a:lnTo>
                  <a:pt x="1573286" y="1282384"/>
                </a:lnTo>
                <a:lnTo>
                  <a:pt x="1568557" y="1278255"/>
                </a:lnTo>
                <a:lnTo>
                  <a:pt x="290540" y="0"/>
                </a:lnTo>
                <a:lnTo>
                  <a:pt x="0" y="0"/>
                </a:lnTo>
                <a:lnTo>
                  <a:pt x="0" y="6858000"/>
                </a:lnTo>
                <a:lnTo>
                  <a:pt x="6489101" y="6858000"/>
                </a:lnTo>
                <a:lnTo>
                  <a:pt x="1481070" y="1828166"/>
                </a:lnTo>
                <a:lnTo>
                  <a:pt x="1476637" y="1823404"/>
                </a:lnTo>
                <a:lnTo>
                  <a:pt x="1472204" y="1818640"/>
                </a:lnTo>
                <a:lnTo>
                  <a:pt x="1468657" y="1814195"/>
                </a:lnTo>
                <a:lnTo>
                  <a:pt x="1465110" y="1808799"/>
                </a:lnTo>
                <a:lnTo>
                  <a:pt x="1461859" y="1803718"/>
                </a:lnTo>
                <a:lnTo>
                  <a:pt x="1459199" y="1798321"/>
                </a:lnTo>
                <a:lnTo>
                  <a:pt x="1456243" y="1792924"/>
                </a:lnTo>
                <a:lnTo>
                  <a:pt x="1453878" y="1787526"/>
                </a:lnTo>
                <a:lnTo>
                  <a:pt x="1451810" y="1781811"/>
                </a:lnTo>
                <a:lnTo>
                  <a:pt x="1450036" y="1776095"/>
                </a:lnTo>
                <a:lnTo>
                  <a:pt x="1448263" y="1770380"/>
                </a:lnTo>
                <a:lnTo>
                  <a:pt x="1447081" y="1764665"/>
                </a:lnTo>
                <a:lnTo>
                  <a:pt x="1446194" y="1758634"/>
                </a:lnTo>
                <a:lnTo>
                  <a:pt x="1445307" y="1752919"/>
                </a:lnTo>
                <a:cubicBezTo>
                  <a:pt x="1445209" y="1750908"/>
                  <a:pt x="1445110" y="1748896"/>
                  <a:pt x="1445012" y="1746885"/>
                </a:cubicBezTo>
                <a:lnTo>
                  <a:pt x="1445012" y="1741170"/>
                </a:lnTo>
                <a:lnTo>
                  <a:pt x="1445012" y="1735139"/>
                </a:lnTo>
                <a:cubicBezTo>
                  <a:pt x="1445110" y="1733234"/>
                  <a:pt x="1445209" y="1731329"/>
                  <a:pt x="1445307" y="1729424"/>
                </a:cubicBezTo>
                <a:lnTo>
                  <a:pt x="1446194" y="1723074"/>
                </a:lnTo>
                <a:lnTo>
                  <a:pt x="1447081" y="1717358"/>
                </a:lnTo>
                <a:lnTo>
                  <a:pt x="1448263" y="1711643"/>
                </a:lnTo>
                <a:lnTo>
                  <a:pt x="1450036" y="1705929"/>
                </a:lnTo>
                <a:lnTo>
                  <a:pt x="1451810" y="1700214"/>
                </a:lnTo>
                <a:lnTo>
                  <a:pt x="1453878" y="1694816"/>
                </a:lnTo>
                <a:lnTo>
                  <a:pt x="1456243" y="1689101"/>
                </a:lnTo>
                <a:lnTo>
                  <a:pt x="1459199" y="1683703"/>
                </a:lnTo>
                <a:lnTo>
                  <a:pt x="1461859" y="1678305"/>
                </a:lnTo>
                <a:lnTo>
                  <a:pt x="1465110" y="1673226"/>
                </a:lnTo>
                <a:lnTo>
                  <a:pt x="1468657" y="1668145"/>
                </a:lnTo>
                <a:lnTo>
                  <a:pt x="1472204" y="1663066"/>
                </a:lnTo>
                <a:lnTo>
                  <a:pt x="1476637" y="1658621"/>
                </a:lnTo>
                <a:lnTo>
                  <a:pt x="1481070" y="1653859"/>
                </a:lnTo>
                <a:lnTo>
                  <a:pt x="1485504" y="1649414"/>
                </a:lnTo>
                <a:lnTo>
                  <a:pt x="1490233" y="1645603"/>
                </a:lnTo>
                <a:lnTo>
                  <a:pt x="1495258" y="1641794"/>
                </a:lnTo>
                <a:lnTo>
                  <a:pt x="1500282" y="1637984"/>
                </a:lnTo>
                <a:lnTo>
                  <a:pt x="1505307" y="1634809"/>
                </a:lnTo>
                <a:lnTo>
                  <a:pt x="1510922" y="1631950"/>
                </a:lnTo>
                <a:lnTo>
                  <a:pt x="1516242" y="1629094"/>
                </a:lnTo>
                <a:lnTo>
                  <a:pt x="1521858" y="1626871"/>
                </a:lnTo>
                <a:lnTo>
                  <a:pt x="1527178" y="1624649"/>
                </a:lnTo>
                <a:lnTo>
                  <a:pt x="1533090" y="1623061"/>
                </a:lnTo>
                <a:lnTo>
                  <a:pt x="1538705" y="1621155"/>
                </a:lnTo>
                <a:lnTo>
                  <a:pt x="1544617" y="1620204"/>
                </a:lnTo>
                <a:lnTo>
                  <a:pt x="1550232" y="1618934"/>
                </a:lnTo>
                <a:lnTo>
                  <a:pt x="1556439" y="1618299"/>
                </a:lnTo>
                <a:lnTo>
                  <a:pt x="1562055" y="1617981"/>
                </a:lnTo>
                <a:lnTo>
                  <a:pt x="1568262" y="1617981"/>
                </a:lnTo>
                <a:lnTo>
                  <a:pt x="1573878" y="1617981"/>
                </a:lnTo>
                <a:lnTo>
                  <a:pt x="1580084" y="1618299"/>
                </a:lnTo>
                <a:lnTo>
                  <a:pt x="1585996" y="1618934"/>
                </a:lnTo>
                <a:lnTo>
                  <a:pt x="1591611" y="1620204"/>
                </a:lnTo>
                <a:lnTo>
                  <a:pt x="1597227" y="1621155"/>
                </a:lnTo>
                <a:lnTo>
                  <a:pt x="1603138" y="1623061"/>
                </a:lnTo>
                <a:lnTo>
                  <a:pt x="1608754" y="1624649"/>
                </a:lnTo>
                <a:lnTo>
                  <a:pt x="1614665" y="1626871"/>
                </a:lnTo>
                <a:lnTo>
                  <a:pt x="1619986" y="1629094"/>
                </a:lnTo>
                <a:lnTo>
                  <a:pt x="1625306" y="1631950"/>
                </a:lnTo>
                <a:lnTo>
                  <a:pt x="1630626" y="1634809"/>
                </a:lnTo>
                <a:lnTo>
                  <a:pt x="1635650" y="1637984"/>
                </a:lnTo>
                <a:lnTo>
                  <a:pt x="1640675" y="1641794"/>
                </a:lnTo>
                <a:lnTo>
                  <a:pt x="1645700" y="1645603"/>
                </a:lnTo>
                <a:lnTo>
                  <a:pt x="1650428" y="1649414"/>
                </a:lnTo>
                <a:lnTo>
                  <a:pt x="1655158" y="1653859"/>
                </a:lnTo>
                <a:lnTo>
                  <a:pt x="2324018" y="2322830"/>
                </a:lnTo>
                <a:lnTo>
                  <a:pt x="2328747" y="2326958"/>
                </a:lnTo>
                <a:lnTo>
                  <a:pt x="2333476" y="2331085"/>
                </a:lnTo>
                <a:lnTo>
                  <a:pt x="2338501" y="2334895"/>
                </a:lnTo>
                <a:lnTo>
                  <a:pt x="2343525" y="2338705"/>
                </a:lnTo>
                <a:lnTo>
                  <a:pt x="2348550" y="2341880"/>
                </a:lnTo>
                <a:lnTo>
                  <a:pt x="2353870" y="2344738"/>
                </a:lnTo>
                <a:lnTo>
                  <a:pt x="2359190" y="2347595"/>
                </a:lnTo>
                <a:lnTo>
                  <a:pt x="2365101" y="2349818"/>
                </a:lnTo>
                <a:lnTo>
                  <a:pt x="2370422" y="2351723"/>
                </a:lnTo>
                <a:lnTo>
                  <a:pt x="2376037" y="2353628"/>
                </a:lnTo>
                <a:lnTo>
                  <a:pt x="2381949" y="2355534"/>
                </a:lnTo>
                <a:lnTo>
                  <a:pt x="2387564" y="2356485"/>
                </a:lnTo>
                <a:lnTo>
                  <a:pt x="2393476" y="2357755"/>
                </a:lnTo>
                <a:lnTo>
                  <a:pt x="2399387" y="2358391"/>
                </a:lnTo>
                <a:lnTo>
                  <a:pt x="2405298" y="2358708"/>
                </a:lnTo>
                <a:lnTo>
                  <a:pt x="2411209" y="2358708"/>
                </a:lnTo>
                <a:lnTo>
                  <a:pt x="2417121" y="2358708"/>
                </a:lnTo>
                <a:lnTo>
                  <a:pt x="2423032" y="2358391"/>
                </a:lnTo>
                <a:lnTo>
                  <a:pt x="2428943" y="2357755"/>
                </a:lnTo>
                <a:lnTo>
                  <a:pt x="2434559" y="2356485"/>
                </a:lnTo>
                <a:lnTo>
                  <a:pt x="2440470" y="2355534"/>
                </a:lnTo>
                <a:lnTo>
                  <a:pt x="2446086" y="2353628"/>
                </a:lnTo>
                <a:lnTo>
                  <a:pt x="2451997" y="2351723"/>
                </a:lnTo>
                <a:lnTo>
                  <a:pt x="2457613" y="2349818"/>
                </a:lnTo>
                <a:lnTo>
                  <a:pt x="2462933" y="2347595"/>
                </a:lnTo>
                <a:lnTo>
                  <a:pt x="2468549" y="2344738"/>
                </a:lnTo>
                <a:lnTo>
                  <a:pt x="2473869" y="2341880"/>
                </a:lnTo>
                <a:lnTo>
                  <a:pt x="2478893" y="2338705"/>
                </a:lnTo>
                <a:lnTo>
                  <a:pt x="2484214" y="2334895"/>
                </a:lnTo>
                <a:lnTo>
                  <a:pt x="2488943" y="2331085"/>
                </a:lnTo>
                <a:lnTo>
                  <a:pt x="2493672" y="2326958"/>
                </a:lnTo>
                <a:lnTo>
                  <a:pt x="2498105" y="2322830"/>
                </a:lnTo>
                <a:lnTo>
                  <a:pt x="2502539" y="2318068"/>
                </a:lnTo>
                <a:lnTo>
                  <a:pt x="2506972" y="2313306"/>
                </a:lnTo>
                <a:lnTo>
                  <a:pt x="2510519" y="2308544"/>
                </a:lnTo>
                <a:lnTo>
                  <a:pt x="2514066" y="2303463"/>
                </a:lnTo>
                <a:lnTo>
                  <a:pt x="2517317" y="2298384"/>
                </a:lnTo>
                <a:lnTo>
                  <a:pt x="2520272" y="2292985"/>
                </a:lnTo>
                <a:lnTo>
                  <a:pt x="2522932" y="2287588"/>
                </a:lnTo>
                <a:lnTo>
                  <a:pt x="2525593" y="2281873"/>
                </a:lnTo>
                <a:lnTo>
                  <a:pt x="2527366" y="2276476"/>
                </a:lnTo>
                <a:lnTo>
                  <a:pt x="2529435" y="2270761"/>
                </a:lnTo>
                <a:lnTo>
                  <a:pt x="2530913" y="2265046"/>
                </a:lnTo>
                <a:lnTo>
                  <a:pt x="2532095" y="2259331"/>
                </a:lnTo>
                <a:lnTo>
                  <a:pt x="2532982" y="2253298"/>
                </a:lnTo>
                <a:lnTo>
                  <a:pt x="2533868" y="2247266"/>
                </a:lnTo>
                <a:cubicBezTo>
                  <a:pt x="2533967" y="2245362"/>
                  <a:pt x="2534065" y="2243456"/>
                  <a:pt x="2534164" y="2241551"/>
                </a:cubicBezTo>
                <a:cubicBezTo>
                  <a:pt x="2534262" y="2239540"/>
                  <a:pt x="2534361" y="2237530"/>
                  <a:pt x="2534459" y="2235519"/>
                </a:cubicBezTo>
                <a:cubicBezTo>
                  <a:pt x="2534361" y="2233614"/>
                  <a:pt x="2534262" y="2231709"/>
                  <a:pt x="2534164" y="2229804"/>
                </a:cubicBezTo>
                <a:cubicBezTo>
                  <a:pt x="2534065" y="2227793"/>
                  <a:pt x="2533967" y="2225781"/>
                  <a:pt x="2533868" y="2223770"/>
                </a:cubicBezTo>
                <a:lnTo>
                  <a:pt x="2532982" y="2217739"/>
                </a:lnTo>
                <a:lnTo>
                  <a:pt x="2532095" y="2212024"/>
                </a:lnTo>
                <a:lnTo>
                  <a:pt x="2530913" y="2206309"/>
                </a:lnTo>
                <a:lnTo>
                  <a:pt x="2529435" y="2200593"/>
                </a:lnTo>
                <a:lnTo>
                  <a:pt x="2527366" y="2194878"/>
                </a:lnTo>
                <a:lnTo>
                  <a:pt x="2525593" y="2189163"/>
                </a:lnTo>
                <a:lnTo>
                  <a:pt x="2522932" y="2183765"/>
                </a:lnTo>
                <a:lnTo>
                  <a:pt x="2520272" y="2178368"/>
                </a:lnTo>
                <a:lnTo>
                  <a:pt x="2517317" y="2172970"/>
                </a:lnTo>
                <a:lnTo>
                  <a:pt x="2514066" y="2167890"/>
                </a:lnTo>
                <a:lnTo>
                  <a:pt x="2510519" y="2162494"/>
                </a:lnTo>
                <a:lnTo>
                  <a:pt x="2506972" y="2157730"/>
                </a:lnTo>
                <a:lnTo>
                  <a:pt x="2502539" y="2153285"/>
                </a:lnTo>
                <a:lnTo>
                  <a:pt x="2498105" y="2148523"/>
                </a:lnTo>
                <a:lnTo>
                  <a:pt x="2111508" y="1761490"/>
                </a:lnTo>
                <a:lnTo>
                  <a:pt x="1915254" y="1565276"/>
                </a:lnTo>
                <a:lnTo>
                  <a:pt x="1910524" y="1560514"/>
                </a:lnTo>
                <a:lnTo>
                  <a:pt x="1906682" y="1555751"/>
                </a:lnTo>
                <a:lnTo>
                  <a:pt x="1902544" y="1550671"/>
                </a:lnTo>
                <a:lnTo>
                  <a:pt x="1899588" y="1545909"/>
                </a:lnTo>
                <a:lnTo>
                  <a:pt x="1896338" y="1540829"/>
                </a:lnTo>
                <a:lnTo>
                  <a:pt x="1893086" y="1535430"/>
                </a:lnTo>
                <a:lnTo>
                  <a:pt x="1890426" y="1530034"/>
                </a:lnTo>
                <a:lnTo>
                  <a:pt x="1888062" y="1524635"/>
                </a:lnTo>
                <a:lnTo>
                  <a:pt x="1885697" y="1518920"/>
                </a:lnTo>
                <a:lnTo>
                  <a:pt x="1883924" y="1513205"/>
                </a:lnTo>
                <a:lnTo>
                  <a:pt x="1882446" y="1507174"/>
                </a:lnTo>
                <a:lnTo>
                  <a:pt x="1881264" y="1501459"/>
                </a:lnTo>
                <a:lnTo>
                  <a:pt x="1880377" y="1495744"/>
                </a:lnTo>
                <a:lnTo>
                  <a:pt x="1879786" y="1489710"/>
                </a:lnTo>
                <a:lnTo>
                  <a:pt x="1879195" y="1483995"/>
                </a:lnTo>
                <a:cubicBezTo>
                  <a:pt x="1879096" y="1482090"/>
                  <a:pt x="1878998" y="1480186"/>
                  <a:pt x="1878899" y="1478281"/>
                </a:cubicBezTo>
                <a:cubicBezTo>
                  <a:pt x="1878998" y="1476270"/>
                  <a:pt x="1879096" y="1474260"/>
                  <a:pt x="1879195" y="1472249"/>
                </a:cubicBezTo>
                <a:lnTo>
                  <a:pt x="1879786" y="1466215"/>
                </a:lnTo>
                <a:lnTo>
                  <a:pt x="1880377" y="1460183"/>
                </a:lnTo>
                <a:lnTo>
                  <a:pt x="1881264" y="1454468"/>
                </a:lnTo>
                <a:lnTo>
                  <a:pt x="1882446" y="1448754"/>
                </a:lnTo>
                <a:lnTo>
                  <a:pt x="1883924" y="1443039"/>
                </a:lnTo>
                <a:lnTo>
                  <a:pt x="1885697" y="1437324"/>
                </a:lnTo>
                <a:lnTo>
                  <a:pt x="1888062" y="1431609"/>
                </a:lnTo>
                <a:lnTo>
                  <a:pt x="1890426" y="1426211"/>
                </a:lnTo>
                <a:lnTo>
                  <a:pt x="1893086" y="1420814"/>
                </a:lnTo>
                <a:lnTo>
                  <a:pt x="1896338" y="1415416"/>
                </a:lnTo>
                <a:lnTo>
                  <a:pt x="1899588" y="1410336"/>
                </a:lnTo>
                <a:lnTo>
                  <a:pt x="1902544" y="1405256"/>
                </a:lnTo>
                <a:lnTo>
                  <a:pt x="1906682" y="1400175"/>
                </a:lnTo>
                <a:lnTo>
                  <a:pt x="1910524" y="1395731"/>
                </a:lnTo>
                <a:lnTo>
                  <a:pt x="1915254" y="1390969"/>
                </a:lnTo>
                <a:lnTo>
                  <a:pt x="1919687" y="1386524"/>
                </a:lnTo>
                <a:lnTo>
                  <a:pt x="1924712" y="1382396"/>
                </a:lnTo>
                <a:lnTo>
                  <a:pt x="1929145" y="1378585"/>
                </a:lnTo>
                <a:lnTo>
                  <a:pt x="1934170" y="1375094"/>
                </a:lnTo>
                <a:lnTo>
                  <a:pt x="1939785" y="1371919"/>
                </a:lnTo>
                <a:lnTo>
                  <a:pt x="1945106" y="1369061"/>
                </a:lnTo>
                <a:lnTo>
                  <a:pt x="1950426" y="1366204"/>
                </a:lnTo>
                <a:lnTo>
                  <a:pt x="1955746" y="1363980"/>
                </a:lnTo>
                <a:lnTo>
                  <a:pt x="1961657" y="1361759"/>
                </a:lnTo>
                <a:lnTo>
                  <a:pt x="1967273" y="1360170"/>
                </a:lnTo>
                <a:lnTo>
                  <a:pt x="1973184" y="1358265"/>
                </a:lnTo>
                <a:lnTo>
                  <a:pt x="1978800" y="1357314"/>
                </a:lnTo>
                <a:lnTo>
                  <a:pt x="1984711" y="1356043"/>
                </a:lnTo>
                <a:lnTo>
                  <a:pt x="1990327" y="1355409"/>
                </a:lnTo>
                <a:lnTo>
                  <a:pt x="1996534" y="1355090"/>
                </a:lnTo>
                <a:lnTo>
                  <a:pt x="2002149" y="1354773"/>
                </a:lnTo>
                <a:lnTo>
                  <a:pt x="2008356" y="1355090"/>
                </a:lnTo>
                <a:lnTo>
                  <a:pt x="2013972" y="1355409"/>
                </a:lnTo>
                <a:lnTo>
                  <a:pt x="2019883" y="1356043"/>
                </a:lnTo>
                <a:lnTo>
                  <a:pt x="2025794" y="1357314"/>
                </a:lnTo>
                <a:lnTo>
                  <a:pt x="2031706" y="1358265"/>
                </a:lnTo>
                <a:lnTo>
                  <a:pt x="2037321" y="1360170"/>
                </a:lnTo>
                <a:lnTo>
                  <a:pt x="2043232" y="1361759"/>
                </a:lnTo>
                <a:lnTo>
                  <a:pt x="2048553" y="1363980"/>
                </a:lnTo>
                <a:lnTo>
                  <a:pt x="2054168" y="1366204"/>
                </a:lnTo>
                <a:lnTo>
                  <a:pt x="2059784" y="1369061"/>
                </a:lnTo>
                <a:lnTo>
                  <a:pt x="2065104" y="1371919"/>
                </a:lnTo>
                <a:lnTo>
                  <a:pt x="2070129" y="1375094"/>
                </a:lnTo>
                <a:lnTo>
                  <a:pt x="2075154" y="1378585"/>
                </a:lnTo>
                <a:lnTo>
                  <a:pt x="2080178" y="1382396"/>
                </a:lnTo>
                <a:lnTo>
                  <a:pt x="2084907" y="1386524"/>
                </a:lnTo>
                <a:lnTo>
                  <a:pt x="2089340" y="1390969"/>
                </a:lnTo>
                <a:lnTo>
                  <a:pt x="2296826" y="1598296"/>
                </a:lnTo>
                <a:lnTo>
                  <a:pt x="2301260" y="1602423"/>
                </a:lnTo>
                <a:lnTo>
                  <a:pt x="2305989" y="1606869"/>
                </a:lnTo>
                <a:lnTo>
                  <a:pt x="2311013" y="1610361"/>
                </a:lnTo>
                <a:lnTo>
                  <a:pt x="2316038" y="1613854"/>
                </a:lnTo>
                <a:lnTo>
                  <a:pt x="2321062" y="1617345"/>
                </a:lnTo>
                <a:lnTo>
                  <a:pt x="2326678" y="1620204"/>
                </a:lnTo>
                <a:lnTo>
                  <a:pt x="2331998" y="1623061"/>
                </a:lnTo>
                <a:lnTo>
                  <a:pt x="2337318" y="1625283"/>
                </a:lnTo>
                <a:lnTo>
                  <a:pt x="2342934" y="1627189"/>
                </a:lnTo>
                <a:lnTo>
                  <a:pt x="2348845" y="1629094"/>
                </a:lnTo>
                <a:lnTo>
                  <a:pt x="2354461" y="1630998"/>
                </a:lnTo>
                <a:lnTo>
                  <a:pt x="2360372" y="1631950"/>
                </a:lnTo>
                <a:lnTo>
                  <a:pt x="2365988" y="1632904"/>
                </a:lnTo>
                <a:lnTo>
                  <a:pt x="2372195" y="1633856"/>
                </a:lnTo>
                <a:lnTo>
                  <a:pt x="2377811" y="1634174"/>
                </a:lnTo>
                <a:lnTo>
                  <a:pt x="2383722" y="1634174"/>
                </a:lnTo>
                <a:lnTo>
                  <a:pt x="2389633" y="1634174"/>
                </a:lnTo>
                <a:lnTo>
                  <a:pt x="2395545" y="1633856"/>
                </a:lnTo>
                <a:lnTo>
                  <a:pt x="2401751" y="1632904"/>
                </a:lnTo>
                <a:lnTo>
                  <a:pt x="2407367" y="1631950"/>
                </a:lnTo>
                <a:lnTo>
                  <a:pt x="2412983" y="1630998"/>
                </a:lnTo>
                <a:lnTo>
                  <a:pt x="2418894" y="1629094"/>
                </a:lnTo>
                <a:lnTo>
                  <a:pt x="2424510" y="1627189"/>
                </a:lnTo>
                <a:lnTo>
                  <a:pt x="2430125" y="1625283"/>
                </a:lnTo>
                <a:lnTo>
                  <a:pt x="2435741" y="1623061"/>
                </a:lnTo>
                <a:lnTo>
                  <a:pt x="2441061" y="1620204"/>
                </a:lnTo>
                <a:lnTo>
                  <a:pt x="2446381" y="1617345"/>
                </a:lnTo>
                <a:lnTo>
                  <a:pt x="2451702" y="1613854"/>
                </a:lnTo>
                <a:lnTo>
                  <a:pt x="2456726" y="1610361"/>
                </a:lnTo>
                <a:lnTo>
                  <a:pt x="2461751" y="1606869"/>
                </a:lnTo>
                <a:lnTo>
                  <a:pt x="2466184" y="1602423"/>
                </a:lnTo>
                <a:lnTo>
                  <a:pt x="2470913" y="1598296"/>
                </a:lnTo>
                <a:lnTo>
                  <a:pt x="2475347" y="1593533"/>
                </a:lnTo>
                <a:lnTo>
                  <a:pt x="2479485" y="1588771"/>
                </a:lnTo>
                <a:lnTo>
                  <a:pt x="2483031" y="1583691"/>
                </a:lnTo>
                <a:lnTo>
                  <a:pt x="2486874" y="1578928"/>
                </a:lnTo>
                <a:lnTo>
                  <a:pt x="2490125" y="1573849"/>
                </a:lnTo>
                <a:lnTo>
                  <a:pt x="2492785" y="1568451"/>
                </a:lnTo>
                <a:lnTo>
                  <a:pt x="2495741" y="1563054"/>
                </a:lnTo>
                <a:lnTo>
                  <a:pt x="2497810" y="1557339"/>
                </a:lnTo>
                <a:lnTo>
                  <a:pt x="2500174" y="1551941"/>
                </a:lnTo>
                <a:lnTo>
                  <a:pt x="2501947" y="1546226"/>
                </a:lnTo>
                <a:lnTo>
                  <a:pt x="2503721" y="1540511"/>
                </a:lnTo>
                <a:lnTo>
                  <a:pt x="2504608" y="1534478"/>
                </a:lnTo>
                <a:lnTo>
                  <a:pt x="2505790" y="1528763"/>
                </a:lnTo>
                <a:lnTo>
                  <a:pt x="2506381" y="1522731"/>
                </a:lnTo>
                <a:lnTo>
                  <a:pt x="2506972" y="1517016"/>
                </a:lnTo>
                <a:lnTo>
                  <a:pt x="2506972" y="1510984"/>
                </a:lnTo>
                <a:lnTo>
                  <a:pt x="2506972" y="1505268"/>
                </a:lnTo>
                <a:lnTo>
                  <a:pt x="2506381" y="1499553"/>
                </a:lnTo>
                <a:lnTo>
                  <a:pt x="2505790" y="1493204"/>
                </a:lnTo>
                <a:lnTo>
                  <a:pt x="2504608" y="1487489"/>
                </a:lnTo>
                <a:lnTo>
                  <a:pt x="2503721" y="1481773"/>
                </a:lnTo>
                <a:lnTo>
                  <a:pt x="2501947" y="1476058"/>
                </a:lnTo>
                <a:lnTo>
                  <a:pt x="2500174" y="1470343"/>
                </a:lnTo>
                <a:lnTo>
                  <a:pt x="2497810" y="1464629"/>
                </a:lnTo>
                <a:lnTo>
                  <a:pt x="2495741" y="1459231"/>
                </a:lnTo>
                <a:lnTo>
                  <a:pt x="2492785" y="1453834"/>
                </a:lnTo>
                <a:lnTo>
                  <a:pt x="2490125" y="1448436"/>
                </a:lnTo>
                <a:lnTo>
                  <a:pt x="2486874" y="1443356"/>
                </a:lnTo>
                <a:lnTo>
                  <a:pt x="2483031" y="1438275"/>
                </a:lnTo>
                <a:lnTo>
                  <a:pt x="2479485" y="1433195"/>
                </a:lnTo>
                <a:lnTo>
                  <a:pt x="2475347" y="1428751"/>
                </a:lnTo>
                <a:lnTo>
                  <a:pt x="2470913" y="1423988"/>
                </a:lnTo>
                <a:lnTo>
                  <a:pt x="1802348" y="755333"/>
                </a:lnTo>
                <a:lnTo>
                  <a:pt x="1796141" y="748348"/>
                </a:lnTo>
                <a:lnTo>
                  <a:pt x="1790230" y="741045"/>
                </a:lnTo>
                <a:lnTo>
                  <a:pt x="1784910" y="733108"/>
                </a:lnTo>
                <a:lnTo>
                  <a:pt x="1780181" y="725170"/>
                </a:lnTo>
                <a:lnTo>
                  <a:pt x="1776634" y="716915"/>
                </a:lnTo>
                <a:lnTo>
                  <a:pt x="1773087" y="708660"/>
                </a:lnTo>
                <a:lnTo>
                  <a:pt x="1770427" y="699770"/>
                </a:lnTo>
                <a:lnTo>
                  <a:pt x="1768654" y="691198"/>
                </a:lnTo>
                <a:close/>
              </a:path>
            </a:pathLst>
          </a:custGeom>
          <a:gradFill flip="none" rotWithShape="1">
            <a:gsLst>
              <a:gs pos="0">
                <a:srgbClr val="0087DA"/>
              </a:gs>
              <a:gs pos="25000">
                <a:srgbClr val="006FB0"/>
              </a:gs>
              <a:gs pos="59000">
                <a:srgbClr val="00629E"/>
              </a:gs>
              <a:gs pos="100000">
                <a:srgbClr val="003658"/>
              </a:gs>
            </a:gsLst>
            <a:lin ang="60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xmlns="" id="{4B070DC8-431E-4EBE-9CBE-35AB4A6A60E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98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xmlns="" id="{9ED40513-1049-4FFF-9191-780765563F5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365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A4F16A08-FD52-4F03-89F2-9D4264C7062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289224" y="1016308"/>
            <a:ext cx="2858102" cy="3034992"/>
          </a:xfrm>
          <a:custGeom>
            <a:avLst/>
            <a:gdLst>
              <a:gd name="connsiteX0" fmla="*/ 0 w 2858102"/>
              <a:gd name="connsiteY0" fmla="*/ 0 h 3034992"/>
              <a:gd name="connsiteX1" fmla="*/ 0 w 2858102"/>
              <a:gd name="connsiteY1" fmla="*/ 353805 h 3034992"/>
              <a:gd name="connsiteX2" fmla="*/ 490082 w 2858102"/>
              <a:gd name="connsiteY2" fmla="*/ 843951 h 3034992"/>
              <a:gd name="connsiteX3" fmla="*/ 2645031 w 2858102"/>
              <a:gd name="connsiteY3" fmla="*/ 2998485 h 3034992"/>
              <a:gd name="connsiteX4" fmla="*/ 2649463 w 2858102"/>
              <a:gd name="connsiteY4" fmla="*/ 3003247 h 3034992"/>
              <a:gd name="connsiteX5" fmla="*/ 2654192 w 2858102"/>
              <a:gd name="connsiteY5" fmla="*/ 3007057 h 3034992"/>
              <a:gd name="connsiteX6" fmla="*/ 2659216 w 2858102"/>
              <a:gd name="connsiteY6" fmla="*/ 3011183 h 3034992"/>
              <a:gd name="connsiteX7" fmla="*/ 2664535 w 2858102"/>
              <a:gd name="connsiteY7" fmla="*/ 3014675 h 3034992"/>
              <a:gd name="connsiteX8" fmla="*/ 2669559 w 2858102"/>
              <a:gd name="connsiteY8" fmla="*/ 3017850 h 3034992"/>
              <a:gd name="connsiteX9" fmla="*/ 2675174 w 2858102"/>
              <a:gd name="connsiteY9" fmla="*/ 3020707 h 3034992"/>
              <a:gd name="connsiteX10" fmla="*/ 2680789 w 2858102"/>
              <a:gd name="connsiteY10" fmla="*/ 3023564 h 3034992"/>
              <a:gd name="connsiteX11" fmla="*/ 2686108 w 2858102"/>
              <a:gd name="connsiteY11" fmla="*/ 3026104 h 3034992"/>
              <a:gd name="connsiteX12" fmla="*/ 2692019 w 2858102"/>
              <a:gd name="connsiteY12" fmla="*/ 3028326 h 3034992"/>
              <a:gd name="connsiteX13" fmla="*/ 2697633 w 2858102"/>
              <a:gd name="connsiteY13" fmla="*/ 3030230 h 3034992"/>
              <a:gd name="connsiteX14" fmla="*/ 2703544 w 2858102"/>
              <a:gd name="connsiteY14" fmla="*/ 3031500 h 3034992"/>
              <a:gd name="connsiteX15" fmla="*/ 2709454 w 2858102"/>
              <a:gd name="connsiteY15" fmla="*/ 3033087 h 3034992"/>
              <a:gd name="connsiteX16" fmla="*/ 2715365 w 2858102"/>
              <a:gd name="connsiteY16" fmla="*/ 3034040 h 3034992"/>
              <a:gd name="connsiteX17" fmla="*/ 2721275 w 2858102"/>
              <a:gd name="connsiteY17" fmla="*/ 3034675 h 3034992"/>
              <a:gd name="connsiteX18" fmla="*/ 2727186 w 2858102"/>
              <a:gd name="connsiteY18" fmla="*/ 3034992 h 3034992"/>
              <a:gd name="connsiteX19" fmla="*/ 2733392 w 2858102"/>
              <a:gd name="connsiteY19" fmla="*/ 3034992 h 3034992"/>
              <a:gd name="connsiteX20" fmla="*/ 2739302 w 2858102"/>
              <a:gd name="connsiteY20" fmla="*/ 3034992 h 3034992"/>
              <a:gd name="connsiteX21" fmla="*/ 2745508 w 2858102"/>
              <a:gd name="connsiteY21" fmla="*/ 3034675 h 3034992"/>
              <a:gd name="connsiteX22" fmla="*/ 2751123 w 2858102"/>
              <a:gd name="connsiteY22" fmla="*/ 3034040 h 3034992"/>
              <a:gd name="connsiteX23" fmla="*/ 2757329 w 2858102"/>
              <a:gd name="connsiteY23" fmla="*/ 3033087 h 3034992"/>
              <a:gd name="connsiteX24" fmla="*/ 2762944 w 2858102"/>
              <a:gd name="connsiteY24" fmla="*/ 3031500 h 3034992"/>
              <a:gd name="connsiteX25" fmla="*/ 2768854 w 2858102"/>
              <a:gd name="connsiteY25" fmla="*/ 3030230 h 3034992"/>
              <a:gd name="connsiteX26" fmla="*/ 2774469 w 2858102"/>
              <a:gd name="connsiteY26" fmla="*/ 3028326 h 3034992"/>
              <a:gd name="connsiteX27" fmla="*/ 2780380 w 2858102"/>
              <a:gd name="connsiteY27" fmla="*/ 3026104 h 3034992"/>
              <a:gd name="connsiteX28" fmla="*/ 2785995 w 2858102"/>
              <a:gd name="connsiteY28" fmla="*/ 3023564 h 3034992"/>
              <a:gd name="connsiteX29" fmla="*/ 2791314 w 2858102"/>
              <a:gd name="connsiteY29" fmla="*/ 3020707 h 3034992"/>
              <a:gd name="connsiteX30" fmla="*/ 2796929 w 2858102"/>
              <a:gd name="connsiteY30" fmla="*/ 3017850 h 3034992"/>
              <a:gd name="connsiteX31" fmla="*/ 2802248 w 2858102"/>
              <a:gd name="connsiteY31" fmla="*/ 3014675 h 3034992"/>
              <a:gd name="connsiteX32" fmla="*/ 2807272 w 2858102"/>
              <a:gd name="connsiteY32" fmla="*/ 3011183 h 3034992"/>
              <a:gd name="connsiteX33" fmla="*/ 2812296 w 2858102"/>
              <a:gd name="connsiteY33" fmla="*/ 3007057 h 3034992"/>
              <a:gd name="connsiteX34" fmla="*/ 2817025 w 2858102"/>
              <a:gd name="connsiteY34" fmla="*/ 3003247 h 3034992"/>
              <a:gd name="connsiteX35" fmla="*/ 2821753 w 2858102"/>
              <a:gd name="connsiteY35" fmla="*/ 2998485 h 3034992"/>
              <a:gd name="connsiteX36" fmla="*/ 2826186 w 2858102"/>
              <a:gd name="connsiteY36" fmla="*/ 2993724 h 3034992"/>
              <a:gd name="connsiteX37" fmla="*/ 2830323 w 2858102"/>
              <a:gd name="connsiteY37" fmla="*/ 2989279 h 3034992"/>
              <a:gd name="connsiteX38" fmla="*/ 2834165 w 2858102"/>
              <a:gd name="connsiteY38" fmla="*/ 2984200 h 3034992"/>
              <a:gd name="connsiteX39" fmla="*/ 2837711 w 2858102"/>
              <a:gd name="connsiteY39" fmla="*/ 2979121 h 3034992"/>
              <a:gd name="connsiteX40" fmla="*/ 2840962 w 2858102"/>
              <a:gd name="connsiteY40" fmla="*/ 2973724 h 3034992"/>
              <a:gd name="connsiteX41" fmla="*/ 2843917 w 2858102"/>
              <a:gd name="connsiteY41" fmla="*/ 2968328 h 3034992"/>
              <a:gd name="connsiteX42" fmla="*/ 2846872 w 2858102"/>
              <a:gd name="connsiteY42" fmla="*/ 2962931 h 3034992"/>
              <a:gd name="connsiteX43" fmla="*/ 2849237 w 2858102"/>
              <a:gd name="connsiteY43" fmla="*/ 2957217 h 3034992"/>
              <a:gd name="connsiteX44" fmla="*/ 2851305 w 2858102"/>
              <a:gd name="connsiteY44" fmla="*/ 2951503 h 3034992"/>
              <a:gd name="connsiteX45" fmla="*/ 2853078 w 2858102"/>
              <a:gd name="connsiteY45" fmla="*/ 2945789 h 3034992"/>
              <a:gd name="connsiteX46" fmla="*/ 2854556 w 2858102"/>
              <a:gd name="connsiteY46" fmla="*/ 2940075 h 3034992"/>
              <a:gd name="connsiteX47" fmla="*/ 2856034 w 2858102"/>
              <a:gd name="connsiteY47" fmla="*/ 2934360 h 3034992"/>
              <a:gd name="connsiteX48" fmla="*/ 2857216 w 2858102"/>
              <a:gd name="connsiteY48" fmla="*/ 2928011 h 3034992"/>
              <a:gd name="connsiteX49" fmla="*/ 2857807 w 2858102"/>
              <a:gd name="connsiteY49" fmla="*/ 2922297 h 3034992"/>
              <a:gd name="connsiteX50" fmla="*/ 2858102 w 2858102"/>
              <a:gd name="connsiteY50" fmla="*/ 2916266 h 3034992"/>
              <a:gd name="connsiteX51" fmla="*/ 2858102 w 2858102"/>
              <a:gd name="connsiteY51" fmla="*/ 2910234 h 3034992"/>
              <a:gd name="connsiteX52" fmla="*/ 2858102 w 2858102"/>
              <a:gd name="connsiteY52" fmla="*/ 2903885 h 3034992"/>
              <a:gd name="connsiteX53" fmla="*/ 2857807 w 2858102"/>
              <a:gd name="connsiteY53" fmla="*/ 2898171 h 3034992"/>
              <a:gd name="connsiteX54" fmla="*/ 2857216 w 2858102"/>
              <a:gd name="connsiteY54" fmla="*/ 2892140 h 3034992"/>
              <a:gd name="connsiteX55" fmla="*/ 2856034 w 2858102"/>
              <a:gd name="connsiteY55" fmla="*/ 2886425 h 3034992"/>
              <a:gd name="connsiteX56" fmla="*/ 2854556 w 2858102"/>
              <a:gd name="connsiteY56" fmla="*/ 2880394 h 3034992"/>
              <a:gd name="connsiteX57" fmla="*/ 2853078 w 2858102"/>
              <a:gd name="connsiteY57" fmla="*/ 2874680 h 3034992"/>
              <a:gd name="connsiteX58" fmla="*/ 2851305 w 2858102"/>
              <a:gd name="connsiteY58" fmla="*/ 2868966 h 3034992"/>
              <a:gd name="connsiteX59" fmla="*/ 2849237 w 2858102"/>
              <a:gd name="connsiteY59" fmla="*/ 2863252 h 3034992"/>
              <a:gd name="connsiteX60" fmla="*/ 2846872 w 2858102"/>
              <a:gd name="connsiteY60" fmla="*/ 2857855 h 3034992"/>
              <a:gd name="connsiteX61" fmla="*/ 2843917 w 2858102"/>
              <a:gd name="connsiteY61" fmla="*/ 2851823 h 3034992"/>
              <a:gd name="connsiteX62" fmla="*/ 2840962 w 2858102"/>
              <a:gd name="connsiteY62" fmla="*/ 2846427 h 3034992"/>
              <a:gd name="connsiteX63" fmla="*/ 2837711 w 2858102"/>
              <a:gd name="connsiteY63" fmla="*/ 2841665 h 3034992"/>
              <a:gd name="connsiteX64" fmla="*/ 2834165 w 2858102"/>
              <a:gd name="connsiteY64" fmla="*/ 2836268 h 3034992"/>
              <a:gd name="connsiteX65" fmla="*/ 2830323 w 2858102"/>
              <a:gd name="connsiteY65" fmla="*/ 2831507 h 3034992"/>
              <a:gd name="connsiteX66" fmla="*/ 2826186 w 2858102"/>
              <a:gd name="connsiteY66" fmla="*/ 2826427 h 3034992"/>
              <a:gd name="connsiteX67" fmla="*/ 2821753 w 2858102"/>
              <a:gd name="connsiteY67" fmla="*/ 2821666 h 3034992"/>
              <a:gd name="connsiteX68" fmla="*/ 490082 w 2858102"/>
              <a:gd name="connsiteY68" fmla="*/ 489994 h 303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858102" h="3034992">
                <a:moveTo>
                  <a:pt x="0" y="0"/>
                </a:moveTo>
                <a:lnTo>
                  <a:pt x="0" y="353805"/>
                </a:lnTo>
                <a:lnTo>
                  <a:pt x="490082" y="843951"/>
                </a:lnTo>
                <a:lnTo>
                  <a:pt x="2645031" y="2998485"/>
                </a:lnTo>
                <a:lnTo>
                  <a:pt x="2649463" y="3003247"/>
                </a:lnTo>
                <a:lnTo>
                  <a:pt x="2654192" y="3007057"/>
                </a:lnTo>
                <a:lnTo>
                  <a:pt x="2659216" y="3011183"/>
                </a:lnTo>
                <a:lnTo>
                  <a:pt x="2664535" y="3014675"/>
                </a:lnTo>
                <a:lnTo>
                  <a:pt x="2669559" y="3017850"/>
                </a:lnTo>
                <a:lnTo>
                  <a:pt x="2675174" y="3020707"/>
                </a:lnTo>
                <a:lnTo>
                  <a:pt x="2680789" y="3023564"/>
                </a:lnTo>
                <a:lnTo>
                  <a:pt x="2686108" y="3026104"/>
                </a:lnTo>
                <a:lnTo>
                  <a:pt x="2692019" y="3028326"/>
                </a:lnTo>
                <a:lnTo>
                  <a:pt x="2697633" y="3030230"/>
                </a:lnTo>
                <a:lnTo>
                  <a:pt x="2703544" y="3031500"/>
                </a:lnTo>
                <a:lnTo>
                  <a:pt x="2709454" y="3033087"/>
                </a:lnTo>
                <a:lnTo>
                  <a:pt x="2715365" y="3034040"/>
                </a:lnTo>
                <a:lnTo>
                  <a:pt x="2721275" y="3034675"/>
                </a:lnTo>
                <a:lnTo>
                  <a:pt x="2727186" y="3034992"/>
                </a:lnTo>
                <a:lnTo>
                  <a:pt x="2733392" y="3034992"/>
                </a:lnTo>
                <a:lnTo>
                  <a:pt x="2739302" y="3034992"/>
                </a:lnTo>
                <a:lnTo>
                  <a:pt x="2745508" y="3034675"/>
                </a:lnTo>
                <a:lnTo>
                  <a:pt x="2751123" y="3034040"/>
                </a:lnTo>
                <a:lnTo>
                  <a:pt x="2757329" y="3033087"/>
                </a:lnTo>
                <a:lnTo>
                  <a:pt x="2762944" y="3031500"/>
                </a:lnTo>
                <a:lnTo>
                  <a:pt x="2768854" y="3030230"/>
                </a:lnTo>
                <a:lnTo>
                  <a:pt x="2774469" y="3028326"/>
                </a:lnTo>
                <a:lnTo>
                  <a:pt x="2780380" y="3026104"/>
                </a:lnTo>
                <a:lnTo>
                  <a:pt x="2785995" y="3023564"/>
                </a:lnTo>
                <a:lnTo>
                  <a:pt x="2791314" y="3020707"/>
                </a:lnTo>
                <a:lnTo>
                  <a:pt x="2796929" y="3017850"/>
                </a:lnTo>
                <a:lnTo>
                  <a:pt x="2802248" y="3014675"/>
                </a:lnTo>
                <a:lnTo>
                  <a:pt x="2807272" y="3011183"/>
                </a:lnTo>
                <a:lnTo>
                  <a:pt x="2812296" y="3007057"/>
                </a:lnTo>
                <a:lnTo>
                  <a:pt x="2817025" y="3003247"/>
                </a:lnTo>
                <a:lnTo>
                  <a:pt x="2821753" y="2998485"/>
                </a:lnTo>
                <a:lnTo>
                  <a:pt x="2826186" y="2993724"/>
                </a:lnTo>
                <a:lnTo>
                  <a:pt x="2830323" y="2989279"/>
                </a:lnTo>
                <a:lnTo>
                  <a:pt x="2834165" y="2984200"/>
                </a:lnTo>
                <a:lnTo>
                  <a:pt x="2837711" y="2979121"/>
                </a:lnTo>
                <a:lnTo>
                  <a:pt x="2840962" y="2973724"/>
                </a:lnTo>
                <a:lnTo>
                  <a:pt x="2843917" y="2968328"/>
                </a:lnTo>
                <a:lnTo>
                  <a:pt x="2846872" y="2962931"/>
                </a:lnTo>
                <a:lnTo>
                  <a:pt x="2849237" y="2957217"/>
                </a:lnTo>
                <a:lnTo>
                  <a:pt x="2851305" y="2951503"/>
                </a:lnTo>
                <a:lnTo>
                  <a:pt x="2853078" y="2945789"/>
                </a:lnTo>
                <a:lnTo>
                  <a:pt x="2854556" y="2940075"/>
                </a:lnTo>
                <a:lnTo>
                  <a:pt x="2856034" y="2934360"/>
                </a:lnTo>
                <a:lnTo>
                  <a:pt x="2857216" y="2928011"/>
                </a:lnTo>
                <a:lnTo>
                  <a:pt x="2857807" y="2922297"/>
                </a:lnTo>
                <a:lnTo>
                  <a:pt x="2858102" y="2916266"/>
                </a:lnTo>
                <a:lnTo>
                  <a:pt x="2858102" y="2910234"/>
                </a:lnTo>
                <a:lnTo>
                  <a:pt x="2858102" y="2903885"/>
                </a:lnTo>
                <a:lnTo>
                  <a:pt x="2857807" y="2898171"/>
                </a:lnTo>
                <a:lnTo>
                  <a:pt x="2857216" y="2892140"/>
                </a:lnTo>
                <a:lnTo>
                  <a:pt x="2856034" y="2886425"/>
                </a:lnTo>
                <a:lnTo>
                  <a:pt x="2854556" y="2880394"/>
                </a:lnTo>
                <a:lnTo>
                  <a:pt x="2853078" y="2874680"/>
                </a:lnTo>
                <a:lnTo>
                  <a:pt x="2851305" y="2868966"/>
                </a:lnTo>
                <a:lnTo>
                  <a:pt x="2849237" y="2863252"/>
                </a:lnTo>
                <a:lnTo>
                  <a:pt x="2846872" y="2857855"/>
                </a:lnTo>
                <a:lnTo>
                  <a:pt x="2843917" y="2851823"/>
                </a:lnTo>
                <a:lnTo>
                  <a:pt x="2840962" y="2846427"/>
                </a:lnTo>
                <a:lnTo>
                  <a:pt x="2837711" y="2841665"/>
                </a:lnTo>
                <a:lnTo>
                  <a:pt x="2834165" y="2836268"/>
                </a:lnTo>
                <a:lnTo>
                  <a:pt x="2830323" y="2831507"/>
                </a:lnTo>
                <a:lnTo>
                  <a:pt x="2826186" y="2826427"/>
                </a:lnTo>
                <a:lnTo>
                  <a:pt x="2821753" y="2821666"/>
                </a:lnTo>
                <a:lnTo>
                  <a:pt x="490082" y="48999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xmlns="" id="{470A16CE-D497-4A9F-98CC-D62D01E24F9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07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gradFill flip="none" rotWithShape="1"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xmlns="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912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xmlns="" id="{44C99B5B-CD7E-49C5-B085-9F58C0CB3D2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680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822719" y="3059087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822719" y="5538763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162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145223" y="311919"/>
            <a:ext cx="7573052" cy="6546081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4CCCE566-EF62-4011-89C4-16CB94BF16B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8071474" cy="6858000"/>
          </a:xfrm>
          <a:custGeom>
            <a:avLst/>
            <a:gdLst>
              <a:gd name="connsiteX0" fmla="*/ 8071474 w 8071474"/>
              <a:gd name="connsiteY0" fmla="*/ 0 h 6858000"/>
              <a:gd name="connsiteX1" fmla="*/ 0 w 8071474"/>
              <a:gd name="connsiteY1" fmla="*/ 0 h 6858000"/>
              <a:gd name="connsiteX2" fmla="*/ 692823 w 8071474"/>
              <a:gd name="connsiteY2" fmla="*/ 691198 h 6858000"/>
              <a:gd name="connsiteX3" fmla="*/ 691345 w 8071474"/>
              <a:gd name="connsiteY3" fmla="*/ 683895 h 6858000"/>
              <a:gd name="connsiteX4" fmla="*/ 690754 w 8071474"/>
              <a:gd name="connsiteY4" fmla="*/ 676275 h 6858000"/>
              <a:gd name="connsiteX5" fmla="*/ 690754 w 8071474"/>
              <a:gd name="connsiteY5" fmla="*/ 669290 h 6858000"/>
              <a:gd name="connsiteX6" fmla="*/ 690754 w 8071474"/>
              <a:gd name="connsiteY6" fmla="*/ 661988 h 6858000"/>
              <a:gd name="connsiteX7" fmla="*/ 691345 w 8071474"/>
              <a:gd name="connsiteY7" fmla="*/ 654368 h 6858000"/>
              <a:gd name="connsiteX8" fmla="*/ 692527 w 8071474"/>
              <a:gd name="connsiteY8" fmla="*/ 647383 h 6858000"/>
              <a:gd name="connsiteX9" fmla="*/ 694005 w 8071474"/>
              <a:gd name="connsiteY9" fmla="*/ 640080 h 6858000"/>
              <a:gd name="connsiteX10" fmla="*/ 695778 w 8071474"/>
              <a:gd name="connsiteY10" fmla="*/ 633095 h 6858000"/>
              <a:gd name="connsiteX11" fmla="*/ 698143 w 8071474"/>
              <a:gd name="connsiteY11" fmla="*/ 625793 h 6858000"/>
              <a:gd name="connsiteX12" fmla="*/ 700803 w 8071474"/>
              <a:gd name="connsiteY12" fmla="*/ 618808 h 6858000"/>
              <a:gd name="connsiteX13" fmla="*/ 704054 w 8071474"/>
              <a:gd name="connsiteY13" fmla="*/ 612140 h 6858000"/>
              <a:gd name="connsiteX14" fmla="*/ 707601 w 8071474"/>
              <a:gd name="connsiteY14" fmla="*/ 605790 h 6858000"/>
              <a:gd name="connsiteX15" fmla="*/ 712035 w 8071474"/>
              <a:gd name="connsiteY15" fmla="*/ 599123 h 6858000"/>
              <a:gd name="connsiteX16" fmla="*/ 716173 w 8071474"/>
              <a:gd name="connsiteY16" fmla="*/ 592773 h 6858000"/>
              <a:gd name="connsiteX17" fmla="*/ 721198 w 8071474"/>
              <a:gd name="connsiteY17" fmla="*/ 587058 h 6858000"/>
              <a:gd name="connsiteX18" fmla="*/ 726518 w 8071474"/>
              <a:gd name="connsiteY18" fmla="*/ 581343 h 6858000"/>
              <a:gd name="connsiteX19" fmla="*/ 731247 w 8071474"/>
              <a:gd name="connsiteY19" fmla="*/ 576898 h 6858000"/>
              <a:gd name="connsiteX20" fmla="*/ 735976 w 8071474"/>
              <a:gd name="connsiteY20" fmla="*/ 572453 h 6858000"/>
              <a:gd name="connsiteX21" fmla="*/ 741001 w 8071474"/>
              <a:gd name="connsiteY21" fmla="*/ 568960 h 6858000"/>
              <a:gd name="connsiteX22" fmla="*/ 746026 w 8071474"/>
              <a:gd name="connsiteY22" fmla="*/ 565468 h 6858000"/>
              <a:gd name="connsiteX23" fmla="*/ 751050 w 8071474"/>
              <a:gd name="connsiteY23" fmla="*/ 562293 h 6858000"/>
              <a:gd name="connsiteX24" fmla="*/ 756371 w 8071474"/>
              <a:gd name="connsiteY24" fmla="*/ 558800 h 6858000"/>
              <a:gd name="connsiteX25" fmla="*/ 761691 w 8071474"/>
              <a:gd name="connsiteY25" fmla="*/ 556578 h 6858000"/>
              <a:gd name="connsiteX26" fmla="*/ 767602 w 8071474"/>
              <a:gd name="connsiteY26" fmla="*/ 554038 h 6858000"/>
              <a:gd name="connsiteX27" fmla="*/ 772923 w 8071474"/>
              <a:gd name="connsiteY27" fmla="*/ 551815 h 6858000"/>
              <a:gd name="connsiteX28" fmla="*/ 778834 w 8071474"/>
              <a:gd name="connsiteY28" fmla="*/ 549910 h 6858000"/>
              <a:gd name="connsiteX29" fmla="*/ 784450 w 8071474"/>
              <a:gd name="connsiteY29" fmla="*/ 548640 h 6858000"/>
              <a:gd name="connsiteX30" fmla="*/ 790066 w 8071474"/>
              <a:gd name="connsiteY30" fmla="*/ 547370 h 6858000"/>
              <a:gd name="connsiteX31" fmla="*/ 795977 w 8071474"/>
              <a:gd name="connsiteY31" fmla="*/ 546418 h 6858000"/>
              <a:gd name="connsiteX32" fmla="*/ 802184 w 8071474"/>
              <a:gd name="connsiteY32" fmla="*/ 545783 h 6858000"/>
              <a:gd name="connsiteX33" fmla="*/ 807800 w 8071474"/>
              <a:gd name="connsiteY33" fmla="*/ 545465 h 6858000"/>
              <a:gd name="connsiteX34" fmla="*/ 814007 w 8071474"/>
              <a:gd name="connsiteY34" fmla="*/ 544830 h 6858000"/>
              <a:gd name="connsiteX35" fmla="*/ 819623 w 8071474"/>
              <a:gd name="connsiteY35" fmla="*/ 545465 h 6858000"/>
              <a:gd name="connsiteX36" fmla="*/ 825830 w 8071474"/>
              <a:gd name="connsiteY36" fmla="*/ 545783 h 6858000"/>
              <a:gd name="connsiteX37" fmla="*/ 831446 w 8071474"/>
              <a:gd name="connsiteY37" fmla="*/ 546418 h 6858000"/>
              <a:gd name="connsiteX38" fmla="*/ 837358 w 8071474"/>
              <a:gd name="connsiteY38" fmla="*/ 547370 h 6858000"/>
              <a:gd name="connsiteX39" fmla="*/ 842974 w 8071474"/>
              <a:gd name="connsiteY39" fmla="*/ 548640 h 6858000"/>
              <a:gd name="connsiteX40" fmla="*/ 848885 w 8071474"/>
              <a:gd name="connsiteY40" fmla="*/ 549910 h 6858000"/>
              <a:gd name="connsiteX41" fmla="*/ 854501 w 8071474"/>
              <a:gd name="connsiteY41" fmla="*/ 551815 h 6858000"/>
              <a:gd name="connsiteX42" fmla="*/ 860117 w 8071474"/>
              <a:gd name="connsiteY42" fmla="*/ 554038 h 6858000"/>
              <a:gd name="connsiteX43" fmla="*/ 865733 w 8071474"/>
              <a:gd name="connsiteY43" fmla="*/ 556578 h 6858000"/>
              <a:gd name="connsiteX44" fmla="*/ 871053 w 8071474"/>
              <a:gd name="connsiteY44" fmla="*/ 558800 h 6858000"/>
              <a:gd name="connsiteX45" fmla="*/ 876373 w 8071474"/>
              <a:gd name="connsiteY45" fmla="*/ 562293 h 6858000"/>
              <a:gd name="connsiteX46" fmla="*/ 881398 w 8071474"/>
              <a:gd name="connsiteY46" fmla="*/ 565468 h 6858000"/>
              <a:gd name="connsiteX47" fmla="*/ 886718 w 8071474"/>
              <a:gd name="connsiteY47" fmla="*/ 568960 h 6858000"/>
              <a:gd name="connsiteX48" fmla="*/ 891447 w 8071474"/>
              <a:gd name="connsiteY48" fmla="*/ 572453 h 6858000"/>
              <a:gd name="connsiteX49" fmla="*/ 896177 w 8071474"/>
              <a:gd name="connsiteY49" fmla="*/ 576898 h 6858000"/>
              <a:gd name="connsiteX50" fmla="*/ 900906 w 8071474"/>
              <a:gd name="connsiteY50" fmla="*/ 581343 h 6858000"/>
              <a:gd name="connsiteX51" fmla="*/ 1431459 w 8071474"/>
              <a:gd name="connsiteY51" fmla="*/ 1111568 h 6858000"/>
              <a:gd name="connsiteX52" fmla="*/ 2394731 w 8071474"/>
              <a:gd name="connsiteY52" fmla="*/ 2074863 h 6858000"/>
              <a:gd name="connsiteX53" fmla="*/ 2399164 w 8071474"/>
              <a:gd name="connsiteY53" fmla="*/ 2079308 h 6858000"/>
              <a:gd name="connsiteX54" fmla="*/ 2404189 w 8071474"/>
              <a:gd name="connsiteY54" fmla="*/ 2083435 h 6858000"/>
              <a:gd name="connsiteX55" fmla="*/ 2408918 w 8071474"/>
              <a:gd name="connsiteY55" fmla="*/ 2087245 h 6858000"/>
              <a:gd name="connsiteX56" fmla="*/ 2413943 w 8071474"/>
              <a:gd name="connsiteY56" fmla="*/ 2090738 h 6858000"/>
              <a:gd name="connsiteX57" fmla="*/ 2419263 w 8071474"/>
              <a:gd name="connsiteY57" fmla="*/ 2093913 h 6858000"/>
              <a:gd name="connsiteX58" fmla="*/ 2424583 w 8071474"/>
              <a:gd name="connsiteY58" fmla="*/ 2096770 h 6858000"/>
              <a:gd name="connsiteX59" fmla="*/ 2430199 w 8071474"/>
              <a:gd name="connsiteY59" fmla="*/ 2099628 h 6858000"/>
              <a:gd name="connsiteX60" fmla="*/ 2435520 w 8071474"/>
              <a:gd name="connsiteY60" fmla="*/ 2101850 h 6858000"/>
              <a:gd name="connsiteX61" fmla="*/ 2441136 w 8071474"/>
              <a:gd name="connsiteY61" fmla="*/ 2104073 h 6858000"/>
              <a:gd name="connsiteX62" fmla="*/ 2447047 w 8071474"/>
              <a:gd name="connsiteY62" fmla="*/ 2105660 h 6858000"/>
              <a:gd name="connsiteX63" fmla="*/ 2452663 w 8071474"/>
              <a:gd name="connsiteY63" fmla="*/ 2107565 h 6858000"/>
              <a:gd name="connsiteX64" fmla="*/ 2458574 w 8071474"/>
              <a:gd name="connsiteY64" fmla="*/ 2108518 h 6858000"/>
              <a:gd name="connsiteX65" fmla="*/ 2464190 w 8071474"/>
              <a:gd name="connsiteY65" fmla="*/ 2109788 h 6858000"/>
              <a:gd name="connsiteX66" fmla="*/ 2469806 w 8071474"/>
              <a:gd name="connsiteY66" fmla="*/ 2110423 h 6858000"/>
              <a:gd name="connsiteX67" fmla="*/ 2476013 w 8071474"/>
              <a:gd name="connsiteY67" fmla="*/ 2110740 h 6858000"/>
              <a:gd name="connsiteX68" fmla="*/ 2481925 w 8071474"/>
              <a:gd name="connsiteY68" fmla="*/ 2111058 h 6858000"/>
              <a:gd name="connsiteX69" fmla="*/ 2487836 w 8071474"/>
              <a:gd name="connsiteY69" fmla="*/ 2110740 h 6858000"/>
              <a:gd name="connsiteX70" fmla="*/ 2493747 w 8071474"/>
              <a:gd name="connsiteY70" fmla="*/ 2110423 h 6858000"/>
              <a:gd name="connsiteX71" fmla="*/ 2499363 w 8071474"/>
              <a:gd name="connsiteY71" fmla="*/ 2109788 h 6858000"/>
              <a:gd name="connsiteX72" fmla="*/ 2505570 w 8071474"/>
              <a:gd name="connsiteY72" fmla="*/ 2108518 h 6858000"/>
              <a:gd name="connsiteX73" fmla="*/ 2511186 w 8071474"/>
              <a:gd name="connsiteY73" fmla="*/ 2107565 h 6858000"/>
              <a:gd name="connsiteX74" fmla="*/ 2517098 w 8071474"/>
              <a:gd name="connsiteY74" fmla="*/ 2105660 h 6858000"/>
              <a:gd name="connsiteX75" fmla="*/ 2522714 w 8071474"/>
              <a:gd name="connsiteY75" fmla="*/ 2104073 h 6858000"/>
              <a:gd name="connsiteX76" fmla="*/ 2528034 w 8071474"/>
              <a:gd name="connsiteY76" fmla="*/ 2101850 h 6858000"/>
              <a:gd name="connsiteX77" fmla="*/ 2533945 w 8071474"/>
              <a:gd name="connsiteY77" fmla="*/ 2099628 h 6858000"/>
              <a:gd name="connsiteX78" fmla="*/ 2539266 w 8071474"/>
              <a:gd name="connsiteY78" fmla="*/ 2096770 h 6858000"/>
              <a:gd name="connsiteX79" fmla="*/ 2544290 w 8071474"/>
              <a:gd name="connsiteY79" fmla="*/ 2093913 h 6858000"/>
              <a:gd name="connsiteX80" fmla="*/ 2549611 w 8071474"/>
              <a:gd name="connsiteY80" fmla="*/ 2090738 h 6858000"/>
              <a:gd name="connsiteX81" fmla="*/ 2554635 w 8071474"/>
              <a:gd name="connsiteY81" fmla="*/ 2087245 h 6858000"/>
              <a:gd name="connsiteX82" fmla="*/ 2559660 w 8071474"/>
              <a:gd name="connsiteY82" fmla="*/ 2083435 h 6858000"/>
              <a:gd name="connsiteX83" fmla="*/ 2564389 w 8071474"/>
              <a:gd name="connsiteY83" fmla="*/ 2079308 h 6858000"/>
              <a:gd name="connsiteX84" fmla="*/ 2569119 w 8071474"/>
              <a:gd name="connsiteY84" fmla="*/ 2074863 h 6858000"/>
              <a:gd name="connsiteX85" fmla="*/ 2573257 w 8071474"/>
              <a:gd name="connsiteY85" fmla="*/ 2070100 h 6858000"/>
              <a:gd name="connsiteX86" fmla="*/ 2577395 w 8071474"/>
              <a:gd name="connsiteY86" fmla="*/ 2065655 h 6858000"/>
              <a:gd name="connsiteX87" fmla="*/ 2581237 w 8071474"/>
              <a:gd name="connsiteY87" fmla="*/ 2060575 h 6858000"/>
              <a:gd name="connsiteX88" fmla="*/ 2584784 w 8071474"/>
              <a:gd name="connsiteY88" fmla="*/ 2055495 h 6858000"/>
              <a:gd name="connsiteX89" fmla="*/ 2588035 w 8071474"/>
              <a:gd name="connsiteY89" fmla="*/ 2050415 h 6858000"/>
              <a:gd name="connsiteX90" fmla="*/ 2590991 w 8071474"/>
              <a:gd name="connsiteY90" fmla="*/ 2045018 h 6858000"/>
              <a:gd name="connsiteX91" fmla="*/ 2593651 w 8071474"/>
              <a:gd name="connsiteY91" fmla="*/ 2039620 h 6858000"/>
              <a:gd name="connsiteX92" fmla="*/ 2596016 w 8071474"/>
              <a:gd name="connsiteY92" fmla="*/ 2034223 h 6858000"/>
              <a:gd name="connsiteX93" fmla="*/ 2598085 w 8071474"/>
              <a:gd name="connsiteY93" fmla="*/ 2028508 h 6858000"/>
              <a:gd name="connsiteX94" fmla="*/ 2599858 w 8071474"/>
              <a:gd name="connsiteY94" fmla="*/ 2022793 h 6858000"/>
              <a:gd name="connsiteX95" fmla="*/ 2601336 w 8071474"/>
              <a:gd name="connsiteY95" fmla="*/ 2017078 h 6858000"/>
              <a:gd name="connsiteX96" fmla="*/ 2602814 w 8071474"/>
              <a:gd name="connsiteY96" fmla="*/ 2011363 h 6858000"/>
              <a:gd name="connsiteX97" fmla="*/ 2603996 w 8071474"/>
              <a:gd name="connsiteY97" fmla="*/ 2005648 h 6858000"/>
              <a:gd name="connsiteX98" fmla="*/ 2604587 w 8071474"/>
              <a:gd name="connsiteY98" fmla="*/ 1999615 h 6858000"/>
              <a:gd name="connsiteX99" fmla="*/ 2604883 w 8071474"/>
              <a:gd name="connsiteY99" fmla="*/ 1993583 h 6858000"/>
              <a:gd name="connsiteX100" fmla="*/ 2604883 w 8071474"/>
              <a:gd name="connsiteY100" fmla="*/ 1987550 h 6858000"/>
              <a:gd name="connsiteX101" fmla="*/ 2604883 w 8071474"/>
              <a:gd name="connsiteY101" fmla="*/ 1981835 h 6858000"/>
              <a:gd name="connsiteX102" fmla="*/ 2604587 w 8071474"/>
              <a:gd name="connsiteY102" fmla="*/ 1976120 h 6858000"/>
              <a:gd name="connsiteX103" fmla="*/ 2603996 w 8071474"/>
              <a:gd name="connsiteY103" fmla="*/ 1970088 h 6858000"/>
              <a:gd name="connsiteX104" fmla="*/ 2602814 w 8071474"/>
              <a:gd name="connsiteY104" fmla="*/ 1964373 h 6858000"/>
              <a:gd name="connsiteX105" fmla="*/ 2601336 w 8071474"/>
              <a:gd name="connsiteY105" fmla="*/ 1958658 h 6858000"/>
              <a:gd name="connsiteX106" fmla="*/ 2599858 w 8071474"/>
              <a:gd name="connsiteY106" fmla="*/ 1952625 h 6858000"/>
              <a:gd name="connsiteX107" fmla="*/ 2598085 w 8071474"/>
              <a:gd name="connsiteY107" fmla="*/ 1946910 h 6858000"/>
              <a:gd name="connsiteX108" fmla="*/ 2596016 w 8071474"/>
              <a:gd name="connsiteY108" fmla="*/ 1941195 h 6858000"/>
              <a:gd name="connsiteX109" fmla="*/ 2593651 w 8071474"/>
              <a:gd name="connsiteY109" fmla="*/ 1935798 h 6858000"/>
              <a:gd name="connsiteX110" fmla="*/ 2590991 w 8071474"/>
              <a:gd name="connsiteY110" fmla="*/ 1930400 h 6858000"/>
              <a:gd name="connsiteX111" fmla="*/ 2588035 w 8071474"/>
              <a:gd name="connsiteY111" fmla="*/ 1925003 h 6858000"/>
              <a:gd name="connsiteX112" fmla="*/ 2584784 w 8071474"/>
              <a:gd name="connsiteY112" fmla="*/ 1919923 h 6858000"/>
              <a:gd name="connsiteX113" fmla="*/ 2581237 w 8071474"/>
              <a:gd name="connsiteY113" fmla="*/ 1915160 h 6858000"/>
              <a:gd name="connsiteX114" fmla="*/ 2577395 w 8071474"/>
              <a:gd name="connsiteY114" fmla="*/ 1910080 h 6858000"/>
              <a:gd name="connsiteX115" fmla="*/ 2573257 w 8071474"/>
              <a:gd name="connsiteY115" fmla="*/ 1905318 h 6858000"/>
              <a:gd name="connsiteX116" fmla="*/ 2569119 w 8071474"/>
              <a:gd name="connsiteY116" fmla="*/ 1900555 h 6858000"/>
              <a:gd name="connsiteX117" fmla="*/ 1590477 w 8071474"/>
              <a:gd name="connsiteY117" fmla="*/ 922020 h 6858000"/>
              <a:gd name="connsiteX118" fmla="*/ 1272736 w 8071474"/>
              <a:gd name="connsiteY118" fmla="*/ 604203 h 6858000"/>
              <a:gd name="connsiteX119" fmla="*/ 1268303 w 8071474"/>
              <a:gd name="connsiteY119" fmla="*/ 599440 h 6858000"/>
              <a:gd name="connsiteX120" fmla="*/ 1264165 w 8071474"/>
              <a:gd name="connsiteY120" fmla="*/ 594995 h 6858000"/>
              <a:gd name="connsiteX121" fmla="*/ 1260322 w 8071474"/>
              <a:gd name="connsiteY121" fmla="*/ 589915 h 6858000"/>
              <a:gd name="connsiteX122" fmla="*/ 1256776 w 8071474"/>
              <a:gd name="connsiteY122" fmla="*/ 584835 h 6858000"/>
              <a:gd name="connsiteX123" fmla="*/ 1253524 w 8071474"/>
              <a:gd name="connsiteY123" fmla="*/ 579755 h 6858000"/>
              <a:gd name="connsiteX124" fmla="*/ 1250864 w 8071474"/>
              <a:gd name="connsiteY124" fmla="*/ 574358 h 6858000"/>
              <a:gd name="connsiteX125" fmla="*/ 1247908 w 8071474"/>
              <a:gd name="connsiteY125" fmla="*/ 568960 h 6858000"/>
              <a:gd name="connsiteX126" fmla="*/ 1245839 w 8071474"/>
              <a:gd name="connsiteY126" fmla="*/ 563563 h 6858000"/>
              <a:gd name="connsiteX127" fmla="*/ 1243475 w 8071474"/>
              <a:gd name="connsiteY127" fmla="*/ 557848 h 6858000"/>
              <a:gd name="connsiteX128" fmla="*/ 1241701 w 8071474"/>
              <a:gd name="connsiteY128" fmla="*/ 552133 h 6858000"/>
              <a:gd name="connsiteX129" fmla="*/ 1239928 w 8071474"/>
              <a:gd name="connsiteY129" fmla="*/ 546418 h 6858000"/>
              <a:gd name="connsiteX130" fmla="*/ 1238746 w 8071474"/>
              <a:gd name="connsiteY130" fmla="*/ 540703 h 6858000"/>
              <a:gd name="connsiteX131" fmla="*/ 1237859 w 8071474"/>
              <a:gd name="connsiteY131" fmla="*/ 534988 h 6858000"/>
              <a:gd name="connsiteX132" fmla="*/ 1236972 w 8071474"/>
              <a:gd name="connsiteY132" fmla="*/ 528638 h 6858000"/>
              <a:gd name="connsiteX133" fmla="*/ 1236677 w 8071474"/>
              <a:gd name="connsiteY133" fmla="*/ 522923 h 6858000"/>
              <a:gd name="connsiteX134" fmla="*/ 1236381 w 8071474"/>
              <a:gd name="connsiteY134" fmla="*/ 516890 h 6858000"/>
              <a:gd name="connsiteX135" fmla="*/ 1236677 w 8071474"/>
              <a:gd name="connsiteY135" fmla="*/ 511175 h 6858000"/>
              <a:gd name="connsiteX136" fmla="*/ 1236972 w 8071474"/>
              <a:gd name="connsiteY136" fmla="*/ 505460 h 6858000"/>
              <a:gd name="connsiteX137" fmla="*/ 1237859 w 8071474"/>
              <a:gd name="connsiteY137" fmla="*/ 499428 h 6858000"/>
              <a:gd name="connsiteX138" fmla="*/ 1238746 w 8071474"/>
              <a:gd name="connsiteY138" fmla="*/ 493713 h 6858000"/>
              <a:gd name="connsiteX139" fmla="*/ 1239928 w 8071474"/>
              <a:gd name="connsiteY139" fmla="*/ 487680 h 6858000"/>
              <a:gd name="connsiteX140" fmla="*/ 1241701 w 8071474"/>
              <a:gd name="connsiteY140" fmla="*/ 481965 h 6858000"/>
              <a:gd name="connsiteX141" fmla="*/ 1243475 w 8071474"/>
              <a:gd name="connsiteY141" fmla="*/ 476250 h 6858000"/>
              <a:gd name="connsiteX142" fmla="*/ 1245839 w 8071474"/>
              <a:gd name="connsiteY142" fmla="*/ 470535 h 6858000"/>
              <a:gd name="connsiteX143" fmla="*/ 1247908 w 8071474"/>
              <a:gd name="connsiteY143" fmla="*/ 465138 h 6858000"/>
              <a:gd name="connsiteX144" fmla="*/ 1250864 w 8071474"/>
              <a:gd name="connsiteY144" fmla="*/ 459740 h 6858000"/>
              <a:gd name="connsiteX145" fmla="*/ 1253524 w 8071474"/>
              <a:gd name="connsiteY145" fmla="*/ 454343 h 6858000"/>
              <a:gd name="connsiteX146" fmla="*/ 1256776 w 8071474"/>
              <a:gd name="connsiteY146" fmla="*/ 449263 h 6858000"/>
              <a:gd name="connsiteX147" fmla="*/ 1260322 w 8071474"/>
              <a:gd name="connsiteY147" fmla="*/ 444500 h 6858000"/>
              <a:gd name="connsiteX148" fmla="*/ 1264165 w 8071474"/>
              <a:gd name="connsiteY148" fmla="*/ 439420 h 6858000"/>
              <a:gd name="connsiteX149" fmla="*/ 1268303 w 8071474"/>
              <a:gd name="connsiteY149" fmla="*/ 434658 h 6858000"/>
              <a:gd name="connsiteX150" fmla="*/ 1272736 w 8071474"/>
              <a:gd name="connsiteY150" fmla="*/ 429895 h 6858000"/>
              <a:gd name="connsiteX151" fmla="*/ 1277466 w 8071474"/>
              <a:gd name="connsiteY151" fmla="*/ 425768 h 6858000"/>
              <a:gd name="connsiteX152" fmla="*/ 1281899 w 8071474"/>
              <a:gd name="connsiteY152" fmla="*/ 421323 h 6858000"/>
              <a:gd name="connsiteX153" fmla="*/ 1286924 w 8071474"/>
              <a:gd name="connsiteY153" fmla="*/ 417830 h 6858000"/>
              <a:gd name="connsiteX154" fmla="*/ 1291949 w 8071474"/>
              <a:gd name="connsiteY154" fmla="*/ 414338 h 6858000"/>
              <a:gd name="connsiteX155" fmla="*/ 1296973 w 8071474"/>
              <a:gd name="connsiteY155" fmla="*/ 410845 h 6858000"/>
              <a:gd name="connsiteX156" fmla="*/ 1302589 w 8071474"/>
              <a:gd name="connsiteY156" fmla="*/ 407988 h 6858000"/>
              <a:gd name="connsiteX157" fmla="*/ 1307910 w 8071474"/>
              <a:gd name="connsiteY157" fmla="*/ 405130 h 6858000"/>
              <a:gd name="connsiteX158" fmla="*/ 1313230 w 8071474"/>
              <a:gd name="connsiteY158" fmla="*/ 402908 h 6858000"/>
              <a:gd name="connsiteX159" fmla="*/ 1318846 w 8071474"/>
              <a:gd name="connsiteY159" fmla="*/ 401003 h 6858000"/>
              <a:gd name="connsiteX160" fmla="*/ 1324757 w 8071474"/>
              <a:gd name="connsiteY160" fmla="*/ 399098 h 6858000"/>
              <a:gd name="connsiteX161" fmla="*/ 1330373 w 8071474"/>
              <a:gd name="connsiteY161" fmla="*/ 397193 h 6858000"/>
              <a:gd name="connsiteX162" fmla="*/ 1336285 w 8071474"/>
              <a:gd name="connsiteY162" fmla="*/ 396240 h 6858000"/>
              <a:gd name="connsiteX163" fmla="*/ 1341901 w 8071474"/>
              <a:gd name="connsiteY163" fmla="*/ 395288 h 6858000"/>
              <a:gd name="connsiteX164" fmla="*/ 1348108 w 8071474"/>
              <a:gd name="connsiteY164" fmla="*/ 394335 h 6858000"/>
              <a:gd name="connsiteX165" fmla="*/ 1353723 w 8071474"/>
              <a:gd name="connsiteY165" fmla="*/ 394018 h 6858000"/>
              <a:gd name="connsiteX166" fmla="*/ 1359930 w 8071474"/>
              <a:gd name="connsiteY166" fmla="*/ 393700 h 6858000"/>
              <a:gd name="connsiteX167" fmla="*/ 1365546 w 8071474"/>
              <a:gd name="connsiteY167" fmla="*/ 394018 h 6858000"/>
              <a:gd name="connsiteX168" fmla="*/ 1371458 w 8071474"/>
              <a:gd name="connsiteY168" fmla="*/ 394335 h 6858000"/>
              <a:gd name="connsiteX169" fmla="*/ 1377665 w 8071474"/>
              <a:gd name="connsiteY169" fmla="*/ 395288 h 6858000"/>
              <a:gd name="connsiteX170" fmla="*/ 1383281 w 8071474"/>
              <a:gd name="connsiteY170" fmla="*/ 396240 h 6858000"/>
              <a:gd name="connsiteX171" fmla="*/ 1388897 w 8071474"/>
              <a:gd name="connsiteY171" fmla="*/ 397193 h 6858000"/>
              <a:gd name="connsiteX172" fmla="*/ 1394808 w 8071474"/>
              <a:gd name="connsiteY172" fmla="*/ 399098 h 6858000"/>
              <a:gd name="connsiteX173" fmla="*/ 1400424 w 8071474"/>
              <a:gd name="connsiteY173" fmla="*/ 401003 h 6858000"/>
              <a:gd name="connsiteX174" fmla="*/ 1406335 w 8071474"/>
              <a:gd name="connsiteY174" fmla="*/ 402908 h 6858000"/>
              <a:gd name="connsiteX175" fmla="*/ 1411656 w 8071474"/>
              <a:gd name="connsiteY175" fmla="*/ 405130 h 6858000"/>
              <a:gd name="connsiteX176" fmla="*/ 1416976 w 8071474"/>
              <a:gd name="connsiteY176" fmla="*/ 407988 h 6858000"/>
              <a:gd name="connsiteX177" fmla="*/ 1422296 w 8071474"/>
              <a:gd name="connsiteY177" fmla="*/ 410845 h 6858000"/>
              <a:gd name="connsiteX178" fmla="*/ 1427617 w 8071474"/>
              <a:gd name="connsiteY178" fmla="*/ 414338 h 6858000"/>
              <a:gd name="connsiteX179" fmla="*/ 1432641 w 8071474"/>
              <a:gd name="connsiteY179" fmla="*/ 417830 h 6858000"/>
              <a:gd name="connsiteX180" fmla="*/ 1437666 w 8071474"/>
              <a:gd name="connsiteY180" fmla="*/ 421323 h 6858000"/>
              <a:gd name="connsiteX181" fmla="*/ 1442100 w 8071474"/>
              <a:gd name="connsiteY181" fmla="*/ 425768 h 6858000"/>
              <a:gd name="connsiteX182" fmla="*/ 1446829 w 8071474"/>
              <a:gd name="connsiteY182" fmla="*/ 429895 h 6858000"/>
              <a:gd name="connsiteX183" fmla="*/ 1907036 w 8071474"/>
              <a:gd name="connsiteY183" fmla="*/ 890270 h 6858000"/>
              <a:gd name="connsiteX184" fmla="*/ 2165662 w 8071474"/>
              <a:gd name="connsiteY184" fmla="*/ 1148715 h 6858000"/>
              <a:gd name="connsiteX185" fmla="*/ 2170391 w 8071474"/>
              <a:gd name="connsiteY185" fmla="*/ 1153160 h 6858000"/>
              <a:gd name="connsiteX186" fmla="*/ 2175416 w 8071474"/>
              <a:gd name="connsiteY186" fmla="*/ 1157288 h 6858000"/>
              <a:gd name="connsiteX187" fmla="*/ 2180145 w 8071474"/>
              <a:gd name="connsiteY187" fmla="*/ 1161098 h 6858000"/>
              <a:gd name="connsiteX188" fmla="*/ 2185170 w 8071474"/>
              <a:gd name="connsiteY188" fmla="*/ 1164590 h 6858000"/>
              <a:gd name="connsiteX189" fmla="*/ 2190490 w 8071474"/>
              <a:gd name="connsiteY189" fmla="*/ 1167765 h 6858000"/>
              <a:gd name="connsiteX190" fmla="*/ 2195810 w 8071474"/>
              <a:gd name="connsiteY190" fmla="*/ 1170623 h 6858000"/>
              <a:gd name="connsiteX191" fmla="*/ 2201130 w 8071474"/>
              <a:gd name="connsiteY191" fmla="*/ 1173480 h 6858000"/>
              <a:gd name="connsiteX192" fmla="*/ 2206746 w 8071474"/>
              <a:gd name="connsiteY192" fmla="*/ 1176020 h 6858000"/>
              <a:gd name="connsiteX193" fmla="*/ 2212362 w 8071474"/>
              <a:gd name="connsiteY193" fmla="*/ 1177925 h 6858000"/>
              <a:gd name="connsiteX194" fmla="*/ 2217683 w 8071474"/>
              <a:gd name="connsiteY194" fmla="*/ 1180148 h 6858000"/>
              <a:gd name="connsiteX195" fmla="*/ 2223594 w 8071474"/>
              <a:gd name="connsiteY195" fmla="*/ 1181418 h 6858000"/>
              <a:gd name="connsiteX196" fmla="*/ 2229505 w 8071474"/>
              <a:gd name="connsiteY196" fmla="*/ 1182688 h 6858000"/>
              <a:gd name="connsiteX197" fmla="*/ 2235417 w 8071474"/>
              <a:gd name="connsiteY197" fmla="*/ 1183640 h 6858000"/>
              <a:gd name="connsiteX198" fmla="*/ 2241033 w 8071474"/>
              <a:gd name="connsiteY198" fmla="*/ 1184275 h 6858000"/>
              <a:gd name="connsiteX199" fmla="*/ 2247240 w 8071474"/>
              <a:gd name="connsiteY199" fmla="*/ 1184593 h 6858000"/>
              <a:gd name="connsiteX200" fmla="*/ 2252856 w 8071474"/>
              <a:gd name="connsiteY200" fmla="*/ 1185228 h 6858000"/>
              <a:gd name="connsiteX201" fmla="*/ 2259063 w 8071474"/>
              <a:gd name="connsiteY201" fmla="*/ 1184593 h 6858000"/>
              <a:gd name="connsiteX202" fmla="*/ 2264679 w 8071474"/>
              <a:gd name="connsiteY202" fmla="*/ 1184275 h 6858000"/>
              <a:gd name="connsiteX203" fmla="*/ 2270590 w 8071474"/>
              <a:gd name="connsiteY203" fmla="*/ 1183640 h 6858000"/>
              <a:gd name="connsiteX204" fmla="*/ 2276797 w 8071474"/>
              <a:gd name="connsiteY204" fmla="*/ 1182688 h 6858000"/>
              <a:gd name="connsiteX205" fmla="*/ 2282413 w 8071474"/>
              <a:gd name="connsiteY205" fmla="*/ 1181418 h 6858000"/>
              <a:gd name="connsiteX206" fmla="*/ 2288029 w 8071474"/>
              <a:gd name="connsiteY206" fmla="*/ 1180148 h 6858000"/>
              <a:gd name="connsiteX207" fmla="*/ 2293940 w 8071474"/>
              <a:gd name="connsiteY207" fmla="*/ 1177925 h 6858000"/>
              <a:gd name="connsiteX208" fmla="*/ 2299261 w 8071474"/>
              <a:gd name="connsiteY208" fmla="*/ 1176020 h 6858000"/>
              <a:gd name="connsiteX209" fmla="*/ 2304581 w 8071474"/>
              <a:gd name="connsiteY209" fmla="*/ 1173480 h 6858000"/>
              <a:gd name="connsiteX210" fmla="*/ 2310492 w 8071474"/>
              <a:gd name="connsiteY210" fmla="*/ 1170623 h 6858000"/>
              <a:gd name="connsiteX211" fmla="*/ 2315517 w 8071474"/>
              <a:gd name="connsiteY211" fmla="*/ 1167765 h 6858000"/>
              <a:gd name="connsiteX212" fmla="*/ 2320837 w 8071474"/>
              <a:gd name="connsiteY212" fmla="*/ 1164590 h 6858000"/>
              <a:gd name="connsiteX213" fmla="*/ 2325862 w 8071474"/>
              <a:gd name="connsiteY213" fmla="*/ 1161098 h 6858000"/>
              <a:gd name="connsiteX214" fmla="*/ 2330887 w 8071474"/>
              <a:gd name="connsiteY214" fmla="*/ 1157288 h 6858000"/>
              <a:gd name="connsiteX215" fmla="*/ 2335616 w 8071474"/>
              <a:gd name="connsiteY215" fmla="*/ 1153160 h 6858000"/>
              <a:gd name="connsiteX216" fmla="*/ 2340345 w 8071474"/>
              <a:gd name="connsiteY216" fmla="*/ 1148715 h 6858000"/>
              <a:gd name="connsiteX217" fmla="*/ 2344483 w 8071474"/>
              <a:gd name="connsiteY217" fmla="*/ 1144270 h 6858000"/>
              <a:gd name="connsiteX218" fmla="*/ 2348621 w 8071474"/>
              <a:gd name="connsiteY218" fmla="*/ 1139508 h 6858000"/>
              <a:gd name="connsiteX219" fmla="*/ 2352464 w 8071474"/>
              <a:gd name="connsiteY219" fmla="*/ 1134428 h 6858000"/>
              <a:gd name="connsiteX220" fmla="*/ 2356011 w 8071474"/>
              <a:gd name="connsiteY220" fmla="*/ 1129348 h 6858000"/>
              <a:gd name="connsiteX221" fmla="*/ 2359262 w 8071474"/>
              <a:gd name="connsiteY221" fmla="*/ 1124268 h 6858000"/>
              <a:gd name="connsiteX222" fmla="*/ 2362218 w 8071474"/>
              <a:gd name="connsiteY222" fmla="*/ 1118870 h 6858000"/>
              <a:gd name="connsiteX223" fmla="*/ 2364582 w 8071474"/>
              <a:gd name="connsiteY223" fmla="*/ 1113473 h 6858000"/>
              <a:gd name="connsiteX224" fmla="*/ 2367242 w 8071474"/>
              <a:gd name="connsiteY224" fmla="*/ 1108075 h 6858000"/>
              <a:gd name="connsiteX225" fmla="*/ 2369311 w 8071474"/>
              <a:gd name="connsiteY225" fmla="*/ 1102360 h 6858000"/>
              <a:gd name="connsiteX226" fmla="*/ 2371085 w 8071474"/>
              <a:gd name="connsiteY226" fmla="*/ 1096645 h 6858000"/>
              <a:gd name="connsiteX227" fmla="*/ 2372563 w 8071474"/>
              <a:gd name="connsiteY227" fmla="*/ 1090930 h 6858000"/>
              <a:gd name="connsiteX228" fmla="*/ 2374041 w 8071474"/>
              <a:gd name="connsiteY228" fmla="*/ 1085215 h 6858000"/>
              <a:gd name="connsiteX229" fmla="*/ 2375223 w 8071474"/>
              <a:gd name="connsiteY229" fmla="*/ 1079500 h 6858000"/>
              <a:gd name="connsiteX230" fmla="*/ 2375814 w 8071474"/>
              <a:gd name="connsiteY230" fmla="*/ 1073785 h 6858000"/>
              <a:gd name="connsiteX231" fmla="*/ 2376110 w 8071474"/>
              <a:gd name="connsiteY231" fmla="*/ 1067753 h 6858000"/>
              <a:gd name="connsiteX232" fmla="*/ 2376110 w 8071474"/>
              <a:gd name="connsiteY232" fmla="*/ 1061720 h 6858000"/>
              <a:gd name="connsiteX233" fmla="*/ 2376110 w 8071474"/>
              <a:gd name="connsiteY233" fmla="*/ 1055688 h 6858000"/>
              <a:gd name="connsiteX234" fmla="*/ 2375814 w 8071474"/>
              <a:gd name="connsiteY234" fmla="*/ 1049973 h 6858000"/>
              <a:gd name="connsiteX235" fmla="*/ 2375223 w 8071474"/>
              <a:gd name="connsiteY235" fmla="*/ 1043940 h 6858000"/>
              <a:gd name="connsiteX236" fmla="*/ 2374041 w 8071474"/>
              <a:gd name="connsiteY236" fmla="*/ 1038225 h 6858000"/>
              <a:gd name="connsiteX237" fmla="*/ 2372563 w 8071474"/>
              <a:gd name="connsiteY237" fmla="*/ 1032510 h 6858000"/>
              <a:gd name="connsiteX238" fmla="*/ 2371085 w 8071474"/>
              <a:gd name="connsiteY238" fmla="*/ 1026795 h 6858000"/>
              <a:gd name="connsiteX239" fmla="*/ 2369311 w 8071474"/>
              <a:gd name="connsiteY239" fmla="*/ 1021080 h 6858000"/>
              <a:gd name="connsiteX240" fmla="*/ 2367242 w 8071474"/>
              <a:gd name="connsiteY240" fmla="*/ 1015683 h 6858000"/>
              <a:gd name="connsiteX241" fmla="*/ 2364582 w 8071474"/>
              <a:gd name="connsiteY241" fmla="*/ 1009650 h 6858000"/>
              <a:gd name="connsiteX242" fmla="*/ 2362218 w 8071474"/>
              <a:gd name="connsiteY242" fmla="*/ 1004253 h 6858000"/>
              <a:gd name="connsiteX243" fmla="*/ 2359262 w 8071474"/>
              <a:gd name="connsiteY243" fmla="*/ 998855 h 6858000"/>
              <a:gd name="connsiteX244" fmla="*/ 2356011 w 8071474"/>
              <a:gd name="connsiteY244" fmla="*/ 994093 h 6858000"/>
              <a:gd name="connsiteX245" fmla="*/ 2352464 w 8071474"/>
              <a:gd name="connsiteY245" fmla="*/ 989013 h 6858000"/>
              <a:gd name="connsiteX246" fmla="*/ 2348621 w 8071474"/>
              <a:gd name="connsiteY246" fmla="*/ 983933 h 6858000"/>
              <a:gd name="connsiteX247" fmla="*/ 2344483 w 8071474"/>
              <a:gd name="connsiteY247" fmla="*/ 979170 h 6858000"/>
              <a:gd name="connsiteX248" fmla="*/ 2340345 w 8071474"/>
              <a:gd name="connsiteY248" fmla="*/ 974725 h 6858000"/>
              <a:gd name="connsiteX249" fmla="*/ 2240737 w 8071474"/>
              <a:gd name="connsiteY249" fmla="*/ 875030 h 6858000"/>
              <a:gd name="connsiteX250" fmla="*/ 1991865 w 8071474"/>
              <a:gd name="connsiteY250" fmla="*/ 626428 h 6858000"/>
              <a:gd name="connsiteX251" fmla="*/ 1987431 w 8071474"/>
              <a:gd name="connsiteY251" fmla="*/ 621665 h 6858000"/>
              <a:gd name="connsiteX252" fmla="*/ 1983589 w 8071474"/>
              <a:gd name="connsiteY252" fmla="*/ 616903 h 6858000"/>
              <a:gd name="connsiteX253" fmla="*/ 1979451 w 8071474"/>
              <a:gd name="connsiteY253" fmla="*/ 612140 h 6858000"/>
              <a:gd name="connsiteX254" fmla="*/ 1975904 w 8071474"/>
              <a:gd name="connsiteY254" fmla="*/ 607060 h 6858000"/>
              <a:gd name="connsiteX255" fmla="*/ 1972653 w 8071474"/>
              <a:gd name="connsiteY255" fmla="*/ 601663 h 6858000"/>
              <a:gd name="connsiteX256" fmla="*/ 1969993 w 8071474"/>
              <a:gd name="connsiteY256" fmla="*/ 596265 h 6858000"/>
              <a:gd name="connsiteX257" fmla="*/ 1967037 w 8071474"/>
              <a:gd name="connsiteY257" fmla="*/ 590868 h 6858000"/>
              <a:gd name="connsiteX258" fmla="*/ 1964968 w 8071474"/>
              <a:gd name="connsiteY258" fmla="*/ 585470 h 6858000"/>
              <a:gd name="connsiteX259" fmla="*/ 1962603 w 8071474"/>
              <a:gd name="connsiteY259" fmla="*/ 579755 h 6858000"/>
              <a:gd name="connsiteX260" fmla="*/ 1960830 w 8071474"/>
              <a:gd name="connsiteY260" fmla="*/ 574358 h 6858000"/>
              <a:gd name="connsiteX261" fmla="*/ 1959056 w 8071474"/>
              <a:gd name="connsiteY261" fmla="*/ 568643 h 6858000"/>
              <a:gd name="connsiteX262" fmla="*/ 1958170 w 8071474"/>
              <a:gd name="connsiteY262" fmla="*/ 562610 h 6858000"/>
              <a:gd name="connsiteX263" fmla="*/ 1956987 w 8071474"/>
              <a:gd name="connsiteY263" fmla="*/ 556895 h 6858000"/>
              <a:gd name="connsiteX264" fmla="*/ 1956396 w 8071474"/>
              <a:gd name="connsiteY264" fmla="*/ 551180 h 6858000"/>
              <a:gd name="connsiteX265" fmla="*/ 1955805 w 8071474"/>
              <a:gd name="connsiteY265" fmla="*/ 544830 h 6858000"/>
              <a:gd name="connsiteX266" fmla="*/ 1955805 w 8071474"/>
              <a:gd name="connsiteY266" fmla="*/ 539115 h 6858000"/>
              <a:gd name="connsiteX267" fmla="*/ 1955805 w 8071474"/>
              <a:gd name="connsiteY267" fmla="*/ 533083 h 6858000"/>
              <a:gd name="connsiteX268" fmla="*/ 1956396 w 8071474"/>
              <a:gd name="connsiteY268" fmla="*/ 527368 h 6858000"/>
              <a:gd name="connsiteX269" fmla="*/ 1956987 w 8071474"/>
              <a:gd name="connsiteY269" fmla="*/ 521653 h 6858000"/>
              <a:gd name="connsiteX270" fmla="*/ 1958170 w 8071474"/>
              <a:gd name="connsiteY270" fmla="*/ 515620 h 6858000"/>
              <a:gd name="connsiteX271" fmla="*/ 1959056 w 8071474"/>
              <a:gd name="connsiteY271" fmla="*/ 509588 h 6858000"/>
              <a:gd name="connsiteX272" fmla="*/ 1960830 w 8071474"/>
              <a:gd name="connsiteY272" fmla="*/ 503873 h 6858000"/>
              <a:gd name="connsiteX273" fmla="*/ 1962603 w 8071474"/>
              <a:gd name="connsiteY273" fmla="*/ 498158 h 6858000"/>
              <a:gd name="connsiteX274" fmla="*/ 1964968 w 8071474"/>
              <a:gd name="connsiteY274" fmla="*/ 492760 h 6858000"/>
              <a:gd name="connsiteX275" fmla="*/ 1967037 w 8071474"/>
              <a:gd name="connsiteY275" fmla="*/ 487363 h 6858000"/>
              <a:gd name="connsiteX276" fmla="*/ 1969993 w 8071474"/>
              <a:gd name="connsiteY276" fmla="*/ 481648 h 6858000"/>
              <a:gd name="connsiteX277" fmla="*/ 1972653 w 8071474"/>
              <a:gd name="connsiteY277" fmla="*/ 476568 h 6858000"/>
              <a:gd name="connsiteX278" fmla="*/ 1975904 w 8071474"/>
              <a:gd name="connsiteY278" fmla="*/ 471170 h 6858000"/>
              <a:gd name="connsiteX279" fmla="*/ 1979451 w 8071474"/>
              <a:gd name="connsiteY279" fmla="*/ 466408 h 6858000"/>
              <a:gd name="connsiteX280" fmla="*/ 1983589 w 8071474"/>
              <a:gd name="connsiteY280" fmla="*/ 461328 h 6858000"/>
              <a:gd name="connsiteX281" fmla="*/ 1987431 w 8071474"/>
              <a:gd name="connsiteY281" fmla="*/ 456565 h 6858000"/>
              <a:gd name="connsiteX282" fmla="*/ 1991865 w 8071474"/>
              <a:gd name="connsiteY282" fmla="*/ 451803 h 6858000"/>
              <a:gd name="connsiteX283" fmla="*/ 1996594 w 8071474"/>
              <a:gd name="connsiteY283" fmla="*/ 447675 h 6858000"/>
              <a:gd name="connsiteX284" fmla="*/ 2001028 w 8071474"/>
              <a:gd name="connsiteY284" fmla="*/ 443548 h 6858000"/>
              <a:gd name="connsiteX285" fmla="*/ 2006052 w 8071474"/>
              <a:gd name="connsiteY285" fmla="*/ 439738 h 6858000"/>
              <a:gd name="connsiteX286" fmla="*/ 2011077 w 8071474"/>
              <a:gd name="connsiteY286" fmla="*/ 436245 h 6858000"/>
              <a:gd name="connsiteX287" fmla="*/ 2016102 w 8071474"/>
              <a:gd name="connsiteY287" fmla="*/ 432753 h 6858000"/>
              <a:gd name="connsiteX288" fmla="*/ 2021718 w 8071474"/>
              <a:gd name="connsiteY288" fmla="*/ 429895 h 6858000"/>
              <a:gd name="connsiteX289" fmla="*/ 2027038 w 8071474"/>
              <a:gd name="connsiteY289" fmla="*/ 427355 h 6858000"/>
              <a:gd name="connsiteX290" fmla="*/ 2032654 w 8071474"/>
              <a:gd name="connsiteY290" fmla="*/ 424815 h 6858000"/>
              <a:gd name="connsiteX291" fmla="*/ 2038270 w 8071474"/>
              <a:gd name="connsiteY291" fmla="*/ 422910 h 6858000"/>
              <a:gd name="connsiteX292" fmla="*/ 2043886 w 8071474"/>
              <a:gd name="connsiteY292" fmla="*/ 421005 h 6858000"/>
              <a:gd name="connsiteX293" fmla="*/ 2049502 w 8071474"/>
              <a:gd name="connsiteY293" fmla="*/ 419735 h 6858000"/>
              <a:gd name="connsiteX294" fmla="*/ 2055413 w 8071474"/>
              <a:gd name="connsiteY294" fmla="*/ 418148 h 6858000"/>
              <a:gd name="connsiteX295" fmla="*/ 2061029 w 8071474"/>
              <a:gd name="connsiteY295" fmla="*/ 417195 h 6858000"/>
              <a:gd name="connsiteX296" fmla="*/ 2067236 w 8071474"/>
              <a:gd name="connsiteY296" fmla="*/ 416243 h 6858000"/>
              <a:gd name="connsiteX297" fmla="*/ 2072852 w 8071474"/>
              <a:gd name="connsiteY297" fmla="*/ 415925 h 6858000"/>
              <a:gd name="connsiteX298" fmla="*/ 2079059 w 8071474"/>
              <a:gd name="connsiteY298" fmla="*/ 415925 h 6858000"/>
              <a:gd name="connsiteX299" fmla="*/ 2084970 w 8071474"/>
              <a:gd name="connsiteY299" fmla="*/ 415925 h 6858000"/>
              <a:gd name="connsiteX300" fmla="*/ 2090882 w 8071474"/>
              <a:gd name="connsiteY300" fmla="*/ 416243 h 6858000"/>
              <a:gd name="connsiteX301" fmla="*/ 2096793 w 8071474"/>
              <a:gd name="connsiteY301" fmla="*/ 417195 h 6858000"/>
              <a:gd name="connsiteX302" fmla="*/ 2102409 w 8071474"/>
              <a:gd name="connsiteY302" fmla="*/ 418148 h 6858000"/>
              <a:gd name="connsiteX303" fmla="*/ 2108321 w 8071474"/>
              <a:gd name="connsiteY303" fmla="*/ 419735 h 6858000"/>
              <a:gd name="connsiteX304" fmla="*/ 2113936 w 8071474"/>
              <a:gd name="connsiteY304" fmla="*/ 421005 h 6858000"/>
              <a:gd name="connsiteX305" fmla="*/ 2119552 w 8071474"/>
              <a:gd name="connsiteY305" fmla="*/ 422910 h 6858000"/>
              <a:gd name="connsiteX306" fmla="*/ 2125464 w 8071474"/>
              <a:gd name="connsiteY306" fmla="*/ 424815 h 6858000"/>
              <a:gd name="connsiteX307" fmla="*/ 2130784 w 8071474"/>
              <a:gd name="connsiteY307" fmla="*/ 427355 h 6858000"/>
              <a:gd name="connsiteX308" fmla="*/ 2136104 w 8071474"/>
              <a:gd name="connsiteY308" fmla="*/ 429895 h 6858000"/>
              <a:gd name="connsiteX309" fmla="*/ 2141720 w 8071474"/>
              <a:gd name="connsiteY309" fmla="*/ 432753 h 6858000"/>
              <a:gd name="connsiteX310" fmla="*/ 2146745 w 8071474"/>
              <a:gd name="connsiteY310" fmla="*/ 436245 h 6858000"/>
              <a:gd name="connsiteX311" fmla="*/ 2152065 w 8071474"/>
              <a:gd name="connsiteY311" fmla="*/ 439738 h 6858000"/>
              <a:gd name="connsiteX312" fmla="*/ 2156795 w 8071474"/>
              <a:gd name="connsiteY312" fmla="*/ 443548 h 6858000"/>
              <a:gd name="connsiteX313" fmla="*/ 2161819 w 8071474"/>
              <a:gd name="connsiteY313" fmla="*/ 447675 h 6858000"/>
              <a:gd name="connsiteX314" fmla="*/ 2165957 w 8071474"/>
              <a:gd name="connsiteY314" fmla="*/ 451803 h 6858000"/>
              <a:gd name="connsiteX315" fmla="*/ 2966073 w 8071474"/>
              <a:gd name="connsiteY315" fmla="*/ 1251903 h 6858000"/>
              <a:gd name="connsiteX316" fmla="*/ 5612631 w 8071474"/>
              <a:gd name="connsiteY316" fmla="*/ 3898583 h 6858000"/>
              <a:gd name="connsiteX317" fmla="*/ 5617360 w 8071474"/>
              <a:gd name="connsiteY317" fmla="*/ 3903345 h 6858000"/>
              <a:gd name="connsiteX318" fmla="*/ 5621498 w 8071474"/>
              <a:gd name="connsiteY318" fmla="*/ 3908425 h 6858000"/>
              <a:gd name="connsiteX319" fmla="*/ 5625341 w 8071474"/>
              <a:gd name="connsiteY319" fmla="*/ 3913505 h 6858000"/>
              <a:gd name="connsiteX320" fmla="*/ 5628888 w 8071474"/>
              <a:gd name="connsiteY320" fmla="*/ 3918585 h 6858000"/>
              <a:gd name="connsiteX321" fmla="*/ 5632139 w 8071474"/>
              <a:gd name="connsiteY321" fmla="*/ 3923348 h 6858000"/>
              <a:gd name="connsiteX322" fmla="*/ 5635094 w 8071474"/>
              <a:gd name="connsiteY322" fmla="*/ 3928745 h 6858000"/>
              <a:gd name="connsiteX323" fmla="*/ 5638050 w 8071474"/>
              <a:gd name="connsiteY323" fmla="*/ 3934460 h 6858000"/>
              <a:gd name="connsiteX324" fmla="*/ 5640415 w 8071474"/>
              <a:gd name="connsiteY324" fmla="*/ 3939858 h 6858000"/>
              <a:gd name="connsiteX325" fmla="*/ 5642484 w 8071474"/>
              <a:gd name="connsiteY325" fmla="*/ 3945890 h 6858000"/>
              <a:gd name="connsiteX326" fmla="*/ 5644257 w 8071474"/>
              <a:gd name="connsiteY326" fmla="*/ 3951605 h 6858000"/>
              <a:gd name="connsiteX327" fmla="*/ 5645735 w 8071474"/>
              <a:gd name="connsiteY327" fmla="*/ 3957320 h 6858000"/>
              <a:gd name="connsiteX328" fmla="*/ 5647213 w 8071474"/>
              <a:gd name="connsiteY328" fmla="*/ 3963353 h 6858000"/>
              <a:gd name="connsiteX329" fmla="*/ 5648100 w 8071474"/>
              <a:gd name="connsiteY329" fmla="*/ 3969068 h 6858000"/>
              <a:gd name="connsiteX330" fmla="*/ 5648691 w 8071474"/>
              <a:gd name="connsiteY330" fmla="*/ 3975100 h 6858000"/>
              <a:gd name="connsiteX331" fmla="*/ 5649282 w 8071474"/>
              <a:gd name="connsiteY331" fmla="*/ 3980815 h 6858000"/>
              <a:gd name="connsiteX332" fmla="*/ 5649282 w 8071474"/>
              <a:gd name="connsiteY332" fmla="*/ 3987165 h 6858000"/>
              <a:gd name="connsiteX333" fmla="*/ 5649282 w 8071474"/>
              <a:gd name="connsiteY333" fmla="*/ 3992880 h 6858000"/>
              <a:gd name="connsiteX334" fmla="*/ 5648691 w 8071474"/>
              <a:gd name="connsiteY334" fmla="*/ 3998913 h 6858000"/>
              <a:gd name="connsiteX335" fmla="*/ 5648100 w 8071474"/>
              <a:gd name="connsiteY335" fmla="*/ 4004945 h 6858000"/>
              <a:gd name="connsiteX336" fmla="*/ 5647213 w 8071474"/>
              <a:gd name="connsiteY336" fmla="*/ 4010660 h 6858000"/>
              <a:gd name="connsiteX337" fmla="*/ 5645735 w 8071474"/>
              <a:gd name="connsiteY337" fmla="*/ 4016375 h 6858000"/>
              <a:gd name="connsiteX338" fmla="*/ 5644257 w 8071474"/>
              <a:gd name="connsiteY338" fmla="*/ 4022725 h 6858000"/>
              <a:gd name="connsiteX339" fmla="*/ 5642484 w 8071474"/>
              <a:gd name="connsiteY339" fmla="*/ 4028440 h 6858000"/>
              <a:gd name="connsiteX340" fmla="*/ 5640415 w 8071474"/>
              <a:gd name="connsiteY340" fmla="*/ 4033838 h 6858000"/>
              <a:gd name="connsiteX341" fmla="*/ 5638050 w 8071474"/>
              <a:gd name="connsiteY341" fmla="*/ 4039553 h 6858000"/>
              <a:gd name="connsiteX342" fmla="*/ 5635094 w 8071474"/>
              <a:gd name="connsiteY342" fmla="*/ 4044950 h 6858000"/>
              <a:gd name="connsiteX343" fmla="*/ 5632139 w 8071474"/>
              <a:gd name="connsiteY343" fmla="*/ 4050348 h 6858000"/>
              <a:gd name="connsiteX344" fmla="*/ 5628888 w 8071474"/>
              <a:gd name="connsiteY344" fmla="*/ 4055745 h 6858000"/>
              <a:gd name="connsiteX345" fmla="*/ 5625341 w 8071474"/>
              <a:gd name="connsiteY345" fmla="*/ 4060825 h 6858000"/>
              <a:gd name="connsiteX346" fmla="*/ 5621498 w 8071474"/>
              <a:gd name="connsiteY346" fmla="*/ 4065588 h 6858000"/>
              <a:gd name="connsiteX347" fmla="*/ 5617360 w 8071474"/>
              <a:gd name="connsiteY347" fmla="*/ 4070350 h 6858000"/>
              <a:gd name="connsiteX348" fmla="*/ 5612631 w 8071474"/>
              <a:gd name="connsiteY348" fmla="*/ 4075113 h 6858000"/>
              <a:gd name="connsiteX349" fmla="*/ 5608198 w 8071474"/>
              <a:gd name="connsiteY349" fmla="*/ 4079875 h 6858000"/>
              <a:gd name="connsiteX350" fmla="*/ 5603468 w 8071474"/>
              <a:gd name="connsiteY350" fmla="*/ 4083685 h 6858000"/>
              <a:gd name="connsiteX351" fmla="*/ 5598443 w 8071474"/>
              <a:gd name="connsiteY351" fmla="*/ 4087495 h 6858000"/>
              <a:gd name="connsiteX352" fmla="*/ 5593419 w 8071474"/>
              <a:gd name="connsiteY352" fmla="*/ 4091305 h 6858000"/>
              <a:gd name="connsiteX353" fmla="*/ 5588098 w 8071474"/>
              <a:gd name="connsiteY353" fmla="*/ 4094480 h 6858000"/>
              <a:gd name="connsiteX354" fmla="*/ 5582482 w 8071474"/>
              <a:gd name="connsiteY354" fmla="*/ 4097338 h 6858000"/>
              <a:gd name="connsiteX355" fmla="*/ 5577162 w 8071474"/>
              <a:gd name="connsiteY355" fmla="*/ 4100195 h 6858000"/>
              <a:gd name="connsiteX356" fmla="*/ 5571842 w 8071474"/>
              <a:gd name="connsiteY356" fmla="*/ 4102418 h 6858000"/>
              <a:gd name="connsiteX357" fmla="*/ 5565931 w 8071474"/>
              <a:gd name="connsiteY357" fmla="*/ 4104640 h 6858000"/>
              <a:gd name="connsiteX358" fmla="*/ 5560315 w 8071474"/>
              <a:gd name="connsiteY358" fmla="*/ 4106545 h 6858000"/>
              <a:gd name="connsiteX359" fmla="*/ 5554699 w 8071474"/>
              <a:gd name="connsiteY359" fmla="*/ 4108133 h 6858000"/>
              <a:gd name="connsiteX360" fmla="*/ 5548492 w 8071474"/>
              <a:gd name="connsiteY360" fmla="*/ 4109403 h 6858000"/>
              <a:gd name="connsiteX361" fmla="*/ 5542580 w 8071474"/>
              <a:gd name="connsiteY361" fmla="*/ 4110355 h 6858000"/>
              <a:gd name="connsiteX362" fmla="*/ 5536669 w 8071474"/>
              <a:gd name="connsiteY362" fmla="*/ 4110990 h 6858000"/>
              <a:gd name="connsiteX363" fmla="*/ 5530758 w 8071474"/>
              <a:gd name="connsiteY363" fmla="*/ 4111308 h 6858000"/>
              <a:gd name="connsiteX364" fmla="*/ 5524846 w 8071474"/>
              <a:gd name="connsiteY364" fmla="*/ 4111625 h 6858000"/>
              <a:gd name="connsiteX365" fmla="*/ 5518639 w 8071474"/>
              <a:gd name="connsiteY365" fmla="*/ 4111308 h 6858000"/>
              <a:gd name="connsiteX366" fmla="*/ 5513023 w 8071474"/>
              <a:gd name="connsiteY366" fmla="*/ 4110990 h 6858000"/>
              <a:gd name="connsiteX367" fmla="*/ 5506816 w 8071474"/>
              <a:gd name="connsiteY367" fmla="*/ 4110355 h 6858000"/>
              <a:gd name="connsiteX368" fmla="*/ 5501200 w 8071474"/>
              <a:gd name="connsiteY368" fmla="*/ 4109403 h 6858000"/>
              <a:gd name="connsiteX369" fmla="*/ 5494993 w 8071474"/>
              <a:gd name="connsiteY369" fmla="*/ 4108133 h 6858000"/>
              <a:gd name="connsiteX370" fmla="*/ 5489081 w 8071474"/>
              <a:gd name="connsiteY370" fmla="*/ 4106545 h 6858000"/>
              <a:gd name="connsiteX371" fmla="*/ 5483466 w 8071474"/>
              <a:gd name="connsiteY371" fmla="*/ 4104640 h 6858000"/>
              <a:gd name="connsiteX372" fmla="*/ 5477850 w 8071474"/>
              <a:gd name="connsiteY372" fmla="*/ 4102418 h 6858000"/>
              <a:gd name="connsiteX373" fmla="*/ 5472234 w 8071474"/>
              <a:gd name="connsiteY373" fmla="*/ 4100195 h 6858000"/>
              <a:gd name="connsiteX374" fmla="*/ 5466913 w 8071474"/>
              <a:gd name="connsiteY374" fmla="*/ 4097338 h 6858000"/>
              <a:gd name="connsiteX375" fmla="*/ 5461593 w 8071474"/>
              <a:gd name="connsiteY375" fmla="*/ 4094480 h 6858000"/>
              <a:gd name="connsiteX376" fmla="*/ 5456273 w 8071474"/>
              <a:gd name="connsiteY376" fmla="*/ 4091305 h 6858000"/>
              <a:gd name="connsiteX377" fmla="*/ 5451248 w 8071474"/>
              <a:gd name="connsiteY377" fmla="*/ 4087495 h 6858000"/>
              <a:gd name="connsiteX378" fmla="*/ 5446223 w 8071474"/>
              <a:gd name="connsiteY378" fmla="*/ 4083685 h 6858000"/>
              <a:gd name="connsiteX379" fmla="*/ 5441495 w 8071474"/>
              <a:gd name="connsiteY379" fmla="*/ 4079875 h 6858000"/>
              <a:gd name="connsiteX380" fmla="*/ 5436765 w 8071474"/>
              <a:gd name="connsiteY380" fmla="*/ 4075113 h 6858000"/>
              <a:gd name="connsiteX381" fmla="*/ 5322379 w 8071474"/>
              <a:gd name="connsiteY381" fmla="*/ 3960813 h 6858000"/>
              <a:gd name="connsiteX382" fmla="*/ 5317945 w 8071474"/>
              <a:gd name="connsiteY382" fmla="*/ 3956368 h 6858000"/>
              <a:gd name="connsiteX383" fmla="*/ 5312921 w 8071474"/>
              <a:gd name="connsiteY383" fmla="*/ 3952240 h 6858000"/>
              <a:gd name="connsiteX384" fmla="*/ 5307896 w 8071474"/>
              <a:gd name="connsiteY384" fmla="*/ 3948748 h 6858000"/>
              <a:gd name="connsiteX385" fmla="*/ 5302871 w 8071474"/>
              <a:gd name="connsiteY385" fmla="*/ 3944938 h 6858000"/>
              <a:gd name="connsiteX386" fmla="*/ 5297255 w 8071474"/>
              <a:gd name="connsiteY386" fmla="*/ 3941763 h 6858000"/>
              <a:gd name="connsiteX387" fmla="*/ 5292230 w 8071474"/>
              <a:gd name="connsiteY387" fmla="*/ 3938588 h 6858000"/>
              <a:gd name="connsiteX388" fmla="*/ 5286615 w 8071474"/>
              <a:gd name="connsiteY388" fmla="*/ 3936048 h 6858000"/>
              <a:gd name="connsiteX389" fmla="*/ 5281294 w 8071474"/>
              <a:gd name="connsiteY389" fmla="*/ 3933508 h 6858000"/>
              <a:gd name="connsiteX390" fmla="*/ 5275383 w 8071474"/>
              <a:gd name="connsiteY390" fmla="*/ 3931285 h 6858000"/>
              <a:gd name="connsiteX391" fmla="*/ 5269767 w 8071474"/>
              <a:gd name="connsiteY391" fmla="*/ 3929698 h 6858000"/>
              <a:gd name="connsiteX392" fmla="*/ 5263855 w 8071474"/>
              <a:gd name="connsiteY392" fmla="*/ 3927793 h 6858000"/>
              <a:gd name="connsiteX393" fmla="*/ 5257944 w 8071474"/>
              <a:gd name="connsiteY393" fmla="*/ 3926840 h 6858000"/>
              <a:gd name="connsiteX394" fmla="*/ 5252033 w 8071474"/>
              <a:gd name="connsiteY394" fmla="*/ 3925570 h 6858000"/>
              <a:gd name="connsiteX395" fmla="*/ 5246121 w 8071474"/>
              <a:gd name="connsiteY395" fmla="*/ 3924935 h 6858000"/>
              <a:gd name="connsiteX396" fmla="*/ 5240210 w 8071474"/>
              <a:gd name="connsiteY396" fmla="*/ 3924618 h 6858000"/>
              <a:gd name="connsiteX397" fmla="*/ 5234298 w 8071474"/>
              <a:gd name="connsiteY397" fmla="*/ 3924618 h 6858000"/>
              <a:gd name="connsiteX398" fmla="*/ 5228091 w 8071474"/>
              <a:gd name="connsiteY398" fmla="*/ 3924618 h 6858000"/>
              <a:gd name="connsiteX399" fmla="*/ 5222180 w 8071474"/>
              <a:gd name="connsiteY399" fmla="*/ 3924935 h 6858000"/>
              <a:gd name="connsiteX400" fmla="*/ 5216268 w 8071474"/>
              <a:gd name="connsiteY400" fmla="*/ 3925570 h 6858000"/>
              <a:gd name="connsiteX401" fmla="*/ 5210357 w 8071474"/>
              <a:gd name="connsiteY401" fmla="*/ 3926840 h 6858000"/>
              <a:gd name="connsiteX402" fmla="*/ 5204741 w 8071474"/>
              <a:gd name="connsiteY402" fmla="*/ 3927793 h 6858000"/>
              <a:gd name="connsiteX403" fmla="*/ 5198534 w 8071474"/>
              <a:gd name="connsiteY403" fmla="*/ 3929698 h 6858000"/>
              <a:gd name="connsiteX404" fmla="*/ 5192918 w 8071474"/>
              <a:gd name="connsiteY404" fmla="*/ 3931285 h 6858000"/>
              <a:gd name="connsiteX405" fmla="*/ 5187598 w 8071474"/>
              <a:gd name="connsiteY405" fmla="*/ 3933508 h 6858000"/>
              <a:gd name="connsiteX406" fmla="*/ 5181686 w 8071474"/>
              <a:gd name="connsiteY406" fmla="*/ 3936048 h 6858000"/>
              <a:gd name="connsiteX407" fmla="*/ 5176366 w 8071474"/>
              <a:gd name="connsiteY407" fmla="*/ 3938588 h 6858000"/>
              <a:gd name="connsiteX408" fmla="*/ 5171046 w 8071474"/>
              <a:gd name="connsiteY408" fmla="*/ 3941763 h 6858000"/>
              <a:gd name="connsiteX409" fmla="*/ 5165430 w 8071474"/>
              <a:gd name="connsiteY409" fmla="*/ 3944938 h 6858000"/>
              <a:gd name="connsiteX410" fmla="*/ 5160405 w 8071474"/>
              <a:gd name="connsiteY410" fmla="*/ 3948748 h 6858000"/>
              <a:gd name="connsiteX411" fmla="*/ 5155380 w 8071474"/>
              <a:gd name="connsiteY411" fmla="*/ 3952240 h 6858000"/>
              <a:gd name="connsiteX412" fmla="*/ 5150947 w 8071474"/>
              <a:gd name="connsiteY412" fmla="*/ 3956368 h 6858000"/>
              <a:gd name="connsiteX413" fmla="*/ 5146218 w 8071474"/>
              <a:gd name="connsiteY413" fmla="*/ 3960813 h 6858000"/>
              <a:gd name="connsiteX414" fmla="*/ 5141488 w 8071474"/>
              <a:gd name="connsiteY414" fmla="*/ 3965575 h 6858000"/>
              <a:gd name="connsiteX415" fmla="*/ 5137646 w 8071474"/>
              <a:gd name="connsiteY415" fmla="*/ 3970655 h 6858000"/>
              <a:gd name="connsiteX416" fmla="*/ 5133508 w 8071474"/>
              <a:gd name="connsiteY416" fmla="*/ 3975100 h 6858000"/>
              <a:gd name="connsiteX417" fmla="*/ 5129961 w 8071474"/>
              <a:gd name="connsiteY417" fmla="*/ 3980498 h 6858000"/>
              <a:gd name="connsiteX418" fmla="*/ 5126710 w 8071474"/>
              <a:gd name="connsiteY418" fmla="*/ 3985578 h 6858000"/>
              <a:gd name="connsiteX419" fmla="*/ 5123754 w 8071474"/>
              <a:gd name="connsiteY419" fmla="*/ 3990975 h 6858000"/>
              <a:gd name="connsiteX420" fmla="*/ 5121094 w 8071474"/>
              <a:gd name="connsiteY420" fmla="*/ 3996373 h 6858000"/>
              <a:gd name="connsiteX421" fmla="*/ 5118729 w 8071474"/>
              <a:gd name="connsiteY421" fmla="*/ 4002088 h 6858000"/>
              <a:gd name="connsiteX422" fmla="*/ 5116660 w 8071474"/>
              <a:gd name="connsiteY422" fmla="*/ 4007803 h 6858000"/>
              <a:gd name="connsiteX423" fmla="*/ 5114591 w 8071474"/>
              <a:gd name="connsiteY423" fmla="*/ 4013518 h 6858000"/>
              <a:gd name="connsiteX424" fmla="*/ 5113113 w 8071474"/>
              <a:gd name="connsiteY424" fmla="*/ 4019233 h 6858000"/>
              <a:gd name="connsiteX425" fmla="*/ 5111636 w 8071474"/>
              <a:gd name="connsiteY425" fmla="*/ 4025265 h 6858000"/>
              <a:gd name="connsiteX426" fmla="*/ 5111044 w 8071474"/>
              <a:gd name="connsiteY426" fmla="*/ 4031298 h 6858000"/>
              <a:gd name="connsiteX427" fmla="*/ 5110158 w 8071474"/>
              <a:gd name="connsiteY427" fmla="*/ 4037013 h 6858000"/>
              <a:gd name="connsiteX428" fmla="*/ 5109862 w 8071474"/>
              <a:gd name="connsiteY428" fmla="*/ 4043045 h 6858000"/>
              <a:gd name="connsiteX429" fmla="*/ 5109567 w 8071474"/>
              <a:gd name="connsiteY429" fmla="*/ 4049078 h 6858000"/>
              <a:gd name="connsiteX430" fmla="*/ 5109862 w 8071474"/>
              <a:gd name="connsiteY430" fmla="*/ 4055110 h 6858000"/>
              <a:gd name="connsiteX431" fmla="*/ 5110158 w 8071474"/>
              <a:gd name="connsiteY431" fmla="*/ 4061143 h 6858000"/>
              <a:gd name="connsiteX432" fmla="*/ 5111044 w 8071474"/>
              <a:gd name="connsiteY432" fmla="*/ 4066858 h 6858000"/>
              <a:gd name="connsiteX433" fmla="*/ 5111636 w 8071474"/>
              <a:gd name="connsiteY433" fmla="*/ 4072890 h 6858000"/>
              <a:gd name="connsiteX434" fmla="*/ 5113113 w 8071474"/>
              <a:gd name="connsiteY434" fmla="*/ 4078605 h 6858000"/>
              <a:gd name="connsiteX435" fmla="*/ 5114591 w 8071474"/>
              <a:gd name="connsiteY435" fmla="*/ 4084320 h 6858000"/>
              <a:gd name="connsiteX436" fmla="*/ 5116660 w 8071474"/>
              <a:gd name="connsiteY436" fmla="*/ 4090035 h 6858000"/>
              <a:gd name="connsiteX437" fmla="*/ 5118729 w 8071474"/>
              <a:gd name="connsiteY437" fmla="*/ 4095750 h 6858000"/>
              <a:gd name="connsiteX438" fmla="*/ 5121094 w 8071474"/>
              <a:gd name="connsiteY438" fmla="*/ 4101783 h 6858000"/>
              <a:gd name="connsiteX439" fmla="*/ 5123754 w 8071474"/>
              <a:gd name="connsiteY439" fmla="*/ 4107180 h 6858000"/>
              <a:gd name="connsiteX440" fmla="*/ 5126710 w 8071474"/>
              <a:gd name="connsiteY440" fmla="*/ 4112578 h 6858000"/>
              <a:gd name="connsiteX441" fmla="*/ 5129961 w 8071474"/>
              <a:gd name="connsiteY441" fmla="*/ 4117975 h 6858000"/>
              <a:gd name="connsiteX442" fmla="*/ 5133508 w 8071474"/>
              <a:gd name="connsiteY442" fmla="*/ 4122738 h 6858000"/>
              <a:gd name="connsiteX443" fmla="*/ 5137646 w 8071474"/>
              <a:gd name="connsiteY443" fmla="*/ 4127818 h 6858000"/>
              <a:gd name="connsiteX444" fmla="*/ 5141488 w 8071474"/>
              <a:gd name="connsiteY444" fmla="*/ 4132580 h 6858000"/>
              <a:gd name="connsiteX445" fmla="*/ 5146218 w 8071474"/>
              <a:gd name="connsiteY445" fmla="*/ 4137343 h 6858000"/>
              <a:gd name="connsiteX446" fmla="*/ 5870075 w 8071474"/>
              <a:gd name="connsiteY446" fmla="*/ 4860925 h 6858000"/>
              <a:gd name="connsiteX447" fmla="*/ 5874509 w 8071474"/>
              <a:gd name="connsiteY447" fmla="*/ 4865688 h 6858000"/>
              <a:gd name="connsiteX448" fmla="*/ 5878646 w 8071474"/>
              <a:gd name="connsiteY448" fmla="*/ 4870768 h 6858000"/>
              <a:gd name="connsiteX449" fmla="*/ 5882489 w 8071474"/>
              <a:gd name="connsiteY449" fmla="*/ 4875848 h 6858000"/>
              <a:gd name="connsiteX450" fmla="*/ 5886036 w 8071474"/>
              <a:gd name="connsiteY450" fmla="*/ 4880928 h 6858000"/>
              <a:gd name="connsiteX451" fmla="*/ 5889287 w 8071474"/>
              <a:gd name="connsiteY451" fmla="*/ 4885690 h 6858000"/>
              <a:gd name="connsiteX452" fmla="*/ 5892243 w 8071474"/>
              <a:gd name="connsiteY452" fmla="*/ 4891088 h 6858000"/>
              <a:gd name="connsiteX453" fmla="*/ 5895199 w 8071474"/>
              <a:gd name="connsiteY453" fmla="*/ 4897120 h 6858000"/>
              <a:gd name="connsiteX454" fmla="*/ 5897268 w 8071474"/>
              <a:gd name="connsiteY454" fmla="*/ 4902518 h 6858000"/>
              <a:gd name="connsiteX455" fmla="*/ 5899336 w 8071474"/>
              <a:gd name="connsiteY455" fmla="*/ 4908233 h 6858000"/>
              <a:gd name="connsiteX456" fmla="*/ 5901701 w 8071474"/>
              <a:gd name="connsiteY456" fmla="*/ 4913948 h 6858000"/>
              <a:gd name="connsiteX457" fmla="*/ 5902883 w 8071474"/>
              <a:gd name="connsiteY457" fmla="*/ 4919663 h 6858000"/>
              <a:gd name="connsiteX458" fmla="*/ 5904066 w 8071474"/>
              <a:gd name="connsiteY458" fmla="*/ 4925695 h 6858000"/>
              <a:gd name="connsiteX459" fmla="*/ 5905248 w 8071474"/>
              <a:gd name="connsiteY459" fmla="*/ 4931410 h 6858000"/>
              <a:gd name="connsiteX460" fmla="*/ 5905840 w 8071474"/>
              <a:gd name="connsiteY460" fmla="*/ 4937443 h 6858000"/>
              <a:gd name="connsiteX461" fmla="*/ 5906135 w 8071474"/>
              <a:gd name="connsiteY461" fmla="*/ 4943475 h 6858000"/>
              <a:gd name="connsiteX462" fmla="*/ 5906726 w 8071474"/>
              <a:gd name="connsiteY462" fmla="*/ 4949508 h 6858000"/>
              <a:gd name="connsiteX463" fmla="*/ 5906135 w 8071474"/>
              <a:gd name="connsiteY463" fmla="*/ 4955223 h 6858000"/>
              <a:gd name="connsiteX464" fmla="*/ 5905840 w 8071474"/>
              <a:gd name="connsiteY464" fmla="*/ 4961255 h 6858000"/>
              <a:gd name="connsiteX465" fmla="*/ 5905248 w 8071474"/>
              <a:gd name="connsiteY465" fmla="*/ 4967288 h 6858000"/>
              <a:gd name="connsiteX466" fmla="*/ 5904066 w 8071474"/>
              <a:gd name="connsiteY466" fmla="*/ 4973003 h 6858000"/>
              <a:gd name="connsiteX467" fmla="*/ 5902883 w 8071474"/>
              <a:gd name="connsiteY467" fmla="*/ 4979035 h 6858000"/>
              <a:gd name="connsiteX468" fmla="*/ 5901701 w 8071474"/>
              <a:gd name="connsiteY468" fmla="*/ 4985068 h 6858000"/>
              <a:gd name="connsiteX469" fmla="*/ 5899336 w 8071474"/>
              <a:gd name="connsiteY469" fmla="*/ 4990783 h 6858000"/>
              <a:gd name="connsiteX470" fmla="*/ 5897268 w 8071474"/>
              <a:gd name="connsiteY470" fmla="*/ 4996180 h 6858000"/>
              <a:gd name="connsiteX471" fmla="*/ 5895199 w 8071474"/>
              <a:gd name="connsiteY471" fmla="*/ 5001895 h 6858000"/>
              <a:gd name="connsiteX472" fmla="*/ 5892243 w 8071474"/>
              <a:gd name="connsiteY472" fmla="*/ 5007293 h 6858000"/>
              <a:gd name="connsiteX473" fmla="*/ 5889287 w 8071474"/>
              <a:gd name="connsiteY473" fmla="*/ 5012690 h 6858000"/>
              <a:gd name="connsiteX474" fmla="*/ 5886036 w 8071474"/>
              <a:gd name="connsiteY474" fmla="*/ 5018088 h 6858000"/>
              <a:gd name="connsiteX475" fmla="*/ 5882489 w 8071474"/>
              <a:gd name="connsiteY475" fmla="*/ 5023168 h 6858000"/>
              <a:gd name="connsiteX476" fmla="*/ 5878646 w 8071474"/>
              <a:gd name="connsiteY476" fmla="*/ 5028248 h 6858000"/>
              <a:gd name="connsiteX477" fmla="*/ 5874509 w 8071474"/>
              <a:gd name="connsiteY477" fmla="*/ 5032693 h 6858000"/>
              <a:gd name="connsiteX478" fmla="*/ 5870075 w 8071474"/>
              <a:gd name="connsiteY478" fmla="*/ 5037455 h 6858000"/>
              <a:gd name="connsiteX479" fmla="*/ 5865346 w 8071474"/>
              <a:gd name="connsiteY479" fmla="*/ 5041900 h 6858000"/>
              <a:gd name="connsiteX480" fmla="*/ 5860617 w 8071474"/>
              <a:gd name="connsiteY480" fmla="*/ 5046028 h 6858000"/>
              <a:gd name="connsiteX481" fmla="*/ 5855592 w 8071474"/>
              <a:gd name="connsiteY481" fmla="*/ 5050155 h 6858000"/>
              <a:gd name="connsiteX482" fmla="*/ 5850567 w 8071474"/>
              <a:gd name="connsiteY482" fmla="*/ 5053648 h 6858000"/>
              <a:gd name="connsiteX483" fmla="*/ 5845247 w 8071474"/>
              <a:gd name="connsiteY483" fmla="*/ 5056823 h 6858000"/>
              <a:gd name="connsiteX484" fmla="*/ 5839926 w 8071474"/>
              <a:gd name="connsiteY484" fmla="*/ 5059680 h 6858000"/>
              <a:gd name="connsiteX485" fmla="*/ 5834311 w 8071474"/>
              <a:gd name="connsiteY485" fmla="*/ 5062538 h 6858000"/>
              <a:gd name="connsiteX486" fmla="*/ 5828695 w 8071474"/>
              <a:gd name="connsiteY486" fmla="*/ 5064760 h 6858000"/>
              <a:gd name="connsiteX487" fmla="*/ 5823375 w 8071474"/>
              <a:gd name="connsiteY487" fmla="*/ 5066983 h 6858000"/>
              <a:gd name="connsiteX488" fmla="*/ 5817463 w 8071474"/>
              <a:gd name="connsiteY488" fmla="*/ 5069205 h 6858000"/>
              <a:gd name="connsiteX489" fmla="*/ 5811552 w 8071474"/>
              <a:gd name="connsiteY489" fmla="*/ 5070475 h 6858000"/>
              <a:gd name="connsiteX490" fmla="*/ 5805640 w 8071474"/>
              <a:gd name="connsiteY490" fmla="*/ 5071428 h 6858000"/>
              <a:gd name="connsiteX491" fmla="*/ 5800024 w 8071474"/>
              <a:gd name="connsiteY491" fmla="*/ 5072698 h 6858000"/>
              <a:gd name="connsiteX492" fmla="*/ 5793817 w 8071474"/>
              <a:gd name="connsiteY492" fmla="*/ 5073333 h 6858000"/>
              <a:gd name="connsiteX493" fmla="*/ 5787610 w 8071474"/>
              <a:gd name="connsiteY493" fmla="*/ 5073650 h 6858000"/>
              <a:gd name="connsiteX494" fmla="*/ 5781994 w 8071474"/>
              <a:gd name="connsiteY494" fmla="*/ 5073968 h 6858000"/>
              <a:gd name="connsiteX495" fmla="*/ 5775787 w 8071474"/>
              <a:gd name="connsiteY495" fmla="*/ 5073650 h 6858000"/>
              <a:gd name="connsiteX496" fmla="*/ 5770171 w 8071474"/>
              <a:gd name="connsiteY496" fmla="*/ 5073333 h 6858000"/>
              <a:gd name="connsiteX497" fmla="*/ 5763965 w 8071474"/>
              <a:gd name="connsiteY497" fmla="*/ 5072698 h 6858000"/>
              <a:gd name="connsiteX498" fmla="*/ 5758349 w 8071474"/>
              <a:gd name="connsiteY498" fmla="*/ 5071428 h 6858000"/>
              <a:gd name="connsiteX499" fmla="*/ 5752141 w 8071474"/>
              <a:gd name="connsiteY499" fmla="*/ 5070475 h 6858000"/>
              <a:gd name="connsiteX500" fmla="*/ 5746526 w 8071474"/>
              <a:gd name="connsiteY500" fmla="*/ 5069205 h 6858000"/>
              <a:gd name="connsiteX501" fmla="*/ 5740614 w 8071474"/>
              <a:gd name="connsiteY501" fmla="*/ 5066983 h 6858000"/>
              <a:gd name="connsiteX502" fmla="*/ 5734998 w 8071474"/>
              <a:gd name="connsiteY502" fmla="*/ 5064760 h 6858000"/>
              <a:gd name="connsiteX503" fmla="*/ 5729382 w 8071474"/>
              <a:gd name="connsiteY503" fmla="*/ 5062538 h 6858000"/>
              <a:gd name="connsiteX504" fmla="*/ 5723767 w 8071474"/>
              <a:gd name="connsiteY504" fmla="*/ 5059680 h 6858000"/>
              <a:gd name="connsiteX505" fmla="*/ 5718446 w 8071474"/>
              <a:gd name="connsiteY505" fmla="*/ 5056823 h 6858000"/>
              <a:gd name="connsiteX506" fmla="*/ 5713421 w 8071474"/>
              <a:gd name="connsiteY506" fmla="*/ 5053648 h 6858000"/>
              <a:gd name="connsiteX507" fmla="*/ 5708396 w 8071474"/>
              <a:gd name="connsiteY507" fmla="*/ 5050155 h 6858000"/>
              <a:gd name="connsiteX508" fmla="*/ 5703372 w 8071474"/>
              <a:gd name="connsiteY508" fmla="*/ 5046028 h 6858000"/>
              <a:gd name="connsiteX509" fmla="*/ 5698347 w 8071474"/>
              <a:gd name="connsiteY509" fmla="*/ 5041900 h 6858000"/>
              <a:gd name="connsiteX510" fmla="*/ 5693618 w 8071474"/>
              <a:gd name="connsiteY510" fmla="*/ 5037455 h 6858000"/>
              <a:gd name="connsiteX511" fmla="*/ 5598148 w 8071474"/>
              <a:gd name="connsiteY511" fmla="*/ 4941888 h 6858000"/>
              <a:gd name="connsiteX512" fmla="*/ 5490560 w 8071474"/>
              <a:gd name="connsiteY512" fmla="*/ 4834573 h 6858000"/>
              <a:gd name="connsiteX513" fmla="*/ 5485830 w 8071474"/>
              <a:gd name="connsiteY513" fmla="*/ 4830128 h 6858000"/>
              <a:gd name="connsiteX514" fmla="*/ 5481397 w 8071474"/>
              <a:gd name="connsiteY514" fmla="*/ 4826000 h 6858000"/>
              <a:gd name="connsiteX515" fmla="*/ 5476372 w 8071474"/>
              <a:gd name="connsiteY515" fmla="*/ 4821873 h 6858000"/>
              <a:gd name="connsiteX516" fmla="*/ 5471348 w 8071474"/>
              <a:gd name="connsiteY516" fmla="*/ 4818380 h 6858000"/>
              <a:gd name="connsiteX517" fmla="*/ 5465732 w 8071474"/>
              <a:gd name="connsiteY517" fmla="*/ 4815205 h 6858000"/>
              <a:gd name="connsiteX518" fmla="*/ 5460411 w 8071474"/>
              <a:gd name="connsiteY518" fmla="*/ 4812348 h 6858000"/>
              <a:gd name="connsiteX519" fmla="*/ 5455091 w 8071474"/>
              <a:gd name="connsiteY519" fmla="*/ 4809173 h 6858000"/>
              <a:gd name="connsiteX520" fmla="*/ 5449475 w 8071474"/>
              <a:gd name="connsiteY520" fmla="*/ 4807268 h 6858000"/>
              <a:gd name="connsiteX521" fmla="*/ 5443563 w 8071474"/>
              <a:gd name="connsiteY521" fmla="*/ 4805045 h 6858000"/>
              <a:gd name="connsiteX522" fmla="*/ 5437948 w 8071474"/>
              <a:gd name="connsiteY522" fmla="*/ 4802823 h 6858000"/>
              <a:gd name="connsiteX523" fmla="*/ 5432036 w 8071474"/>
              <a:gd name="connsiteY523" fmla="*/ 4801553 h 6858000"/>
              <a:gd name="connsiteX524" fmla="*/ 5426420 w 8071474"/>
              <a:gd name="connsiteY524" fmla="*/ 4800283 h 6858000"/>
              <a:gd name="connsiteX525" fmla="*/ 5420509 w 8071474"/>
              <a:gd name="connsiteY525" fmla="*/ 4799330 h 6858000"/>
              <a:gd name="connsiteX526" fmla="*/ 5414597 w 8071474"/>
              <a:gd name="connsiteY526" fmla="*/ 4798695 h 6858000"/>
              <a:gd name="connsiteX527" fmla="*/ 5408391 w 8071474"/>
              <a:gd name="connsiteY527" fmla="*/ 4798060 h 6858000"/>
              <a:gd name="connsiteX528" fmla="*/ 5402775 w 8071474"/>
              <a:gd name="connsiteY528" fmla="*/ 4797743 h 6858000"/>
              <a:gd name="connsiteX529" fmla="*/ 5396568 w 8071474"/>
              <a:gd name="connsiteY529" fmla="*/ 4798060 h 6858000"/>
              <a:gd name="connsiteX530" fmla="*/ 5390361 w 8071474"/>
              <a:gd name="connsiteY530" fmla="*/ 4798695 h 6858000"/>
              <a:gd name="connsiteX531" fmla="*/ 5384745 w 8071474"/>
              <a:gd name="connsiteY531" fmla="*/ 4799330 h 6858000"/>
              <a:gd name="connsiteX532" fmla="*/ 5378538 w 8071474"/>
              <a:gd name="connsiteY532" fmla="*/ 4800283 h 6858000"/>
              <a:gd name="connsiteX533" fmla="*/ 5372922 w 8071474"/>
              <a:gd name="connsiteY533" fmla="*/ 4801553 h 6858000"/>
              <a:gd name="connsiteX534" fmla="*/ 5367010 w 8071474"/>
              <a:gd name="connsiteY534" fmla="*/ 4802823 h 6858000"/>
              <a:gd name="connsiteX535" fmla="*/ 5361394 w 8071474"/>
              <a:gd name="connsiteY535" fmla="*/ 4805045 h 6858000"/>
              <a:gd name="connsiteX536" fmla="*/ 5355483 w 8071474"/>
              <a:gd name="connsiteY536" fmla="*/ 4807268 h 6858000"/>
              <a:gd name="connsiteX537" fmla="*/ 5350163 w 8071474"/>
              <a:gd name="connsiteY537" fmla="*/ 4809173 h 6858000"/>
              <a:gd name="connsiteX538" fmla="*/ 5344547 w 8071474"/>
              <a:gd name="connsiteY538" fmla="*/ 4812348 h 6858000"/>
              <a:gd name="connsiteX539" fmla="*/ 5338931 w 8071474"/>
              <a:gd name="connsiteY539" fmla="*/ 4815205 h 6858000"/>
              <a:gd name="connsiteX540" fmla="*/ 5333906 w 8071474"/>
              <a:gd name="connsiteY540" fmla="*/ 4818380 h 6858000"/>
              <a:gd name="connsiteX541" fmla="*/ 5328881 w 8071474"/>
              <a:gd name="connsiteY541" fmla="*/ 4821873 h 6858000"/>
              <a:gd name="connsiteX542" fmla="*/ 5323857 w 8071474"/>
              <a:gd name="connsiteY542" fmla="*/ 4826000 h 6858000"/>
              <a:gd name="connsiteX543" fmla="*/ 5318832 w 8071474"/>
              <a:gd name="connsiteY543" fmla="*/ 4830128 h 6858000"/>
              <a:gd name="connsiteX544" fmla="*/ 5314398 w 8071474"/>
              <a:gd name="connsiteY544" fmla="*/ 4834573 h 6858000"/>
              <a:gd name="connsiteX545" fmla="*/ 5307305 w 8071474"/>
              <a:gd name="connsiteY545" fmla="*/ 4841875 h 6858000"/>
              <a:gd name="connsiteX546" fmla="*/ 5301393 w 8071474"/>
              <a:gd name="connsiteY546" fmla="*/ 4849813 h 6858000"/>
              <a:gd name="connsiteX547" fmla="*/ 5295482 w 8071474"/>
              <a:gd name="connsiteY547" fmla="*/ 4858068 h 6858000"/>
              <a:gd name="connsiteX548" fmla="*/ 5291048 w 8071474"/>
              <a:gd name="connsiteY548" fmla="*/ 4867275 h 6858000"/>
              <a:gd name="connsiteX549" fmla="*/ 5286910 w 8071474"/>
              <a:gd name="connsiteY549" fmla="*/ 4875848 h 6858000"/>
              <a:gd name="connsiteX550" fmla="*/ 5283659 w 8071474"/>
              <a:gd name="connsiteY550" fmla="*/ 4885055 h 6858000"/>
              <a:gd name="connsiteX551" fmla="*/ 5281294 w 8071474"/>
              <a:gd name="connsiteY551" fmla="*/ 4894580 h 6858000"/>
              <a:gd name="connsiteX552" fmla="*/ 5279521 w 8071474"/>
              <a:gd name="connsiteY552" fmla="*/ 4903788 h 6858000"/>
              <a:gd name="connsiteX553" fmla="*/ 5278339 w 8071474"/>
              <a:gd name="connsiteY553" fmla="*/ 4913630 h 6858000"/>
              <a:gd name="connsiteX554" fmla="*/ 5278339 w 8071474"/>
              <a:gd name="connsiteY554" fmla="*/ 4923155 h 6858000"/>
              <a:gd name="connsiteX555" fmla="*/ 5278634 w 8071474"/>
              <a:gd name="connsiteY555" fmla="*/ 4932998 h 6858000"/>
              <a:gd name="connsiteX556" fmla="*/ 5279816 w 8071474"/>
              <a:gd name="connsiteY556" fmla="*/ 4942205 h 6858000"/>
              <a:gd name="connsiteX557" fmla="*/ 5281885 w 8071474"/>
              <a:gd name="connsiteY557" fmla="*/ 4952048 h 6858000"/>
              <a:gd name="connsiteX558" fmla="*/ 5284546 w 8071474"/>
              <a:gd name="connsiteY558" fmla="*/ 4960938 h 6858000"/>
              <a:gd name="connsiteX559" fmla="*/ 5288092 w 8071474"/>
              <a:gd name="connsiteY559" fmla="*/ 4970145 h 6858000"/>
              <a:gd name="connsiteX560" fmla="*/ 5291935 w 8071474"/>
              <a:gd name="connsiteY560" fmla="*/ 4979353 h 6858000"/>
              <a:gd name="connsiteX561" fmla="*/ 5583665 w 8071474"/>
              <a:gd name="connsiteY561" fmla="*/ 5270500 h 6858000"/>
              <a:gd name="connsiteX562" fmla="*/ 5588098 w 8071474"/>
              <a:gd name="connsiteY562" fmla="*/ 5275263 h 6858000"/>
              <a:gd name="connsiteX563" fmla="*/ 5592237 w 8071474"/>
              <a:gd name="connsiteY563" fmla="*/ 5280343 h 6858000"/>
              <a:gd name="connsiteX564" fmla="*/ 5595784 w 8071474"/>
              <a:gd name="connsiteY564" fmla="*/ 5284788 h 6858000"/>
              <a:gd name="connsiteX565" fmla="*/ 5599626 w 8071474"/>
              <a:gd name="connsiteY565" fmla="*/ 5290185 h 6858000"/>
              <a:gd name="connsiteX566" fmla="*/ 5602582 w 8071474"/>
              <a:gd name="connsiteY566" fmla="*/ 5295265 h 6858000"/>
              <a:gd name="connsiteX567" fmla="*/ 5605833 w 8071474"/>
              <a:gd name="connsiteY567" fmla="*/ 5300663 h 6858000"/>
              <a:gd name="connsiteX568" fmla="*/ 5608493 w 8071474"/>
              <a:gd name="connsiteY568" fmla="*/ 5306060 h 6858000"/>
              <a:gd name="connsiteX569" fmla="*/ 5610857 w 8071474"/>
              <a:gd name="connsiteY569" fmla="*/ 5311775 h 6858000"/>
              <a:gd name="connsiteX570" fmla="*/ 5613222 w 8071474"/>
              <a:gd name="connsiteY570" fmla="*/ 5317490 h 6858000"/>
              <a:gd name="connsiteX571" fmla="*/ 5614996 w 8071474"/>
              <a:gd name="connsiteY571" fmla="*/ 5323523 h 6858000"/>
              <a:gd name="connsiteX572" fmla="*/ 5616474 w 8071474"/>
              <a:gd name="connsiteY572" fmla="*/ 5329238 h 6858000"/>
              <a:gd name="connsiteX573" fmla="*/ 5617656 w 8071474"/>
              <a:gd name="connsiteY573" fmla="*/ 5334953 h 6858000"/>
              <a:gd name="connsiteX574" fmla="*/ 5618838 w 8071474"/>
              <a:gd name="connsiteY574" fmla="*/ 5340985 h 6858000"/>
              <a:gd name="connsiteX575" fmla="*/ 5619725 w 8071474"/>
              <a:gd name="connsiteY575" fmla="*/ 5346700 h 6858000"/>
              <a:gd name="connsiteX576" fmla="*/ 5620021 w 8071474"/>
              <a:gd name="connsiteY576" fmla="*/ 5352733 h 6858000"/>
              <a:gd name="connsiteX577" fmla="*/ 5620021 w 8071474"/>
              <a:gd name="connsiteY577" fmla="*/ 5359083 h 6858000"/>
              <a:gd name="connsiteX578" fmla="*/ 5620021 w 8071474"/>
              <a:gd name="connsiteY578" fmla="*/ 5364798 h 6858000"/>
              <a:gd name="connsiteX579" fmla="*/ 5619725 w 8071474"/>
              <a:gd name="connsiteY579" fmla="*/ 5370830 h 6858000"/>
              <a:gd name="connsiteX580" fmla="*/ 5618838 w 8071474"/>
              <a:gd name="connsiteY580" fmla="*/ 5376545 h 6858000"/>
              <a:gd name="connsiteX581" fmla="*/ 5617656 w 8071474"/>
              <a:gd name="connsiteY581" fmla="*/ 5382578 h 6858000"/>
              <a:gd name="connsiteX582" fmla="*/ 5616474 w 8071474"/>
              <a:gd name="connsiteY582" fmla="*/ 5388293 h 6858000"/>
              <a:gd name="connsiteX583" fmla="*/ 5614996 w 8071474"/>
              <a:gd name="connsiteY583" fmla="*/ 5394008 h 6858000"/>
              <a:gd name="connsiteX584" fmla="*/ 5613222 w 8071474"/>
              <a:gd name="connsiteY584" fmla="*/ 5400040 h 6858000"/>
              <a:gd name="connsiteX585" fmla="*/ 5610857 w 8071474"/>
              <a:gd name="connsiteY585" fmla="*/ 5405755 h 6858000"/>
              <a:gd name="connsiteX586" fmla="*/ 5608493 w 8071474"/>
              <a:gd name="connsiteY586" fmla="*/ 5411470 h 6858000"/>
              <a:gd name="connsiteX587" fmla="*/ 5605833 w 8071474"/>
              <a:gd name="connsiteY587" fmla="*/ 5416868 h 6858000"/>
              <a:gd name="connsiteX588" fmla="*/ 5602582 w 8071474"/>
              <a:gd name="connsiteY588" fmla="*/ 5422265 h 6858000"/>
              <a:gd name="connsiteX589" fmla="*/ 5599626 w 8071474"/>
              <a:gd name="connsiteY589" fmla="*/ 5427663 h 6858000"/>
              <a:gd name="connsiteX590" fmla="*/ 5595784 w 8071474"/>
              <a:gd name="connsiteY590" fmla="*/ 5432743 h 6858000"/>
              <a:gd name="connsiteX591" fmla="*/ 5592237 w 8071474"/>
              <a:gd name="connsiteY591" fmla="*/ 5437505 h 6858000"/>
              <a:gd name="connsiteX592" fmla="*/ 5588098 w 8071474"/>
              <a:gd name="connsiteY592" fmla="*/ 5442268 h 6858000"/>
              <a:gd name="connsiteX593" fmla="*/ 5583665 w 8071474"/>
              <a:gd name="connsiteY593" fmla="*/ 5447030 h 6858000"/>
              <a:gd name="connsiteX594" fmla="*/ 5578936 w 8071474"/>
              <a:gd name="connsiteY594" fmla="*/ 5451158 h 6858000"/>
              <a:gd name="connsiteX595" fmla="*/ 5573911 w 8071474"/>
              <a:gd name="connsiteY595" fmla="*/ 5455603 h 6858000"/>
              <a:gd name="connsiteX596" fmla="*/ 5569182 w 8071474"/>
              <a:gd name="connsiteY596" fmla="*/ 5459095 h 6858000"/>
              <a:gd name="connsiteX597" fmla="*/ 5563862 w 8071474"/>
              <a:gd name="connsiteY597" fmla="*/ 5462905 h 6858000"/>
              <a:gd name="connsiteX598" fmla="*/ 5558837 w 8071474"/>
              <a:gd name="connsiteY598" fmla="*/ 5466080 h 6858000"/>
              <a:gd name="connsiteX599" fmla="*/ 5553517 w 8071474"/>
              <a:gd name="connsiteY599" fmla="*/ 5469255 h 6858000"/>
              <a:gd name="connsiteX600" fmla="*/ 5548196 w 8071474"/>
              <a:gd name="connsiteY600" fmla="*/ 5471795 h 6858000"/>
              <a:gd name="connsiteX601" fmla="*/ 5542285 w 8071474"/>
              <a:gd name="connsiteY601" fmla="*/ 5474335 h 6858000"/>
              <a:gd name="connsiteX602" fmla="*/ 5536964 w 8071474"/>
              <a:gd name="connsiteY602" fmla="*/ 5476558 h 6858000"/>
              <a:gd name="connsiteX603" fmla="*/ 5531348 w 8071474"/>
              <a:gd name="connsiteY603" fmla="*/ 5478145 h 6858000"/>
              <a:gd name="connsiteX604" fmla="*/ 5525437 w 8071474"/>
              <a:gd name="connsiteY604" fmla="*/ 5479733 h 6858000"/>
              <a:gd name="connsiteX605" fmla="*/ 5519230 w 8071474"/>
              <a:gd name="connsiteY605" fmla="*/ 5481003 h 6858000"/>
              <a:gd name="connsiteX606" fmla="*/ 5513614 w 8071474"/>
              <a:gd name="connsiteY606" fmla="*/ 5482273 h 6858000"/>
              <a:gd name="connsiteX607" fmla="*/ 5507999 w 8071474"/>
              <a:gd name="connsiteY607" fmla="*/ 5482908 h 6858000"/>
              <a:gd name="connsiteX608" fmla="*/ 5501791 w 8071474"/>
              <a:gd name="connsiteY608" fmla="*/ 5483225 h 6858000"/>
              <a:gd name="connsiteX609" fmla="*/ 5495585 w 8071474"/>
              <a:gd name="connsiteY609" fmla="*/ 5483543 h 6858000"/>
              <a:gd name="connsiteX610" fmla="*/ 6873545 w 8071474"/>
              <a:gd name="connsiteY610" fmla="*/ 6858000 h 6858000"/>
              <a:gd name="connsiteX611" fmla="*/ 8071474 w 8071474"/>
              <a:gd name="connsiteY6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</a:cxnLst>
            <a:rect l="l" t="t" r="r" b="b"/>
            <a:pathLst>
              <a:path w="8071474" h="6858000">
                <a:moveTo>
                  <a:pt x="8071474" y="0"/>
                </a:moveTo>
                <a:lnTo>
                  <a:pt x="0" y="0"/>
                </a:lnTo>
                <a:lnTo>
                  <a:pt x="692823" y="691198"/>
                </a:lnTo>
                <a:lnTo>
                  <a:pt x="691345" y="683895"/>
                </a:lnTo>
                <a:lnTo>
                  <a:pt x="690754" y="676275"/>
                </a:lnTo>
                <a:lnTo>
                  <a:pt x="690754" y="669290"/>
                </a:lnTo>
                <a:lnTo>
                  <a:pt x="690754" y="661988"/>
                </a:lnTo>
                <a:lnTo>
                  <a:pt x="691345" y="654368"/>
                </a:lnTo>
                <a:lnTo>
                  <a:pt x="692527" y="647383"/>
                </a:lnTo>
                <a:lnTo>
                  <a:pt x="694005" y="640080"/>
                </a:lnTo>
                <a:lnTo>
                  <a:pt x="695778" y="633095"/>
                </a:lnTo>
                <a:lnTo>
                  <a:pt x="698143" y="625793"/>
                </a:lnTo>
                <a:lnTo>
                  <a:pt x="700803" y="618808"/>
                </a:lnTo>
                <a:lnTo>
                  <a:pt x="704054" y="612140"/>
                </a:lnTo>
                <a:lnTo>
                  <a:pt x="707601" y="605790"/>
                </a:lnTo>
                <a:lnTo>
                  <a:pt x="712035" y="599123"/>
                </a:lnTo>
                <a:lnTo>
                  <a:pt x="716173" y="592773"/>
                </a:lnTo>
                <a:lnTo>
                  <a:pt x="721198" y="587058"/>
                </a:lnTo>
                <a:lnTo>
                  <a:pt x="726518" y="581343"/>
                </a:lnTo>
                <a:lnTo>
                  <a:pt x="731247" y="576898"/>
                </a:lnTo>
                <a:lnTo>
                  <a:pt x="735976" y="572453"/>
                </a:lnTo>
                <a:lnTo>
                  <a:pt x="741001" y="568960"/>
                </a:lnTo>
                <a:lnTo>
                  <a:pt x="746026" y="565468"/>
                </a:lnTo>
                <a:lnTo>
                  <a:pt x="751050" y="562293"/>
                </a:lnTo>
                <a:lnTo>
                  <a:pt x="756371" y="558800"/>
                </a:lnTo>
                <a:lnTo>
                  <a:pt x="761691" y="556578"/>
                </a:lnTo>
                <a:lnTo>
                  <a:pt x="767602" y="554038"/>
                </a:lnTo>
                <a:lnTo>
                  <a:pt x="772923" y="551815"/>
                </a:lnTo>
                <a:lnTo>
                  <a:pt x="778834" y="549910"/>
                </a:lnTo>
                <a:lnTo>
                  <a:pt x="784450" y="548640"/>
                </a:lnTo>
                <a:lnTo>
                  <a:pt x="790066" y="547370"/>
                </a:lnTo>
                <a:lnTo>
                  <a:pt x="795977" y="546418"/>
                </a:lnTo>
                <a:lnTo>
                  <a:pt x="802184" y="545783"/>
                </a:lnTo>
                <a:lnTo>
                  <a:pt x="807800" y="545465"/>
                </a:lnTo>
                <a:lnTo>
                  <a:pt x="814007" y="544830"/>
                </a:lnTo>
                <a:lnTo>
                  <a:pt x="819623" y="545465"/>
                </a:lnTo>
                <a:lnTo>
                  <a:pt x="825830" y="545783"/>
                </a:lnTo>
                <a:lnTo>
                  <a:pt x="831446" y="546418"/>
                </a:lnTo>
                <a:lnTo>
                  <a:pt x="837358" y="547370"/>
                </a:lnTo>
                <a:lnTo>
                  <a:pt x="842974" y="548640"/>
                </a:lnTo>
                <a:lnTo>
                  <a:pt x="848885" y="549910"/>
                </a:lnTo>
                <a:lnTo>
                  <a:pt x="854501" y="551815"/>
                </a:lnTo>
                <a:lnTo>
                  <a:pt x="860117" y="554038"/>
                </a:lnTo>
                <a:lnTo>
                  <a:pt x="865733" y="556578"/>
                </a:lnTo>
                <a:lnTo>
                  <a:pt x="871053" y="558800"/>
                </a:lnTo>
                <a:lnTo>
                  <a:pt x="876373" y="562293"/>
                </a:lnTo>
                <a:lnTo>
                  <a:pt x="881398" y="565468"/>
                </a:lnTo>
                <a:lnTo>
                  <a:pt x="886718" y="568960"/>
                </a:lnTo>
                <a:lnTo>
                  <a:pt x="891447" y="572453"/>
                </a:lnTo>
                <a:lnTo>
                  <a:pt x="896177" y="576898"/>
                </a:lnTo>
                <a:lnTo>
                  <a:pt x="900906" y="581343"/>
                </a:lnTo>
                <a:lnTo>
                  <a:pt x="1431459" y="1111568"/>
                </a:lnTo>
                <a:lnTo>
                  <a:pt x="2394731" y="2074863"/>
                </a:lnTo>
                <a:lnTo>
                  <a:pt x="2399164" y="2079308"/>
                </a:lnTo>
                <a:lnTo>
                  <a:pt x="2404189" y="2083435"/>
                </a:lnTo>
                <a:lnTo>
                  <a:pt x="2408918" y="2087245"/>
                </a:lnTo>
                <a:lnTo>
                  <a:pt x="2413943" y="2090738"/>
                </a:lnTo>
                <a:lnTo>
                  <a:pt x="2419263" y="2093913"/>
                </a:lnTo>
                <a:lnTo>
                  <a:pt x="2424583" y="2096770"/>
                </a:lnTo>
                <a:lnTo>
                  <a:pt x="2430199" y="2099628"/>
                </a:lnTo>
                <a:lnTo>
                  <a:pt x="2435520" y="2101850"/>
                </a:lnTo>
                <a:lnTo>
                  <a:pt x="2441136" y="2104073"/>
                </a:lnTo>
                <a:lnTo>
                  <a:pt x="2447047" y="2105660"/>
                </a:lnTo>
                <a:lnTo>
                  <a:pt x="2452663" y="2107565"/>
                </a:lnTo>
                <a:lnTo>
                  <a:pt x="2458574" y="2108518"/>
                </a:lnTo>
                <a:lnTo>
                  <a:pt x="2464190" y="2109788"/>
                </a:lnTo>
                <a:lnTo>
                  <a:pt x="2469806" y="2110423"/>
                </a:lnTo>
                <a:lnTo>
                  <a:pt x="2476013" y="2110740"/>
                </a:lnTo>
                <a:lnTo>
                  <a:pt x="2481925" y="2111058"/>
                </a:lnTo>
                <a:lnTo>
                  <a:pt x="2487836" y="2110740"/>
                </a:lnTo>
                <a:lnTo>
                  <a:pt x="2493747" y="2110423"/>
                </a:lnTo>
                <a:lnTo>
                  <a:pt x="2499363" y="2109788"/>
                </a:lnTo>
                <a:lnTo>
                  <a:pt x="2505570" y="2108518"/>
                </a:lnTo>
                <a:lnTo>
                  <a:pt x="2511186" y="2107565"/>
                </a:lnTo>
                <a:lnTo>
                  <a:pt x="2517098" y="2105660"/>
                </a:lnTo>
                <a:lnTo>
                  <a:pt x="2522714" y="2104073"/>
                </a:lnTo>
                <a:lnTo>
                  <a:pt x="2528034" y="2101850"/>
                </a:lnTo>
                <a:lnTo>
                  <a:pt x="2533945" y="2099628"/>
                </a:lnTo>
                <a:lnTo>
                  <a:pt x="2539266" y="2096770"/>
                </a:lnTo>
                <a:lnTo>
                  <a:pt x="2544290" y="2093913"/>
                </a:lnTo>
                <a:lnTo>
                  <a:pt x="2549611" y="2090738"/>
                </a:lnTo>
                <a:lnTo>
                  <a:pt x="2554635" y="2087245"/>
                </a:lnTo>
                <a:lnTo>
                  <a:pt x="2559660" y="2083435"/>
                </a:lnTo>
                <a:lnTo>
                  <a:pt x="2564389" y="2079308"/>
                </a:lnTo>
                <a:lnTo>
                  <a:pt x="2569119" y="2074863"/>
                </a:lnTo>
                <a:lnTo>
                  <a:pt x="2573257" y="2070100"/>
                </a:lnTo>
                <a:lnTo>
                  <a:pt x="2577395" y="2065655"/>
                </a:lnTo>
                <a:lnTo>
                  <a:pt x="2581237" y="2060575"/>
                </a:lnTo>
                <a:lnTo>
                  <a:pt x="2584784" y="2055495"/>
                </a:lnTo>
                <a:lnTo>
                  <a:pt x="2588035" y="2050415"/>
                </a:lnTo>
                <a:lnTo>
                  <a:pt x="2590991" y="2045018"/>
                </a:lnTo>
                <a:lnTo>
                  <a:pt x="2593651" y="2039620"/>
                </a:lnTo>
                <a:lnTo>
                  <a:pt x="2596016" y="2034223"/>
                </a:lnTo>
                <a:lnTo>
                  <a:pt x="2598085" y="2028508"/>
                </a:lnTo>
                <a:lnTo>
                  <a:pt x="2599858" y="2022793"/>
                </a:lnTo>
                <a:lnTo>
                  <a:pt x="2601336" y="2017078"/>
                </a:lnTo>
                <a:lnTo>
                  <a:pt x="2602814" y="2011363"/>
                </a:lnTo>
                <a:lnTo>
                  <a:pt x="2603996" y="2005648"/>
                </a:lnTo>
                <a:lnTo>
                  <a:pt x="2604587" y="1999615"/>
                </a:lnTo>
                <a:cubicBezTo>
                  <a:pt x="2604686" y="1997604"/>
                  <a:pt x="2604784" y="1995594"/>
                  <a:pt x="2604883" y="1993583"/>
                </a:cubicBezTo>
                <a:lnTo>
                  <a:pt x="2604883" y="1987550"/>
                </a:lnTo>
                <a:lnTo>
                  <a:pt x="2604883" y="1981835"/>
                </a:lnTo>
                <a:cubicBezTo>
                  <a:pt x="2604784" y="1979930"/>
                  <a:pt x="2604686" y="1978025"/>
                  <a:pt x="2604587" y="1976120"/>
                </a:cubicBezTo>
                <a:lnTo>
                  <a:pt x="2603996" y="1970088"/>
                </a:lnTo>
                <a:lnTo>
                  <a:pt x="2602814" y="1964373"/>
                </a:lnTo>
                <a:lnTo>
                  <a:pt x="2601336" y="1958658"/>
                </a:lnTo>
                <a:lnTo>
                  <a:pt x="2599858" y="1952625"/>
                </a:lnTo>
                <a:lnTo>
                  <a:pt x="2598085" y="1946910"/>
                </a:lnTo>
                <a:lnTo>
                  <a:pt x="2596016" y="1941195"/>
                </a:lnTo>
                <a:lnTo>
                  <a:pt x="2593651" y="1935798"/>
                </a:lnTo>
                <a:lnTo>
                  <a:pt x="2590991" y="1930400"/>
                </a:lnTo>
                <a:lnTo>
                  <a:pt x="2588035" y="1925003"/>
                </a:lnTo>
                <a:lnTo>
                  <a:pt x="2584784" y="1919923"/>
                </a:lnTo>
                <a:lnTo>
                  <a:pt x="2581237" y="1915160"/>
                </a:lnTo>
                <a:lnTo>
                  <a:pt x="2577395" y="1910080"/>
                </a:lnTo>
                <a:lnTo>
                  <a:pt x="2573257" y="1905318"/>
                </a:lnTo>
                <a:lnTo>
                  <a:pt x="2569119" y="1900555"/>
                </a:lnTo>
                <a:lnTo>
                  <a:pt x="1590477" y="922020"/>
                </a:lnTo>
                <a:lnTo>
                  <a:pt x="1272736" y="604203"/>
                </a:lnTo>
                <a:lnTo>
                  <a:pt x="1268303" y="599440"/>
                </a:lnTo>
                <a:lnTo>
                  <a:pt x="1264165" y="594995"/>
                </a:lnTo>
                <a:lnTo>
                  <a:pt x="1260322" y="589915"/>
                </a:lnTo>
                <a:lnTo>
                  <a:pt x="1256776" y="584835"/>
                </a:lnTo>
                <a:lnTo>
                  <a:pt x="1253524" y="579755"/>
                </a:lnTo>
                <a:lnTo>
                  <a:pt x="1250864" y="574358"/>
                </a:lnTo>
                <a:lnTo>
                  <a:pt x="1247908" y="568960"/>
                </a:lnTo>
                <a:lnTo>
                  <a:pt x="1245839" y="563563"/>
                </a:lnTo>
                <a:lnTo>
                  <a:pt x="1243475" y="557848"/>
                </a:lnTo>
                <a:lnTo>
                  <a:pt x="1241701" y="552133"/>
                </a:lnTo>
                <a:lnTo>
                  <a:pt x="1239928" y="546418"/>
                </a:lnTo>
                <a:lnTo>
                  <a:pt x="1238746" y="540703"/>
                </a:lnTo>
                <a:lnTo>
                  <a:pt x="1237859" y="534988"/>
                </a:lnTo>
                <a:lnTo>
                  <a:pt x="1236972" y="528638"/>
                </a:lnTo>
                <a:cubicBezTo>
                  <a:pt x="1236874" y="526733"/>
                  <a:pt x="1236775" y="524828"/>
                  <a:pt x="1236677" y="522923"/>
                </a:cubicBezTo>
                <a:cubicBezTo>
                  <a:pt x="1236578" y="520912"/>
                  <a:pt x="1236480" y="518901"/>
                  <a:pt x="1236381" y="516890"/>
                </a:cubicBezTo>
                <a:cubicBezTo>
                  <a:pt x="1236480" y="514985"/>
                  <a:pt x="1236578" y="513080"/>
                  <a:pt x="1236677" y="511175"/>
                </a:cubicBezTo>
                <a:cubicBezTo>
                  <a:pt x="1236775" y="509270"/>
                  <a:pt x="1236874" y="507365"/>
                  <a:pt x="1236972" y="505460"/>
                </a:cubicBezTo>
                <a:lnTo>
                  <a:pt x="1237859" y="499428"/>
                </a:lnTo>
                <a:lnTo>
                  <a:pt x="1238746" y="493713"/>
                </a:lnTo>
                <a:lnTo>
                  <a:pt x="1239928" y="487680"/>
                </a:lnTo>
                <a:lnTo>
                  <a:pt x="1241701" y="481965"/>
                </a:lnTo>
                <a:lnTo>
                  <a:pt x="1243475" y="476250"/>
                </a:lnTo>
                <a:lnTo>
                  <a:pt x="1245839" y="470535"/>
                </a:lnTo>
                <a:lnTo>
                  <a:pt x="1247908" y="465138"/>
                </a:lnTo>
                <a:lnTo>
                  <a:pt x="1250864" y="459740"/>
                </a:lnTo>
                <a:lnTo>
                  <a:pt x="1253524" y="454343"/>
                </a:lnTo>
                <a:lnTo>
                  <a:pt x="1256776" y="449263"/>
                </a:lnTo>
                <a:lnTo>
                  <a:pt x="1260322" y="444500"/>
                </a:lnTo>
                <a:lnTo>
                  <a:pt x="1264165" y="439420"/>
                </a:lnTo>
                <a:lnTo>
                  <a:pt x="1268303" y="434658"/>
                </a:lnTo>
                <a:lnTo>
                  <a:pt x="1272736" y="429895"/>
                </a:lnTo>
                <a:lnTo>
                  <a:pt x="1277466" y="425768"/>
                </a:lnTo>
                <a:lnTo>
                  <a:pt x="1281899" y="421323"/>
                </a:lnTo>
                <a:lnTo>
                  <a:pt x="1286924" y="417830"/>
                </a:lnTo>
                <a:lnTo>
                  <a:pt x="1291949" y="414338"/>
                </a:lnTo>
                <a:lnTo>
                  <a:pt x="1296973" y="410845"/>
                </a:lnTo>
                <a:lnTo>
                  <a:pt x="1302589" y="407988"/>
                </a:lnTo>
                <a:lnTo>
                  <a:pt x="1307910" y="405130"/>
                </a:lnTo>
                <a:lnTo>
                  <a:pt x="1313230" y="402908"/>
                </a:lnTo>
                <a:lnTo>
                  <a:pt x="1318846" y="401003"/>
                </a:lnTo>
                <a:lnTo>
                  <a:pt x="1324757" y="399098"/>
                </a:lnTo>
                <a:lnTo>
                  <a:pt x="1330373" y="397193"/>
                </a:lnTo>
                <a:lnTo>
                  <a:pt x="1336285" y="396240"/>
                </a:lnTo>
                <a:lnTo>
                  <a:pt x="1341901" y="395288"/>
                </a:lnTo>
                <a:lnTo>
                  <a:pt x="1348108" y="394335"/>
                </a:lnTo>
                <a:lnTo>
                  <a:pt x="1353723" y="394018"/>
                </a:lnTo>
                <a:lnTo>
                  <a:pt x="1359930" y="393700"/>
                </a:lnTo>
                <a:lnTo>
                  <a:pt x="1365546" y="394018"/>
                </a:lnTo>
                <a:lnTo>
                  <a:pt x="1371458" y="394335"/>
                </a:lnTo>
                <a:lnTo>
                  <a:pt x="1377665" y="395288"/>
                </a:lnTo>
                <a:lnTo>
                  <a:pt x="1383281" y="396240"/>
                </a:lnTo>
                <a:lnTo>
                  <a:pt x="1388897" y="397193"/>
                </a:lnTo>
                <a:lnTo>
                  <a:pt x="1394808" y="399098"/>
                </a:lnTo>
                <a:lnTo>
                  <a:pt x="1400424" y="401003"/>
                </a:lnTo>
                <a:lnTo>
                  <a:pt x="1406335" y="402908"/>
                </a:lnTo>
                <a:lnTo>
                  <a:pt x="1411656" y="405130"/>
                </a:lnTo>
                <a:lnTo>
                  <a:pt x="1416976" y="407988"/>
                </a:lnTo>
                <a:lnTo>
                  <a:pt x="1422296" y="410845"/>
                </a:lnTo>
                <a:lnTo>
                  <a:pt x="1427617" y="414338"/>
                </a:lnTo>
                <a:lnTo>
                  <a:pt x="1432641" y="417830"/>
                </a:lnTo>
                <a:lnTo>
                  <a:pt x="1437666" y="421323"/>
                </a:lnTo>
                <a:lnTo>
                  <a:pt x="1442100" y="425768"/>
                </a:lnTo>
                <a:lnTo>
                  <a:pt x="1446829" y="429895"/>
                </a:lnTo>
                <a:lnTo>
                  <a:pt x="1907036" y="890270"/>
                </a:lnTo>
                <a:lnTo>
                  <a:pt x="2165662" y="1148715"/>
                </a:lnTo>
                <a:lnTo>
                  <a:pt x="2170391" y="1153160"/>
                </a:lnTo>
                <a:lnTo>
                  <a:pt x="2175416" y="1157288"/>
                </a:lnTo>
                <a:lnTo>
                  <a:pt x="2180145" y="1161098"/>
                </a:lnTo>
                <a:lnTo>
                  <a:pt x="2185170" y="1164590"/>
                </a:lnTo>
                <a:lnTo>
                  <a:pt x="2190490" y="1167765"/>
                </a:lnTo>
                <a:lnTo>
                  <a:pt x="2195810" y="1170623"/>
                </a:lnTo>
                <a:lnTo>
                  <a:pt x="2201130" y="1173480"/>
                </a:lnTo>
                <a:lnTo>
                  <a:pt x="2206746" y="1176020"/>
                </a:lnTo>
                <a:lnTo>
                  <a:pt x="2212362" y="1177925"/>
                </a:lnTo>
                <a:lnTo>
                  <a:pt x="2217683" y="1180148"/>
                </a:lnTo>
                <a:lnTo>
                  <a:pt x="2223594" y="1181418"/>
                </a:lnTo>
                <a:lnTo>
                  <a:pt x="2229505" y="1182688"/>
                </a:lnTo>
                <a:lnTo>
                  <a:pt x="2235417" y="1183640"/>
                </a:lnTo>
                <a:lnTo>
                  <a:pt x="2241033" y="1184275"/>
                </a:lnTo>
                <a:lnTo>
                  <a:pt x="2247240" y="1184593"/>
                </a:lnTo>
                <a:lnTo>
                  <a:pt x="2252856" y="1185228"/>
                </a:lnTo>
                <a:lnTo>
                  <a:pt x="2259063" y="1184593"/>
                </a:lnTo>
                <a:lnTo>
                  <a:pt x="2264679" y="1184275"/>
                </a:lnTo>
                <a:lnTo>
                  <a:pt x="2270590" y="1183640"/>
                </a:lnTo>
                <a:lnTo>
                  <a:pt x="2276797" y="1182688"/>
                </a:lnTo>
                <a:lnTo>
                  <a:pt x="2282413" y="1181418"/>
                </a:lnTo>
                <a:lnTo>
                  <a:pt x="2288029" y="1180148"/>
                </a:lnTo>
                <a:lnTo>
                  <a:pt x="2293940" y="1177925"/>
                </a:lnTo>
                <a:lnTo>
                  <a:pt x="2299261" y="1176020"/>
                </a:lnTo>
                <a:lnTo>
                  <a:pt x="2304581" y="1173480"/>
                </a:lnTo>
                <a:lnTo>
                  <a:pt x="2310492" y="1170623"/>
                </a:lnTo>
                <a:lnTo>
                  <a:pt x="2315517" y="1167765"/>
                </a:lnTo>
                <a:lnTo>
                  <a:pt x="2320837" y="1164590"/>
                </a:lnTo>
                <a:lnTo>
                  <a:pt x="2325862" y="1161098"/>
                </a:lnTo>
                <a:lnTo>
                  <a:pt x="2330887" y="1157288"/>
                </a:lnTo>
                <a:lnTo>
                  <a:pt x="2335616" y="1153160"/>
                </a:lnTo>
                <a:lnTo>
                  <a:pt x="2340345" y="1148715"/>
                </a:lnTo>
                <a:lnTo>
                  <a:pt x="2344483" y="1144270"/>
                </a:lnTo>
                <a:lnTo>
                  <a:pt x="2348621" y="1139508"/>
                </a:lnTo>
                <a:lnTo>
                  <a:pt x="2352464" y="1134428"/>
                </a:lnTo>
                <a:lnTo>
                  <a:pt x="2356011" y="1129348"/>
                </a:lnTo>
                <a:lnTo>
                  <a:pt x="2359262" y="1124268"/>
                </a:lnTo>
                <a:lnTo>
                  <a:pt x="2362218" y="1118870"/>
                </a:lnTo>
                <a:lnTo>
                  <a:pt x="2364582" y="1113473"/>
                </a:lnTo>
                <a:lnTo>
                  <a:pt x="2367242" y="1108075"/>
                </a:lnTo>
                <a:lnTo>
                  <a:pt x="2369311" y="1102360"/>
                </a:lnTo>
                <a:lnTo>
                  <a:pt x="2371085" y="1096645"/>
                </a:lnTo>
                <a:lnTo>
                  <a:pt x="2372563" y="1090930"/>
                </a:lnTo>
                <a:lnTo>
                  <a:pt x="2374041" y="1085215"/>
                </a:lnTo>
                <a:lnTo>
                  <a:pt x="2375223" y="1079500"/>
                </a:lnTo>
                <a:lnTo>
                  <a:pt x="2375814" y="1073785"/>
                </a:lnTo>
                <a:cubicBezTo>
                  <a:pt x="2375913" y="1071774"/>
                  <a:pt x="2376011" y="1069764"/>
                  <a:pt x="2376110" y="1067753"/>
                </a:cubicBezTo>
                <a:lnTo>
                  <a:pt x="2376110" y="1061720"/>
                </a:lnTo>
                <a:lnTo>
                  <a:pt x="2376110" y="1055688"/>
                </a:lnTo>
                <a:cubicBezTo>
                  <a:pt x="2376011" y="1053783"/>
                  <a:pt x="2375913" y="1051878"/>
                  <a:pt x="2375814" y="1049973"/>
                </a:cubicBezTo>
                <a:lnTo>
                  <a:pt x="2375223" y="1043940"/>
                </a:lnTo>
                <a:lnTo>
                  <a:pt x="2374041" y="1038225"/>
                </a:lnTo>
                <a:lnTo>
                  <a:pt x="2372563" y="1032510"/>
                </a:lnTo>
                <a:lnTo>
                  <a:pt x="2371085" y="1026795"/>
                </a:lnTo>
                <a:lnTo>
                  <a:pt x="2369311" y="1021080"/>
                </a:lnTo>
                <a:lnTo>
                  <a:pt x="2367242" y="1015683"/>
                </a:lnTo>
                <a:lnTo>
                  <a:pt x="2364582" y="1009650"/>
                </a:lnTo>
                <a:lnTo>
                  <a:pt x="2362218" y="1004253"/>
                </a:lnTo>
                <a:lnTo>
                  <a:pt x="2359262" y="998855"/>
                </a:lnTo>
                <a:lnTo>
                  <a:pt x="2356011" y="994093"/>
                </a:lnTo>
                <a:lnTo>
                  <a:pt x="2352464" y="989013"/>
                </a:lnTo>
                <a:lnTo>
                  <a:pt x="2348621" y="983933"/>
                </a:lnTo>
                <a:lnTo>
                  <a:pt x="2344483" y="979170"/>
                </a:lnTo>
                <a:lnTo>
                  <a:pt x="2340345" y="974725"/>
                </a:lnTo>
                <a:lnTo>
                  <a:pt x="2240737" y="875030"/>
                </a:lnTo>
                <a:lnTo>
                  <a:pt x="1991865" y="626428"/>
                </a:lnTo>
                <a:lnTo>
                  <a:pt x="1987431" y="621665"/>
                </a:lnTo>
                <a:lnTo>
                  <a:pt x="1983589" y="616903"/>
                </a:lnTo>
                <a:lnTo>
                  <a:pt x="1979451" y="612140"/>
                </a:lnTo>
                <a:lnTo>
                  <a:pt x="1975904" y="607060"/>
                </a:lnTo>
                <a:lnTo>
                  <a:pt x="1972653" y="601663"/>
                </a:lnTo>
                <a:lnTo>
                  <a:pt x="1969993" y="596265"/>
                </a:lnTo>
                <a:lnTo>
                  <a:pt x="1967037" y="590868"/>
                </a:lnTo>
                <a:lnTo>
                  <a:pt x="1964968" y="585470"/>
                </a:lnTo>
                <a:lnTo>
                  <a:pt x="1962603" y="579755"/>
                </a:lnTo>
                <a:lnTo>
                  <a:pt x="1960830" y="574358"/>
                </a:lnTo>
                <a:lnTo>
                  <a:pt x="1959056" y="568643"/>
                </a:lnTo>
                <a:lnTo>
                  <a:pt x="1958170" y="562610"/>
                </a:lnTo>
                <a:lnTo>
                  <a:pt x="1956987" y="556895"/>
                </a:lnTo>
                <a:lnTo>
                  <a:pt x="1956396" y="551180"/>
                </a:lnTo>
                <a:lnTo>
                  <a:pt x="1955805" y="544830"/>
                </a:lnTo>
                <a:lnTo>
                  <a:pt x="1955805" y="539115"/>
                </a:lnTo>
                <a:lnTo>
                  <a:pt x="1955805" y="533083"/>
                </a:lnTo>
                <a:lnTo>
                  <a:pt x="1956396" y="527368"/>
                </a:lnTo>
                <a:lnTo>
                  <a:pt x="1956987" y="521653"/>
                </a:lnTo>
                <a:lnTo>
                  <a:pt x="1958170" y="515620"/>
                </a:lnTo>
                <a:lnTo>
                  <a:pt x="1959056" y="509588"/>
                </a:lnTo>
                <a:lnTo>
                  <a:pt x="1960830" y="503873"/>
                </a:lnTo>
                <a:lnTo>
                  <a:pt x="1962603" y="498158"/>
                </a:lnTo>
                <a:lnTo>
                  <a:pt x="1964968" y="492760"/>
                </a:lnTo>
                <a:lnTo>
                  <a:pt x="1967037" y="487363"/>
                </a:lnTo>
                <a:lnTo>
                  <a:pt x="1969993" y="481648"/>
                </a:lnTo>
                <a:lnTo>
                  <a:pt x="1972653" y="476568"/>
                </a:lnTo>
                <a:lnTo>
                  <a:pt x="1975904" y="471170"/>
                </a:lnTo>
                <a:lnTo>
                  <a:pt x="1979451" y="466408"/>
                </a:lnTo>
                <a:lnTo>
                  <a:pt x="1983589" y="461328"/>
                </a:lnTo>
                <a:lnTo>
                  <a:pt x="1987431" y="456565"/>
                </a:lnTo>
                <a:lnTo>
                  <a:pt x="1991865" y="451803"/>
                </a:lnTo>
                <a:lnTo>
                  <a:pt x="1996594" y="447675"/>
                </a:lnTo>
                <a:lnTo>
                  <a:pt x="2001028" y="443548"/>
                </a:lnTo>
                <a:lnTo>
                  <a:pt x="2006052" y="439738"/>
                </a:lnTo>
                <a:lnTo>
                  <a:pt x="2011077" y="436245"/>
                </a:lnTo>
                <a:lnTo>
                  <a:pt x="2016102" y="432753"/>
                </a:lnTo>
                <a:lnTo>
                  <a:pt x="2021718" y="429895"/>
                </a:lnTo>
                <a:lnTo>
                  <a:pt x="2027038" y="427355"/>
                </a:lnTo>
                <a:lnTo>
                  <a:pt x="2032654" y="424815"/>
                </a:lnTo>
                <a:lnTo>
                  <a:pt x="2038270" y="422910"/>
                </a:lnTo>
                <a:lnTo>
                  <a:pt x="2043886" y="421005"/>
                </a:lnTo>
                <a:lnTo>
                  <a:pt x="2049502" y="419735"/>
                </a:lnTo>
                <a:lnTo>
                  <a:pt x="2055413" y="418148"/>
                </a:lnTo>
                <a:lnTo>
                  <a:pt x="2061029" y="417195"/>
                </a:lnTo>
                <a:lnTo>
                  <a:pt x="2067236" y="416243"/>
                </a:lnTo>
                <a:lnTo>
                  <a:pt x="2072852" y="415925"/>
                </a:lnTo>
                <a:lnTo>
                  <a:pt x="2079059" y="415925"/>
                </a:lnTo>
                <a:lnTo>
                  <a:pt x="2084970" y="415925"/>
                </a:lnTo>
                <a:lnTo>
                  <a:pt x="2090882" y="416243"/>
                </a:lnTo>
                <a:lnTo>
                  <a:pt x="2096793" y="417195"/>
                </a:lnTo>
                <a:lnTo>
                  <a:pt x="2102409" y="418148"/>
                </a:lnTo>
                <a:lnTo>
                  <a:pt x="2108321" y="419735"/>
                </a:lnTo>
                <a:lnTo>
                  <a:pt x="2113936" y="421005"/>
                </a:lnTo>
                <a:lnTo>
                  <a:pt x="2119552" y="422910"/>
                </a:lnTo>
                <a:lnTo>
                  <a:pt x="2125464" y="424815"/>
                </a:lnTo>
                <a:lnTo>
                  <a:pt x="2130784" y="427355"/>
                </a:lnTo>
                <a:lnTo>
                  <a:pt x="2136104" y="429895"/>
                </a:lnTo>
                <a:lnTo>
                  <a:pt x="2141720" y="432753"/>
                </a:lnTo>
                <a:lnTo>
                  <a:pt x="2146745" y="436245"/>
                </a:lnTo>
                <a:lnTo>
                  <a:pt x="2152065" y="439738"/>
                </a:lnTo>
                <a:lnTo>
                  <a:pt x="2156795" y="443548"/>
                </a:lnTo>
                <a:lnTo>
                  <a:pt x="2161819" y="447675"/>
                </a:lnTo>
                <a:lnTo>
                  <a:pt x="2165957" y="451803"/>
                </a:lnTo>
                <a:lnTo>
                  <a:pt x="2966073" y="1251903"/>
                </a:lnTo>
                <a:lnTo>
                  <a:pt x="5612631" y="3898583"/>
                </a:lnTo>
                <a:lnTo>
                  <a:pt x="5617360" y="3903345"/>
                </a:lnTo>
                <a:lnTo>
                  <a:pt x="5621498" y="3908425"/>
                </a:lnTo>
                <a:lnTo>
                  <a:pt x="5625341" y="3913505"/>
                </a:lnTo>
                <a:lnTo>
                  <a:pt x="5628888" y="3918585"/>
                </a:lnTo>
                <a:lnTo>
                  <a:pt x="5632139" y="3923348"/>
                </a:lnTo>
                <a:lnTo>
                  <a:pt x="5635094" y="3928745"/>
                </a:lnTo>
                <a:lnTo>
                  <a:pt x="5638050" y="3934460"/>
                </a:lnTo>
                <a:lnTo>
                  <a:pt x="5640415" y="3939858"/>
                </a:lnTo>
                <a:lnTo>
                  <a:pt x="5642484" y="3945890"/>
                </a:lnTo>
                <a:lnTo>
                  <a:pt x="5644257" y="3951605"/>
                </a:lnTo>
                <a:lnTo>
                  <a:pt x="5645735" y="3957320"/>
                </a:lnTo>
                <a:lnTo>
                  <a:pt x="5647213" y="3963353"/>
                </a:lnTo>
                <a:lnTo>
                  <a:pt x="5648100" y="3969068"/>
                </a:lnTo>
                <a:lnTo>
                  <a:pt x="5648691" y="3975100"/>
                </a:lnTo>
                <a:lnTo>
                  <a:pt x="5649282" y="3980815"/>
                </a:lnTo>
                <a:lnTo>
                  <a:pt x="5649282" y="3987165"/>
                </a:lnTo>
                <a:lnTo>
                  <a:pt x="5649282" y="3992880"/>
                </a:lnTo>
                <a:lnTo>
                  <a:pt x="5648691" y="3998913"/>
                </a:lnTo>
                <a:lnTo>
                  <a:pt x="5648100" y="4004945"/>
                </a:lnTo>
                <a:lnTo>
                  <a:pt x="5647213" y="4010660"/>
                </a:lnTo>
                <a:lnTo>
                  <a:pt x="5645735" y="4016375"/>
                </a:lnTo>
                <a:lnTo>
                  <a:pt x="5644257" y="4022725"/>
                </a:lnTo>
                <a:lnTo>
                  <a:pt x="5642484" y="4028440"/>
                </a:lnTo>
                <a:lnTo>
                  <a:pt x="5640415" y="4033838"/>
                </a:lnTo>
                <a:lnTo>
                  <a:pt x="5638050" y="4039553"/>
                </a:lnTo>
                <a:lnTo>
                  <a:pt x="5635094" y="4044950"/>
                </a:lnTo>
                <a:lnTo>
                  <a:pt x="5632139" y="4050348"/>
                </a:lnTo>
                <a:lnTo>
                  <a:pt x="5628888" y="4055745"/>
                </a:lnTo>
                <a:lnTo>
                  <a:pt x="5625341" y="4060825"/>
                </a:lnTo>
                <a:lnTo>
                  <a:pt x="5621498" y="4065588"/>
                </a:lnTo>
                <a:lnTo>
                  <a:pt x="5617360" y="4070350"/>
                </a:lnTo>
                <a:lnTo>
                  <a:pt x="5612631" y="4075113"/>
                </a:lnTo>
                <a:lnTo>
                  <a:pt x="5608198" y="4079875"/>
                </a:lnTo>
                <a:lnTo>
                  <a:pt x="5603468" y="4083685"/>
                </a:lnTo>
                <a:lnTo>
                  <a:pt x="5598443" y="4087495"/>
                </a:lnTo>
                <a:lnTo>
                  <a:pt x="5593419" y="4091305"/>
                </a:lnTo>
                <a:lnTo>
                  <a:pt x="5588098" y="4094480"/>
                </a:lnTo>
                <a:lnTo>
                  <a:pt x="5582482" y="4097338"/>
                </a:lnTo>
                <a:lnTo>
                  <a:pt x="5577162" y="4100195"/>
                </a:lnTo>
                <a:lnTo>
                  <a:pt x="5571842" y="4102418"/>
                </a:lnTo>
                <a:lnTo>
                  <a:pt x="5565931" y="4104640"/>
                </a:lnTo>
                <a:lnTo>
                  <a:pt x="5560315" y="4106545"/>
                </a:lnTo>
                <a:lnTo>
                  <a:pt x="5554699" y="4108133"/>
                </a:lnTo>
                <a:lnTo>
                  <a:pt x="5548492" y="4109403"/>
                </a:lnTo>
                <a:lnTo>
                  <a:pt x="5542580" y="4110355"/>
                </a:lnTo>
                <a:lnTo>
                  <a:pt x="5536669" y="4110990"/>
                </a:lnTo>
                <a:lnTo>
                  <a:pt x="5530758" y="4111308"/>
                </a:lnTo>
                <a:lnTo>
                  <a:pt x="5524846" y="4111625"/>
                </a:lnTo>
                <a:lnTo>
                  <a:pt x="5518639" y="4111308"/>
                </a:lnTo>
                <a:lnTo>
                  <a:pt x="5513023" y="4110990"/>
                </a:lnTo>
                <a:lnTo>
                  <a:pt x="5506816" y="4110355"/>
                </a:lnTo>
                <a:lnTo>
                  <a:pt x="5501200" y="4109403"/>
                </a:lnTo>
                <a:lnTo>
                  <a:pt x="5494993" y="4108133"/>
                </a:lnTo>
                <a:lnTo>
                  <a:pt x="5489081" y="4106545"/>
                </a:lnTo>
                <a:lnTo>
                  <a:pt x="5483466" y="4104640"/>
                </a:lnTo>
                <a:lnTo>
                  <a:pt x="5477850" y="4102418"/>
                </a:lnTo>
                <a:lnTo>
                  <a:pt x="5472234" y="4100195"/>
                </a:lnTo>
                <a:lnTo>
                  <a:pt x="5466913" y="4097338"/>
                </a:lnTo>
                <a:lnTo>
                  <a:pt x="5461593" y="4094480"/>
                </a:lnTo>
                <a:lnTo>
                  <a:pt x="5456273" y="4091305"/>
                </a:lnTo>
                <a:lnTo>
                  <a:pt x="5451248" y="4087495"/>
                </a:lnTo>
                <a:lnTo>
                  <a:pt x="5446223" y="4083685"/>
                </a:lnTo>
                <a:lnTo>
                  <a:pt x="5441495" y="4079875"/>
                </a:lnTo>
                <a:lnTo>
                  <a:pt x="5436765" y="4075113"/>
                </a:lnTo>
                <a:lnTo>
                  <a:pt x="5322379" y="3960813"/>
                </a:lnTo>
                <a:lnTo>
                  <a:pt x="5317945" y="3956368"/>
                </a:lnTo>
                <a:lnTo>
                  <a:pt x="5312921" y="3952240"/>
                </a:lnTo>
                <a:lnTo>
                  <a:pt x="5307896" y="3948748"/>
                </a:lnTo>
                <a:lnTo>
                  <a:pt x="5302871" y="3944938"/>
                </a:lnTo>
                <a:lnTo>
                  <a:pt x="5297255" y="3941763"/>
                </a:lnTo>
                <a:lnTo>
                  <a:pt x="5292230" y="3938588"/>
                </a:lnTo>
                <a:lnTo>
                  <a:pt x="5286615" y="3936048"/>
                </a:lnTo>
                <a:lnTo>
                  <a:pt x="5281294" y="3933508"/>
                </a:lnTo>
                <a:lnTo>
                  <a:pt x="5275383" y="3931285"/>
                </a:lnTo>
                <a:lnTo>
                  <a:pt x="5269767" y="3929698"/>
                </a:lnTo>
                <a:lnTo>
                  <a:pt x="5263855" y="3927793"/>
                </a:lnTo>
                <a:lnTo>
                  <a:pt x="5257944" y="3926840"/>
                </a:lnTo>
                <a:lnTo>
                  <a:pt x="5252033" y="3925570"/>
                </a:lnTo>
                <a:lnTo>
                  <a:pt x="5246121" y="3924935"/>
                </a:lnTo>
                <a:lnTo>
                  <a:pt x="5240210" y="3924618"/>
                </a:lnTo>
                <a:lnTo>
                  <a:pt x="5234298" y="3924618"/>
                </a:lnTo>
                <a:lnTo>
                  <a:pt x="5228091" y="3924618"/>
                </a:lnTo>
                <a:lnTo>
                  <a:pt x="5222180" y="3924935"/>
                </a:lnTo>
                <a:lnTo>
                  <a:pt x="5216268" y="3925570"/>
                </a:lnTo>
                <a:lnTo>
                  <a:pt x="5210357" y="3926840"/>
                </a:lnTo>
                <a:lnTo>
                  <a:pt x="5204741" y="3927793"/>
                </a:lnTo>
                <a:lnTo>
                  <a:pt x="5198534" y="3929698"/>
                </a:lnTo>
                <a:lnTo>
                  <a:pt x="5192918" y="3931285"/>
                </a:lnTo>
                <a:lnTo>
                  <a:pt x="5187598" y="3933508"/>
                </a:lnTo>
                <a:lnTo>
                  <a:pt x="5181686" y="3936048"/>
                </a:lnTo>
                <a:lnTo>
                  <a:pt x="5176366" y="3938588"/>
                </a:lnTo>
                <a:lnTo>
                  <a:pt x="5171046" y="3941763"/>
                </a:lnTo>
                <a:lnTo>
                  <a:pt x="5165430" y="3944938"/>
                </a:lnTo>
                <a:lnTo>
                  <a:pt x="5160405" y="3948748"/>
                </a:lnTo>
                <a:lnTo>
                  <a:pt x="5155380" y="3952240"/>
                </a:lnTo>
                <a:lnTo>
                  <a:pt x="5150947" y="3956368"/>
                </a:lnTo>
                <a:lnTo>
                  <a:pt x="5146218" y="3960813"/>
                </a:lnTo>
                <a:lnTo>
                  <a:pt x="5141488" y="3965575"/>
                </a:lnTo>
                <a:lnTo>
                  <a:pt x="5137646" y="3970655"/>
                </a:lnTo>
                <a:lnTo>
                  <a:pt x="5133508" y="3975100"/>
                </a:lnTo>
                <a:lnTo>
                  <a:pt x="5129961" y="3980498"/>
                </a:lnTo>
                <a:lnTo>
                  <a:pt x="5126710" y="3985578"/>
                </a:lnTo>
                <a:lnTo>
                  <a:pt x="5123754" y="3990975"/>
                </a:lnTo>
                <a:lnTo>
                  <a:pt x="5121094" y="3996373"/>
                </a:lnTo>
                <a:lnTo>
                  <a:pt x="5118729" y="4002088"/>
                </a:lnTo>
                <a:lnTo>
                  <a:pt x="5116660" y="4007803"/>
                </a:lnTo>
                <a:lnTo>
                  <a:pt x="5114591" y="4013518"/>
                </a:lnTo>
                <a:lnTo>
                  <a:pt x="5113113" y="4019233"/>
                </a:lnTo>
                <a:lnTo>
                  <a:pt x="5111636" y="4025265"/>
                </a:lnTo>
                <a:cubicBezTo>
                  <a:pt x="5111439" y="4027276"/>
                  <a:pt x="5111241" y="4029287"/>
                  <a:pt x="5111044" y="4031298"/>
                </a:cubicBezTo>
                <a:lnTo>
                  <a:pt x="5110158" y="4037013"/>
                </a:lnTo>
                <a:cubicBezTo>
                  <a:pt x="5110059" y="4039024"/>
                  <a:pt x="5109961" y="4041034"/>
                  <a:pt x="5109862" y="4043045"/>
                </a:cubicBezTo>
                <a:cubicBezTo>
                  <a:pt x="5109764" y="4045056"/>
                  <a:pt x="5109665" y="4047067"/>
                  <a:pt x="5109567" y="4049078"/>
                </a:cubicBezTo>
                <a:cubicBezTo>
                  <a:pt x="5109665" y="4051089"/>
                  <a:pt x="5109764" y="4053099"/>
                  <a:pt x="5109862" y="4055110"/>
                </a:cubicBezTo>
                <a:cubicBezTo>
                  <a:pt x="5109961" y="4057121"/>
                  <a:pt x="5110059" y="4059132"/>
                  <a:pt x="5110158" y="4061143"/>
                </a:cubicBezTo>
                <a:lnTo>
                  <a:pt x="5111044" y="4066858"/>
                </a:lnTo>
                <a:cubicBezTo>
                  <a:pt x="5111241" y="4068869"/>
                  <a:pt x="5111439" y="4070879"/>
                  <a:pt x="5111636" y="4072890"/>
                </a:cubicBezTo>
                <a:lnTo>
                  <a:pt x="5113113" y="4078605"/>
                </a:lnTo>
                <a:lnTo>
                  <a:pt x="5114591" y="4084320"/>
                </a:lnTo>
                <a:lnTo>
                  <a:pt x="5116660" y="4090035"/>
                </a:lnTo>
                <a:lnTo>
                  <a:pt x="5118729" y="4095750"/>
                </a:lnTo>
                <a:lnTo>
                  <a:pt x="5121094" y="4101783"/>
                </a:lnTo>
                <a:lnTo>
                  <a:pt x="5123754" y="4107180"/>
                </a:lnTo>
                <a:lnTo>
                  <a:pt x="5126710" y="4112578"/>
                </a:lnTo>
                <a:lnTo>
                  <a:pt x="5129961" y="4117975"/>
                </a:lnTo>
                <a:lnTo>
                  <a:pt x="5133508" y="4122738"/>
                </a:lnTo>
                <a:lnTo>
                  <a:pt x="5137646" y="4127818"/>
                </a:lnTo>
                <a:lnTo>
                  <a:pt x="5141488" y="4132580"/>
                </a:lnTo>
                <a:lnTo>
                  <a:pt x="5146218" y="4137343"/>
                </a:lnTo>
                <a:lnTo>
                  <a:pt x="5870075" y="4860925"/>
                </a:lnTo>
                <a:lnTo>
                  <a:pt x="5874509" y="4865688"/>
                </a:lnTo>
                <a:lnTo>
                  <a:pt x="5878646" y="4870768"/>
                </a:lnTo>
                <a:lnTo>
                  <a:pt x="5882489" y="4875848"/>
                </a:lnTo>
                <a:lnTo>
                  <a:pt x="5886036" y="4880928"/>
                </a:lnTo>
                <a:lnTo>
                  <a:pt x="5889287" y="4885690"/>
                </a:lnTo>
                <a:lnTo>
                  <a:pt x="5892243" y="4891088"/>
                </a:lnTo>
                <a:lnTo>
                  <a:pt x="5895199" y="4897120"/>
                </a:lnTo>
                <a:lnTo>
                  <a:pt x="5897268" y="4902518"/>
                </a:lnTo>
                <a:lnTo>
                  <a:pt x="5899336" y="4908233"/>
                </a:lnTo>
                <a:lnTo>
                  <a:pt x="5901701" y="4913948"/>
                </a:lnTo>
                <a:lnTo>
                  <a:pt x="5902883" y="4919663"/>
                </a:lnTo>
                <a:lnTo>
                  <a:pt x="5904066" y="4925695"/>
                </a:lnTo>
                <a:lnTo>
                  <a:pt x="5905248" y="4931410"/>
                </a:lnTo>
                <a:cubicBezTo>
                  <a:pt x="5905445" y="4933421"/>
                  <a:pt x="5905643" y="4935432"/>
                  <a:pt x="5905840" y="4937443"/>
                </a:cubicBezTo>
                <a:cubicBezTo>
                  <a:pt x="5905938" y="4939454"/>
                  <a:pt x="5906037" y="4941464"/>
                  <a:pt x="5906135" y="4943475"/>
                </a:cubicBezTo>
                <a:lnTo>
                  <a:pt x="5906726" y="4949508"/>
                </a:lnTo>
                <a:lnTo>
                  <a:pt x="5906135" y="4955223"/>
                </a:lnTo>
                <a:cubicBezTo>
                  <a:pt x="5906037" y="4957234"/>
                  <a:pt x="5905938" y="4959244"/>
                  <a:pt x="5905840" y="4961255"/>
                </a:cubicBezTo>
                <a:cubicBezTo>
                  <a:pt x="5905643" y="4963266"/>
                  <a:pt x="5905445" y="4965277"/>
                  <a:pt x="5905248" y="4967288"/>
                </a:cubicBezTo>
                <a:lnTo>
                  <a:pt x="5904066" y="4973003"/>
                </a:lnTo>
                <a:lnTo>
                  <a:pt x="5902883" y="4979035"/>
                </a:lnTo>
                <a:lnTo>
                  <a:pt x="5901701" y="4985068"/>
                </a:lnTo>
                <a:lnTo>
                  <a:pt x="5899336" y="4990783"/>
                </a:lnTo>
                <a:lnTo>
                  <a:pt x="5897268" y="4996180"/>
                </a:lnTo>
                <a:lnTo>
                  <a:pt x="5895199" y="5001895"/>
                </a:lnTo>
                <a:lnTo>
                  <a:pt x="5892243" y="5007293"/>
                </a:lnTo>
                <a:lnTo>
                  <a:pt x="5889287" y="5012690"/>
                </a:lnTo>
                <a:lnTo>
                  <a:pt x="5886036" y="5018088"/>
                </a:lnTo>
                <a:lnTo>
                  <a:pt x="5882489" y="5023168"/>
                </a:lnTo>
                <a:lnTo>
                  <a:pt x="5878646" y="5028248"/>
                </a:lnTo>
                <a:lnTo>
                  <a:pt x="5874509" y="5032693"/>
                </a:lnTo>
                <a:lnTo>
                  <a:pt x="5870075" y="5037455"/>
                </a:lnTo>
                <a:lnTo>
                  <a:pt x="5865346" y="5041900"/>
                </a:lnTo>
                <a:lnTo>
                  <a:pt x="5860617" y="5046028"/>
                </a:lnTo>
                <a:lnTo>
                  <a:pt x="5855592" y="5050155"/>
                </a:lnTo>
                <a:lnTo>
                  <a:pt x="5850567" y="5053648"/>
                </a:lnTo>
                <a:lnTo>
                  <a:pt x="5845247" y="5056823"/>
                </a:lnTo>
                <a:lnTo>
                  <a:pt x="5839926" y="5059680"/>
                </a:lnTo>
                <a:lnTo>
                  <a:pt x="5834311" y="5062538"/>
                </a:lnTo>
                <a:lnTo>
                  <a:pt x="5828695" y="5064760"/>
                </a:lnTo>
                <a:lnTo>
                  <a:pt x="5823375" y="5066983"/>
                </a:lnTo>
                <a:lnTo>
                  <a:pt x="5817463" y="5069205"/>
                </a:lnTo>
                <a:lnTo>
                  <a:pt x="5811552" y="5070475"/>
                </a:lnTo>
                <a:lnTo>
                  <a:pt x="5805640" y="5071428"/>
                </a:lnTo>
                <a:lnTo>
                  <a:pt x="5800024" y="5072698"/>
                </a:lnTo>
                <a:lnTo>
                  <a:pt x="5793817" y="5073333"/>
                </a:lnTo>
                <a:lnTo>
                  <a:pt x="5787610" y="5073650"/>
                </a:lnTo>
                <a:lnTo>
                  <a:pt x="5781994" y="5073968"/>
                </a:lnTo>
                <a:lnTo>
                  <a:pt x="5775787" y="5073650"/>
                </a:lnTo>
                <a:lnTo>
                  <a:pt x="5770171" y="5073333"/>
                </a:lnTo>
                <a:lnTo>
                  <a:pt x="5763965" y="5072698"/>
                </a:lnTo>
                <a:lnTo>
                  <a:pt x="5758349" y="5071428"/>
                </a:lnTo>
                <a:lnTo>
                  <a:pt x="5752141" y="5070475"/>
                </a:lnTo>
                <a:lnTo>
                  <a:pt x="5746526" y="5069205"/>
                </a:lnTo>
                <a:lnTo>
                  <a:pt x="5740614" y="5066983"/>
                </a:lnTo>
                <a:lnTo>
                  <a:pt x="5734998" y="5064760"/>
                </a:lnTo>
                <a:lnTo>
                  <a:pt x="5729382" y="5062538"/>
                </a:lnTo>
                <a:lnTo>
                  <a:pt x="5723767" y="5059680"/>
                </a:lnTo>
                <a:lnTo>
                  <a:pt x="5718446" y="5056823"/>
                </a:lnTo>
                <a:lnTo>
                  <a:pt x="5713421" y="5053648"/>
                </a:lnTo>
                <a:lnTo>
                  <a:pt x="5708396" y="5050155"/>
                </a:lnTo>
                <a:lnTo>
                  <a:pt x="5703372" y="5046028"/>
                </a:lnTo>
                <a:lnTo>
                  <a:pt x="5698347" y="5041900"/>
                </a:lnTo>
                <a:lnTo>
                  <a:pt x="5693618" y="5037455"/>
                </a:lnTo>
                <a:lnTo>
                  <a:pt x="5598148" y="4941888"/>
                </a:lnTo>
                <a:lnTo>
                  <a:pt x="5490560" y="4834573"/>
                </a:lnTo>
                <a:lnTo>
                  <a:pt x="5485830" y="4830128"/>
                </a:lnTo>
                <a:lnTo>
                  <a:pt x="5481397" y="4826000"/>
                </a:lnTo>
                <a:lnTo>
                  <a:pt x="5476372" y="4821873"/>
                </a:lnTo>
                <a:lnTo>
                  <a:pt x="5471348" y="4818380"/>
                </a:lnTo>
                <a:lnTo>
                  <a:pt x="5465732" y="4815205"/>
                </a:lnTo>
                <a:lnTo>
                  <a:pt x="5460411" y="4812348"/>
                </a:lnTo>
                <a:lnTo>
                  <a:pt x="5455091" y="4809173"/>
                </a:lnTo>
                <a:lnTo>
                  <a:pt x="5449475" y="4807268"/>
                </a:lnTo>
                <a:lnTo>
                  <a:pt x="5443563" y="4805045"/>
                </a:lnTo>
                <a:lnTo>
                  <a:pt x="5437948" y="4802823"/>
                </a:lnTo>
                <a:lnTo>
                  <a:pt x="5432036" y="4801553"/>
                </a:lnTo>
                <a:lnTo>
                  <a:pt x="5426420" y="4800283"/>
                </a:lnTo>
                <a:lnTo>
                  <a:pt x="5420509" y="4799330"/>
                </a:lnTo>
                <a:lnTo>
                  <a:pt x="5414597" y="4798695"/>
                </a:lnTo>
                <a:lnTo>
                  <a:pt x="5408391" y="4798060"/>
                </a:lnTo>
                <a:lnTo>
                  <a:pt x="5402775" y="4797743"/>
                </a:lnTo>
                <a:lnTo>
                  <a:pt x="5396568" y="4798060"/>
                </a:lnTo>
                <a:lnTo>
                  <a:pt x="5390361" y="4798695"/>
                </a:lnTo>
                <a:lnTo>
                  <a:pt x="5384745" y="4799330"/>
                </a:lnTo>
                <a:lnTo>
                  <a:pt x="5378538" y="4800283"/>
                </a:lnTo>
                <a:lnTo>
                  <a:pt x="5372922" y="4801553"/>
                </a:lnTo>
                <a:lnTo>
                  <a:pt x="5367010" y="4802823"/>
                </a:lnTo>
                <a:lnTo>
                  <a:pt x="5361394" y="4805045"/>
                </a:lnTo>
                <a:lnTo>
                  <a:pt x="5355483" y="4807268"/>
                </a:lnTo>
                <a:lnTo>
                  <a:pt x="5350163" y="4809173"/>
                </a:lnTo>
                <a:lnTo>
                  <a:pt x="5344547" y="4812348"/>
                </a:lnTo>
                <a:lnTo>
                  <a:pt x="5338931" y="4815205"/>
                </a:lnTo>
                <a:lnTo>
                  <a:pt x="5333906" y="4818380"/>
                </a:lnTo>
                <a:lnTo>
                  <a:pt x="5328881" y="4821873"/>
                </a:lnTo>
                <a:lnTo>
                  <a:pt x="5323857" y="4826000"/>
                </a:lnTo>
                <a:lnTo>
                  <a:pt x="5318832" y="4830128"/>
                </a:lnTo>
                <a:lnTo>
                  <a:pt x="5314398" y="4834573"/>
                </a:lnTo>
                <a:lnTo>
                  <a:pt x="5307305" y="4841875"/>
                </a:lnTo>
                <a:lnTo>
                  <a:pt x="5301393" y="4849813"/>
                </a:lnTo>
                <a:lnTo>
                  <a:pt x="5295482" y="4858068"/>
                </a:lnTo>
                <a:lnTo>
                  <a:pt x="5291048" y="4867275"/>
                </a:lnTo>
                <a:lnTo>
                  <a:pt x="5286910" y="4875848"/>
                </a:lnTo>
                <a:lnTo>
                  <a:pt x="5283659" y="4885055"/>
                </a:lnTo>
                <a:lnTo>
                  <a:pt x="5281294" y="4894580"/>
                </a:lnTo>
                <a:lnTo>
                  <a:pt x="5279521" y="4903788"/>
                </a:lnTo>
                <a:lnTo>
                  <a:pt x="5278339" y="4913630"/>
                </a:lnTo>
                <a:lnTo>
                  <a:pt x="5278339" y="4923155"/>
                </a:lnTo>
                <a:cubicBezTo>
                  <a:pt x="5278437" y="4926436"/>
                  <a:pt x="5278536" y="4929717"/>
                  <a:pt x="5278634" y="4932998"/>
                </a:cubicBezTo>
                <a:lnTo>
                  <a:pt x="5279816" y="4942205"/>
                </a:lnTo>
                <a:lnTo>
                  <a:pt x="5281885" y="4952048"/>
                </a:lnTo>
                <a:lnTo>
                  <a:pt x="5284546" y="4960938"/>
                </a:lnTo>
                <a:lnTo>
                  <a:pt x="5288092" y="4970145"/>
                </a:lnTo>
                <a:lnTo>
                  <a:pt x="5291935" y="4979353"/>
                </a:lnTo>
                <a:lnTo>
                  <a:pt x="5583665" y="5270500"/>
                </a:lnTo>
                <a:lnTo>
                  <a:pt x="5588098" y="5275263"/>
                </a:lnTo>
                <a:lnTo>
                  <a:pt x="5592237" y="5280343"/>
                </a:lnTo>
                <a:lnTo>
                  <a:pt x="5595784" y="5284788"/>
                </a:lnTo>
                <a:lnTo>
                  <a:pt x="5599626" y="5290185"/>
                </a:lnTo>
                <a:lnTo>
                  <a:pt x="5602582" y="5295265"/>
                </a:lnTo>
                <a:lnTo>
                  <a:pt x="5605833" y="5300663"/>
                </a:lnTo>
                <a:lnTo>
                  <a:pt x="5608493" y="5306060"/>
                </a:lnTo>
                <a:lnTo>
                  <a:pt x="5610857" y="5311775"/>
                </a:lnTo>
                <a:lnTo>
                  <a:pt x="5613222" y="5317490"/>
                </a:lnTo>
                <a:lnTo>
                  <a:pt x="5614996" y="5323523"/>
                </a:lnTo>
                <a:lnTo>
                  <a:pt x="5616474" y="5329238"/>
                </a:lnTo>
                <a:lnTo>
                  <a:pt x="5617656" y="5334953"/>
                </a:lnTo>
                <a:lnTo>
                  <a:pt x="5618838" y="5340985"/>
                </a:lnTo>
                <a:lnTo>
                  <a:pt x="5619725" y="5346700"/>
                </a:lnTo>
                <a:cubicBezTo>
                  <a:pt x="5619824" y="5348711"/>
                  <a:pt x="5619922" y="5350722"/>
                  <a:pt x="5620021" y="5352733"/>
                </a:cubicBezTo>
                <a:lnTo>
                  <a:pt x="5620021" y="5359083"/>
                </a:lnTo>
                <a:lnTo>
                  <a:pt x="5620021" y="5364798"/>
                </a:lnTo>
                <a:cubicBezTo>
                  <a:pt x="5619922" y="5366809"/>
                  <a:pt x="5619824" y="5368819"/>
                  <a:pt x="5619725" y="5370830"/>
                </a:cubicBezTo>
                <a:lnTo>
                  <a:pt x="5618838" y="5376545"/>
                </a:lnTo>
                <a:lnTo>
                  <a:pt x="5617656" y="5382578"/>
                </a:lnTo>
                <a:lnTo>
                  <a:pt x="5616474" y="5388293"/>
                </a:lnTo>
                <a:lnTo>
                  <a:pt x="5614996" y="5394008"/>
                </a:lnTo>
                <a:lnTo>
                  <a:pt x="5613222" y="5400040"/>
                </a:lnTo>
                <a:lnTo>
                  <a:pt x="5610857" y="5405755"/>
                </a:lnTo>
                <a:lnTo>
                  <a:pt x="5608493" y="5411470"/>
                </a:lnTo>
                <a:lnTo>
                  <a:pt x="5605833" y="5416868"/>
                </a:lnTo>
                <a:lnTo>
                  <a:pt x="5602582" y="5422265"/>
                </a:lnTo>
                <a:lnTo>
                  <a:pt x="5599626" y="5427663"/>
                </a:lnTo>
                <a:lnTo>
                  <a:pt x="5595784" y="5432743"/>
                </a:lnTo>
                <a:lnTo>
                  <a:pt x="5592237" y="5437505"/>
                </a:lnTo>
                <a:lnTo>
                  <a:pt x="5588098" y="5442268"/>
                </a:lnTo>
                <a:lnTo>
                  <a:pt x="5583665" y="5447030"/>
                </a:lnTo>
                <a:lnTo>
                  <a:pt x="5578936" y="5451158"/>
                </a:lnTo>
                <a:lnTo>
                  <a:pt x="5573911" y="5455603"/>
                </a:lnTo>
                <a:lnTo>
                  <a:pt x="5569182" y="5459095"/>
                </a:lnTo>
                <a:lnTo>
                  <a:pt x="5563862" y="5462905"/>
                </a:lnTo>
                <a:lnTo>
                  <a:pt x="5558837" y="5466080"/>
                </a:lnTo>
                <a:lnTo>
                  <a:pt x="5553517" y="5469255"/>
                </a:lnTo>
                <a:lnTo>
                  <a:pt x="5548196" y="5471795"/>
                </a:lnTo>
                <a:lnTo>
                  <a:pt x="5542285" y="5474335"/>
                </a:lnTo>
                <a:lnTo>
                  <a:pt x="5536964" y="5476558"/>
                </a:lnTo>
                <a:lnTo>
                  <a:pt x="5531348" y="5478145"/>
                </a:lnTo>
                <a:lnTo>
                  <a:pt x="5525437" y="5479733"/>
                </a:lnTo>
                <a:lnTo>
                  <a:pt x="5519230" y="5481003"/>
                </a:lnTo>
                <a:lnTo>
                  <a:pt x="5513614" y="5482273"/>
                </a:lnTo>
                <a:lnTo>
                  <a:pt x="5507999" y="5482908"/>
                </a:lnTo>
                <a:lnTo>
                  <a:pt x="5501791" y="5483225"/>
                </a:lnTo>
                <a:lnTo>
                  <a:pt x="5495585" y="5483543"/>
                </a:lnTo>
                <a:lnTo>
                  <a:pt x="6873545" y="6858000"/>
                </a:lnTo>
                <a:lnTo>
                  <a:pt x="8071474" y="6858000"/>
                </a:lnTo>
                <a:close/>
              </a:path>
            </a:pathLst>
          </a:custGeom>
          <a:gradFill flip="none" rotWithShape="1">
            <a:gsLst>
              <a:gs pos="93000">
                <a:srgbClr val="00629E"/>
              </a:gs>
              <a:gs pos="86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ABFCEA73-BFF9-43A4-9CE6-B01E78C5A3E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58225" y="0"/>
            <a:ext cx="6489101" cy="6858000"/>
          </a:xfrm>
          <a:custGeom>
            <a:avLst/>
            <a:gdLst>
              <a:gd name="connsiteX0" fmla="*/ 1075853 w 6489101"/>
              <a:gd name="connsiteY0" fmla="*/ 0 h 6858000"/>
              <a:gd name="connsiteX1" fmla="*/ 644330 w 6489101"/>
              <a:gd name="connsiteY1" fmla="*/ 0 h 6858000"/>
              <a:gd name="connsiteX2" fmla="*/ 1745304 w 6489101"/>
              <a:gd name="connsiteY2" fmla="*/ 1101091 h 6858000"/>
              <a:gd name="connsiteX3" fmla="*/ 1750034 w 6489101"/>
              <a:gd name="connsiteY3" fmla="*/ 1105854 h 6858000"/>
              <a:gd name="connsiteX4" fmla="*/ 1753876 w 6489101"/>
              <a:gd name="connsiteY4" fmla="*/ 1110615 h 6858000"/>
              <a:gd name="connsiteX5" fmla="*/ 1758014 w 6489101"/>
              <a:gd name="connsiteY5" fmla="*/ 1115696 h 6858000"/>
              <a:gd name="connsiteX6" fmla="*/ 1761560 w 6489101"/>
              <a:gd name="connsiteY6" fmla="*/ 1120776 h 6858000"/>
              <a:gd name="connsiteX7" fmla="*/ 1764812 w 6489101"/>
              <a:gd name="connsiteY7" fmla="*/ 1126174 h 6858000"/>
              <a:gd name="connsiteX8" fmla="*/ 1767472 w 6489101"/>
              <a:gd name="connsiteY8" fmla="*/ 1131570 h 6858000"/>
              <a:gd name="connsiteX9" fmla="*/ 1770427 w 6489101"/>
              <a:gd name="connsiteY9" fmla="*/ 1136968 h 6858000"/>
              <a:gd name="connsiteX10" fmla="*/ 1773087 w 6489101"/>
              <a:gd name="connsiteY10" fmla="*/ 1142366 h 6858000"/>
              <a:gd name="connsiteX11" fmla="*/ 1775156 w 6489101"/>
              <a:gd name="connsiteY11" fmla="*/ 1148081 h 6858000"/>
              <a:gd name="connsiteX12" fmla="*/ 1776930 w 6489101"/>
              <a:gd name="connsiteY12" fmla="*/ 1153796 h 6858000"/>
              <a:gd name="connsiteX13" fmla="*/ 1778408 w 6489101"/>
              <a:gd name="connsiteY13" fmla="*/ 1159829 h 6858000"/>
              <a:gd name="connsiteX14" fmla="*/ 1779885 w 6489101"/>
              <a:gd name="connsiteY14" fmla="*/ 1165544 h 6858000"/>
              <a:gd name="connsiteX15" fmla="*/ 1780772 w 6489101"/>
              <a:gd name="connsiteY15" fmla="*/ 1171893 h 6858000"/>
              <a:gd name="connsiteX16" fmla="*/ 1781659 w 6489101"/>
              <a:gd name="connsiteY16" fmla="*/ 1177608 h 6858000"/>
              <a:gd name="connsiteX17" fmla="*/ 1781954 w 6489101"/>
              <a:gd name="connsiteY17" fmla="*/ 1183641 h 6858000"/>
              <a:gd name="connsiteX18" fmla="*/ 1781954 w 6489101"/>
              <a:gd name="connsiteY18" fmla="*/ 1189356 h 6858000"/>
              <a:gd name="connsiteX19" fmla="*/ 1781954 w 6489101"/>
              <a:gd name="connsiteY19" fmla="*/ 1195388 h 6858000"/>
              <a:gd name="connsiteX20" fmla="*/ 1781659 w 6489101"/>
              <a:gd name="connsiteY20" fmla="*/ 1201739 h 6858000"/>
              <a:gd name="connsiteX21" fmla="*/ 1780772 w 6489101"/>
              <a:gd name="connsiteY21" fmla="*/ 1207454 h 6858000"/>
              <a:gd name="connsiteX22" fmla="*/ 1779885 w 6489101"/>
              <a:gd name="connsiteY22" fmla="*/ 1213486 h 6858000"/>
              <a:gd name="connsiteX23" fmla="*/ 1778408 w 6489101"/>
              <a:gd name="connsiteY23" fmla="*/ 1219200 h 6858000"/>
              <a:gd name="connsiteX24" fmla="*/ 1776930 w 6489101"/>
              <a:gd name="connsiteY24" fmla="*/ 1225233 h 6858000"/>
              <a:gd name="connsiteX25" fmla="*/ 1775156 w 6489101"/>
              <a:gd name="connsiteY25" fmla="*/ 1230949 h 6858000"/>
              <a:gd name="connsiteX26" fmla="*/ 1773087 w 6489101"/>
              <a:gd name="connsiteY26" fmla="*/ 1236346 h 6858000"/>
              <a:gd name="connsiteX27" fmla="*/ 1770427 w 6489101"/>
              <a:gd name="connsiteY27" fmla="*/ 1242061 h 6858000"/>
              <a:gd name="connsiteX28" fmla="*/ 1767472 w 6489101"/>
              <a:gd name="connsiteY28" fmla="*/ 1247459 h 6858000"/>
              <a:gd name="connsiteX29" fmla="*/ 1764812 w 6489101"/>
              <a:gd name="connsiteY29" fmla="*/ 1252855 h 6858000"/>
              <a:gd name="connsiteX30" fmla="*/ 1761560 w 6489101"/>
              <a:gd name="connsiteY30" fmla="*/ 1258254 h 6858000"/>
              <a:gd name="connsiteX31" fmla="*/ 1758014 w 6489101"/>
              <a:gd name="connsiteY31" fmla="*/ 1263333 h 6858000"/>
              <a:gd name="connsiteX32" fmla="*/ 1753876 w 6489101"/>
              <a:gd name="connsiteY32" fmla="*/ 1268413 h 6858000"/>
              <a:gd name="connsiteX33" fmla="*/ 1750034 w 6489101"/>
              <a:gd name="connsiteY33" fmla="*/ 1273494 h 6858000"/>
              <a:gd name="connsiteX34" fmla="*/ 1745304 w 6489101"/>
              <a:gd name="connsiteY34" fmla="*/ 1278255 h 6858000"/>
              <a:gd name="connsiteX35" fmla="*/ 1740575 w 6489101"/>
              <a:gd name="connsiteY35" fmla="*/ 1282384 h 6858000"/>
              <a:gd name="connsiteX36" fmla="*/ 1736142 w 6489101"/>
              <a:gd name="connsiteY36" fmla="*/ 1286510 h 6858000"/>
              <a:gd name="connsiteX37" fmla="*/ 1731117 w 6489101"/>
              <a:gd name="connsiteY37" fmla="*/ 1290321 h 6858000"/>
              <a:gd name="connsiteX38" fmla="*/ 1726093 w 6489101"/>
              <a:gd name="connsiteY38" fmla="*/ 1293814 h 6858000"/>
              <a:gd name="connsiteX39" fmla="*/ 1720477 w 6489101"/>
              <a:gd name="connsiteY39" fmla="*/ 1297306 h 6858000"/>
              <a:gd name="connsiteX40" fmla="*/ 1715157 w 6489101"/>
              <a:gd name="connsiteY40" fmla="*/ 1300481 h 6858000"/>
              <a:gd name="connsiteX41" fmla="*/ 1709837 w 6489101"/>
              <a:gd name="connsiteY41" fmla="*/ 1303021 h 6858000"/>
              <a:gd name="connsiteX42" fmla="*/ 1703926 w 6489101"/>
              <a:gd name="connsiteY42" fmla="*/ 1305560 h 6858000"/>
              <a:gd name="connsiteX43" fmla="*/ 1698310 w 6489101"/>
              <a:gd name="connsiteY43" fmla="*/ 1307465 h 6858000"/>
              <a:gd name="connsiteX44" fmla="*/ 1692398 w 6489101"/>
              <a:gd name="connsiteY44" fmla="*/ 1309371 h 6858000"/>
              <a:gd name="connsiteX45" fmla="*/ 1686783 w 6489101"/>
              <a:gd name="connsiteY45" fmla="*/ 1311275 h 6858000"/>
              <a:gd name="connsiteX46" fmla="*/ 1681167 w 6489101"/>
              <a:gd name="connsiteY46" fmla="*/ 1312228 h 6858000"/>
              <a:gd name="connsiteX47" fmla="*/ 1674960 w 6489101"/>
              <a:gd name="connsiteY47" fmla="*/ 1313180 h 6858000"/>
              <a:gd name="connsiteX48" fmla="*/ 1668754 w 6489101"/>
              <a:gd name="connsiteY48" fmla="*/ 1314133 h 6858000"/>
              <a:gd name="connsiteX49" fmla="*/ 1663138 w 6489101"/>
              <a:gd name="connsiteY49" fmla="*/ 1314450 h 6858000"/>
              <a:gd name="connsiteX50" fmla="*/ 1656931 w 6489101"/>
              <a:gd name="connsiteY50" fmla="*/ 1314769 h 6858000"/>
              <a:gd name="connsiteX51" fmla="*/ 1651020 w 6489101"/>
              <a:gd name="connsiteY51" fmla="*/ 1314450 h 6858000"/>
              <a:gd name="connsiteX52" fmla="*/ 1645108 w 6489101"/>
              <a:gd name="connsiteY52" fmla="*/ 1314133 h 6858000"/>
              <a:gd name="connsiteX53" fmla="*/ 1638902 w 6489101"/>
              <a:gd name="connsiteY53" fmla="*/ 1313180 h 6858000"/>
              <a:gd name="connsiteX54" fmla="*/ 1633286 w 6489101"/>
              <a:gd name="connsiteY54" fmla="*/ 1312228 h 6858000"/>
              <a:gd name="connsiteX55" fmla="*/ 1627079 w 6489101"/>
              <a:gd name="connsiteY55" fmla="*/ 1311275 h 6858000"/>
              <a:gd name="connsiteX56" fmla="*/ 1621463 w 6489101"/>
              <a:gd name="connsiteY56" fmla="*/ 1309371 h 6858000"/>
              <a:gd name="connsiteX57" fmla="*/ 1615552 w 6489101"/>
              <a:gd name="connsiteY57" fmla="*/ 1307465 h 6858000"/>
              <a:gd name="connsiteX58" fmla="*/ 1609936 w 6489101"/>
              <a:gd name="connsiteY58" fmla="*/ 1305560 h 6858000"/>
              <a:gd name="connsiteX59" fmla="*/ 1604320 w 6489101"/>
              <a:gd name="connsiteY59" fmla="*/ 1303021 h 6858000"/>
              <a:gd name="connsiteX60" fmla="*/ 1598705 w 6489101"/>
              <a:gd name="connsiteY60" fmla="*/ 1300481 h 6858000"/>
              <a:gd name="connsiteX61" fmla="*/ 1593385 w 6489101"/>
              <a:gd name="connsiteY61" fmla="*/ 1297306 h 6858000"/>
              <a:gd name="connsiteX62" fmla="*/ 1588360 w 6489101"/>
              <a:gd name="connsiteY62" fmla="*/ 1293814 h 6858000"/>
              <a:gd name="connsiteX63" fmla="*/ 1583040 w 6489101"/>
              <a:gd name="connsiteY63" fmla="*/ 1290321 h 6858000"/>
              <a:gd name="connsiteX64" fmla="*/ 1578015 w 6489101"/>
              <a:gd name="connsiteY64" fmla="*/ 1286510 h 6858000"/>
              <a:gd name="connsiteX65" fmla="*/ 1573286 w 6489101"/>
              <a:gd name="connsiteY65" fmla="*/ 1282384 h 6858000"/>
              <a:gd name="connsiteX66" fmla="*/ 1568557 w 6489101"/>
              <a:gd name="connsiteY66" fmla="*/ 1278255 h 6858000"/>
              <a:gd name="connsiteX67" fmla="*/ 290540 w 6489101"/>
              <a:gd name="connsiteY67" fmla="*/ 0 h 6858000"/>
              <a:gd name="connsiteX68" fmla="*/ 0 w 6489101"/>
              <a:gd name="connsiteY68" fmla="*/ 0 h 6858000"/>
              <a:gd name="connsiteX69" fmla="*/ 0 w 6489101"/>
              <a:gd name="connsiteY69" fmla="*/ 6858000 h 6858000"/>
              <a:gd name="connsiteX70" fmla="*/ 6489101 w 6489101"/>
              <a:gd name="connsiteY70" fmla="*/ 6858000 h 6858000"/>
              <a:gd name="connsiteX71" fmla="*/ 1481070 w 6489101"/>
              <a:gd name="connsiteY71" fmla="*/ 1828166 h 6858000"/>
              <a:gd name="connsiteX72" fmla="*/ 1476637 w 6489101"/>
              <a:gd name="connsiteY72" fmla="*/ 1823404 h 6858000"/>
              <a:gd name="connsiteX73" fmla="*/ 1472204 w 6489101"/>
              <a:gd name="connsiteY73" fmla="*/ 1818640 h 6858000"/>
              <a:gd name="connsiteX74" fmla="*/ 1468657 w 6489101"/>
              <a:gd name="connsiteY74" fmla="*/ 1814195 h 6858000"/>
              <a:gd name="connsiteX75" fmla="*/ 1465110 w 6489101"/>
              <a:gd name="connsiteY75" fmla="*/ 1808799 h 6858000"/>
              <a:gd name="connsiteX76" fmla="*/ 1461859 w 6489101"/>
              <a:gd name="connsiteY76" fmla="*/ 1803718 h 6858000"/>
              <a:gd name="connsiteX77" fmla="*/ 1459199 w 6489101"/>
              <a:gd name="connsiteY77" fmla="*/ 1798321 h 6858000"/>
              <a:gd name="connsiteX78" fmla="*/ 1456243 w 6489101"/>
              <a:gd name="connsiteY78" fmla="*/ 1792924 h 6858000"/>
              <a:gd name="connsiteX79" fmla="*/ 1453878 w 6489101"/>
              <a:gd name="connsiteY79" fmla="*/ 1787526 h 6858000"/>
              <a:gd name="connsiteX80" fmla="*/ 1451810 w 6489101"/>
              <a:gd name="connsiteY80" fmla="*/ 1781811 h 6858000"/>
              <a:gd name="connsiteX81" fmla="*/ 1450036 w 6489101"/>
              <a:gd name="connsiteY81" fmla="*/ 1776095 h 6858000"/>
              <a:gd name="connsiteX82" fmla="*/ 1448263 w 6489101"/>
              <a:gd name="connsiteY82" fmla="*/ 1770380 h 6858000"/>
              <a:gd name="connsiteX83" fmla="*/ 1447081 w 6489101"/>
              <a:gd name="connsiteY83" fmla="*/ 1764665 h 6858000"/>
              <a:gd name="connsiteX84" fmla="*/ 1446194 w 6489101"/>
              <a:gd name="connsiteY84" fmla="*/ 1758634 h 6858000"/>
              <a:gd name="connsiteX85" fmla="*/ 1445307 w 6489101"/>
              <a:gd name="connsiteY85" fmla="*/ 1752919 h 6858000"/>
              <a:gd name="connsiteX86" fmla="*/ 1445012 w 6489101"/>
              <a:gd name="connsiteY86" fmla="*/ 1746885 h 6858000"/>
              <a:gd name="connsiteX87" fmla="*/ 1445012 w 6489101"/>
              <a:gd name="connsiteY87" fmla="*/ 1741170 h 6858000"/>
              <a:gd name="connsiteX88" fmla="*/ 1445012 w 6489101"/>
              <a:gd name="connsiteY88" fmla="*/ 1735139 h 6858000"/>
              <a:gd name="connsiteX89" fmla="*/ 1445307 w 6489101"/>
              <a:gd name="connsiteY89" fmla="*/ 1729424 h 6858000"/>
              <a:gd name="connsiteX90" fmla="*/ 1446194 w 6489101"/>
              <a:gd name="connsiteY90" fmla="*/ 1723074 h 6858000"/>
              <a:gd name="connsiteX91" fmla="*/ 1447081 w 6489101"/>
              <a:gd name="connsiteY91" fmla="*/ 1717358 h 6858000"/>
              <a:gd name="connsiteX92" fmla="*/ 1448263 w 6489101"/>
              <a:gd name="connsiteY92" fmla="*/ 1711643 h 6858000"/>
              <a:gd name="connsiteX93" fmla="*/ 1450036 w 6489101"/>
              <a:gd name="connsiteY93" fmla="*/ 1705929 h 6858000"/>
              <a:gd name="connsiteX94" fmla="*/ 1451810 w 6489101"/>
              <a:gd name="connsiteY94" fmla="*/ 1700214 h 6858000"/>
              <a:gd name="connsiteX95" fmla="*/ 1453878 w 6489101"/>
              <a:gd name="connsiteY95" fmla="*/ 1694816 h 6858000"/>
              <a:gd name="connsiteX96" fmla="*/ 1456243 w 6489101"/>
              <a:gd name="connsiteY96" fmla="*/ 1689101 h 6858000"/>
              <a:gd name="connsiteX97" fmla="*/ 1459199 w 6489101"/>
              <a:gd name="connsiteY97" fmla="*/ 1683703 h 6858000"/>
              <a:gd name="connsiteX98" fmla="*/ 1461859 w 6489101"/>
              <a:gd name="connsiteY98" fmla="*/ 1678305 h 6858000"/>
              <a:gd name="connsiteX99" fmla="*/ 1465110 w 6489101"/>
              <a:gd name="connsiteY99" fmla="*/ 1673226 h 6858000"/>
              <a:gd name="connsiteX100" fmla="*/ 1468657 w 6489101"/>
              <a:gd name="connsiteY100" fmla="*/ 1668145 h 6858000"/>
              <a:gd name="connsiteX101" fmla="*/ 1472204 w 6489101"/>
              <a:gd name="connsiteY101" fmla="*/ 1663066 h 6858000"/>
              <a:gd name="connsiteX102" fmla="*/ 1476637 w 6489101"/>
              <a:gd name="connsiteY102" fmla="*/ 1658621 h 6858000"/>
              <a:gd name="connsiteX103" fmla="*/ 1481070 w 6489101"/>
              <a:gd name="connsiteY103" fmla="*/ 1653859 h 6858000"/>
              <a:gd name="connsiteX104" fmla="*/ 1485504 w 6489101"/>
              <a:gd name="connsiteY104" fmla="*/ 1649414 h 6858000"/>
              <a:gd name="connsiteX105" fmla="*/ 1490233 w 6489101"/>
              <a:gd name="connsiteY105" fmla="*/ 1645603 h 6858000"/>
              <a:gd name="connsiteX106" fmla="*/ 1495258 w 6489101"/>
              <a:gd name="connsiteY106" fmla="*/ 1641794 h 6858000"/>
              <a:gd name="connsiteX107" fmla="*/ 1500282 w 6489101"/>
              <a:gd name="connsiteY107" fmla="*/ 1637984 h 6858000"/>
              <a:gd name="connsiteX108" fmla="*/ 1505307 w 6489101"/>
              <a:gd name="connsiteY108" fmla="*/ 1634809 h 6858000"/>
              <a:gd name="connsiteX109" fmla="*/ 1510922 w 6489101"/>
              <a:gd name="connsiteY109" fmla="*/ 1631950 h 6858000"/>
              <a:gd name="connsiteX110" fmla="*/ 1516242 w 6489101"/>
              <a:gd name="connsiteY110" fmla="*/ 1629094 h 6858000"/>
              <a:gd name="connsiteX111" fmla="*/ 1521858 w 6489101"/>
              <a:gd name="connsiteY111" fmla="*/ 1626871 h 6858000"/>
              <a:gd name="connsiteX112" fmla="*/ 1527178 w 6489101"/>
              <a:gd name="connsiteY112" fmla="*/ 1624649 h 6858000"/>
              <a:gd name="connsiteX113" fmla="*/ 1533090 w 6489101"/>
              <a:gd name="connsiteY113" fmla="*/ 1623061 h 6858000"/>
              <a:gd name="connsiteX114" fmla="*/ 1538705 w 6489101"/>
              <a:gd name="connsiteY114" fmla="*/ 1621155 h 6858000"/>
              <a:gd name="connsiteX115" fmla="*/ 1544617 w 6489101"/>
              <a:gd name="connsiteY115" fmla="*/ 1620204 h 6858000"/>
              <a:gd name="connsiteX116" fmla="*/ 1550232 w 6489101"/>
              <a:gd name="connsiteY116" fmla="*/ 1618934 h 6858000"/>
              <a:gd name="connsiteX117" fmla="*/ 1556439 w 6489101"/>
              <a:gd name="connsiteY117" fmla="*/ 1618299 h 6858000"/>
              <a:gd name="connsiteX118" fmla="*/ 1562055 w 6489101"/>
              <a:gd name="connsiteY118" fmla="*/ 1617981 h 6858000"/>
              <a:gd name="connsiteX119" fmla="*/ 1568262 w 6489101"/>
              <a:gd name="connsiteY119" fmla="*/ 1617981 h 6858000"/>
              <a:gd name="connsiteX120" fmla="*/ 1573878 w 6489101"/>
              <a:gd name="connsiteY120" fmla="*/ 1617981 h 6858000"/>
              <a:gd name="connsiteX121" fmla="*/ 1580084 w 6489101"/>
              <a:gd name="connsiteY121" fmla="*/ 1618299 h 6858000"/>
              <a:gd name="connsiteX122" fmla="*/ 1585996 w 6489101"/>
              <a:gd name="connsiteY122" fmla="*/ 1618934 h 6858000"/>
              <a:gd name="connsiteX123" fmla="*/ 1591611 w 6489101"/>
              <a:gd name="connsiteY123" fmla="*/ 1620204 h 6858000"/>
              <a:gd name="connsiteX124" fmla="*/ 1597227 w 6489101"/>
              <a:gd name="connsiteY124" fmla="*/ 1621155 h 6858000"/>
              <a:gd name="connsiteX125" fmla="*/ 1603138 w 6489101"/>
              <a:gd name="connsiteY125" fmla="*/ 1623061 h 6858000"/>
              <a:gd name="connsiteX126" fmla="*/ 1608754 w 6489101"/>
              <a:gd name="connsiteY126" fmla="*/ 1624649 h 6858000"/>
              <a:gd name="connsiteX127" fmla="*/ 1614665 w 6489101"/>
              <a:gd name="connsiteY127" fmla="*/ 1626871 h 6858000"/>
              <a:gd name="connsiteX128" fmla="*/ 1619986 w 6489101"/>
              <a:gd name="connsiteY128" fmla="*/ 1629094 h 6858000"/>
              <a:gd name="connsiteX129" fmla="*/ 1625306 w 6489101"/>
              <a:gd name="connsiteY129" fmla="*/ 1631950 h 6858000"/>
              <a:gd name="connsiteX130" fmla="*/ 1630626 w 6489101"/>
              <a:gd name="connsiteY130" fmla="*/ 1634809 h 6858000"/>
              <a:gd name="connsiteX131" fmla="*/ 1635650 w 6489101"/>
              <a:gd name="connsiteY131" fmla="*/ 1637984 h 6858000"/>
              <a:gd name="connsiteX132" fmla="*/ 1640675 w 6489101"/>
              <a:gd name="connsiteY132" fmla="*/ 1641794 h 6858000"/>
              <a:gd name="connsiteX133" fmla="*/ 1645700 w 6489101"/>
              <a:gd name="connsiteY133" fmla="*/ 1645603 h 6858000"/>
              <a:gd name="connsiteX134" fmla="*/ 1650428 w 6489101"/>
              <a:gd name="connsiteY134" fmla="*/ 1649414 h 6858000"/>
              <a:gd name="connsiteX135" fmla="*/ 1655158 w 6489101"/>
              <a:gd name="connsiteY135" fmla="*/ 1653859 h 6858000"/>
              <a:gd name="connsiteX136" fmla="*/ 2324018 w 6489101"/>
              <a:gd name="connsiteY136" fmla="*/ 2322830 h 6858000"/>
              <a:gd name="connsiteX137" fmla="*/ 2328747 w 6489101"/>
              <a:gd name="connsiteY137" fmla="*/ 2326958 h 6858000"/>
              <a:gd name="connsiteX138" fmla="*/ 2333476 w 6489101"/>
              <a:gd name="connsiteY138" fmla="*/ 2331085 h 6858000"/>
              <a:gd name="connsiteX139" fmla="*/ 2338501 w 6489101"/>
              <a:gd name="connsiteY139" fmla="*/ 2334895 h 6858000"/>
              <a:gd name="connsiteX140" fmla="*/ 2343525 w 6489101"/>
              <a:gd name="connsiteY140" fmla="*/ 2338705 h 6858000"/>
              <a:gd name="connsiteX141" fmla="*/ 2348550 w 6489101"/>
              <a:gd name="connsiteY141" fmla="*/ 2341880 h 6858000"/>
              <a:gd name="connsiteX142" fmla="*/ 2353870 w 6489101"/>
              <a:gd name="connsiteY142" fmla="*/ 2344738 h 6858000"/>
              <a:gd name="connsiteX143" fmla="*/ 2359190 w 6489101"/>
              <a:gd name="connsiteY143" fmla="*/ 2347595 h 6858000"/>
              <a:gd name="connsiteX144" fmla="*/ 2365101 w 6489101"/>
              <a:gd name="connsiteY144" fmla="*/ 2349818 h 6858000"/>
              <a:gd name="connsiteX145" fmla="*/ 2370422 w 6489101"/>
              <a:gd name="connsiteY145" fmla="*/ 2351723 h 6858000"/>
              <a:gd name="connsiteX146" fmla="*/ 2376037 w 6489101"/>
              <a:gd name="connsiteY146" fmla="*/ 2353628 h 6858000"/>
              <a:gd name="connsiteX147" fmla="*/ 2381949 w 6489101"/>
              <a:gd name="connsiteY147" fmla="*/ 2355534 h 6858000"/>
              <a:gd name="connsiteX148" fmla="*/ 2387564 w 6489101"/>
              <a:gd name="connsiteY148" fmla="*/ 2356485 h 6858000"/>
              <a:gd name="connsiteX149" fmla="*/ 2393476 w 6489101"/>
              <a:gd name="connsiteY149" fmla="*/ 2357755 h 6858000"/>
              <a:gd name="connsiteX150" fmla="*/ 2399387 w 6489101"/>
              <a:gd name="connsiteY150" fmla="*/ 2358391 h 6858000"/>
              <a:gd name="connsiteX151" fmla="*/ 2405298 w 6489101"/>
              <a:gd name="connsiteY151" fmla="*/ 2358708 h 6858000"/>
              <a:gd name="connsiteX152" fmla="*/ 2411209 w 6489101"/>
              <a:gd name="connsiteY152" fmla="*/ 2358708 h 6858000"/>
              <a:gd name="connsiteX153" fmla="*/ 2417121 w 6489101"/>
              <a:gd name="connsiteY153" fmla="*/ 2358708 h 6858000"/>
              <a:gd name="connsiteX154" fmla="*/ 2423032 w 6489101"/>
              <a:gd name="connsiteY154" fmla="*/ 2358391 h 6858000"/>
              <a:gd name="connsiteX155" fmla="*/ 2428943 w 6489101"/>
              <a:gd name="connsiteY155" fmla="*/ 2357755 h 6858000"/>
              <a:gd name="connsiteX156" fmla="*/ 2434559 w 6489101"/>
              <a:gd name="connsiteY156" fmla="*/ 2356485 h 6858000"/>
              <a:gd name="connsiteX157" fmla="*/ 2440470 w 6489101"/>
              <a:gd name="connsiteY157" fmla="*/ 2355534 h 6858000"/>
              <a:gd name="connsiteX158" fmla="*/ 2446086 w 6489101"/>
              <a:gd name="connsiteY158" fmla="*/ 2353628 h 6858000"/>
              <a:gd name="connsiteX159" fmla="*/ 2451997 w 6489101"/>
              <a:gd name="connsiteY159" fmla="*/ 2351723 h 6858000"/>
              <a:gd name="connsiteX160" fmla="*/ 2457613 w 6489101"/>
              <a:gd name="connsiteY160" fmla="*/ 2349818 h 6858000"/>
              <a:gd name="connsiteX161" fmla="*/ 2462933 w 6489101"/>
              <a:gd name="connsiteY161" fmla="*/ 2347595 h 6858000"/>
              <a:gd name="connsiteX162" fmla="*/ 2468549 w 6489101"/>
              <a:gd name="connsiteY162" fmla="*/ 2344738 h 6858000"/>
              <a:gd name="connsiteX163" fmla="*/ 2473869 w 6489101"/>
              <a:gd name="connsiteY163" fmla="*/ 2341880 h 6858000"/>
              <a:gd name="connsiteX164" fmla="*/ 2478893 w 6489101"/>
              <a:gd name="connsiteY164" fmla="*/ 2338705 h 6858000"/>
              <a:gd name="connsiteX165" fmla="*/ 2484214 w 6489101"/>
              <a:gd name="connsiteY165" fmla="*/ 2334895 h 6858000"/>
              <a:gd name="connsiteX166" fmla="*/ 2488943 w 6489101"/>
              <a:gd name="connsiteY166" fmla="*/ 2331085 h 6858000"/>
              <a:gd name="connsiteX167" fmla="*/ 2493672 w 6489101"/>
              <a:gd name="connsiteY167" fmla="*/ 2326958 h 6858000"/>
              <a:gd name="connsiteX168" fmla="*/ 2498105 w 6489101"/>
              <a:gd name="connsiteY168" fmla="*/ 2322830 h 6858000"/>
              <a:gd name="connsiteX169" fmla="*/ 2502539 w 6489101"/>
              <a:gd name="connsiteY169" fmla="*/ 2318068 h 6858000"/>
              <a:gd name="connsiteX170" fmla="*/ 2506972 w 6489101"/>
              <a:gd name="connsiteY170" fmla="*/ 2313306 h 6858000"/>
              <a:gd name="connsiteX171" fmla="*/ 2510519 w 6489101"/>
              <a:gd name="connsiteY171" fmla="*/ 2308544 h 6858000"/>
              <a:gd name="connsiteX172" fmla="*/ 2514066 w 6489101"/>
              <a:gd name="connsiteY172" fmla="*/ 2303463 h 6858000"/>
              <a:gd name="connsiteX173" fmla="*/ 2517317 w 6489101"/>
              <a:gd name="connsiteY173" fmla="*/ 2298384 h 6858000"/>
              <a:gd name="connsiteX174" fmla="*/ 2520272 w 6489101"/>
              <a:gd name="connsiteY174" fmla="*/ 2292985 h 6858000"/>
              <a:gd name="connsiteX175" fmla="*/ 2522932 w 6489101"/>
              <a:gd name="connsiteY175" fmla="*/ 2287588 h 6858000"/>
              <a:gd name="connsiteX176" fmla="*/ 2525593 w 6489101"/>
              <a:gd name="connsiteY176" fmla="*/ 2281873 h 6858000"/>
              <a:gd name="connsiteX177" fmla="*/ 2527366 w 6489101"/>
              <a:gd name="connsiteY177" fmla="*/ 2276476 h 6858000"/>
              <a:gd name="connsiteX178" fmla="*/ 2529435 w 6489101"/>
              <a:gd name="connsiteY178" fmla="*/ 2270761 h 6858000"/>
              <a:gd name="connsiteX179" fmla="*/ 2530913 w 6489101"/>
              <a:gd name="connsiteY179" fmla="*/ 2265046 h 6858000"/>
              <a:gd name="connsiteX180" fmla="*/ 2532095 w 6489101"/>
              <a:gd name="connsiteY180" fmla="*/ 2259331 h 6858000"/>
              <a:gd name="connsiteX181" fmla="*/ 2532982 w 6489101"/>
              <a:gd name="connsiteY181" fmla="*/ 2253298 h 6858000"/>
              <a:gd name="connsiteX182" fmla="*/ 2533868 w 6489101"/>
              <a:gd name="connsiteY182" fmla="*/ 2247266 h 6858000"/>
              <a:gd name="connsiteX183" fmla="*/ 2534164 w 6489101"/>
              <a:gd name="connsiteY183" fmla="*/ 2241551 h 6858000"/>
              <a:gd name="connsiteX184" fmla="*/ 2534459 w 6489101"/>
              <a:gd name="connsiteY184" fmla="*/ 2235519 h 6858000"/>
              <a:gd name="connsiteX185" fmla="*/ 2534164 w 6489101"/>
              <a:gd name="connsiteY185" fmla="*/ 2229804 h 6858000"/>
              <a:gd name="connsiteX186" fmla="*/ 2533868 w 6489101"/>
              <a:gd name="connsiteY186" fmla="*/ 2223770 h 6858000"/>
              <a:gd name="connsiteX187" fmla="*/ 2532982 w 6489101"/>
              <a:gd name="connsiteY187" fmla="*/ 2217739 h 6858000"/>
              <a:gd name="connsiteX188" fmla="*/ 2532095 w 6489101"/>
              <a:gd name="connsiteY188" fmla="*/ 2212024 h 6858000"/>
              <a:gd name="connsiteX189" fmla="*/ 2530913 w 6489101"/>
              <a:gd name="connsiteY189" fmla="*/ 2206309 h 6858000"/>
              <a:gd name="connsiteX190" fmla="*/ 2529435 w 6489101"/>
              <a:gd name="connsiteY190" fmla="*/ 2200593 h 6858000"/>
              <a:gd name="connsiteX191" fmla="*/ 2527366 w 6489101"/>
              <a:gd name="connsiteY191" fmla="*/ 2194878 h 6858000"/>
              <a:gd name="connsiteX192" fmla="*/ 2525593 w 6489101"/>
              <a:gd name="connsiteY192" fmla="*/ 2189163 h 6858000"/>
              <a:gd name="connsiteX193" fmla="*/ 2522932 w 6489101"/>
              <a:gd name="connsiteY193" fmla="*/ 2183765 h 6858000"/>
              <a:gd name="connsiteX194" fmla="*/ 2520272 w 6489101"/>
              <a:gd name="connsiteY194" fmla="*/ 2178368 h 6858000"/>
              <a:gd name="connsiteX195" fmla="*/ 2517317 w 6489101"/>
              <a:gd name="connsiteY195" fmla="*/ 2172970 h 6858000"/>
              <a:gd name="connsiteX196" fmla="*/ 2514066 w 6489101"/>
              <a:gd name="connsiteY196" fmla="*/ 2167890 h 6858000"/>
              <a:gd name="connsiteX197" fmla="*/ 2510519 w 6489101"/>
              <a:gd name="connsiteY197" fmla="*/ 2162494 h 6858000"/>
              <a:gd name="connsiteX198" fmla="*/ 2506972 w 6489101"/>
              <a:gd name="connsiteY198" fmla="*/ 2157730 h 6858000"/>
              <a:gd name="connsiteX199" fmla="*/ 2502539 w 6489101"/>
              <a:gd name="connsiteY199" fmla="*/ 2153285 h 6858000"/>
              <a:gd name="connsiteX200" fmla="*/ 2498105 w 6489101"/>
              <a:gd name="connsiteY200" fmla="*/ 2148523 h 6858000"/>
              <a:gd name="connsiteX201" fmla="*/ 2111508 w 6489101"/>
              <a:gd name="connsiteY201" fmla="*/ 1761490 h 6858000"/>
              <a:gd name="connsiteX202" fmla="*/ 1915254 w 6489101"/>
              <a:gd name="connsiteY202" fmla="*/ 1565276 h 6858000"/>
              <a:gd name="connsiteX203" fmla="*/ 1910524 w 6489101"/>
              <a:gd name="connsiteY203" fmla="*/ 1560514 h 6858000"/>
              <a:gd name="connsiteX204" fmla="*/ 1906682 w 6489101"/>
              <a:gd name="connsiteY204" fmla="*/ 1555751 h 6858000"/>
              <a:gd name="connsiteX205" fmla="*/ 1902544 w 6489101"/>
              <a:gd name="connsiteY205" fmla="*/ 1550671 h 6858000"/>
              <a:gd name="connsiteX206" fmla="*/ 1899588 w 6489101"/>
              <a:gd name="connsiteY206" fmla="*/ 1545909 h 6858000"/>
              <a:gd name="connsiteX207" fmla="*/ 1896338 w 6489101"/>
              <a:gd name="connsiteY207" fmla="*/ 1540829 h 6858000"/>
              <a:gd name="connsiteX208" fmla="*/ 1893086 w 6489101"/>
              <a:gd name="connsiteY208" fmla="*/ 1535430 h 6858000"/>
              <a:gd name="connsiteX209" fmla="*/ 1890426 w 6489101"/>
              <a:gd name="connsiteY209" fmla="*/ 1530034 h 6858000"/>
              <a:gd name="connsiteX210" fmla="*/ 1888062 w 6489101"/>
              <a:gd name="connsiteY210" fmla="*/ 1524635 h 6858000"/>
              <a:gd name="connsiteX211" fmla="*/ 1885697 w 6489101"/>
              <a:gd name="connsiteY211" fmla="*/ 1518920 h 6858000"/>
              <a:gd name="connsiteX212" fmla="*/ 1883924 w 6489101"/>
              <a:gd name="connsiteY212" fmla="*/ 1513205 h 6858000"/>
              <a:gd name="connsiteX213" fmla="*/ 1882446 w 6489101"/>
              <a:gd name="connsiteY213" fmla="*/ 1507174 h 6858000"/>
              <a:gd name="connsiteX214" fmla="*/ 1881264 w 6489101"/>
              <a:gd name="connsiteY214" fmla="*/ 1501459 h 6858000"/>
              <a:gd name="connsiteX215" fmla="*/ 1880377 w 6489101"/>
              <a:gd name="connsiteY215" fmla="*/ 1495744 h 6858000"/>
              <a:gd name="connsiteX216" fmla="*/ 1879786 w 6489101"/>
              <a:gd name="connsiteY216" fmla="*/ 1489710 h 6858000"/>
              <a:gd name="connsiteX217" fmla="*/ 1879195 w 6489101"/>
              <a:gd name="connsiteY217" fmla="*/ 1483995 h 6858000"/>
              <a:gd name="connsiteX218" fmla="*/ 1878899 w 6489101"/>
              <a:gd name="connsiteY218" fmla="*/ 1478281 h 6858000"/>
              <a:gd name="connsiteX219" fmla="*/ 1879195 w 6489101"/>
              <a:gd name="connsiteY219" fmla="*/ 1472249 h 6858000"/>
              <a:gd name="connsiteX220" fmla="*/ 1879786 w 6489101"/>
              <a:gd name="connsiteY220" fmla="*/ 1466215 h 6858000"/>
              <a:gd name="connsiteX221" fmla="*/ 1880377 w 6489101"/>
              <a:gd name="connsiteY221" fmla="*/ 1460183 h 6858000"/>
              <a:gd name="connsiteX222" fmla="*/ 1881264 w 6489101"/>
              <a:gd name="connsiteY222" fmla="*/ 1454468 h 6858000"/>
              <a:gd name="connsiteX223" fmla="*/ 1882446 w 6489101"/>
              <a:gd name="connsiteY223" fmla="*/ 1448754 h 6858000"/>
              <a:gd name="connsiteX224" fmla="*/ 1883924 w 6489101"/>
              <a:gd name="connsiteY224" fmla="*/ 1443039 h 6858000"/>
              <a:gd name="connsiteX225" fmla="*/ 1885697 w 6489101"/>
              <a:gd name="connsiteY225" fmla="*/ 1437324 h 6858000"/>
              <a:gd name="connsiteX226" fmla="*/ 1888062 w 6489101"/>
              <a:gd name="connsiteY226" fmla="*/ 1431609 h 6858000"/>
              <a:gd name="connsiteX227" fmla="*/ 1890426 w 6489101"/>
              <a:gd name="connsiteY227" fmla="*/ 1426211 h 6858000"/>
              <a:gd name="connsiteX228" fmla="*/ 1893086 w 6489101"/>
              <a:gd name="connsiteY228" fmla="*/ 1420814 h 6858000"/>
              <a:gd name="connsiteX229" fmla="*/ 1896338 w 6489101"/>
              <a:gd name="connsiteY229" fmla="*/ 1415416 h 6858000"/>
              <a:gd name="connsiteX230" fmla="*/ 1899588 w 6489101"/>
              <a:gd name="connsiteY230" fmla="*/ 1410336 h 6858000"/>
              <a:gd name="connsiteX231" fmla="*/ 1902544 w 6489101"/>
              <a:gd name="connsiteY231" fmla="*/ 1405256 h 6858000"/>
              <a:gd name="connsiteX232" fmla="*/ 1906682 w 6489101"/>
              <a:gd name="connsiteY232" fmla="*/ 1400175 h 6858000"/>
              <a:gd name="connsiteX233" fmla="*/ 1910524 w 6489101"/>
              <a:gd name="connsiteY233" fmla="*/ 1395731 h 6858000"/>
              <a:gd name="connsiteX234" fmla="*/ 1915254 w 6489101"/>
              <a:gd name="connsiteY234" fmla="*/ 1390969 h 6858000"/>
              <a:gd name="connsiteX235" fmla="*/ 1919687 w 6489101"/>
              <a:gd name="connsiteY235" fmla="*/ 1386524 h 6858000"/>
              <a:gd name="connsiteX236" fmla="*/ 1924712 w 6489101"/>
              <a:gd name="connsiteY236" fmla="*/ 1382396 h 6858000"/>
              <a:gd name="connsiteX237" fmla="*/ 1929145 w 6489101"/>
              <a:gd name="connsiteY237" fmla="*/ 1378585 h 6858000"/>
              <a:gd name="connsiteX238" fmla="*/ 1934170 w 6489101"/>
              <a:gd name="connsiteY238" fmla="*/ 1375094 h 6858000"/>
              <a:gd name="connsiteX239" fmla="*/ 1939785 w 6489101"/>
              <a:gd name="connsiteY239" fmla="*/ 1371919 h 6858000"/>
              <a:gd name="connsiteX240" fmla="*/ 1945106 w 6489101"/>
              <a:gd name="connsiteY240" fmla="*/ 1369061 h 6858000"/>
              <a:gd name="connsiteX241" fmla="*/ 1950426 w 6489101"/>
              <a:gd name="connsiteY241" fmla="*/ 1366204 h 6858000"/>
              <a:gd name="connsiteX242" fmla="*/ 1955746 w 6489101"/>
              <a:gd name="connsiteY242" fmla="*/ 1363980 h 6858000"/>
              <a:gd name="connsiteX243" fmla="*/ 1961657 w 6489101"/>
              <a:gd name="connsiteY243" fmla="*/ 1361759 h 6858000"/>
              <a:gd name="connsiteX244" fmla="*/ 1967273 w 6489101"/>
              <a:gd name="connsiteY244" fmla="*/ 1360170 h 6858000"/>
              <a:gd name="connsiteX245" fmla="*/ 1973184 w 6489101"/>
              <a:gd name="connsiteY245" fmla="*/ 1358265 h 6858000"/>
              <a:gd name="connsiteX246" fmla="*/ 1978800 w 6489101"/>
              <a:gd name="connsiteY246" fmla="*/ 1357314 h 6858000"/>
              <a:gd name="connsiteX247" fmla="*/ 1984711 w 6489101"/>
              <a:gd name="connsiteY247" fmla="*/ 1356043 h 6858000"/>
              <a:gd name="connsiteX248" fmla="*/ 1990327 w 6489101"/>
              <a:gd name="connsiteY248" fmla="*/ 1355409 h 6858000"/>
              <a:gd name="connsiteX249" fmla="*/ 1996534 w 6489101"/>
              <a:gd name="connsiteY249" fmla="*/ 1355090 h 6858000"/>
              <a:gd name="connsiteX250" fmla="*/ 2002149 w 6489101"/>
              <a:gd name="connsiteY250" fmla="*/ 1354773 h 6858000"/>
              <a:gd name="connsiteX251" fmla="*/ 2008356 w 6489101"/>
              <a:gd name="connsiteY251" fmla="*/ 1355090 h 6858000"/>
              <a:gd name="connsiteX252" fmla="*/ 2013972 w 6489101"/>
              <a:gd name="connsiteY252" fmla="*/ 1355409 h 6858000"/>
              <a:gd name="connsiteX253" fmla="*/ 2019883 w 6489101"/>
              <a:gd name="connsiteY253" fmla="*/ 1356043 h 6858000"/>
              <a:gd name="connsiteX254" fmla="*/ 2025794 w 6489101"/>
              <a:gd name="connsiteY254" fmla="*/ 1357314 h 6858000"/>
              <a:gd name="connsiteX255" fmla="*/ 2031706 w 6489101"/>
              <a:gd name="connsiteY255" fmla="*/ 1358265 h 6858000"/>
              <a:gd name="connsiteX256" fmla="*/ 2037321 w 6489101"/>
              <a:gd name="connsiteY256" fmla="*/ 1360170 h 6858000"/>
              <a:gd name="connsiteX257" fmla="*/ 2043232 w 6489101"/>
              <a:gd name="connsiteY257" fmla="*/ 1361759 h 6858000"/>
              <a:gd name="connsiteX258" fmla="*/ 2048553 w 6489101"/>
              <a:gd name="connsiteY258" fmla="*/ 1363980 h 6858000"/>
              <a:gd name="connsiteX259" fmla="*/ 2054168 w 6489101"/>
              <a:gd name="connsiteY259" fmla="*/ 1366204 h 6858000"/>
              <a:gd name="connsiteX260" fmla="*/ 2059784 w 6489101"/>
              <a:gd name="connsiteY260" fmla="*/ 1369061 h 6858000"/>
              <a:gd name="connsiteX261" fmla="*/ 2065104 w 6489101"/>
              <a:gd name="connsiteY261" fmla="*/ 1371919 h 6858000"/>
              <a:gd name="connsiteX262" fmla="*/ 2070129 w 6489101"/>
              <a:gd name="connsiteY262" fmla="*/ 1375094 h 6858000"/>
              <a:gd name="connsiteX263" fmla="*/ 2075154 w 6489101"/>
              <a:gd name="connsiteY263" fmla="*/ 1378585 h 6858000"/>
              <a:gd name="connsiteX264" fmla="*/ 2080178 w 6489101"/>
              <a:gd name="connsiteY264" fmla="*/ 1382396 h 6858000"/>
              <a:gd name="connsiteX265" fmla="*/ 2084907 w 6489101"/>
              <a:gd name="connsiteY265" fmla="*/ 1386524 h 6858000"/>
              <a:gd name="connsiteX266" fmla="*/ 2089340 w 6489101"/>
              <a:gd name="connsiteY266" fmla="*/ 1390969 h 6858000"/>
              <a:gd name="connsiteX267" fmla="*/ 2296826 w 6489101"/>
              <a:gd name="connsiteY267" fmla="*/ 1598296 h 6858000"/>
              <a:gd name="connsiteX268" fmla="*/ 2301260 w 6489101"/>
              <a:gd name="connsiteY268" fmla="*/ 1602423 h 6858000"/>
              <a:gd name="connsiteX269" fmla="*/ 2305989 w 6489101"/>
              <a:gd name="connsiteY269" fmla="*/ 1606869 h 6858000"/>
              <a:gd name="connsiteX270" fmla="*/ 2311013 w 6489101"/>
              <a:gd name="connsiteY270" fmla="*/ 1610361 h 6858000"/>
              <a:gd name="connsiteX271" fmla="*/ 2316038 w 6489101"/>
              <a:gd name="connsiteY271" fmla="*/ 1613854 h 6858000"/>
              <a:gd name="connsiteX272" fmla="*/ 2321062 w 6489101"/>
              <a:gd name="connsiteY272" fmla="*/ 1617345 h 6858000"/>
              <a:gd name="connsiteX273" fmla="*/ 2326678 w 6489101"/>
              <a:gd name="connsiteY273" fmla="*/ 1620204 h 6858000"/>
              <a:gd name="connsiteX274" fmla="*/ 2331998 w 6489101"/>
              <a:gd name="connsiteY274" fmla="*/ 1623061 h 6858000"/>
              <a:gd name="connsiteX275" fmla="*/ 2337318 w 6489101"/>
              <a:gd name="connsiteY275" fmla="*/ 1625283 h 6858000"/>
              <a:gd name="connsiteX276" fmla="*/ 2342934 w 6489101"/>
              <a:gd name="connsiteY276" fmla="*/ 1627189 h 6858000"/>
              <a:gd name="connsiteX277" fmla="*/ 2348845 w 6489101"/>
              <a:gd name="connsiteY277" fmla="*/ 1629094 h 6858000"/>
              <a:gd name="connsiteX278" fmla="*/ 2354461 w 6489101"/>
              <a:gd name="connsiteY278" fmla="*/ 1630998 h 6858000"/>
              <a:gd name="connsiteX279" fmla="*/ 2360372 w 6489101"/>
              <a:gd name="connsiteY279" fmla="*/ 1631950 h 6858000"/>
              <a:gd name="connsiteX280" fmla="*/ 2365988 w 6489101"/>
              <a:gd name="connsiteY280" fmla="*/ 1632904 h 6858000"/>
              <a:gd name="connsiteX281" fmla="*/ 2372195 w 6489101"/>
              <a:gd name="connsiteY281" fmla="*/ 1633856 h 6858000"/>
              <a:gd name="connsiteX282" fmla="*/ 2377811 w 6489101"/>
              <a:gd name="connsiteY282" fmla="*/ 1634174 h 6858000"/>
              <a:gd name="connsiteX283" fmla="*/ 2383722 w 6489101"/>
              <a:gd name="connsiteY283" fmla="*/ 1634174 h 6858000"/>
              <a:gd name="connsiteX284" fmla="*/ 2389633 w 6489101"/>
              <a:gd name="connsiteY284" fmla="*/ 1634174 h 6858000"/>
              <a:gd name="connsiteX285" fmla="*/ 2395545 w 6489101"/>
              <a:gd name="connsiteY285" fmla="*/ 1633856 h 6858000"/>
              <a:gd name="connsiteX286" fmla="*/ 2401751 w 6489101"/>
              <a:gd name="connsiteY286" fmla="*/ 1632904 h 6858000"/>
              <a:gd name="connsiteX287" fmla="*/ 2407367 w 6489101"/>
              <a:gd name="connsiteY287" fmla="*/ 1631950 h 6858000"/>
              <a:gd name="connsiteX288" fmla="*/ 2412983 w 6489101"/>
              <a:gd name="connsiteY288" fmla="*/ 1630998 h 6858000"/>
              <a:gd name="connsiteX289" fmla="*/ 2418894 w 6489101"/>
              <a:gd name="connsiteY289" fmla="*/ 1629094 h 6858000"/>
              <a:gd name="connsiteX290" fmla="*/ 2424510 w 6489101"/>
              <a:gd name="connsiteY290" fmla="*/ 1627189 h 6858000"/>
              <a:gd name="connsiteX291" fmla="*/ 2430125 w 6489101"/>
              <a:gd name="connsiteY291" fmla="*/ 1625283 h 6858000"/>
              <a:gd name="connsiteX292" fmla="*/ 2435741 w 6489101"/>
              <a:gd name="connsiteY292" fmla="*/ 1623061 h 6858000"/>
              <a:gd name="connsiteX293" fmla="*/ 2441061 w 6489101"/>
              <a:gd name="connsiteY293" fmla="*/ 1620204 h 6858000"/>
              <a:gd name="connsiteX294" fmla="*/ 2446381 w 6489101"/>
              <a:gd name="connsiteY294" fmla="*/ 1617345 h 6858000"/>
              <a:gd name="connsiteX295" fmla="*/ 2451702 w 6489101"/>
              <a:gd name="connsiteY295" fmla="*/ 1613854 h 6858000"/>
              <a:gd name="connsiteX296" fmla="*/ 2456726 w 6489101"/>
              <a:gd name="connsiteY296" fmla="*/ 1610361 h 6858000"/>
              <a:gd name="connsiteX297" fmla="*/ 2461751 w 6489101"/>
              <a:gd name="connsiteY297" fmla="*/ 1606869 h 6858000"/>
              <a:gd name="connsiteX298" fmla="*/ 2466184 w 6489101"/>
              <a:gd name="connsiteY298" fmla="*/ 1602423 h 6858000"/>
              <a:gd name="connsiteX299" fmla="*/ 2470913 w 6489101"/>
              <a:gd name="connsiteY299" fmla="*/ 1598296 h 6858000"/>
              <a:gd name="connsiteX300" fmla="*/ 2475347 w 6489101"/>
              <a:gd name="connsiteY300" fmla="*/ 1593533 h 6858000"/>
              <a:gd name="connsiteX301" fmla="*/ 2479485 w 6489101"/>
              <a:gd name="connsiteY301" fmla="*/ 1588771 h 6858000"/>
              <a:gd name="connsiteX302" fmla="*/ 2483031 w 6489101"/>
              <a:gd name="connsiteY302" fmla="*/ 1583691 h 6858000"/>
              <a:gd name="connsiteX303" fmla="*/ 2486874 w 6489101"/>
              <a:gd name="connsiteY303" fmla="*/ 1578928 h 6858000"/>
              <a:gd name="connsiteX304" fmla="*/ 2490125 w 6489101"/>
              <a:gd name="connsiteY304" fmla="*/ 1573849 h 6858000"/>
              <a:gd name="connsiteX305" fmla="*/ 2492785 w 6489101"/>
              <a:gd name="connsiteY305" fmla="*/ 1568451 h 6858000"/>
              <a:gd name="connsiteX306" fmla="*/ 2495741 w 6489101"/>
              <a:gd name="connsiteY306" fmla="*/ 1563054 h 6858000"/>
              <a:gd name="connsiteX307" fmla="*/ 2497810 w 6489101"/>
              <a:gd name="connsiteY307" fmla="*/ 1557339 h 6858000"/>
              <a:gd name="connsiteX308" fmla="*/ 2500174 w 6489101"/>
              <a:gd name="connsiteY308" fmla="*/ 1551941 h 6858000"/>
              <a:gd name="connsiteX309" fmla="*/ 2501947 w 6489101"/>
              <a:gd name="connsiteY309" fmla="*/ 1546226 h 6858000"/>
              <a:gd name="connsiteX310" fmla="*/ 2503721 w 6489101"/>
              <a:gd name="connsiteY310" fmla="*/ 1540511 h 6858000"/>
              <a:gd name="connsiteX311" fmla="*/ 2504608 w 6489101"/>
              <a:gd name="connsiteY311" fmla="*/ 1534478 h 6858000"/>
              <a:gd name="connsiteX312" fmla="*/ 2505790 w 6489101"/>
              <a:gd name="connsiteY312" fmla="*/ 1528763 h 6858000"/>
              <a:gd name="connsiteX313" fmla="*/ 2506381 w 6489101"/>
              <a:gd name="connsiteY313" fmla="*/ 1522731 h 6858000"/>
              <a:gd name="connsiteX314" fmla="*/ 2506972 w 6489101"/>
              <a:gd name="connsiteY314" fmla="*/ 1517016 h 6858000"/>
              <a:gd name="connsiteX315" fmla="*/ 2506972 w 6489101"/>
              <a:gd name="connsiteY315" fmla="*/ 1510984 h 6858000"/>
              <a:gd name="connsiteX316" fmla="*/ 2506972 w 6489101"/>
              <a:gd name="connsiteY316" fmla="*/ 1505268 h 6858000"/>
              <a:gd name="connsiteX317" fmla="*/ 2506381 w 6489101"/>
              <a:gd name="connsiteY317" fmla="*/ 1499553 h 6858000"/>
              <a:gd name="connsiteX318" fmla="*/ 2505790 w 6489101"/>
              <a:gd name="connsiteY318" fmla="*/ 1493204 h 6858000"/>
              <a:gd name="connsiteX319" fmla="*/ 2504608 w 6489101"/>
              <a:gd name="connsiteY319" fmla="*/ 1487489 h 6858000"/>
              <a:gd name="connsiteX320" fmla="*/ 2503721 w 6489101"/>
              <a:gd name="connsiteY320" fmla="*/ 1481773 h 6858000"/>
              <a:gd name="connsiteX321" fmla="*/ 2501947 w 6489101"/>
              <a:gd name="connsiteY321" fmla="*/ 1476058 h 6858000"/>
              <a:gd name="connsiteX322" fmla="*/ 2500174 w 6489101"/>
              <a:gd name="connsiteY322" fmla="*/ 1470343 h 6858000"/>
              <a:gd name="connsiteX323" fmla="*/ 2497810 w 6489101"/>
              <a:gd name="connsiteY323" fmla="*/ 1464629 h 6858000"/>
              <a:gd name="connsiteX324" fmla="*/ 2495741 w 6489101"/>
              <a:gd name="connsiteY324" fmla="*/ 1459231 h 6858000"/>
              <a:gd name="connsiteX325" fmla="*/ 2492785 w 6489101"/>
              <a:gd name="connsiteY325" fmla="*/ 1453834 h 6858000"/>
              <a:gd name="connsiteX326" fmla="*/ 2490125 w 6489101"/>
              <a:gd name="connsiteY326" fmla="*/ 1448436 h 6858000"/>
              <a:gd name="connsiteX327" fmla="*/ 2486874 w 6489101"/>
              <a:gd name="connsiteY327" fmla="*/ 1443356 h 6858000"/>
              <a:gd name="connsiteX328" fmla="*/ 2483031 w 6489101"/>
              <a:gd name="connsiteY328" fmla="*/ 1438275 h 6858000"/>
              <a:gd name="connsiteX329" fmla="*/ 2479485 w 6489101"/>
              <a:gd name="connsiteY329" fmla="*/ 1433195 h 6858000"/>
              <a:gd name="connsiteX330" fmla="*/ 2475347 w 6489101"/>
              <a:gd name="connsiteY330" fmla="*/ 1428751 h 6858000"/>
              <a:gd name="connsiteX331" fmla="*/ 2470913 w 6489101"/>
              <a:gd name="connsiteY331" fmla="*/ 1423988 h 6858000"/>
              <a:gd name="connsiteX332" fmla="*/ 1802348 w 6489101"/>
              <a:gd name="connsiteY332" fmla="*/ 755333 h 6858000"/>
              <a:gd name="connsiteX333" fmla="*/ 1796141 w 6489101"/>
              <a:gd name="connsiteY333" fmla="*/ 748348 h 6858000"/>
              <a:gd name="connsiteX334" fmla="*/ 1790230 w 6489101"/>
              <a:gd name="connsiteY334" fmla="*/ 741045 h 6858000"/>
              <a:gd name="connsiteX335" fmla="*/ 1784910 w 6489101"/>
              <a:gd name="connsiteY335" fmla="*/ 733108 h 6858000"/>
              <a:gd name="connsiteX336" fmla="*/ 1780181 w 6489101"/>
              <a:gd name="connsiteY336" fmla="*/ 725170 h 6858000"/>
              <a:gd name="connsiteX337" fmla="*/ 1776634 w 6489101"/>
              <a:gd name="connsiteY337" fmla="*/ 716915 h 6858000"/>
              <a:gd name="connsiteX338" fmla="*/ 1773087 w 6489101"/>
              <a:gd name="connsiteY338" fmla="*/ 708660 h 6858000"/>
              <a:gd name="connsiteX339" fmla="*/ 1770427 w 6489101"/>
              <a:gd name="connsiteY339" fmla="*/ 699770 h 6858000"/>
              <a:gd name="connsiteX340" fmla="*/ 1768654 w 6489101"/>
              <a:gd name="connsiteY340" fmla="*/ 6911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</a:cxnLst>
            <a:rect l="l" t="t" r="r" b="b"/>
            <a:pathLst>
              <a:path w="6489101" h="6858000">
                <a:moveTo>
                  <a:pt x="1075853" y="0"/>
                </a:moveTo>
                <a:lnTo>
                  <a:pt x="644330" y="0"/>
                </a:lnTo>
                <a:lnTo>
                  <a:pt x="1745304" y="1101091"/>
                </a:lnTo>
                <a:lnTo>
                  <a:pt x="1750034" y="1105854"/>
                </a:lnTo>
                <a:lnTo>
                  <a:pt x="1753876" y="1110615"/>
                </a:lnTo>
                <a:lnTo>
                  <a:pt x="1758014" y="1115696"/>
                </a:lnTo>
                <a:lnTo>
                  <a:pt x="1761560" y="1120776"/>
                </a:lnTo>
                <a:lnTo>
                  <a:pt x="1764812" y="1126174"/>
                </a:lnTo>
                <a:lnTo>
                  <a:pt x="1767472" y="1131570"/>
                </a:lnTo>
                <a:lnTo>
                  <a:pt x="1770427" y="1136968"/>
                </a:lnTo>
                <a:lnTo>
                  <a:pt x="1773087" y="1142366"/>
                </a:lnTo>
                <a:lnTo>
                  <a:pt x="1775156" y="1148081"/>
                </a:lnTo>
                <a:lnTo>
                  <a:pt x="1776930" y="1153796"/>
                </a:lnTo>
                <a:lnTo>
                  <a:pt x="1778408" y="1159829"/>
                </a:lnTo>
                <a:lnTo>
                  <a:pt x="1779885" y="1165544"/>
                </a:lnTo>
                <a:lnTo>
                  <a:pt x="1780772" y="1171893"/>
                </a:lnTo>
                <a:lnTo>
                  <a:pt x="1781659" y="1177608"/>
                </a:lnTo>
                <a:cubicBezTo>
                  <a:pt x="1781757" y="1179619"/>
                  <a:pt x="1781856" y="1181630"/>
                  <a:pt x="1781954" y="1183641"/>
                </a:cubicBezTo>
                <a:lnTo>
                  <a:pt x="1781954" y="1189356"/>
                </a:lnTo>
                <a:lnTo>
                  <a:pt x="1781954" y="1195388"/>
                </a:lnTo>
                <a:cubicBezTo>
                  <a:pt x="1781856" y="1197505"/>
                  <a:pt x="1781757" y="1199622"/>
                  <a:pt x="1781659" y="1201739"/>
                </a:cubicBezTo>
                <a:lnTo>
                  <a:pt x="1780772" y="1207454"/>
                </a:lnTo>
                <a:lnTo>
                  <a:pt x="1779885" y="1213486"/>
                </a:lnTo>
                <a:lnTo>
                  <a:pt x="1778408" y="1219200"/>
                </a:lnTo>
                <a:lnTo>
                  <a:pt x="1776930" y="1225233"/>
                </a:lnTo>
                <a:lnTo>
                  <a:pt x="1775156" y="1230949"/>
                </a:lnTo>
                <a:lnTo>
                  <a:pt x="1773087" y="1236346"/>
                </a:lnTo>
                <a:lnTo>
                  <a:pt x="1770427" y="1242061"/>
                </a:lnTo>
                <a:lnTo>
                  <a:pt x="1767472" y="1247459"/>
                </a:lnTo>
                <a:lnTo>
                  <a:pt x="1764812" y="1252855"/>
                </a:lnTo>
                <a:lnTo>
                  <a:pt x="1761560" y="1258254"/>
                </a:lnTo>
                <a:lnTo>
                  <a:pt x="1758014" y="1263333"/>
                </a:lnTo>
                <a:lnTo>
                  <a:pt x="1753876" y="1268413"/>
                </a:lnTo>
                <a:lnTo>
                  <a:pt x="1750034" y="1273494"/>
                </a:lnTo>
                <a:lnTo>
                  <a:pt x="1745304" y="1278255"/>
                </a:lnTo>
                <a:lnTo>
                  <a:pt x="1740575" y="1282384"/>
                </a:lnTo>
                <a:lnTo>
                  <a:pt x="1736142" y="1286510"/>
                </a:lnTo>
                <a:lnTo>
                  <a:pt x="1731117" y="1290321"/>
                </a:lnTo>
                <a:lnTo>
                  <a:pt x="1726093" y="1293814"/>
                </a:lnTo>
                <a:lnTo>
                  <a:pt x="1720477" y="1297306"/>
                </a:lnTo>
                <a:lnTo>
                  <a:pt x="1715157" y="1300481"/>
                </a:lnTo>
                <a:lnTo>
                  <a:pt x="1709837" y="1303021"/>
                </a:lnTo>
                <a:lnTo>
                  <a:pt x="1703926" y="1305560"/>
                </a:lnTo>
                <a:lnTo>
                  <a:pt x="1698310" y="1307465"/>
                </a:lnTo>
                <a:lnTo>
                  <a:pt x="1692398" y="1309371"/>
                </a:lnTo>
                <a:lnTo>
                  <a:pt x="1686783" y="1311275"/>
                </a:lnTo>
                <a:lnTo>
                  <a:pt x="1681167" y="1312228"/>
                </a:lnTo>
                <a:lnTo>
                  <a:pt x="1674960" y="1313180"/>
                </a:lnTo>
                <a:lnTo>
                  <a:pt x="1668754" y="1314133"/>
                </a:lnTo>
                <a:lnTo>
                  <a:pt x="1663138" y="1314450"/>
                </a:lnTo>
                <a:lnTo>
                  <a:pt x="1656931" y="1314769"/>
                </a:lnTo>
                <a:lnTo>
                  <a:pt x="1651020" y="1314450"/>
                </a:lnTo>
                <a:lnTo>
                  <a:pt x="1645108" y="1314133"/>
                </a:lnTo>
                <a:lnTo>
                  <a:pt x="1638902" y="1313180"/>
                </a:lnTo>
                <a:lnTo>
                  <a:pt x="1633286" y="1312228"/>
                </a:lnTo>
                <a:lnTo>
                  <a:pt x="1627079" y="1311275"/>
                </a:lnTo>
                <a:lnTo>
                  <a:pt x="1621463" y="1309371"/>
                </a:lnTo>
                <a:lnTo>
                  <a:pt x="1615552" y="1307465"/>
                </a:lnTo>
                <a:lnTo>
                  <a:pt x="1609936" y="1305560"/>
                </a:lnTo>
                <a:lnTo>
                  <a:pt x="1604320" y="1303021"/>
                </a:lnTo>
                <a:lnTo>
                  <a:pt x="1598705" y="1300481"/>
                </a:lnTo>
                <a:lnTo>
                  <a:pt x="1593385" y="1297306"/>
                </a:lnTo>
                <a:lnTo>
                  <a:pt x="1588360" y="1293814"/>
                </a:lnTo>
                <a:lnTo>
                  <a:pt x="1583040" y="1290321"/>
                </a:lnTo>
                <a:lnTo>
                  <a:pt x="1578015" y="1286510"/>
                </a:lnTo>
                <a:lnTo>
                  <a:pt x="1573286" y="1282384"/>
                </a:lnTo>
                <a:lnTo>
                  <a:pt x="1568557" y="1278255"/>
                </a:lnTo>
                <a:lnTo>
                  <a:pt x="290540" y="0"/>
                </a:lnTo>
                <a:lnTo>
                  <a:pt x="0" y="0"/>
                </a:lnTo>
                <a:lnTo>
                  <a:pt x="0" y="6858000"/>
                </a:lnTo>
                <a:lnTo>
                  <a:pt x="6489101" y="6858000"/>
                </a:lnTo>
                <a:lnTo>
                  <a:pt x="1481070" y="1828166"/>
                </a:lnTo>
                <a:lnTo>
                  <a:pt x="1476637" y="1823404"/>
                </a:lnTo>
                <a:lnTo>
                  <a:pt x="1472204" y="1818640"/>
                </a:lnTo>
                <a:lnTo>
                  <a:pt x="1468657" y="1814195"/>
                </a:lnTo>
                <a:lnTo>
                  <a:pt x="1465110" y="1808799"/>
                </a:lnTo>
                <a:lnTo>
                  <a:pt x="1461859" y="1803718"/>
                </a:lnTo>
                <a:lnTo>
                  <a:pt x="1459199" y="1798321"/>
                </a:lnTo>
                <a:lnTo>
                  <a:pt x="1456243" y="1792924"/>
                </a:lnTo>
                <a:lnTo>
                  <a:pt x="1453878" y="1787526"/>
                </a:lnTo>
                <a:lnTo>
                  <a:pt x="1451810" y="1781811"/>
                </a:lnTo>
                <a:lnTo>
                  <a:pt x="1450036" y="1776095"/>
                </a:lnTo>
                <a:lnTo>
                  <a:pt x="1448263" y="1770380"/>
                </a:lnTo>
                <a:lnTo>
                  <a:pt x="1447081" y="1764665"/>
                </a:lnTo>
                <a:lnTo>
                  <a:pt x="1446194" y="1758634"/>
                </a:lnTo>
                <a:lnTo>
                  <a:pt x="1445307" y="1752919"/>
                </a:lnTo>
                <a:cubicBezTo>
                  <a:pt x="1445209" y="1750908"/>
                  <a:pt x="1445110" y="1748896"/>
                  <a:pt x="1445012" y="1746885"/>
                </a:cubicBezTo>
                <a:lnTo>
                  <a:pt x="1445012" y="1741170"/>
                </a:lnTo>
                <a:lnTo>
                  <a:pt x="1445012" y="1735139"/>
                </a:lnTo>
                <a:cubicBezTo>
                  <a:pt x="1445110" y="1733234"/>
                  <a:pt x="1445209" y="1731329"/>
                  <a:pt x="1445307" y="1729424"/>
                </a:cubicBezTo>
                <a:lnTo>
                  <a:pt x="1446194" y="1723074"/>
                </a:lnTo>
                <a:lnTo>
                  <a:pt x="1447081" y="1717358"/>
                </a:lnTo>
                <a:lnTo>
                  <a:pt x="1448263" y="1711643"/>
                </a:lnTo>
                <a:lnTo>
                  <a:pt x="1450036" y="1705929"/>
                </a:lnTo>
                <a:lnTo>
                  <a:pt x="1451810" y="1700214"/>
                </a:lnTo>
                <a:lnTo>
                  <a:pt x="1453878" y="1694816"/>
                </a:lnTo>
                <a:lnTo>
                  <a:pt x="1456243" y="1689101"/>
                </a:lnTo>
                <a:lnTo>
                  <a:pt x="1459199" y="1683703"/>
                </a:lnTo>
                <a:lnTo>
                  <a:pt x="1461859" y="1678305"/>
                </a:lnTo>
                <a:lnTo>
                  <a:pt x="1465110" y="1673226"/>
                </a:lnTo>
                <a:lnTo>
                  <a:pt x="1468657" y="1668145"/>
                </a:lnTo>
                <a:lnTo>
                  <a:pt x="1472204" y="1663066"/>
                </a:lnTo>
                <a:lnTo>
                  <a:pt x="1476637" y="1658621"/>
                </a:lnTo>
                <a:lnTo>
                  <a:pt x="1481070" y="1653859"/>
                </a:lnTo>
                <a:lnTo>
                  <a:pt x="1485504" y="1649414"/>
                </a:lnTo>
                <a:lnTo>
                  <a:pt x="1490233" y="1645603"/>
                </a:lnTo>
                <a:lnTo>
                  <a:pt x="1495258" y="1641794"/>
                </a:lnTo>
                <a:lnTo>
                  <a:pt x="1500282" y="1637984"/>
                </a:lnTo>
                <a:lnTo>
                  <a:pt x="1505307" y="1634809"/>
                </a:lnTo>
                <a:lnTo>
                  <a:pt x="1510922" y="1631950"/>
                </a:lnTo>
                <a:lnTo>
                  <a:pt x="1516242" y="1629094"/>
                </a:lnTo>
                <a:lnTo>
                  <a:pt x="1521858" y="1626871"/>
                </a:lnTo>
                <a:lnTo>
                  <a:pt x="1527178" y="1624649"/>
                </a:lnTo>
                <a:lnTo>
                  <a:pt x="1533090" y="1623061"/>
                </a:lnTo>
                <a:lnTo>
                  <a:pt x="1538705" y="1621155"/>
                </a:lnTo>
                <a:lnTo>
                  <a:pt x="1544617" y="1620204"/>
                </a:lnTo>
                <a:lnTo>
                  <a:pt x="1550232" y="1618934"/>
                </a:lnTo>
                <a:lnTo>
                  <a:pt x="1556439" y="1618299"/>
                </a:lnTo>
                <a:lnTo>
                  <a:pt x="1562055" y="1617981"/>
                </a:lnTo>
                <a:lnTo>
                  <a:pt x="1568262" y="1617981"/>
                </a:lnTo>
                <a:lnTo>
                  <a:pt x="1573878" y="1617981"/>
                </a:lnTo>
                <a:lnTo>
                  <a:pt x="1580084" y="1618299"/>
                </a:lnTo>
                <a:lnTo>
                  <a:pt x="1585996" y="1618934"/>
                </a:lnTo>
                <a:lnTo>
                  <a:pt x="1591611" y="1620204"/>
                </a:lnTo>
                <a:lnTo>
                  <a:pt x="1597227" y="1621155"/>
                </a:lnTo>
                <a:lnTo>
                  <a:pt x="1603138" y="1623061"/>
                </a:lnTo>
                <a:lnTo>
                  <a:pt x="1608754" y="1624649"/>
                </a:lnTo>
                <a:lnTo>
                  <a:pt x="1614665" y="1626871"/>
                </a:lnTo>
                <a:lnTo>
                  <a:pt x="1619986" y="1629094"/>
                </a:lnTo>
                <a:lnTo>
                  <a:pt x="1625306" y="1631950"/>
                </a:lnTo>
                <a:lnTo>
                  <a:pt x="1630626" y="1634809"/>
                </a:lnTo>
                <a:lnTo>
                  <a:pt x="1635650" y="1637984"/>
                </a:lnTo>
                <a:lnTo>
                  <a:pt x="1640675" y="1641794"/>
                </a:lnTo>
                <a:lnTo>
                  <a:pt x="1645700" y="1645603"/>
                </a:lnTo>
                <a:lnTo>
                  <a:pt x="1650428" y="1649414"/>
                </a:lnTo>
                <a:lnTo>
                  <a:pt x="1655158" y="1653859"/>
                </a:lnTo>
                <a:lnTo>
                  <a:pt x="2324018" y="2322830"/>
                </a:lnTo>
                <a:lnTo>
                  <a:pt x="2328747" y="2326958"/>
                </a:lnTo>
                <a:lnTo>
                  <a:pt x="2333476" y="2331085"/>
                </a:lnTo>
                <a:lnTo>
                  <a:pt x="2338501" y="2334895"/>
                </a:lnTo>
                <a:lnTo>
                  <a:pt x="2343525" y="2338705"/>
                </a:lnTo>
                <a:lnTo>
                  <a:pt x="2348550" y="2341880"/>
                </a:lnTo>
                <a:lnTo>
                  <a:pt x="2353870" y="2344738"/>
                </a:lnTo>
                <a:lnTo>
                  <a:pt x="2359190" y="2347595"/>
                </a:lnTo>
                <a:lnTo>
                  <a:pt x="2365101" y="2349818"/>
                </a:lnTo>
                <a:lnTo>
                  <a:pt x="2370422" y="2351723"/>
                </a:lnTo>
                <a:lnTo>
                  <a:pt x="2376037" y="2353628"/>
                </a:lnTo>
                <a:lnTo>
                  <a:pt x="2381949" y="2355534"/>
                </a:lnTo>
                <a:lnTo>
                  <a:pt x="2387564" y="2356485"/>
                </a:lnTo>
                <a:lnTo>
                  <a:pt x="2393476" y="2357755"/>
                </a:lnTo>
                <a:lnTo>
                  <a:pt x="2399387" y="2358391"/>
                </a:lnTo>
                <a:lnTo>
                  <a:pt x="2405298" y="2358708"/>
                </a:lnTo>
                <a:lnTo>
                  <a:pt x="2411209" y="2358708"/>
                </a:lnTo>
                <a:lnTo>
                  <a:pt x="2417121" y="2358708"/>
                </a:lnTo>
                <a:lnTo>
                  <a:pt x="2423032" y="2358391"/>
                </a:lnTo>
                <a:lnTo>
                  <a:pt x="2428943" y="2357755"/>
                </a:lnTo>
                <a:lnTo>
                  <a:pt x="2434559" y="2356485"/>
                </a:lnTo>
                <a:lnTo>
                  <a:pt x="2440470" y="2355534"/>
                </a:lnTo>
                <a:lnTo>
                  <a:pt x="2446086" y="2353628"/>
                </a:lnTo>
                <a:lnTo>
                  <a:pt x="2451997" y="2351723"/>
                </a:lnTo>
                <a:lnTo>
                  <a:pt x="2457613" y="2349818"/>
                </a:lnTo>
                <a:lnTo>
                  <a:pt x="2462933" y="2347595"/>
                </a:lnTo>
                <a:lnTo>
                  <a:pt x="2468549" y="2344738"/>
                </a:lnTo>
                <a:lnTo>
                  <a:pt x="2473869" y="2341880"/>
                </a:lnTo>
                <a:lnTo>
                  <a:pt x="2478893" y="2338705"/>
                </a:lnTo>
                <a:lnTo>
                  <a:pt x="2484214" y="2334895"/>
                </a:lnTo>
                <a:lnTo>
                  <a:pt x="2488943" y="2331085"/>
                </a:lnTo>
                <a:lnTo>
                  <a:pt x="2493672" y="2326958"/>
                </a:lnTo>
                <a:lnTo>
                  <a:pt x="2498105" y="2322830"/>
                </a:lnTo>
                <a:lnTo>
                  <a:pt x="2502539" y="2318068"/>
                </a:lnTo>
                <a:lnTo>
                  <a:pt x="2506972" y="2313306"/>
                </a:lnTo>
                <a:lnTo>
                  <a:pt x="2510519" y="2308544"/>
                </a:lnTo>
                <a:lnTo>
                  <a:pt x="2514066" y="2303463"/>
                </a:lnTo>
                <a:lnTo>
                  <a:pt x="2517317" y="2298384"/>
                </a:lnTo>
                <a:lnTo>
                  <a:pt x="2520272" y="2292985"/>
                </a:lnTo>
                <a:lnTo>
                  <a:pt x="2522932" y="2287588"/>
                </a:lnTo>
                <a:lnTo>
                  <a:pt x="2525593" y="2281873"/>
                </a:lnTo>
                <a:lnTo>
                  <a:pt x="2527366" y="2276476"/>
                </a:lnTo>
                <a:lnTo>
                  <a:pt x="2529435" y="2270761"/>
                </a:lnTo>
                <a:lnTo>
                  <a:pt x="2530913" y="2265046"/>
                </a:lnTo>
                <a:lnTo>
                  <a:pt x="2532095" y="2259331"/>
                </a:lnTo>
                <a:lnTo>
                  <a:pt x="2532982" y="2253298"/>
                </a:lnTo>
                <a:lnTo>
                  <a:pt x="2533868" y="2247266"/>
                </a:lnTo>
                <a:cubicBezTo>
                  <a:pt x="2533967" y="2245362"/>
                  <a:pt x="2534065" y="2243456"/>
                  <a:pt x="2534164" y="2241551"/>
                </a:cubicBezTo>
                <a:cubicBezTo>
                  <a:pt x="2534262" y="2239540"/>
                  <a:pt x="2534361" y="2237530"/>
                  <a:pt x="2534459" y="2235519"/>
                </a:cubicBezTo>
                <a:cubicBezTo>
                  <a:pt x="2534361" y="2233614"/>
                  <a:pt x="2534262" y="2231709"/>
                  <a:pt x="2534164" y="2229804"/>
                </a:cubicBezTo>
                <a:cubicBezTo>
                  <a:pt x="2534065" y="2227793"/>
                  <a:pt x="2533967" y="2225781"/>
                  <a:pt x="2533868" y="2223770"/>
                </a:cubicBezTo>
                <a:lnTo>
                  <a:pt x="2532982" y="2217739"/>
                </a:lnTo>
                <a:lnTo>
                  <a:pt x="2532095" y="2212024"/>
                </a:lnTo>
                <a:lnTo>
                  <a:pt x="2530913" y="2206309"/>
                </a:lnTo>
                <a:lnTo>
                  <a:pt x="2529435" y="2200593"/>
                </a:lnTo>
                <a:lnTo>
                  <a:pt x="2527366" y="2194878"/>
                </a:lnTo>
                <a:lnTo>
                  <a:pt x="2525593" y="2189163"/>
                </a:lnTo>
                <a:lnTo>
                  <a:pt x="2522932" y="2183765"/>
                </a:lnTo>
                <a:lnTo>
                  <a:pt x="2520272" y="2178368"/>
                </a:lnTo>
                <a:lnTo>
                  <a:pt x="2517317" y="2172970"/>
                </a:lnTo>
                <a:lnTo>
                  <a:pt x="2514066" y="2167890"/>
                </a:lnTo>
                <a:lnTo>
                  <a:pt x="2510519" y="2162494"/>
                </a:lnTo>
                <a:lnTo>
                  <a:pt x="2506972" y="2157730"/>
                </a:lnTo>
                <a:lnTo>
                  <a:pt x="2502539" y="2153285"/>
                </a:lnTo>
                <a:lnTo>
                  <a:pt x="2498105" y="2148523"/>
                </a:lnTo>
                <a:lnTo>
                  <a:pt x="2111508" y="1761490"/>
                </a:lnTo>
                <a:lnTo>
                  <a:pt x="1915254" y="1565276"/>
                </a:lnTo>
                <a:lnTo>
                  <a:pt x="1910524" y="1560514"/>
                </a:lnTo>
                <a:lnTo>
                  <a:pt x="1906682" y="1555751"/>
                </a:lnTo>
                <a:lnTo>
                  <a:pt x="1902544" y="1550671"/>
                </a:lnTo>
                <a:lnTo>
                  <a:pt x="1899588" y="1545909"/>
                </a:lnTo>
                <a:lnTo>
                  <a:pt x="1896338" y="1540829"/>
                </a:lnTo>
                <a:lnTo>
                  <a:pt x="1893086" y="1535430"/>
                </a:lnTo>
                <a:lnTo>
                  <a:pt x="1890426" y="1530034"/>
                </a:lnTo>
                <a:lnTo>
                  <a:pt x="1888062" y="1524635"/>
                </a:lnTo>
                <a:lnTo>
                  <a:pt x="1885697" y="1518920"/>
                </a:lnTo>
                <a:lnTo>
                  <a:pt x="1883924" y="1513205"/>
                </a:lnTo>
                <a:lnTo>
                  <a:pt x="1882446" y="1507174"/>
                </a:lnTo>
                <a:lnTo>
                  <a:pt x="1881264" y="1501459"/>
                </a:lnTo>
                <a:lnTo>
                  <a:pt x="1880377" y="1495744"/>
                </a:lnTo>
                <a:lnTo>
                  <a:pt x="1879786" y="1489710"/>
                </a:lnTo>
                <a:lnTo>
                  <a:pt x="1879195" y="1483995"/>
                </a:lnTo>
                <a:cubicBezTo>
                  <a:pt x="1879096" y="1482090"/>
                  <a:pt x="1878998" y="1480186"/>
                  <a:pt x="1878899" y="1478281"/>
                </a:cubicBezTo>
                <a:cubicBezTo>
                  <a:pt x="1878998" y="1476270"/>
                  <a:pt x="1879096" y="1474260"/>
                  <a:pt x="1879195" y="1472249"/>
                </a:cubicBezTo>
                <a:lnTo>
                  <a:pt x="1879786" y="1466215"/>
                </a:lnTo>
                <a:lnTo>
                  <a:pt x="1880377" y="1460183"/>
                </a:lnTo>
                <a:lnTo>
                  <a:pt x="1881264" y="1454468"/>
                </a:lnTo>
                <a:lnTo>
                  <a:pt x="1882446" y="1448754"/>
                </a:lnTo>
                <a:lnTo>
                  <a:pt x="1883924" y="1443039"/>
                </a:lnTo>
                <a:lnTo>
                  <a:pt x="1885697" y="1437324"/>
                </a:lnTo>
                <a:lnTo>
                  <a:pt x="1888062" y="1431609"/>
                </a:lnTo>
                <a:lnTo>
                  <a:pt x="1890426" y="1426211"/>
                </a:lnTo>
                <a:lnTo>
                  <a:pt x="1893086" y="1420814"/>
                </a:lnTo>
                <a:lnTo>
                  <a:pt x="1896338" y="1415416"/>
                </a:lnTo>
                <a:lnTo>
                  <a:pt x="1899588" y="1410336"/>
                </a:lnTo>
                <a:lnTo>
                  <a:pt x="1902544" y="1405256"/>
                </a:lnTo>
                <a:lnTo>
                  <a:pt x="1906682" y="1400175"/>
                </a:lnTo>
                <a:lnTo>
                  <a:pt x="1910524" y="1395731"/>
                </a:lnTo>
                <a:lnTo>
                  <a:pt x="1915254" y="1390969"/>
                </a:lnTo>
                <a:lnTo>
                  <a:pt x="1919687" y="1386524"/>
                </a:lnTo>
                <a:lnTo>
                  <a:pt x="1924712" y="1382396"/>
                </a:lnTo>
                <a:lnTo>
                  <a:pt x="1929145" y="1378585"/>
                </a:lnTo>
                <a:lnTo>
                  <a:pt x="1934170" y="1375094"/>
                </a:lnTo>
                <a:lnTo>
                  <a:pt x="1939785" y="1371919"/>
                </a:lnTo>
                <a:lnTo>
                  <a:pt x="1945106" y="1369061"/>
                </a:lnTo>
                <a:lnTo>
                  <a:pt x="1950426" y="1366204"/>
                </a:lnTo>
                <a:lnTo>
                  <a:pt x="1955746" y="1363980"/>
                </a:lnTo>
                <a:lnTo>
                  <a:pt x="1961657" y="1361759"/>
                </a:lnTo>
                <a:lnTo>
                  <a:pt x="1967273" y="1360170"/>
                </a:lnTo>
                <a:lnTo>
                  <a:pt x="1973184" y="1358265"/>
                </a:lnTo>
                <a:lnTo>
                  <a:pt x="1978800" y="1357314"/>
                </a:lnTo>
                <a:lnTo>
                  <a:pt x="1984711" y="1356043"/>
                </a:lnTo>
                <a:lnTo>
                  <a:pt x="1990327" y="1355409"/>
                </a:lnTo>
                <a:lnTo>
                  <a:pt x="1996534" y="1355090"/>
                </a:lnTo>
                <a:lnTo>
                  <a:pt x="2002149" y="1354773"/>
                </a:lnTo>
                <a:lnTo>
                  <a:pt x="2008356" y="1355090"/>
                </a:lnTo>
                <a:lnTo>
                  <a:pt x="2013972" y="1355409"/>
                </a:lnTo>
                <a:lnTo>
                  <a:pt x="2019883" y="1356043"/>
                </a:lnTo>
                <a:lnTo>
                  <a:pt x="2025794" y="1357314"/>
                </a:lnTo>
                <a:lnTo>
                  <a:pt x="2031706" y="1358265"/>
                </a:lnTo>
                <a:lnTo>
                  <a:pt x="2037321" y="1360170"/>
                </a:lnTo>
                <a:lnTo>
                  <a:pt x="2043232" y="1361759"/>
                </a:lnTo>
                <a:lnTo>
                  <a:pt x="2048553" y="1363980"/>
                </a:lnTo>
                <a:lnTo>
                  <a:pt x="2054168" y="1366204"/>
                </a:lnTo>
                <a:lnTo>
                  <a:pt x="2059784" y="1369061"/>
                </a:lnTo>
                <a:lnTo>
                  <a:pt x="2065104" y="1371919"/>
                </a:lnTo>
                <a:lnTo>
                  <a:pt x="2070129" y="1375094"/>
                </a:lnTo>
                <a:lnTo>
                  <a:pt x="2075154" y="1378585"/>
                </a:lnTo>
                <a:lnTo>
                  <a:pt x="2080178" y="1382396"/>
                </a:lnTo>
                <a:lnTo>
                  <a:pt x="2084907" y="1386524"/>
                </a:lnTo>
                <a:lnTo>
                  <a:pt x="2089340" y="1390969"/>
                </a:lnTo>
                <a:lnTo>
                  <a:pt x="2296826" y="1598296"/>
                </a:lnTo>
                <a:lnTo>
                  <a:pt x="2301260" y="1602423"/>
                </a:lnTo>
                <a:lnTo>
                  <a:pt x="2305989" y="1606869"/>
                </a:lnTo>
                <a:lnTo>
                  <a:pt x="2311013" y="1610361"/>
                </a:lnTo>
                <a:lnTo>
                  <a:pt x="2316038" y="1613854"/>
                </a:lnTo>
                <a:lnTo>
                  <a:pt x="2321062" y="1617345"/>
                </a:lnTo>
                <a:lnTo>
                  <a:pt x="2326678" y="1620204"/>
                </a:lnTo>
                <a:lnTo>
                  <a:pt x="2331998" y="1623061"/>
                </a:lnTo>
                <a:lnTo>
                  <a:pt x="2337318" y="1625283"/>
                </a:lnTo>
                <a:lnTo>
                  <a:pt x="2342934" y="1627189"/>
                </a:lnTo>
                <a:lnTo>
                  <a:pt x="2348845" y="1629094"/>
                </a:lnTo>
                <a:lnTo>
                  <a:pt x="2354461" y="1630998"/>
                </a:lnTo>
                <a:lnTo>
                  <a:pt x="2360372" y="1631950"/>
                </a:lnTo>
                <a:lnTo>
                  <a:pt x="2365988" y="1632904"/>
                </a:lnTo>
                <a:lnTo>
                  <a:pt x="2372195" y="1633856"/>
                </a:lnTo>
                <a:lnTo>
                  <a:pt x="2377811" y="1634174"/>
                </a:lnTo>
                <a:lnTo>
                  <a:pt x="2383722" y="1634174"/>
                </a:lnTo>
                <a:lnTo>
                  <a:pt x="2389633" y="1634174"/>
                </a:lnTo>
                <a:lnTo>
                  <a:pt x="2395545" y="1633856"/>
                </a:lnTo>
                <a:lnTo>
                  <a:pt x="2401751" y="1632904"/>
                </a:lnTo>
                <a:lnTo>
                  <a:pt x="2407367" y="1631950"/>
                </a:lnTo>
                <a:lnTo>
                  <a:pt x="2412983" y="1630998"/>
                </a:lnTo>
                <a:lnTo>
                  <a:pt x="2418894" y="1629094"/>
                </a:lnTo>
                <a:lnTo>
                  <a:pt x="2424510" y="1627189"/>
                </a:lnTo>
                <a:lnTo>
                  <a:pt x="2430125" y="1625283"/>
                </a:lnTo>
                <a:lnTo>
                  <a:pt x="2435741" y="1623061"/>
                </a:lnTo>
                <a:lnTo>
                  <a:pt x="2441061" y="1620204"/>
                </a:lnTo>
                <a:lnTo>
                  <a:pt x="2446381" y="1617345"/>
                </a:lnTo>
                <a:lnTo>
                  <a:pt x="2451702" y="1613854"/>
                </a:lnTo>
                <a:lnTo>
                  <a:pt x="2456726" y="1610361"/>
                </a:lnTo>
                <a:lnTo>
                  <a:pt x="2461751" y="1606869"/>
                </a:lnTo>
                <a:lnTo>
                  <a:pt x="2466184" y="1602423"/>
                </a:lnTo>
                <a:lnTo>
                  <a:pt x="2470913" y="1598296"/>
                </a:lnTo>
                <a:lnTo>
                  <a:pt x="2475347" y="1593533"/>
                </a:lnTo>
                <a:lnTo>
                  <a:pt x="2479485" y="1588771"/>
                </a:lnTo>
                <a:lnTo>
                  <a:pt x="2483031" y="1583691"/>
                </a:lnTo>
                <a:lnTo>
                  <a:pt x="2486874" y="1578928"/>
                </a:lnTo>
                <a:lnTo>
                  <a:pt x="2490125" y="1573849"/>
                </a:lnTo>
                <a:lnTo>
                  <a:pt x="2492785" y="1568451"/>
                </a:lnTo>
                <a:lnTo>
                  <a:pt x="2495741" y="1563054"/>
                </a:lnTo>
                <a:lnTo>
                  <a:pt x="2497810" y="1557339"/>
                </a:lnTo>
                <a:lnTo>
                  <a:pt x="2500174" y="1551941"/>
                </a:lnTo>
                <a:lnTo>
                  <a:pt x="2501947" y="1546226"/>
                </a:lnTo>
                <a:lnTo>
                  <a:pt x="2503721" y="1540511"/>
                </a:lnTo>
                <a:lnTo>
                  <a:pt x="2504608" y="1534478"/>
                </a:lnTo>
                <a:lnTo>
                  <a:pt x="2505790" y="1528763"/>
                </a:lnTo>
                <a:lnTo>
                  <a:pt x="2506381" y="1522731"/>
                </a:lnTo>
                <a:lnTo>
                  <a:pt x="2506972" y="1517016"/>
                </a:lnTo>
                <a:lnTo>
                  <a:pt x="2506972" y="1510984"/>
                </a:lnTo>
                <a:lnTo>
                  <a:pt x="2506972" y="1505268"/>
                </a:lnTo>
                <a:lnTo>
                  <a:pt x="2506381" y="1499553"/>
                </a:lnTo>
                <a:lnTo>
                  <a:pt x="2505790" y="1493204"/>
                </a:lnTo>
                <a:lnTo>
                  <a:pt x="2504608" y="1487489"/>
                </a:lnTo>
                <a:lnTo>
                  <a:pt x="2503721" y="1481773"/>
                </a:lnTo>
                <a:lnTo>
                  <a:pt x="2501947" y="1476058"/>
                </a:lnTo>
                <a:lnTo>
                  <a:pt x="2500174" y="1470343"/>
                </a:lnTo>
                <a:lnTo>
                  <a:pt x="2497810" y="1464629"/>
                </a:lnTo>
                <a:lnTo>
                  <a:pt x="2495741" y="1459231"/>
                </a:lnTo>
                <a:lnTo>
                  <a:pt x="2492785" y="1453834"/>
                </a:lnTo>
                <a:lnTo>
                  <a:pt x="2490125" y="1448436"/>
                </a:lnTo>
                <a:lnTo>
                  <a:pt x="2486874" y="1443356"/>
                </a:lnTo>
                <a:lnTo>
                  <a:pt x="2483031" y="1438275"/>
                </a:lnTo>
                <a:lnTo>
                  <a:pt x="2479485" y="1433195"/>
                </a:lnTo>
                <a:lnTo>
                  <a:pt x="2475347" y="1428751"/>
                </a:lnTo>
                <a:lnTo>
                  <a:pt x="2470913" y="1423988"/>
                </a:lnTo>
                <a:lnTo>
                  <a:pt x="1802348" y="755333"/>
                </a:lnTo>
                <a:lnTo>
                  <a:pt x="1796141" y="748348"/>
                </a:lnTo>
                <a:lnTo>
                  <a:pt x="1790230" y="741045"/>
                </a:lnTo>
                <a:lnTo>
                  <a:pt x="1784910" y="733108"/>
                </a:lnTo>
                <a:lnTo>
                  <a:pt x="1780181" y="725170"/>
                </a:lnTo>
                <a:lnTo>
                  <a:pt x="1776634" y="716915"/>
                </a:lnTo>
                <a:lnTo>
                  <a:pt x="1773087" y="708660"/>
                </a:lnTo>
                <a:lnTo>
                  <a:pt x="1770427" y="699770"/>
                </a:lnTo>
                <a:lnTo>
                  <a:pt x="1768654" y="69119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xmlns="" id="{6B4AD8D0-8505-4533-8A1F-FDF084BC143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198141" y="4797425"/>
            <a:ext cx="2543326" cy="2060575"/>
          </a:xfrm>
          <a:custGeom>
            <a:avLst/>
            <a:gdLst>
              <a:gd name="T0" fmla="*/ 156 w 8608"/>
              <a:gd name="T1" fmla="*/ 1515 h 6490"/>
              <a:gd name="T2" fmla="*/ 226 w 8608"/>
              <a:gd name="T3" fmla="*/ 1472 h 6490"/>
              <a:gd name="T4" fmla="*/ 303 w 8608"/>
              <a:gd name="T5" fmla="*/ 1444 h 6490"/>
              <a:gd name="T6" fmla="*/ 382 w 8608"/>
              <a:gd name="T7" fmla="*/ 1429 h 6490"/>
              <a:gd name="T8" fmla="*/ 463 w 8608"/>
              <a:gd name="T9" fmla="*/ 1429 h 6490"/>
              <a:gd name="T10" fmla="*/ 542 w 8608"/>
              <a:gd name="T11" fmla="*/ 1444 h 6490"/>
              <a:gd name="T12" fmla="*/ 619 w 8608"/>
              <a:gd name="T13" fmla="*/ 1472 h 6490"/>
              <a:gd name="T14" fmla="*/ 689 w 8608"/>
              <a:gd name="T15" fmla="*/ 1515 h 6490"/>
              <a:gd name="T16" fmla="*/ 3176 w 8608"/>
              <a:gd name="T17" fmla="*/ 3828 h 6490"/>
              <a:gd name="T18" fmla="*/ 3243 w 8608"/>
              <a:gd name="T19" fmla="*/ 3879 h 6490"/>
              <a:gd name="T20" fmla="*/ 3316 w 8608"/>
              <a:gd name="T21" fmla="*/ 3915 h 6490"/>
              <a:gd name="T22" fmla="*/ 3393 w 8608"/>
              <a:gd name="T23" fmla="*/ 3936 h 6490"/>
              <a:gd name="T24" fmla="*/ 3475 w 8608"/>
              <a:gd name="T25" fmla="*/ 3943 h 6490"/>
              <a:gd name="T26" fmla="*/ 3555 w 8608"/>
              <a:gd name="T27" fmla="*/ 3936 h 6490"/>
              <a:gd name="T28" fmla="*/ 3633 w 8608"/>
              <a:gd name="T29" fmla="*/ 3915 h 6490"/>
              <a:gd name="T30" fmla="*/ 3706 w 8608"/>
              <a:gd name="T31" fmla="*/ 3879 h 6490"/>
              <a:gd name="T32" fmla="*/ 3772 w 8608"/>
              <a:gd name="T33" fmla="*/ 3828 h 6490"/>
              <a:gd name="T34" fmla="*/ 3814 w 8608"/>
              <a:gd name="T35" fmla="*/ 3783 h 6490"/>
              <a:gd name="T36" fmla="*/ 3856 w 8608"/>
              <a:gd name="T37" fmla="*/ 3716 h 6490"/>
              <a:gd name="T38" fmla="*/ 3884 w 8608"/>
              <a:gd name="T39" fmla="*/ 3644 h 6490"/>
              <a:gd name="T40" fmla="*/ 3895 w 8608"/>
              <a:gd name="T41" fmla="*/ 3570 h 6490"/>
              <a:gd name="T42" fmla="*/ 3892 w 8608"/>
              <a:gd name="T43" fmla="*/ 3494 h 6490"/>
              <a:gd name="T44" fmla="*/ 3872 w 8608"/>
              <a:gd name="T45" fmla="*/ 3420 h 6490"/>
              <a:gd name="T46" fmla="*/ 3838 w 8608"/>
              <a:gd name="T47" fmla="*/ 3351 h 6490"/>
              <a:gd name="T48" fmla="*/ 3787 w 8608"/>
              <a:gd name="T49" fmla="*/ 3288 h 6490"/>
              <a:gd name="T50" fmla="*/ 963 w 8608"/>
              <a:gd name="T51" fmla="*/ 656 h 6490"/>
              <a:gd name="T52" fmla="*/ 913 w 8608"/>
              <a:gd name="T53" fmla="*/ 593 h 6490"/>
              <a:gd name="T54" fmla="*/ 878 w 8608"/>
              <a:gd name="T55" fmla="*/ 523 h 6490"/>
              <a:gd name="T56" fmla="*/ 858 w 8608"/>
              <a:gd name="T57" fmla="*/ 449 h 6490"/>
              <a:gd name="T58" fmla="*/ 854 w 8608"/>
              <a:gd name="T59" fmla="*/ 375 h 6490"/>
              <a:gd name="T60" fmla="*/ 865 w 8608"/>
              <a:gd name="T61" fmla="*/ 300 h 6490"/>
              <a:gd name="T62" fmla="*/ 893 w 8608"/>
              <a:gd name="T63" fmla="*/ 228 h 6490"/>
              <a:gd name="T64" fmla="*/ 936 w 8608"/>
              <a:gd name="T65" fmla="*/ 161 h 6490"/>
              <a:gd name="T66" fmla="*/ 977 w 8608"/>
              <a:gd name="T67" fmla="*/ 116 h 6490"/>
              <a:gd name="T68" fmla="*/ 1044 w 8608"/>
              <a:gd name="T69" fmla="*/ 66 h 6490"/>
              <a:gd name="T70" fmla="*/ 1117 w 8608"/>
              <a:gd name="T71" fmla="*/ 30 h 6490"/>
              <a:gd name="T72" fmla="*/ 1195 w 8608"/>
              <a:gd name="T73" fmla="*/ 8 h 6490"/>
              <a:gd name="T74" fmla="*/ 1276 w 8608"/>
              <a:gd name="T75" fmla="*/ 0 h 6490"/>
              <a:gd name="T76" fmla="*/ 1356 w 8608"/>
              <a:gd name="T77" fmla="*/ 8 h 6490"/>
              <a:gd name="T78" fmla="*/ 1434 w 8608"/>
              <a:gd name="T79" fmla="*/ 30 h 6490"/>
              <a:gd name="T80" fmla="*/ 1508 w 8608"/>
              <a:gd name="T81" fmla="*/ 66 h 6490"/>
              <a:gd name="T82" fmla="*/ 1574 w 8608"/>
              <a:gd name="T83" fmla="*/ 116 h 6490"/>
              <a:gd name="T84" fmla="*/ 3679 w 8608"/>
              <a:gd name="T85" fmla="*/ 2073 h 6490"/>
              <a:gd name="T86" fmla="*/ 3749 w 8608"/>
              <a:gd name="T87" fmla="*/ 2116 h 6490"/>
              <a:gd name="T88" fmla="*/ 3826 w 8608"/>
              <a:gd name="T89" fmla="*/ 2145 h 6490"/>
              <a:gd name="T90" fmla="*/ 3906 w 8608"/>
              <a:gd name="T91" fmla="*/ 2159 h 6490"/>
              <a:gd name="T92" fmla="*/ 4842 w 8608"/>
              <a:gd name="T93" fmla="*/ 6490 h 6490"/>
              <a:gd name="T94" fmla="*/ 95 w 8608"/>
              <a:gd name="T95" fmla="*/ 2068 h 6490"/>
              <a:gd name="T96" fmla="*/ 49 w 8608"/>
              <a:gd name="T97" fmla="*/ 2003 h 6490"/>
              <a:gd name="T98" fmla="*/ 18 w 8608"/>
              <a:gd name="T99" fmla="*/ 1931 h 6490"/>
              <a:gd name="T100" fmla="*/ 2 w 8608"/>
              <a:gd name="T101" fmla="*/ 1858 h 6490"/>
              <a:gd name="T102" fmla="*/ 2 w 8608"/>
              <a:gd name="T103" fmla="*/ 1782 h 6490"/>
              <a:gd name="T104" fmla="*/ 18 w 8608"/>
              <a:gd name="T105" fmla="*/ 1709 h 6490"/>
              <a:gd name="T106" fmla="*/ 49 w 8608"/>
              <a:gd name="T107" fmla="*/ 1637 h 6490"/>
              <a:gd name="T108" fmla="*/ 95 w 8608"/>
              <a:gd name="T109" fmla="*/ 1572 h 6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08" h="6490">
                <a:moveTo>
                  <a:pt x="124" y="1542"/>
                </a:moveTo>
                <a:lnTo>
                  <a:pt x="124" y="1542"/>
                </a:lnTo>
                <a:lnTo>
                  <a:pt x="140" y="1529"/>
                </a:lnTo>
                <a:lnTo>
                  <a:pt x="156" y="1515"/>
                </a:lnTo>
                <a:lnTo>
                  <a:pt x="173" y="1504"/>
                </a:lnTo>
                <a:lnTo>
                  <a:pt x="191" y="1493"/>
                </a:lnTo>
                <a:lnTo>
                  <a:pt x="208" y="1482"/>
                </a:lnTo>
                <a:lnTo>
                  <a:pt x="226" y="1472"/>
                </a:lnTo>
                <a:lnTo>
                  <a:pt x="244" y="1464"/>
                </a:lnTo>
                <a:lnTo>
                  <a:pt x="264" y="1456"/>
                </a:lnTo>
                <a:lnTo>
                  <a:pt x="283" y="1450"/>
                </a:lnTo>
                <a:lnTo>
                  <a:pt x="303" y="1444"/>
                </a:lnTo>
                <a:lnTo>
                  <a:pt x="322" y="1438"/>
                </a:lnTo>
                <a:lnTo>
                  <a:pt x="342" y="1435"/>
                </a:lnTo>
                <a:lnTo>
                  <a:pt x="362" y="1431"/>
                </a:lnTo>
                <a:lnTo>
                  <a:pt x="382" y="1429"/>
                </a:lnTo>
                <a:lnTo>
                  <a:pt x="402" y="1428"/>
                </a:lnTo>
                <a:lnTo>
                  <a:pt x="422" y="1427"/>
                </a:lnTo>
                <a:lnTo>
                  <a:pt x="442" y="1428"/>
                </a:lnTo>
                <a:lnTo>
                  <a:pt x="463" y="1429"/>
                </a:lnTo>
                <a:lnTo>
                  <a:pt x="483" y="1431"/>
                </a:lnTo>
                <a:lnTo>
                  <a:pt x="503" y="1435"/>
                </a:lnTo>
                <a:lnTo>
                  <a:pt x="523" y="1438"/>
                </a:lnTo>
                <a:lnTo>
                  <a:pt x="542" y="1444"/>
                </a:lnTo>
                <a:lnTo>
                  <a:pt x="562" y="1450"/>
                </a:lnTo>
                <a:lnTo>
                  <a:pt x="581" y="1456"/>
                </a:lnTo>
                <a:lnTo>
                  <a:pt x="600" y="1464"/>
                </a:lnTo>
                <a:lnTo>
                  <a:pt x="619" y="1472"/>
                </a:lnTo>
                <a:lnTo>
                  <a:pt x="637" y="1482"/>
                </a:lnTo>
                <a:lnTo>
                  <a:pt x="654" y="1493"/>
                </a:lnTo>
                <a:lnTo>
                  <a:pt x="672" y="1504"/>
                </a:lnTo>
                <a:lnTo>
                  <a:pt x="689" y="1515"/>
                </a:lnTo>
                <a:lnTo>
                  <a:pt x="705" y="1529"/>
                </a:lnTo>
                <a:lnTo>
                  <a:pt x="721" y="1542"/>
                </a:lnTo>
                <a:lnTo>
                  <a:pt x="3176" y="3828"/>
                </a:lnTo>
                <a:lnTo>
                  <a:pt x="3176" y="3828"/>
                </a:lnTo>
                <a:lnTo>
                  <a:pt x="3192" y="3842"/>
                </a:lnTo>
                <a:lnTo>
                  <a:pt x="3209" y="3855"/>
                </a:lnTo>
                <a:lnTo>
                  <a:pt x="3224" y="3867"/>
                </a:lnTo>
                <a:lnTo>
                  <a:pt x="3243" y="3879"/>
                </a:lnTo>
                <a:lnTo>
                  <a:pt x="3260" y="3889"/>
                </a:lnTo>
                <a:lnTo>
                  <a:pt x="3278" y="3898"/>
                </a:lnTo>
                <a:lnTo>
                  <a:pt x="3296" y="3907"/>
                </a:lnTo>
                <a:lnTo>
                  <a:pt x="3316" y="3915"/>
                </a:lnTo>
                <a:lnTo>
                  <a:pt x="3335" y="3922"/>
                </a:lnTo>
                <a:lnTo>
                  <a:pt x="3354" y="3927"/>
                </a:lnTo>
                <a:lnTo>
                  <a:pt x="3374" y="3932"/>
                </a:lnTo>
                <a:lnTo>
                  <a:pt x="3393" y="3936"/>
                </a:lnTo>
                <a:lnTo>
                  <a:pt x="3414" y="3939"/>
                </a:lnTo>
                <a:lnTo>
                  <a:pt x="3433" y="3941"/>
                </a:lnTo>
                <a:lnTo>
                  <a:pt x="3454" y="3943"/>
                </a:lnTo>
                <a:lnTo>
                  <a:pt x="3475" y="3943"/>
                </a:lnTo>
                <a:lnTo>
                  <a:pt x="3494" y="3943"/>
                </a:lnTo>
                <a:lnTo>
                  <a:pt x="3515" y="3941"/>
                </a:lnTo>
                <a:lnTo>
                  <a:pt x="3534" y="3939"/>
                </a:lnTo>
                <a:lnTo>
                  <a:pt x="3555" y="3936"/>
                </a:lnTo>
                <a:lnTo>
                  <a:pt x="3574" y="3932"/>
                </a:lnTo>
                <a:lnTo>
                  <a:pt x="3594" y="3927"/>
                </a:lnTo>
                <a:lnTo>
                  <a:pt x="3613" y="3922"/>
                </a:lnTo>
                <a:lnTo>
                  <a:pt x="3633" y="3915"/>
                </a:lnTo>
                <a:lnTo>
                  <a:pt x="3652" y="3907"/>
                </a:lnTo>
                <a:lnTo>
                  <a:pt x="3670" y="3898"/>
                </a:lnTo>
                <a:lnTo>
                  <a:pt x="3689" y="3889"/>
                </a:lnTo>
                <a:lnTo>
                  <a:pt x="3706" y="3879"/>
                </a:lnTo>
                <a:lnTo>
                  <a:pt x="3724" y="3867"/>
                </a:lnTo>
                <a:lnTo>
                  <a:pt x="3741" y="3855"/>
                </a:lnTo>
                <a:lnTo>
                  <a:pt x="3757" y="3842"/>
                </a:lnTo>
                <a:lnTo>
                  <a:pt x="3772" y="3828"/>
                </a:lnTo>
                <a:lnTo>
                  <a:pt x="3772" y="3828"/>
                </a:lnTo>
                <a:lnTo>
                  <a:pt x="3787" y="3813"/>
                </a:lnTo>
                <a:lnTo>
                  <a:pt x="3802" y="3798"/>
                </a:lnTo>
                <a:lnTo>
                  <a:pt x="3814" y="3783"/>
                </a:lnTo>
                <a:lnTo>
                  <a:pt x="3826" y="3767"/>
                </a:lnTo>
                <a:lnTo>
                  <a:pt x="3838" y="3750"/>
                </a:lnTo>
                <a:lnTo>
                  <a:pt x="3848" y="3733"/>
                </a:lnTo>
                <a:lnTo>
                  <a:pt x="3856" y="3716"/>
                </a:lnTo>
                <a:lnTo>
                  <a:pt x="3865" y="3699"/>
                </a:lnTo>
                <a:lnTo>
                  <a:pt x="3872" y="3681"/>
                </a:lnTo>
                <a:lnTo>
                  <a:pt x="3878" y="3663"/>
                </a:lnTo>
                <a:lnTo>
                  <a:pt x="3884" y="3644"/>
                </a:lnTo>
                <a:lnTo>
                  <a:pt x="3888" y="3625"/>
                </a:lnTo>
                <a:lnTo>
                  <a:pt x="3892" y="3607"/>
                </a:lnTo>
                <a:lnTo>
                  <a:pt x="3894" y="3588"/>
                </a:lnTo>
                <a:lnTo>
                  <a:pt x="3895" y="3570"/>
                </a:lnTo>
                <a:lnTo>
                  <a:pt x="3896" y="3551"/>
                </a:lnTo>
                <a:lnTo>
                  <a:pt x="3895" y="3531"/>
                </a:lnTo>
                <a:lnTo>
                  <a:pt x="3894" y="3513"/>
                </a:lnTo>
                <a:lnTo>
                  <a:pt x="3892" y="3494"/>
                </a:lnTo>
                <a:lnTo>
                  <a:pt x="3888" y="3476"/>
                </a:lnTo>
                <a:lnTo>
                  <a:pt x="3884" y="3457"/>
                </a:lnTo>
                <a:lnTo>
                  <a:pt x="3878" y="3439"/>
                </a:lnTo>
                <a:lnTo>
                  <a:pt x="3872" y="3420"/>
                </a:lnTo>
                <a:lnTo>
                  <a:pt x="3865" y="3402"/>
                </a:lnTo>
                <a:lnTo>
                  <a:pt x="3856" y="3385"/>
                </a:lnTo>
                <a:lnTo>
                  <a:pt x="3848" y="3368"/>
                </a:lnTo>
                <a:lnTo>
                  <a:pt x="3838" y="3351"/>
                </a:lnTo>
                <a:lnTo>
                  <a:pt x="3826" y="3334"/>
                </a:lnTo>
                <a:lnTo>
                  <a:pt x="3814" y="3319"/>
                </a:lnTo>
                <a:lnTo>
                  <a:pt x="3802" y="3303"/>
                </a:lnTo>
                <a:lnTo>
                  <a:pt x="3787" y="3288"/>
                </a:lnTo>
                <a:lnTo>
                  <a:pt x="3772" y="3273"/>
                </a:lnTo>
                <a:lnTo>
                  <a:pt x="977" y="671"/>
                </a:lnTo>
                <a:lnTo>
                  <a:pt x="977" y="671"/>
                </a:lnTo>
                <a:lnTo>
                  <a:pt x="963" y="656"/>
                </a:lnTo>
                <a:lnTo>
                  <a:pt x="948" y="642"/>
                </a:lnTo>
                <a:lnTo>
                  <a:pt x="936" y="626"/>
                </a:lnTo>
                <a:lnTo>
                  <a:pt x="924" y="609"/>
                </a:lnTo>
                <a:lnTo>
                  <a:pt x="913" y="593"/>
                </a:lnTo>
                <a:lnTo>
                  <a:pt x="902" y="576"/>
                </a:lnTo>
                <a:lnTo>
                  <a:pt x="893" y="559"/>
                </a:lnTo>
                <a:lnTo>
                  <a:pt x="885" y="541"/>
                </a:lnTo>
                <a:lnTo>
                  <a:pt x="878" y="523"/>
                </a:lnTo>
                <a:lnTo>
                  <a:pt x="871" y="505"/>
                </a:lnTo>
                <a:lnTo>
                  <a:pt x="865" y="487"/>
                </a:lnTo>
                <a:lnTo>
                  <a:pt x="862" y="469"/>
                </a:lnTo>
                <a:lnTo>
                  <a:pt x="858" y="449"/>
                </a:lnTo>
                <a:lnTo>
                  <a:pt x="856" y="431"/>
                </a:lnTo>
                <a:lnTo>
                  <a:pt x="854" y="412"/>
                </a:lnTo>
                <a:lnTo>
                  <a:pt x="854" y="393"/>
                </a:lnTo>
                <a:lnTo>
                  <a:pt x="854" y="375"/>
                </a:lnTo>
                <a:lnTo>
                  <a:pt x="856" y="355"/>
                </a:lnTo>
                <a:lnTo>
                  <a:pt x="858" y="337"/>
                </a:lnTo>
                <a:lnTo>
                  <a:pt x="862" y="318"/>
                </a:lnTo>
                <a:lnTo>
                  <a:pt x="865" y="300"/>
                </a:lnTo>
                <a:lnTo>
                  <a:pt x="871" y="282"/>
                </a:lnTo>
                <a:lnTo>
                  <a:pt x="878" y="264"/>
                </a:lnTo>
                <a:lnTo>
                  <a:pt x="885" y="246"/>
                </a:lnTo>
                <a:lnTo>
                  <a:pt x="893" y="228"/>
                </a:lnTo>
                <a:lnTo>
                  <a:pt x="902" y="211"/>
                </a:lnTo>
                <a:lnTo>
                  <a:pt x="913" y="194"/>
                </a:lnTo>
                <a:lnTo>
                  <a:pt x="924" y="178"/>
                </a:lnTo>
                <a:lnTo>
                  <a:pt x="936" y="161"/>
                </a:lnTo>
                <a:lnTo>
                  <a:pt x="948" y="145"/>
                </a:lnTo>
                <a:lnTo>
                  <a:pt x="963" y="130"/>
                </a:lnTo>
                <a:lnTo>
                  <a:pt x="977" y="116"/>
                </a:lnTo>
                <a:lnTo>
                  <a:pt x="977" y="116"/>
                </a:lnTo>
                <a:lnTo>
                  <a:pt x="993" y="102"/>
                </a:lnTo>
                <a:lnTo>
                  <a:pt x="1010" y="88"/>
                </a:lnTo>
                <a:lnTo>
                  <a:pt x="1026" y="77"/>
                </a:lnTo>
                <a:lnTo>
                  <a:pt x="1044" y="66"/>
                </a:lnTo>
                <a:lnTo>
                  <a:pt x="1061" y="54"/>
                </a:lnTo>
                <a:lnTo>
                  <a:pt x="1079" y="45"/>
                </a:lnTo>
                <a:lnTo>
                  <a:pt x="1098" y="37"/>
                </a:lnTo>
                <a:lnTo>
                  <a:pt x="1117" y="30"/>
                </a:lnTo>
                <a:lnTo>
                  <a:pt x="1136" y="23"/>
                </a:lnTo>
                <a:lnTo>
                  <a:pt x="1156" y="17"/>
                </a:lnTo>
                <a:lnTo>
                  <a:pt x="1175" y="11"/>
                </a:lnTo>
                <a:lnTo>
                  <a:pt x="1195" y="8"/>
                </a:lnTo>
                <a:lnTo>
                  <a:pt x="1215" y="5"/>
                </a:lnTo>
                <a:lnTo>
                  <a:pt x="1235" y="2"/>
                </a:lnTo>
                <a:lnTo>
                  <a:pt x="1256" y="1"/>
                </a:lnTo>
                <a:lnTo>
                  <a:pt x="1276" y="0"/>
                </a:lnTo>
                <a:lnTo>
                  <a:pt x="1296" y="1"/>
                </a:lnTo>
                <a:lnTo>
                  <a:pt x="1316" y="2"/>
                </a:lnTo>
                <a:lnTo>
                  <a:pt x="1336" y="5"/>
                </a:lnTo>
                <a:lnTo>
                  <a:pt x="1356" y="8"/>
                </a:lnTo>
                <a:lnTo>
                  <a:pt x="1376" y="11"/>
                </a:lnTo>
                <a:lnTo>
                  <a:pt x="1395" y="17"/>
                </a:lnTo>
                <a:lnTo>
                  <a:pt x="1415" y="23"/>
                </a:lnTo>
                <a:lnTo>
                  <a:pt x="1434" y="30"/>
                </a:lnTo>
                <a:lnTo>
                  <a:pt x="1454" y="37"/>
                </a:lnTo>
                <a:lnTo>
                  <a:pt x="1472" y="45"/>
                </a:lnTo>
                <a:lnTo>
                  <a:pt x="1490" y="54"/>
                </a:lnTo>
                <a:lnTo>
                  <a:pt x="1508" y="66"/>
                </a:lnTo>
                <a:lnTo>
                  <a:pt x="1525" y="77"/>
                </a:lnTo>
                <a:lnTo>
                  <a:pt x="1542" y="88"/>
                </a:lnTo>
                <a:lnTo>
                  <a:pt x="1558" y="102"/>
                </a:lnTo>
                <a:lnTo>
                  <a:pt x="1574" y="116"/>
                </a:lnTo>
                <a:lnTo>
                  <a:pt x="3647" y="2046"/>
                </a:lnTo>
                <a:lnTo>
                  <a:pt x="3647" y="2046"/>
                </a:lnTo>
                <a:lnTo>
                  <a:pt x="3663" y="2059"/>
                </a:lnTo>
                <a:lnTo>
                  <a:pt x="3679" y="2073"/>
                </a:lnTo>
                <a:lnTo>
                  <a:pt x="3696" y="2085"/>
                </a:lnTo>
                <a:lnTo>
                  <a:pt x="3714" y="2097"/>
                </a:lnTo>
                <a:lnTo>
                  <a:pt x="3731" y="2107"/>
                </a:lnTo>
                <a:lnTo>
                  <a:pt x="3749" y="2116"/>
                </a:lnTo>
                <a:lnTo>
                  <a:pt x="3769" y="2125"/>
                </a:lnTo>
                <a:lnTo>
                  <a:pt x="3787" y="2132"/>
                </a:lnTo>
                <a:lnTo>
                  <a:pt x="3807" y="2139"/>
                </a:lnTo>
                <a:lnTo>
                  <a:pt x="3826" y="2145"/>
                </a:lnTo>
                <a:lnTo>
                  <a:pt x="3845" y="2150"/>
                </a:lnTo>
                <a:lnTo>
                  <a:pt x="3866" y="2153"/>
                </a:lnTo>
                <a:lnTo>
                  <a:pt x="3886" y="2157"/>
                </a:lnTo>
                <a:lnTo>
                  <a:pt x="3906" y="2159"/>
                </a:lnTo>
                <a:lnTo>
                  <a:pt x="3927" y="2160"/>
                </a:lnTo>
                <a:lnTo>
                  <a:pt x="3946" y="2161"/>
                </a:lnTo>
                <a:lnTo>
                  <a:pt x="8608" y="6490"/>
                </a:lnTo>
                <a:lnTo>
                  <a:pt x="4842" y="6490"/>
                </a:lnTo>
                <a:lnTo>
                  <a:pt x="124" y="2098"/>
                </a:lnTo>
                <a:lnTo>
                  <a:pt x="124" y="2098"/>
                </a:lnTo>
                <a:lnTo>
                  <a:pt x="109" y="2083"/>
                </a:lnTo>
                <a:lnTo>
                  <a:pt x="95" y="2068"/>
                </a:lnTo>
                <a:lnTo>
                  <a:pt x="83" y="2053"/>
                </a:lnTo>
                <a:lnTo>
                  <a:pt x="71" y="2036"/>
                </a:lnTo>
                <a:lnTo>
                  <a:pt x="60" y="2020"/>
                </a:lnTo>
                <a:lnTo>
                  <a:pt x="49" y="2003"/>
                </a:lnTo>
                <a:lnTo>
                  <a:pt x="40" y="1986"/>
                </a:lnTo>
                <a:lnTo>
                  <a:pt x="32" y="1968"/>
                </a:lnTo>
                <a:lnTo>
                  <a:pt x="24" y="1950"/>
                </a:lnTo>
                <a:lnTo>
                  <a:pt x="18" y="1931"/>
                </a:lnTo>
                <a:lnTo>
                  <a:pt x="12" y="1913"/>
                </a:lnTo>
                <a:lnTo>
                  <a:pt x="9" y="1895"/>
                </a:lnTo>
                <a:lnTo>
                  <a:pt x="5" y="1876"/>
                </a:lnTo>
                <a:lnTo>
                  <a:pt x="2" y="1858"/>
                </a:lnTo>
                <a:lnTo>
                  <a:pt x="1" y="1839"/>
                </a:lnTo>
                <a:lnTo>
                  <a:pt x="0" y="1821"/>
                </a:lnTo>
                <a:lnTo>
                  <a:pt x="1" y="1801"/>
                </a:lnTo>
                <a:lnTo>
                  <a:pt x="2" y="1782"/>
                </a:lnTo>
                <a:lnTo>
                  <a:pt x="5" y="1764"/>
                </a:lnTo>
                <a:lnTo>
                  <a:pt x="9" y="1745"/>
                </a:lnTo>
                <a:lnTo>
                  <a:pt x="12" y="1727"/>
                </a:lnTo>
                <a:lnTo>
                  <a:pt x="18" y="1709"/>
                </a:lnTo>
                <a:lnTo>
                  <a:pt x="24" y="1691"/>
                </a:lnTo>
                <a:lnTo>
                  <a:pt x="32" y="1672"/>
                </a:lnTo>
                <a:lnTo>
                  <a:pt x="40" y="1654"/>
                </a:lnTo>
                <a:lnTo>
                  <a:pt x="49" y="1637"/>
                </a:lnTo>
                <a:lnTo>
                  <a:pt x="60" y="1620"/>
                </a:lnTo>
                <a:lnTo>
                  <a:pt x="71" y="1605"/>
                </a:lnTo>
                <a:lnTo>
                  <a:pt x="83" y="1588"/>
                </a:lnTo>
                <a:lnTo>
                  <a:pt x="95" y="1572"/>
                </a:lnTo>
                <a:lnTo>
                  <a:pt x="109" y="1557"/>
                </a:lnTo>
                <a:lnTo>
                  <a:pt x="124" y="1542"/>
                </a:lnTo>
                <a:lnTo>
                  <a:pt x="124" y="1542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xmlns="" id="{6037D0D8-7716-41B6-AE2D-6EF8B3F54F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365076" y="0"/>
            <a:ext cx="1491119" cy="1314450"/>
          </a:xfrm>
          <a:custGeom>
            <a:avLst/>
            <a:gdLst>
              <a:gd name="T0" fmla="*/ 4922 w 5046"/>
              <a:gd name="T1" fmla="*/ 3468 h 4141"/>
              <a:gd name="T2" fmla="*/ 4951 w 5046"/>
              <a:gd name="T3" fmla="*/ 3498 h 4141"/>
              <a:gd name="T4" fmla="*/ 4977 w 5046"/>
              <a:gd name="T5" fmla="*/ 3530 h 4141"/>
              <a:gd name="T6" fmla="*/ 4997 w 5046"/>
              <a:gd name="T7" fmla="*/ 3564 h 4141"/>
              <a:gd name="T8" fmla="*/ 5016 w 5046"/>
              <a:gd name="T9" fmla="*/ 3598 h 4141"/>
              <a:gd name="T10" fmla="*/ 5029 w 5046"/>
              <a:gd name="T11" fmla="*/ 3634 h 4141"/>
              <a:gd name="T12" fmla="*/ 5039 w 5046"/>
              <a:gd name="T13" fmla="*/ 3671 h 4141"/>
              <a:gd name="T14" fmla="*/ 5045 w 5046"/>
              <a:gd name="T15" fmla="*/ 3709 h 4141"/>
              <a:gd name="T16" fmla="*/ 5046 w 5046"/>
              <a:gd name="T17" fmla="*/ 3746 h 4141"/>
              <a:gd name="T18" fmla="*/ 5045 w 5046"/>
              <a:gd name="T19" fmla="*/ 3785 h 4141"/>
              <a:gd name="T20" fmla="*/ 5039 w 5046"/>
              <a:gd name="T21" fmla="*/ 3822 h 4141"/>
              <a:gd name="T22" fmla="*/ 5029 w 5046"/>
              <a:gd name="T23" fmla="*/ 3859 h 4141"/>
              <a:gd name="T24" fmla="*/ 5016 w 5046"/>
              <a:gd name="T25" fmla="*/ 3894 h 4141"/>
              <a:gd name="T26" fmla="*/ 4997 w 5046"/>
              <a:gd name="T27" fmla="*/ 3929 h 4141"/>
              <a:gd name="T28" fmla="*/ 4977 w 5046"/>
              <a:gd name="T29" fmla="*/ 3963 h 4141"/>
              <a:gd name="T30" fmla="*/ 4951 w 5046"/>
              <a:gd name="T31" fmla="*/ 3995 h 4141"/>
              <a:gd name="T32" fmla="*/ 4922 w 5046"/>
              <a:gd name="T33" fmla="*/ 4026 h 4141"/>
              <a:gd name="T34" fmla="*/ 4922 w 5046"/>
              <a:gd name="T35" fmla="*/ 4026 h 4141"/>
              <a:gd name="T36" fmla="*/ 4891 w 5046"/>
              <a:gd name="T37" fmla="*/ 4052 h 4141"/>
              <a:gd name="T38" fmla="*/ 4857 w 5046"/>
              <a:gd name="T39" fmla="*/ 4075 h 4141"/>
              <a:gd name="T40" fmla="*/ 4820 w 5046"/>
              <a:gd name="T41" fmla="*/ 4096 h 4141"/>
              <a:gd name="T42" fmla="*/ 4782 w 5046"/>
              <a:gd name="T43" fmla="*/ 4112 h 4141"/>
              <a:gd name="T44" fmla="*/ 4743 w 5046"/>
              <a:gd name="T45" fmla="*/ 4124 h 4141"/>
              <a:gd name="T46" fmla="*/ 4705 w 5046"/>
              <a:gd name="T47" fmla="*/ 4133 h 4141"/>
              <a:gd name="T48" fmla="*/ 4663 w 5046"/>
              <a:gd name="T49" fmla="*/ 4139 h 4141"/>
              <a:gd name="T50" fmla="*/ 4623 w 5046"/>
              <a:gd name="T51" fmla="*/ 4141 h 4141"/>
              <a:gd name="T52" fmla="*/ 4583 w 5046"/>
              <a:gd name="T53" fmla="*/ 4139 h 4141"/>
              <a:gd name="T54" fmla="*/ 4543 w 5046"/>
              <a:gd name="T55" fmla="*/ 4133 h 4141"/>
              <a:gd name="T56" fmla="*/ 4503 w 5046"/>
              <a:gd name="T57" fmla="*/ 4124 h 4141"/>
              <a:gd name="T58" fmla="*/ 4464 w 5046"/>
              <a:gd name="T59" fmla="*/ 4112 h 4141"/>
              <a:gd name="T60" fmla="*/ 4426 w 5046"/>
              <a:gd name="T61" fmla="*/ 4096 h 4141"/>
              <a:gd name="T62" fmla="*/ 4391 w 5046"/>
              <a:gd name="T63" fmla="*/ 4075 h 4141"/>
              <a:gd name="T64" fmla="*/ 4356 w 5046"/>
              <a:gd name="T65" fmla="*/ 4052 h 4141"/>
              <a:gd name="T66" fmla="*/ 4324 w 5046"/>
              <a:gd name="T67" fmla="*/ 4026 h 4141"/>
              <a:gd name="T68" fmla="*/ 1197 w 5046"/>
              <a:gd name="T69" fmla="*/ 0 h 4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46" h="4141">
                <a:moveTo>
                  <a:pt x="4922" y="3468"/>
                </a:moveTo>
                <a:lnTo>
                  <a:pt x="4922" y="3468"/>
                </a:lnTo>
                <a:lnTo>
                  <a:pt x="4938" y="3483"/>
                </a:lnTo>
                <a:lnTo>
                  <a:pt x="4951" y="3498"/>
                </a:lnTo>
                <a:lnTo>
                  <a:pt x="4965" y="3514"/>
                </a:lnTo>
                <a:lnTo>
                  <a:pt x="4977" y="3530"/>
                </a:lnTo>
                <a:lnTo>
                  <a:pt x="4988" y="3547"/>
                </a:lnTo>
                <a:lnTo>
                  <a:pt x="4997" y="3564"/>
                </a:lnTo>
                <a:lnTo>
                  <a:pt x="5007" y="3581"/>
                </a:lnTo>
                <a:lnTo>
                  <a:pt x="5016" y="3598"/>
                </a:lnTo>
                <a:lnTo>
                  <a:pt x="5023" y="3616"/>
                </a:lnTo>
                <a:lnTo>
                  <a:pt x="5029" y="3634"/>
                </a:lnTo>
                <a:lnTo>
                  <a:pt x="5034" y="3653"/>
                </a:lnTo>
                <a:lnTo>
                  <a:pt x="5039" y="3671"/>
                </a:lnTo>
                <a:lnTo>
                  <a:pt x="5042" y="3691"/>
                </a:lnTo>
                <a:lnTo>
                  <a:pt x="5045" y="3709"/>
                </a:lnTo>
                <a:lnTo>
                  <a:pt x="5046" y="3728"/>
                </a:lnTo>
                <a:lnTo>
                  <a:pt x="5046" y="3746"/>
                </a:lnTo>
                <a:lnTo>
                  <a:pt x="5046" y="3765"/>
                </a:lnTo>
                <a:lnTo>
                  <a:pt x="5045" y="3785"/>
                </a:lnTo>
                <a:lnTo>
                  <a:pt x="5042" y="3803"/>
                </a:lnTo>
                <a:lnTo>
                  <a:pt x="5039" y="3822"/>
                </a:lnTo>
                <a:lnTo>
                  <a:pt x="5034" y="3840"/>
                </a:lnTo>
                <a:lnTo>
                  <a:pt x="5029" y="3859"/>
                </a:lnTo>
                <a:lnTo>
                  <a:pt x="5023" y="3877"/>
                </a:lnTo>
                <a:lnTo>
                  <a:pt x="5016" y="3894"/>
                </a:lnTo>
                <a:lnTo>
                  <a:pt x="5007" y="3912"/>
                </a:lnTo>
                <a:lnTo>
                  <a:pt x="4997" y="3929"/>
                </a:lnTo>
                <a:lnTo>
                  <a:pt x="4988" y="3946"/>
                </a:lnTo>
                <a:lnTo>
                  <a:pt x="4977" y="3963"/>
                </a:lnTo>
                <a:lnTo>
                  <a:pt x="4965" y="3979"/>
                </a:lnTo>
                <a:lnTo>
                  <a:pt x="4951" y="3995"/>
                </a:lnTo>
                <a:lnTo>
                  <a:pt x="4938" y="4011"/>
                </a:lnTo>
                <a:lnTo>
                  <a:pt x="4922" y="4026"/>
                </a:lnTo>
                <a:lnTo>
                  <a:pt x="4922" y="4026"/>
                </a:lnTo>
                <a:lnTo>
                  <a:pt x="4922" y="4026"/>
                </a:lnTo>
                <a:lnTo>
                  <a:pt x="4906" y="4039"/>
                </a:lnTo>
                <a:lnTo>
                  <a:pt x="4891" y="4052"/>
                </a:lnTo>
                <a:lnTo>
                  <a:pt x="4874" y="4064"/>
                </a:lnTo>
                <a:lnTo>
                  <a:pt x="4857" y="4075"/>
                </a:lnTo>
                <a:lnTo>
                  <a:pt x="4838" y="4086"/>
                </a:lnTo>
                <a:lnTo>
                  <a:pt x="4820" y="4096"/>
                </a:lnTo>
                <a:lnTo>
                  <a:pt x="4802" y="4104"/>
                </a:lnTo>
                <a:lnTo>
                  <a:pt x="4782" y="4112"/>
                </a:lnTo>
                <a:lnTo>
                  <a:pt x="4763" y="4118"/>
                </a:lnTo>
                <a:lnTo>
                  <a:pt x="4743" y="4124"/>
                </a:lnTo>
                <a:lnTo>
                  <a:pt x="4724" y="4130"/>
                </a:lnTo>
                <a:lnTo>
                  <a:pt x="4705" y="4133"/>
                </a:lnTo>
                <a:lnTo>
                  <a:pt x="4684" y="4136"/>
                </a:lnTo>
                <a:lnTo>
                  <a:pt x="4663" y="4139"/>
                </a:lnTo>
                <a:lnTo>
                  <a:pt x="4644" y="4140"/>
                </a:lnTo>
                <a:lnTo>
                  <a:pt x="4623" y="4141"/>
                </a:lnTo>
                <a:lnTo>
                  <a:pt x="4603" y="4140"/>
                </a:lnTo>
                <a:lnTo>
                  <a:pt x="4583" y="4139"/>
                </a:lnTo>
                <a:lnTo>
                  <a:pt x="4562" y="4136"/>
                </a:lnTo>
                <a:lnTo>
                  <a:pt x="4543" y="4133"/>
                </a:lnTo>
                <a:lnTo>
                  <a:pt x="4522" y="4130"/>
                </a:lnTo>
                <a:lnTo>
                  <a:pt x="4503" y="4124"/>
                </a:lnTo>
                <a:lnTo>
                  <a:pt x="4483" y="4118"/>
                </a:lnTo>
                <a:lnTo>
                  <a:pt x="4464" y="4112"/>
                </a:lnTo>
                <a:lnTo>
                  <a:pt x="4445" y="4104"/>
                </a:lnTo>
                <a:lnTo>
                  <a:pt x="4426" y="4096"/>
                </a:lnTo>
                <a:lnTo>
                  <a:pt x="4408" y="4086"/>
                </a:lnTo>
                <a:lnTo>
                  <a:pt x="4391" y="4075"/>
                </a:lnTo>
                <a:lnTo>
                  <a:pt x="4373" y="4064"/>
                </a:lnTo>
                <a:lnTo>
                  <a:pt x="4356" y="4052"/>
                </a:lnTo>
                <a:lnTo>
                  <a:pt x="4340" y="4039"/>
                </a:lnTo>
                <a:lnTo>
                  <a:pt x="4324" y="4026"/>
                </a:lnTo>
                <a:lnTo>
                  <a:pt x="0" y="0"/>
                </a:lnTo>
                <a:lnTo>
                  <a:pt x="1197" y="0"/>
                </a:lnTo>
                <a:lnTo>
                  <a:pt x="4922" y="3468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9183D350-3BD5-4E6F-BB75-0FF179C666B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289224" y="1016308"/>
            <a:ext cx="2858102" cy="3034992"/>
          </a:xfrm>
          <a:custGeom>
            <a:avLst/>
            <a:gdLst>
              <a:gd name="connsiteX0" fmla="*/ 0 w 2858102"/>
              <a:gd name="connsiteY0" fmla="*/ 0 h 3034992"/>
              <a:gd name="connsiteX1" fmla="*/ 0 w 2858102"/>
              <a:gd name="connsiteY1" fmla="*/ 353805 h 3034992"/>
              <a:gd name="connsiteX2" fmla="*/ 490082 w 2858102"/>
              <a:gd name="connsiteY2" fmla="*/ 843951 h 3034992"/>
              <a:gd name="connsiteX3" fmla="*/ 2645031 w 2858102"/>
              <a:gd name="connsiteY3" fmla="*/ 2998485 h 3034992"/>
              <a:gd name="connsiteX4" fmla="*/ 2649463 w 2858102"/>
              <a:gd name="connsiteY4" fmla="*/ 3003247 h 3034992"/>
              <a:gd name="connsiteX5" fmla="*/ 2654192 w 2858102"/>
              <a:gd name="connsiteY5" fmla="*/ 3007057 h 3034992"/>
              <a:gd name="connsiteX6" fmla="*/ 2659216 w 2858102"/>
              <a:gd name="connsiteY6" fmla="*/ 3011183 h 3034992"/>
              <a:gd name="connsiteX7" fmla="*/ 2664535 w 2858102"/>
              <a:gd name="connsiteY7" fmla="*/ 3014675 h 3034992"/>
              <a:gd name="connsiteX8" fmla="*/ 2669559 w 2858102"/>
              <a:gd name="connsiteY8" fmla="*/ 3017850 h 3034992"/>
              <a:gd name="connsiteX9" fmla="*/ 2675174 w 2858102"/>
              <a:gd name="connsiteY9" fmla="*/ 3020707 h 3034992"/>
              <a:gd name="connsiteX10" fmla="*/ 2680789 w 2858102"/>
              <a:gd name="connsiteY10" fmla="*/ 3023564 h 3034992"/>
              <a:gd name="connsiteX11" fmla="*/ 2686108 w 2858102"/>
              <a:gd name="connsiteY11" fmla="*/ 3026104 h 3034992"/>
              <a:gd name="connsiteX12" fmla="*/ 2692019 w 2858102"/>
              <a:gd name="connsiteY12" fmla="*/ 3028326 h 3034992"/>
              <a:gd name="connsiteX13" fmla="*/ 2697633 w 2858102"/>
              <a:gd name="connsiteY13" fmla="*/ 3030230 h 3034992"/>
              <a:gd name="connsiteX14" fmla="*/ 2703544 w 2858102"/>
              <a:gd name="connsiteY14" fmla="*/ 3031500 h 3034992"/>
              <a:gd name="connsiteX15" fmla="*/ 2709454 w 2858102"/>
              <a:gd name="connsiteY15" fmla="*/ 3033087 h 3034992"/>
              <a:gd name="connsiteX16" fmla="*/ 2715365 w 2858102"/>
              <a:gd name="connsiteY16" fmla="*/ 3034040 h 3034992"/>
              <a:gd name="connsiteX17" fmla="*/ 2721275 w 2858102"/>
              <a:gd name="connsiteY17" fmla="*/ 3034675 h 3034992"/>
              <a:gd name="connsiteX18" fmla="*/ 2727186 w 2858102"/>
              <a:gd name="connsiteY18" fmla="*/ 3034992 h 3034992"/>
              <a:gd name="connsiteX19" fmla="*/ 2733392 w 2858102"/>
              <a:gd name="connsiteY19" fmla="*/ 3034992 h 3034992"/>
              <a:gd name="connsiteX20" fmla="*/ 2739302 w 2858102"/>
              <a:gd name="connsiteY20" fmla="*/ 3034992 h 3034992"/>
              <a:gd name="connsiteX21" fmla="*/ 2745508 w 2858102"/>
              <a:gd name="connsiteY21" fmla="*/ 3034675 h 3034992"/>
              <a:gd name="connsiteX22" fmla="*/ 2751123 w 2858102"/>
              <a:gd name="connsiteY22" fmla="*/ 3034040 h 3034992"/>
              <a:gd name="connsiteX23" fmla="*/ 2757329 w 2858102"/>
              <a:gd name="connsiteY23" fmla="*/ 3033087 h 3034992"/>
              <a:gd name="connsiteX24" fmla="*/ 2762944 w 2858102"/>
              <a:gd name="connsiteY24" fmla="*/ 3031500 h 3034992"/>
              <a:gd name="connsiteX25" fmla="*/ 2768854 w 2858102"/>
              <a:gd name="connsiteY25" fmla="*/ 3030230 h 3034992"/>
              <a:gd name="connsiteX26" fmla="*/ 2774469 w 2858102"/>
              <a:gd name="connsiteY26" fmla="*/ 3028326 h 3034992"/>
              <a:gd name="connsiteX27" fmla="*/ 2780380 w 2858102"/>
              <a:gd name="connsiteY27" fmla="*/ 3026104 h 3034992"/>
              <a:gd name="connsiteX28" fmla="*/ 2785995 w 2858102"/>
              <a:gd name="connsiteY28" fmla="*/ 3023564 h 3034992"/>
              <a:gd name="connsiteX29" fmla="*/ 2791314 w 2858102"/>
              <a:gd name="connsiteY29" fmla="*/ 3020707 h 3034992"/>
              <a:gd name="connsiteX30" fmla="*/ 2796929 w 2858102"/>
              <a:gd name="connsiteY30" fmla="*/ 3017850 h 3034992"/>
              <a:gd name="connsiteX31" fmla="*/ 2802248 w 2858102"/>
              <a:gd name="connsiteY31" fmla="*/ 3014675 h 3034992"/>
              <a:gd name="connsiteX32" fmla="*/ 2807272 w 2858102"/>
              <a:gd name="connsiteY32" fmla="*/ 3011183 h 3034992"/>
              <a:gd name="connsiteX33" fmla="*/ 2812296 w 2858102"/>
              <a:gd name="connsiteY33" fmla="*/ 3007057 h 3034992"/>
              <a:gd name="connsiteX34" fmla="*/ 2817025 w 2858102"/>
              <a:gd name="connsiteY34" fmla="*/ 3003247 h 3034992"/>
              <a:gd name="connsiteX35" fmla="*/ 2821753 w 2858102"/>
              <a:gd name="connsiteY35" fmla="*/ 2998485 h 3034992"/>
              <a:gd name="connsiteX36" fmla="*/ 2826186 w 2858102"/>
              <a:gd name="connsiteY36" fmla="*/ 2993724 h 3034992"/>
              <a:gd name="connsiteX37" fmla="*/ 2830323 w 2858102"/>
              <a:gd name="connsiteY37" fmla="*/ 2989279 h 3034992"/>
              <a:gd name="connsiteX38" fmla="*/ 2834165 w 2858102"/>
              <a:gd name="connsiteY38" fmla="*/ 2984200 h 3034992"/>
              <a:gd name="connsiteX39" fmla="*/ 2837711 w 2858102"/>
              <a:gd name="connsiteY39" fmla="*/ 2979121 h 3034992"/>
              <a:gd name="connsiteX40" fmla="*/ 2840962 w 2858102"/>
              <a:gd name="connsiteY40" fmla="*/ 2973724 h 3034992"/>
              <a:gd name="connsiteX41" fmla="*/ 2843917 w 2858102"/>
              <a:gd name="connsiteY41" fmla="*/ 2968328 h 3034992"/>
              <a:gd name="connsiteX42" fmla="*/ 2846872 w 2858102"/>
              <a:gd name="connsiteY42" fmla="*/ 2962931 h 3034992"/>
              <a:gd name="connsiteX43" fmla="*/ 2849237 w 2858102"/>
              <a:gd name="connsiteY43" fmla="*/ 2957217 h 3034992"/>
              <a:gd name="connsiteX44" fmla="*/ 2851305 w 2858102"/>
              <a:gd name="connsiteY44" fmla="*/ 2951503 h 3034992"/>
              <a:gd name="connsiteX45" fmla="*/ 2853078 w 2858102"/>
              <a:gd name="connsiteY45" fmla="*/ 2945789 h 3034992"/>
              <a:gd name="connsiteX46" fmla="*/ 2854556 w 2858102"/>
              <a:gd name="connsiteY46" fmla="*/ 2940075 h 3034992"/>
              <a:gd name="connsiteX47" fmla="*/ 2856034 w 2858102"/>
              <a:gd name="connsiteY47" fmla="*/ 2934360 h 3034992"/>
              <a:gd name="connsiteX48" fmla="*/ 2857216 w 2858102"/>
              <a:gd name="connsiteY48" fmla="*/ 2928011 h 3034992"/>
              <a:gd name="connsiteX49" fmla="*/ 2857807 w 2858102"/>
              <a:gd name="connsiteY49" fmla="*/ 2922297 h 3034992"/>
              <a:gd name="connsiteX50" fmla="*/ 2858102 w 2858102"/>
              <a:gd name="connsiteY50" fmla="*/ 2916266 h 3034992"/>
              <a:gd name="connsiteX51" fmla="*/ 2858102 w 2858102"/>
              <a:gd name="connsiteY51" fmla="*/ 2910234 h 3034992"/>
              <a:gd name="connsiteX52" fmla="*/ 2858102 w 2858102"/>
              <a:gd name="connsiteY52" fmla="*/ 2903885 h 3034992"/>
              <a:gd name="connsiteX53" fmla="*/ 2857807 w 2858102"/>
              <a:gd name="connsiteY53" fmla="*/ 2898171 h 3034992"/>
              <a:gd name="connsiteX54" fmla="*/ 2857216 w 2858102"/>
              <a:gd name="connsiteY54" fmla="*/ 2892140 h 3034992"/>
              <a:gd name="connsiteX55" fmla="*/ 2856034 w 2858102"/>
              <a:gd name="connsiteY55" fmla="*/ 2886425 h 3034992"/>
              <a:gd name="connsiteX56" fmla="*/ 2854556 w 2858102"/>
              <a:gd name="connsiteY56" fmla="*/ 2880394 h 3034992"/>
              <a:gd name="connsiteX57" fmla="*/ 2853078 w 2858102"/>
              <a:gd name="connsiteY57" fmla="*/ 2874680 h 3034992"/>
              <a:gd name="connsiteX58" fmla="*/ 2851305 w 2858102"/>
              <a:gd name="connsiteY58" fmla="*/ 2868966 h 3034992"/>
              <a:gd name="connsiteX59" fmla="*/ 2849237 w 2858102"/>
              <a:gd name="connsiteY59" fmla="*/ 2863252 h 3034992"/>
              <a:gd name="connsiteX60" fmla="*/ 2846872 w 2858102"/>
              <a:gd name="connsiteY60" fmla="*/ 2857855 h 3034992"/>
              <a:gd name="connsiteX61" fmla="*/ 2843917 w 2858102"/>
              <a:gd name="connsiteY61" fmla="*/ 2851823 h 3034992"/>
              <a:gd name="connsiteX62" fmla="*/ 2840962 w 2858102"/>
              <a:gd name="connsiteY62" fmla="*/ 2846427 h 3034992"/>
              <a:gd name="connsiteX63" fmla="*/ 2837711 w 2858102"/>
              <a:gd name="connsiteY63" fmla="*/ 2841665 h 3034992"/>
              <a:gd name="connsiteX64" fmla="*/ 2834165 w 2858102"/>
              <a:gd name="connsiteY64" fmla="*/ 2836268 h 3034992"/>
              <a:gd name="connsiteX65" fmla="*/ 2830323 w 2858102"/>
              <a:gd name="connsiteY65" fmla="*/ 2831507 h 3034992"/>
              <a:gd name="connsiteX66" fmla="*/ 2826186 w 2858102"/>
              <a:gd name="connsiteY66" fmla="*/ 2826427 h 3034992"/>
              <a:gd name="connsiteX67" fmla="*/ 2821753 w 2858102"/>
              <a:gd name="connsiteY67" fmla="*/ 2821666 h 3034992"/>
              <a:gd name="connsiteX68" fmla="*/ 490082 w 2858102"/>
              <a:gd name="connsiteY68" fmla="*/ 489994 h 303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858102" h="3034992">
                <a:moveTo>
                  <a:pt x="0" y="0"/>
                </a:moveTo>
                <a:lnTo>
                  <a:pt x="0" y="353805"/>
                </a:lnTo>
                <a:lnTo>
                  <a:pt x="490082" y="843951"/>
                </a:lnTo>
                <a:lnTo>
                  <a:pt x="2645031" y="2998485"/>
                </a:lnTo>
                <a:lnTo>
                  <a:pt x="2649463" y="3003247"/>
                </a:lnTo>
                <a:lnTo>
                  <a:pt x="2654192" y="3007057"/>
                </a:lnTo>
                <a:lnTo>
                  <a:pt x="2659216" y="3011183"/>
                </a:lnTo>
                <a:lnTo>
                  <a:pt x="2664535" y="3014675"/>
                </a:lnTo>
                <a:lnTo>
                  <a:pt x="2669559" y="3017850"/>
                </a:lnTo>
                <a:lnTo>
                  <a:pt x="2675174" y="3020707"/>
                </a:lnTo>
                <a:lnTo>
                  <a:pt x="2680789" y="3023564"/>
                </a:lnTo>
                <a:lnTo>
                  <a:pt x="2686108" y="3026104"/>
                </a:lnTo>
                <a:lnTo>
                  <a:pt x="2692019" y="3028326"/>
                </a:lnTo>
                <a:lnTo>
                  <a:pt x="2697633" y="3030230"/>
                </a:lnTo>
                <a:lnTo>
                  <a:pt x="2703544" y="3031500"/>
                </a:lnTo>
                <a:lnTo>
                  <a:pt x="2709454" y="3033087"/>
                </a:lnTo>
                <a:lnTo>
                  <a:pt x="2715365" y="3034040"/>
                </a:lnTo>
                <a:lnTo>
                  <a:pt x="2721275" y="3034675"/>
                </a:lnTo>
                <a:lnTo>
                  <a:pt x="2727186" y="3034992"/>
                </a:lnTo>
                <a:lnTo>
                  <a:pt x="2733392" y="3034992"/>
                </a:lnTo>
                <a:lnTo>
                  <a:pt x="2739302" y="3034992"/>
                </a:lnTo>
                <a:lnTo>
                  <a:pt x="2745508" y="3034675"/>
                </a:lnTo>
                <a:lnTo>
                  <a:pt x="2751123" y="3034040"/>
                </a:lnTo>
                <a:lnTo>
                  <a:pt x="2757329" y="3033087"/>
                </a:lnTo>
                <a:lnTo>
                  <a:pt x="2762944" y="3031500"/>
                </a:lnTo>
                <a:lnTo>
                  <a:pt x="2768854" y="3030230"/>
                </a:lnTo>
                <a:lnTo>
                  <a:pt x="2774469" y="3028326"/>
                </a:lnTo>
                <a:lnTo>
                  <a:pt x="2780380" y="3026104"/>
                </a:lnTo>
                <a:lnTo>
                  <a:pt x="2785995" y="3023564"/>
                </a:lnTo>
                <a:lnTo>
                  <a:pt x="2791314" y="3020707"/>
                </a:lnTo>
                <a:lnTo>
                  <a:pt x="2796929" y="3017850"/>
                </a:lnTo>
                <a:lnTo>
                  <a:pt x="2802248" y="3014675"/>
                </a:lnTo>
                <a:lnTo>
                  <a:pt x="2807272" y="3011183"/>
                </a:lnTo>
                <a:lnTo>
                  <a:pt x="2812296" y="3007057"/>
                </a:lnTo>
                <a:lnTo>
                  <a:pt x="2817025" y="3003247"/>
                </a:lnTo>
                <a:lnTo>
                  <a:pt x="2821753" y="2998485"/>
                </a:lnTo>
                <a:lnTo>
                  <a:pt x="2826186" y="2993724"/>
                </a:lnTo>
                <a:lnTo>
                  <a:pt x="2830323" y="2989279"/>
                </a:lnTo>
                <a:lnTo>
                  <a:pt x="2834165" y="2984200"/>
                </a:lnTo>
                <a:lnTo>
                  <a:pt x="2837711" y="2979121"/>
                </a:lnTo>
                <a:lnTo>
                  <a:pt x="2840962" y="2973724"/>
                </a:lnTo>
                <a:lnTo>
                  <a:pt x="2843917" y="2968328"/>
                </a:lnTo>
                <a:lnTo>
                  <a:pt x="2846872" y="2962931"/>
                </a:lnTo>
                <a:lnTo>
                  <a:pt x="2849237" y="2957217"/>
                </a:lnTo>
                <a:lnTo>
                  <a:pt x="2851305" y="2951503"/>
                </a:lnTo>
                <a:lnTo>
                  <a:pt x="2853078" y="2945789"/>
                </a:lnTo>
                <a:lnTo>
                  <a:pt x="2854556" y="2940075"/>
                </a:lnTo>
                <a:lnTo>
                  <a:pt x="2856034" y="2934360"/>
                </a:lnTo>
                <a:lnTo>
                  <a:pt x="2857216" y="2928011"/>
                </a:lnTo>
                <a:lnTo>
                  <a:pt x="2857807" y="2922297"/>
                </a:lnTo>
                <a:lnTo>
                  <a:pt x="2858102" y="2916266"/>
                </a:lnTo>
                <a:lnTo>
                  <a:pt x="2858102" y="2910234"/>
                </a:lnTo>
                <a:lnTo>
                  <a:pt x="2858102" y="2903885"/>
                </a:lnTo>
                <a:lnTo>
                  <a:pt x="2857807" y="2898171"/>
                </a:lnTo>
                <a:lnTo>
                  <a:pt x="2857216" y="2892140"/>
                </a:lnTo>
                <a:lnTo>
                  <a:pt x="2856034" y="2886425"/>
                </a:lnTo>
                <a:lnTo>
                  <a:pt x="2854556" y="2880394"/>
                </a:lnTo>
                <a:lnTo>
                  <a:pt x="2853078" y="2874680"/>
                </a:lnTo>
                <a:lnTo>
                  <a:pt x="2851305" y="2868966"/>
                </a:lnTo>
                <a:lnTo>
                  <a:pt x="2849237" y="2863252"/>
                </a:lnTo>
                <a:lnTo>
                  <a:pt x="2846872" y="2857855"/>
                </a:lnTo>
                <a:lnTo>
                  <a:pt x="2843917" y="2851823"/>
                </a:lnTo>
                <a:lnTo>
                  <a:pt x="2840962" y="2846427"/>
                </a:lnTo>
                <a:lnTo>
                  <a:pt x="2837711" y="2841665"/>
                </a:lnTo>
                <a:lnTo>
                  <a:pt x="2834165" y="2836268"/>
                </a:lnTo>
                <a:lnTo>
                  <a:pt x="2830323" y="2831507"/>
                </a:lnTo>
                <a:lnTo>
                  <a:pt x="2826186" y="2826427"/>
                </a:lnTo>
                <a:lnTo>
                  <a:pt x="2821753" y="2821666"/>
                </a:lnTo>
                <a:lnTo>
                  <a:pt x="490082" y="48999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xmlns="" id="{772128E3-1CA7-42F7-A653-D18A8277E34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07974" y="5837238"/>
            <a:ext cx="1207378" cy="1020763"/>
          </a:xfrm>
          <a:custGeom>
            <a:avLst/>
            <a:gdLst>
              <a:gd name="T0" fmla="*/ 121 w 4084"/>
              <a:gd name="T1" fmla="*/ 115 h 3217"/>
              <a:gd name="T2" fmla="*/ 153 w 4084"/>
              <a:gd name="T3" fmla="*/ 87 h 3217"/>
              <a:gd name="T4" fmla="*/ 187 w 4084"/>
              <a:gd name="T5" fmla="*/ 65 h 3217"/>
              <a:gd name="T6" fmla="*/ 222 w 4084"/>
              <a:gd name="T7" fmla="*/ 44 h 3217"/>
              <a:gd name="T8" fmla="*/ 260 w 4084"/>
              <a:gd name="T9" fmla="*/ 29 h 3217"/>
              <a:gd name="T10" fmla="*/ 297 w 4084"/>
              <a:gd name="T11" fmla="*/ 16 h 3217"/>
              <a:gd name="T12" fmla="*/ 336 w 4084"/>
              <a:gd name="T13" fmla="*/ 7 h 3217"/>
              <a:gd name="T14" fmla="*/ 376 w 4084"/>
              <a:gd name="T15" fmla="*/ 3 h 3217"/>
              <a:gd name="T16" fmla="*/ 416 w 4084"/>
              <a:gd name="T17" fmla="*/ 0 h 3217"/>
              <a:gd name="T18" fmla="*/ 456 w 4084"/>
              <a:gd name="T19" fmla="*/ 3 h 3217"/>
              <a:gd name="T20" fmla="*/ 495 w 4084"/>
              <a:gd name="T21" fmla="*/ 7 h 3217"/>
              <a:gd name="T22" fmla="*/ 534 w 4084"/>
              <a:gd name="T23" fmla="*/ 16 h 3217"/>
              <a:gd name="T24" fmla="*/ 573 w 4084"/>
              <a:gd name="T25" fmla="*/ 29 h 3217"/>
              <a:gd name="T26" fmla="*/ 610 w 4084"/>
              <a:gd name="T27" fmla="*/ 44 h 3217"/>
              <a:gd name="T28" fmla="*/ 646 w 4084"/>
              <a:gd name="T29" fmla="*/ 65 h 3217"/>
              <a:gd name="T30" fmla="*/ 679 w 4084"/>
              <a:gd name="T31" fmla="*/ 87 h 3217"/>
              <a:gd name="T32" fmla="*/ 710 w 4084"/>
              <a:gd name="T33" fmla="*/ 115 h 3217"/>
              <a:gd name="T34" fmla="*/ 2865 w 4084"/>
              <a:gd name="T35" fmla="*/ 3217 h 3217"/>
              <a:gd name="T36" fmla="*/ 121 w 4084"/>
              <a:gd name="T37" fmla="*/ 663 h 3217"/>
              <a:gd name="T38" fmla="*/ 93 w 4084"/>
              <a:gd name="T39" fmla="*/ 634 h 3217"/>
              <a:gd name="T40" fmla="*/ 68 w 4084"/>
              <a:gd name="T41" fmla="*/ 602 h 3217"/>
              <a:gd name="T42" fmla="*/ 47 w 4084"/>
              <a:gd name="T43" fmla="*/ 569 h 3217"/>
              <a:gd name="T44" fmla="*/ 30 w 4084"/>
              <a:gd name="T45" fmla="*/ 534 h 3217"/>
              <a:gd name="T46" fmla="*/ 17 w 4084"/>
              <a:gd name="T47" fmla="*/ 499 h 3217"/>
              <a:gd name="T48" fmla="*/ 7 w 4084"/>
              <a:gd name="T49" fmla="*/ 463 h 3217"/>
              <a:gd name="T50" fmla="*/ 1 w 4084"/>
              <a:gd name="T51" fmla="*/ 426 h 3217"/>
              <a:gd name="T52" fmla="*/ 0 w 4084"/>
              <a:gd name="T53" fmla="*/ 388 h 3217"/>
              <a:gd name="T54" fmla="*/ 1 w 4084"/>
              <a:gd name="T55" fmla="*/ 351 h 3217"/>
              <a:gd name="T56" fmla="*/ 7 w 4084"/>
              <a:gd name="T57" fmla="*/ 315 h 3217"/>
              <a:gd name="T58" fmla="*/ 17 w 4084"/>
              <a:gd name="T59" fmla="*/ 279 h 3217"/>
              <a:gd name="T60" fmla="*/ 30 w 4084"/>
              <a:gd name="T61" fmla="*/ 242 h 3217"/>
              <a:gd name="T62" fmla="*/ 47 w 4084"/>
              <a:gd name="T63" fmla="*/ 209 h 3217"/>
              <a:gd name="T64" fmla="*/ 68 w 4084"/>
              <a:gd name="T65" fmla="*/ 175 h 3217"/>
              <a:gd name="T66" fmla="*/ 93 w 4084"/>
              <a:gd name="T67" fmla="*/ 144 h 3217"/>
              <a:gd name="T68" fmla="*/ 121 w 4084"/>
              <a:gd name="T69" fmla="*/ 115 h 3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84" h="3217">
                <a:moveTo>
                  <a:pt x="121" y="115"/>
                </a:moveTo>
                <a:lnTo>
                  <a:pt x="121" y="115"/>
                </a:lnTo>
                <a:lnTo>
                  <a:pt x="137" y="100"/>
                </a:lnTo>
                <a:lnTo>
                  <a:pt x="153" y="87"/>
                </a:lnTo>
                <a:lnTo>
                  <a:pt x="170" y="76"/>
                </a:lnTo>
                <a:lnTo>
                  <a:pt x="187" y="65"/>
                </a:lnTo>
                <a:lnTo>
                  <a:pt x="204" y="55"/>
                </a:lnTo>
                <a:lnTo>
                  <a:pt x="222" y="44"/>
                </a:lnTo>
                <a:lnTo>
                  <a:pt x="240" y="37"/>
                </a:lnTo>
                <a:lnTo>
                  <a:pt x="260" y="29"/>
                </a:lnTo>
                <a:lnTo>
                  <a:pt x="278" y="22"/>
                </a:lnTo>
                <a:lnTo>
                  <a:pt x="297" y="16"/>
                </a:lnTo>
                <a:lnTo>
                  <a:pt x="317" y="12"/>
                </a:lnTo>
                <a:lnTo>
                  <a:pt x="336" y="7"/>
                </a:lnTo>
                <a:lnTo>
                  <a:pt x="357" y="5"/>
                </a:lnTo>
                <a:lnTo>
                  <a:pt x="376" y="3"/>
                </a:lnTo>
                <a:lnTo>
                  <a:pt x="396" y="1"/>
                </a:lnTo>
                <a:lnTo>
                  <a:pt x="416" y="0"/>
                </a:lnTo>
                <a:lnTo>
                  <a:pt x="436" y="1"/>
                </a:lnTo>
                <a:lnTo>
                  <a:pt x="456" y="3"/>
                </a:lnTo>
                <a:lnTo>
                  <a:pt x="476" y="5"/>
                </a:lnTo>
                <a:lnTo>
                  <a:pt x="495" y="7"/>
                </a:lnTo>
                <a:lnTo>
                  <a:pt x="515" y="12"/>
                </a:lnTo>
                <a:lnTo>
                  <a:pt x="534" y="16"/>
                </a:lnTo>
                <a:lnTo>
                  <a:pt x="554" y="22"/>
                </a:lnTo>
                <a:lnTo>
                  <a:pt x="573" y="29"/>
                </a:lnTo>
                <a:lnTo>
                  <a:pt x="591" y="37"/>
                </a:lnTo>
                <a:lnTo>
                  <a:pt x="610" y="44"/>
                </a:lnTo>
                <a:lnTo>
                  <a:pt x="628" y="55"/>
                </a:lnTo>
                <a:lnTo>
                  <a:pt x="646" y="65"/>
                </a:lnTo>
                <a:lnTo>
                  <a:pt x="663" y="76"/>
                </a:lnTo>
                <a:lnTo>
                  <a:pt x="679" y="87"/>
                </a:lnTo>
                <a:lnTo>
                  <a:pt x="696" y="100"/>
                </a:lnTo>
                <a:lnTo>
                  <a:pt x="710" y="115"/>
                </a:lnTo>
                <a:lnTo>
                  <a:pt x="4084" y="3217"/>
                </a:lnTo>
                <a:lnTo>
                  <a:pt x="2865" y="3217"/>
                </a:lnTo>
                <a:lnTo>
                  <a:pt x="121" y="663"/>
                </a:lnTo>
                <a:lnTo>
                  <a:pt x="121" y="663"/>
                </a:lnTo>
                <a:lnTo>
                  <a:pt x="106" y="649"/>
                </a:lnTo>
                <a:lnTo>
                  <a:pt x="93" y="634"/>
                </a:lnTo>
                <a:lnTo>
                  <a:pt x="80" y="618"/>
                </a:lnTo>
                <a:lnTo>
                  <a:pt x="68" y="602"/>
                </a:lnTo>
                <a:lnTo>
                  <a:pt x="57" y="586"/>
                </a:lnTo>
                <a:lnTo>
                  <a:pt x="47" y="569"/>
                </a:lnTo>
                <a:lnTo>
                  <a:pt x="37" y="552"/>
                </a:lnTo>
                <a:lnTo>
                  <a:pt x="30" y="534"/>
                </a:lnTo>
                <a:lnTo>
                  <a:pt x="23" y="517"/>
                </a:lnTo>
                <a:lnTo>
                  <a:pt x="17" y="499"/>
                </a:lnTo>
                <a:lnTo>
                  <a:pt x="12" y="481"/>
                </a:lnTo>
                <a:lnTo>
                  <a:pt x="7" y="463"/>
                </a:lnTo>
                <a:lnTo>
                  <a:pt x="3" y="445"/>
                </a:lnTo>
                <a:lnTo>
                  <a:pt x="1" y="426"/>
                </a:lnTo>
                <a:lnTo>
                  <a:pt x="0" y="408"/>
                </a:lnTo>
                <a:lnTo>
                  <a:pt x="0" y="388"/>
                </a:lnTo>
                <a:lnTo>
                  <a:pt x="0" y="370"/>
                </a:lnTo>
                <a:lnTo>
                  <a:pt x="1" y="351"/>
                </a:lnTo>
                <a:lnTo>
                  <a:pt x="3" y="333"/>
                </a:lnTo>
                <a:lnTo>
                  <a:pt x="7" y="315"/>
                </a:lnTo>
                <a:lnTo>
                  <a:pt x="12" y="297"/>
                </a:lnTo>
                <a:lnTo>
                  <a:pt x="17" y="279"/>
                </a:lnTo>
                <a:lnTo>
                  <a:pt x="23" y="261"/>
                </a:lnTo>
                <a:lnTo>
                  <a:pt x="30" y="242"/>
                </a:lnTo>
                <a:lnTo>
                  <a:pt x="37" y="226"/>
                </a:lnTo>
                <a:lnTo>
                  <a:pt x="47" y="209"/>
                </a:lnTo>
                <a:lnTo>
                  <a:pt x="57" y="192"/>
                </a:lnTo>
                <a:lnTo>
                  <a:pt x="68" y="175"/>
                </a:lnTo>
                <a:lnTo>
                  <a:pt x="80" y="159"/>
                </a:lnTo>
                <a:lnTo>
                  <a:pt x="93" y="144"/>
                </a:lnTo>
                <a:lnTo>
                  <a:pt x="106" y="128"/>
                </a:lnTo>
                <a:lnTo>
                  <a:pt x="121" y="115"/>
                </a:lnTo>
                <a:lnTo>
                  <a:pt x="121" y="115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xmlns="" id="{91FC7336-B8B1-4734-A0D0-85F70FE5553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912410" y="685800"/>
            <a:ext cx="2252195" cy="2251075"/>
          </a:xfrm>
          <a:custGeom>
            <a:avLst/>
            <a:gdLst>
              <a:gd name="T0" fmla="*/ 124 w 7620"/>
              <a:gd name="T1" fmla="*/ 673 h 7094"/>
              <a:gd name="T2" fmla="*/ 81 w 7620"/>
              <a:gd name="T3" fmla="*/ 626 h 7094"/>
              <a:gd name="T4" fmla="*/ 48 w 7620"/>
              <a:gd name="T5" fmla="*/ 577 h 7094"/>
              <a:gd name="T6" fmla="*/ 24 w 7620"/>
              <a:gd name="T7" fmla="*/ 525 h 7094"/>
              <a:gd name="T8" fmla="*/ 8 w 7620"/>
              <a:gd name="T9" fmla="*/ 469 h 7094"/>
              <a:gd name="T10" fmla="*/ 1 w 7620"/>
              <a:gd name="T11" fmla="*/ 413 h 7094"/>
              <a:gd name="T12" fmla="*/ 2 w 7620"/>
              <a:gd name="T13" fmla="*/ 356 h 7094"/>
              <a:gd name="T14" fmla="*/ 12 w 7620"/>
              <a:gd name="T15" fmla="*/ 301 h 7094"/>
              <a:gd name="T16" fmla="*/ 31 w 7620"/>
              <a:gd name="T17" fmla="*/ 246 h 7094"/>
              <a:gd name="T18" fmla="*/ 58 w 7620"/>
              <a:gd name="T19" fmla="*/ 194 h 7094"/>
              <a:gd name="T20" fmla="*/ 95 w 7620"/>
              <a:gd name="T21" fmla="*/ 146 h 7094"/>
              <a:gd name="T22" fmla="*/ 124 w 7620"/>
              <a:gd name="T23" fmla="*/ 115 h 7094"/>
              <a:gd name="T24" fmla="*/ 172 w 7620"/>
              <a:gd name="T25" fmla="*/ 77 h 7094"/>
              <a:gd name="T26" fmla="*/ 226 w 7620"/>
              <a:gd name="T27" fmla="*/ 45 h 7094"/>
              <a:gd name="T28" fmla="*/ 283 w 7620"/>
              <a:gd name="T29" fmla="*/ 22 h 7094"/>
              <a:gd name="T30" fmla="*/ 343 w 7620"/>
              <a:gd name="T31" fmla="*/ 8 h 7094"/>
              <a:gd name="T32" fmla="*/ 402 w 7620"/>
              <a:gd name="T33" fmla="*/ 1 h 7094"/>
              <a:gd name="T34" fmla="*/ 464 w 7620"/>
              <a:gd name="T35" fmla="*/ 2 h 7094"/>
              <a:gd name="T36" fmla="*/ 524 w 7620"/>
              <a:gd name="T37" fmla="*/ 11 h 7094"/>
              <a:gd name="T38" fmla="*/ 582 w 7620"/>
              <a:gd name="T39" fmla="*/ 29 h 7094"/>
              <a:gd name="T40" fmla="*/ 638 w 7620"/>
              <a:gd name="T41" fmla="*/ 55 h 7094"/>
              <a:gd name="T42" fmla="*/ 690 w 7620"/>
              <a:gd name="T43" fmla="*/ 88 h 7094"/>
              <a:gd name="T44" fmla="*/ 7496 w 7620"/>
              <a:gd name="T45" fmla="*/ 6422 h 7094"/>
              <a:gd name="T46" fmla="*/ 7525 w 7620"/>
              <a:gd name="T47" fmla="*/ 6451 h 7094"/>
              <a:gd name="T48" fmla="*/ 7562 w 7620"/>
              <a:gd name="T49" fmla="*/ 6500 h 7094"/>
              <a:gd name="T50" fmla="*/ 7588 w 7620"/>
              <a:gd name="T51" fmla="*/ 6552 h 7094"/>
              <a:gd name="T52" fmla="*/ 7608 w 7620"/>
              <a:gd name="T53" fmla="*/ 6606 h 7094"/>
              <a:gd name="T54" fmla="*/ 7618 w 7620"/>
              <a:gd name="T55" fmla="*/ 6663 h 7094"/>
              <a:gd name="T56" fmla="*/ 7619 w 7620"/>
              <a:gd name="T57" fmla="*/ 6719 h 7094"/>
              <a:gd name="T58" fmla="*/ 7612 w 7620"/>
              <a:gd name="T59" fmla="*/ 6776 h 7094"/>
              <a:gd name="T60" fmla="*/ 7596 w 7620"/>
              <a:gd name="T61" fmla="*/ 6830 h 7094"/>
              <a:gd name="T62" fmla="*/ 7571 w 7620"/>
              <a:gd name="T63" fmla="*/ 6883 h 7094"/>
              <a:gd name="T64" fmla="*/ 7537 w 7620"/>
              <a:gd name="T65" fmla="*/ 6933 h 7094"/>
              <a:gd name="T66" fmla="*/ 7496 w 7620"/>
              <a:gd name="T67" fmla="*/ 6978 h 7094"/>
              <a:gd name="T68" fmla="*/ 7463 w 7620"/>
              <a:gd name="T69" fmla="*/ 7005 h 7094"/>
              <a:gd name="T70" fmla="*/ 7412 w 7620"/>
              <a:gd name="T71" fmla="*/ 7039 h 7094"/>
              <a:gd name="T72" fmla="*/ 7356 w 7620"/>
              <a:gd name="T73" fmla="*/ 7065 h 7094"/>
              <a:gd name="T74" fmla="*/ 7298 w 7620"/>
              <a:gd name="T75" fmla="*/ 7082 h 7094"/>
              <a:gd name="T76" fmla="*/ 7237 w 7620"/>
              <a:gd name="T77" fmla="*/ 7091 h 7094"/>
              <a:gd name="T78" fmla="*/ 7176 w 7620"/>
              <a:gd name="T79" fmla="*/ 7094 h 7094"/>
              <a:gd name="T80" fmla="*/ 7116 w 7620"/>
              <a:gd name="T81" fmla="*/ 7087 h 7094"/>
              <a:gd name="T82" fmla="*/ 7057 w 7620"/>
              <a:gd name="T83" fmla="*/ 7072 h 7094"/>
              <a:gd name="T84" fmla="*/ 7000 w 7620"/>
              <a:gd name="T85" fmla="*/ 7048 h 7094"/>
              <a:gd name="T86" fmla="*/ 6947 w 7620"/>
              <a:gd name="T87" fmla="*/ 7018 h 7094"/>
              <a:gd name="T88" fmla="*/ 6898 w 7620"/>
              <a:gd name="T89" fmla="*/ 6978 h 7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20" h="7094">
                <a:moveTo>
                  <a:pt x="6898" y="6978"/>
                </a:moveTo>
                <a:lnTo>
                  <a:pt x="124" y="673"/>
                </a:lnTo>
                <a:lnTo>
                  <a:pt x="124" y="673"/>
                </a:lnTo>
                <a:lnTo>
                  <a:pt x="109" y="658"/>
                </a:lnTo>
                <a:lnTo>
                  <a:pt x="95" y="642"/>
                </a:lnTo>
                <a:lnTo>
                  <a:pt x="81" y="626"/>
                </a:lnTo>
                <a:lnTo>
                  <a:pt x="69" y="611"/>
                </a:lnTo>
                <a:lnTo>
                  <a:pt x="58" y="594"/>
                </a:lnTo>
                <a:lnTo>
                  <a:pt x="48" y="577"/>
                </a:lnTo>
                <a:lnTo>
                  <a:pt x="39" y="560"/>
                </a:lnTo>
                <a:lnTo>
                  <a:pt x="31" y="542"/>
                </a:lnTo>
                <a:lnTo>
                  <a:pt x="24" y="525"/>
                </a:lnTo>
                <a:lnTo>
                  <a:pt x="17" y="507"/>
                </a:lnTo>
                <a:lnTo>
                  <a:pt x="12" y="487"/>
                </a:lnTo>
                <a:lnTo>
                  <a:pt x="8" y="469"/>
                </a:lnTo>
                <a:lnTo>
                  <a:pt x="5" y="450"/>
                </a:lnTo>
                <a:lnTo>
                  <a:pt x="2" y="432"/>
                </a:lnTo>
                <a:lnTo>
                  <a:pt x="1" y="413"/>
                </a:lnTo>
                <a:lnTo>
                  <a:pt x="0" y="393"/>
                </a:lnTo>
                <a:lnTo>
                  <a:pt x="1" y="375"/>
                </a:lnTo>
                <a:lnTo>
                  <a:pt x="2" y="356"/>
                </a:lnTo>
                <a:lnTo>
                  <a:pt x="5" y="338"/>
                </a:lnTo>
                <a:lnTo>
                  <a:pt x="8" y="319"/>
                </a:lnTo>
                <a:lnTo>
                  <a:pt x="12" y="301"/>
                </a:lnTo>
                <a:lnTo>
                  <a:pt x="17" y="281"/>
                </a:lnTo>
                <a:lnTo>
                  <a:pt x="24" y="263"/>
                </a:lnTo>
                <a:lnTo>
                  <a:pt x="31" y="246"/>
                </a:lnTo>
                <a:lnTo>
                  <a:pt x="39" y="228"/>
                </a:lnTo>
                <a:lnTo>
                  <a:pt x="48" y="211"/>
                </a:lnTo>
                <a:lnTo>
                  <a:pt x="58" y="194"/>
                </a:lnTo>
                <a:lnTo>
                  <a:pt x="69" y="177"/>
                </a:lnTo>
                <a:lnTo>
                  <a:pt x="81" y="161"/>
                </a:lnTo>
                <a:lnTo>
                  <a:pt x="95" y="146"/>
                </a:lnTo>
                <a:lnTo>
                  <a:pt x="109" y="130"/>
                </a:lnTo>
                <a:lnTo>
                  <a:pt x="124" y="115"/>
                </a:lnTo>
                <a:lnTo>
                  <a:pt x="124" y="115"/>
                </a:lnTo>
                <a:lnTo>
                  <a:pt x="140" y="101"/>
                </a:lnTo>
                <a:lnTo>
                  <a:pt x="157" y="88"/>
                </a:lnTo>
                <a:lnTo>
                  <a:pt x="172" y="77"/>
                </a:lnTo>
                <a:lnTo>
                  <a:pt x="191" y="65"/>
                </a:lnTo>
                <a:lnTo>
                  <a:pt x="208" y="55"/>
                </a:lnTo>
                <a:lnTo>
                  <a:pt x="226" y="45"/>
                </a:lnTo>
                <a:lnTo>
                  <a:pt x="245" y="37"/>
                </a:lnTo>
                <a:lnTo>
                  <a:pt x="264" y="29"/>
                </a:lnTo>
                <a:lnTo>
                  <a:pt x="283" y="22"/>
                </a:lnTo>
                <a:lnTo>
                  <a:pt x="302" y="17"/>
                </a:lnTo>
                <a:lnTo>
                  <a:pt x="322" y="11"/>
                </a:lnTo>
                <a:lnTo>
                  <a:pt x="343" y="8"/>
                </a:lnTo>
                <a:lnTo>
                  <a:pt x="362" y="4"/>
                </a:lnTo>
                <a:lnTo>
                  <a:pt x="383" y="2"/>
                </a:lnTo>
                <a:lnTo>
                  <a:pt x="402" y="1"/>
                </a:lnTo>
                <a:lnTo>
                  <a:pt x="423" y="0"/>
                </a:lnTo>
                <a:lnTo>
                  <a:pt x="443" y="1"/>
                </a:lnTo>
                <a:lnTo>
                  <a:pt x="464" y="2"/>
                </a:lnTo>
                <a:lnTo>
                  <a:pt x="484" y="4"/>
                </a:lnTo>
                <a:lnTo>
                  <a:pt x="504" y="8"/>
                </a:lnTo>
                <a:lnTo>
                  <a:pt x="524" y="11"/>
                </a:lnTo>
                <a:lnTo>
                  <a:pt x="543" y="17"/>
                </a:lnTo>
                <a:lnTo>
                  <a:pt x="563" y="22"/>
                </a:lnTo>
                <a:lnTo>
                  <a:pt x="582" y="29"/>
                </a:lnTo>
                <a:lnTo>
                  <a:pt x="601" y="37"/>
                </a:lnTo>
                <a:lnTo>
                  <a:pt x="620" y="45"/>
                </a:lnTo>
                <a:lnTo>
                  <a:pt x="638" y="55"/>
                </a:lnTo>
                <a:lnTo>
                  <a:pt x="656" y="65"/>
                </a:lnTo>
                <a:lnTo>
                  <a:pt x="673" y="77"/>
                </a:lnTo>
                <a:lnTo>
                  <a:pt x="690" y="88"/>
                </a:lnTo>
                <a:lnTo>
                  <a:pt x="706" y="101"/>
                </a:lnTo>
                <a:lnTo>
                  <a:pt x="722" y="115"/>
                </a:lnTo>
                <a:lnTo>
                  <a:pt x="7496" y="6422"/>
                </a:lnTo>
                <a:lnTo>
                  <a:pt x="7496" y="6422"/>
                </a:lnTo>
                <a:lnTo>
                  <a:pt x="7511" y="6436"/>
                </a:lnTo>
                <a:lnTo>
                  <a:pt x="7525" y="6451"/>
                </a:lnTo>
                <a:lnTo>
                  <a:pt x="7537" y="6467"/>
                </a:lnTo>
                <a:lnTo>
                  <a:pt x="7550" y="6484"/>
                </a:lnTo>
                <a:lnTo>
                  <a:pt x="7562" y="6500"/>
                </a:lnTo>
                <a:lnTo>
                  <a:pt x="7571" y="6517"/>
                </a:lnTo>
                <a:lnTo>
                  <a:pt x="7581" y="6534"/>
                </a:lnTo>
                <a:lnTo>
                  <a:pt x="7588" y="6552"/>
                </a:lnTo>
                <a:lnTo>
                  <a:pt x="7596" y="6570"/>
                </a:lnTo>
                <a:lnTo>
                  <a:pt x="7602" y="6588"/>
                </a:lnTo>
                <a:lnTo>
                  <a:pt x="7608" y="6606"/>
                </a:lnTo>
                <a:lnTo>
                  <a:pt x="7612" y="6625"/>
                </a:lnTo>
                <a:lnTo>
                  <a:pt x="7615" y="6643"/>
                </a:lnTo>
                <a:lnTo>
                  <a:pt x="7618" y="6663"/>
                </a:lnTo>
                <a:lnTo>
                  <a:pt x="7619" y="6681"/>
                </a:lnTo>
                <a:lnTo>
                  <a:pt x="7620" y="6700"/>
                </a:lnTo>
                <a:lnTo>
                  <a:pt x="7619" y="6719"/>
                </a:lnTo>
                <a:lnTo>
                  <a:pt x="7618" y="6737"/>
                </a:lnTo>
                <a:lnTo>
                  <a:pt x="7615" y="6756"/>
                </a:lnTo>
                <a:lnTo>
                  <a:pt x="7612" y="6776"/>
                </a:lnTo>
                <a:lnTo>
                  <a:pt x="7608" y="6794"/>
                </a:lnTo>
                <a:lnTo>
                  <a:pt x="7602" y="6812"/>
                </a:lnTo>
                <a:lnTo>
                  <a:pt x="7596" y="6830"/>
                </a:lnTo>
                <a:lnTo>
                  <a:pt x="7588" y="6848"/>
                </a:lnTo>
                <a:lnTo>
                  <a:pt x="7581" y="6866"/>
                </a:lnTo>
                <a:lnTo>
                  <a:pt x="7571" y="6883"/>
                </a:lnTo>
                <a:lnTo>
                  <a:pt x="7562" y="6900"/>
                </a:lnTo>
                <a:lnTo>
                  <a:pt x="7550" y="6917"/>
                </a:lnTo>
                <a:lnTo>
                  <a:pt x="7537" y="6933"/>
                </a:lnTo>
                <a:lnTo>
                  <a:pt x="7525" y="6949"/>
                </a:lnTo>
                <a:lnTo>
                  <a:pt x="7511" y="6964"/>
                </a:lnTo>
                <a:lnTo>
                  <a:pt x="7496" y="6978"/>
                </a:lnTo>
                <a:lnTo>
                  <a:pt x="7496" y="6978"/>
                </a:lnTo>
                <a:lnTo>
                  <a:pt x="7480" y="6992"/>
                </a:lnTo>
                <a:lnTo>
                  <a:pt x="7463" y="7005"/>
                </a:lnTo>
                <a:lnTo>
                  <a:pt x="7447" y="7018"/>
                </a:lnTo>
                <a:lnTo>
                  <a:pt x="7429" y="7029"/>
                </a:lnTo>
                <a:lnTo>
                  <a:pt x="7412" y="7039"/>
                </a:lnTo>
                <a:lnTo>
                  <a:pt x="7394" y="7048"/>
                </a:lnTo>
                <a:lnTo>
                  <a:pt x="7375" y="7057"/>
                </a:lnTo>
                <a:lnTo>
                  <a:pt x="7356" y="7065"/>
                </a:lnTo>
                <a:lnTo>
                  <a:pt x="7337" y="7072"/>
                </a:lnTo>
                <a:lnTo>
                  <a:pt x="7317" y="7078"/>
                </a:lnTo>
                <a:lnTo>
                  <a:pt x="7298" y="7082"/>
                </a:lnTo>
                <a:lnTo>
                  <a:pt x="7277" y="7087"/>
                </a:lnTo>
                <a:lnTo>
                  <a:pt x="7258" y="7090"/>
                </a:lnTo>
                <a:lnTo>
                  <a:pt x="7237" y="7091"/>
                </a:lnTo>
                <a:lnTo>
                  <a:pt x="7217" y="7094"/>
                </a:lnTo>
                <a:lnTo>
                  <a:pt x="7197" y="7094"/>
                </a:lnTo>
                <a:lnTo>
                  <a:pt x="7176" y="7094"/>
                </a:lnTo>
                <a:lnTo>
                  <a:pt x="7156" y="7091"/>
                </a:lnTo>
                <a:lnTo>
                  <a:pt x="7136" y="7090"/>
                </a:lnTo>
                <a:lnTo>
                  <a:pt x="7116" y="7087"/>
                </a:lnTo>
                <a:lnTo>
                  <a:pt x="7096" y="7082"/>
                </a:lnTo>
                <a:lnTo>
                  <a:pt x="7077" y="7078"/>
                </a:lnTo>
                <a:lnTo>
                  <a:pt x="7057" y="7072"/>
                </a:lnTo>
                <a:lnTo>
                  <a:pt x="7038" y="7065"/>
                </a:lnTo>
                <a:lnTo>
                  <a:pt x="7018" y="7057"/>
                </a:lnTo>
                <a:lnTo>
                  <a:pt x="7000" y="7048"/>
                </a:lnTo>
                <a:lnTo>
                  <a:pt x="6982" y="7039"/>
                </a:lnTo>
                <a:lnTo>
                  <a:pt x="6964" y="7029"/>
                </a:lnTo>
                <a:lnTo>
                  <a:pt x="6947" y="7018"/>
                </a:lnTo>
                <a:lnTo>
                  <a:pt x="6930" y="7005"/>
                </a:lnTo>
                <a:lnTo>
                  <a:pt x="6914" y="6992"/>
                </a:lnTo>
                <a:lnTo>
                  <a:pt x="6898" y="6978"/>
                </a:lnTo>
                <a:lnTo>
                  <a:pt x="6898" y="6978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xmlns="" id="{A638C627-F711-47E7-8564-9DC1999B3C1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680876" y="0"/>
            <a:ext cx="1476341" cy="1270000"/>
          </a:xfrm>
          <a:custGeom>
            <a:avLst/>
            <a:gdLst>
              <a:gd name="T0" fmla="*/ 4855 w 4991"/>
              <a:gd name="T1" fmla="*/ 3261 h 4001"/>
              <a:gd name="T2" fmla="*/ 4887 w 4991"/>
              <a:gd name="T3" fmla="*/ 3294 h 4001"/>
              <a:gd name="T4" fmla="*/ 4915 w 4991"/>
              <a:gd name="T5" fmla="*/ 3329 h 4001"/>
              <a:gd name="T6" fmla="*/ 4938 w 4991"/>
              <a:gd name="T7" fmla="*/ 3366 h 4001"/>
              <a:gd name="T8" fmla="*/ 4957 w 4991"/>
              <a:gd name="T9" fmla="*/ 3404 h 4001"/>
              <a:gd name="T10" fmla="*/ 4972 w 4991"/>
              <a:gd name="T11" fmla="*/ 3444 h 4001"/>
              <a:gd name="T12" fmla="*/ 4983 w 4991"/>
              <a:gd name="T13" fmla="*/ 3485 h 4001"/>
              <a:gd name="T14" fmla="*/ 4990 w 4991"/>
              <a:gd name="T15" fmla="*/ 3526 h 4001"/>
              <a:gd name="T16" fmla="*/ 4991 w 4991"/>
              <a:gd name="T17" fmla="*/ 3567 h 4001"/>
              <a:gd name="T18" fmla="*/ 4990 w 4991"/>
              <a:gd name="T19" fmla="*/ 3609 h 4001"/>
              <a:gd name="T20" fmla="*/ 4983 w 4991"/>
              <a:gd name="T21" fmla="*/ 3650 h 4001"/>
              <a:gd name="T22" fmla="*/ 4972 w 4991"/>
              <a:gd name="T23" fmla="*/ 3691 h 4001"/>
              <a:gd name="T24" fmla="*/ 4957 w 4991"/>
              <a:gd name="T25" fmla="*/ 3730 h 4001"/>
              <a:gd name="T26" fmla="*/ 4938 w 4991"/>
              <a:gd name="T27" fmla="*/ 3769 h 4001"/>
              <a:gd name="T28" fmla="*/ 4915 w 4991"/>
              <a:gd name="T29" fmla="*/ 3806 h 4001"/>
              <a:gd name="T30" fmla="*/ 4887 w 4991"/>
              <a:gd name="T31" fmla="*/ 3841 h 4001"/>
              <a:gd name="T32" fmla="*/ 4855 w 4991"/>
              <a:gd name="T33" fmla="*/ 3874 h 4001"/>
              <a:gd name="T34" fmla="*/ 4838 w 4991"/>
              <a:gd name="T35" fmla="*/ 3890 h 4001"/>
              <a:gd name="T36" fmla="*/ 4802 w 4991"/>
              <a:gd name="T37" fmla="*/ 3917 h 4001"/>
              <a:gd name="T38" fmla="*/ 4763 w 4991"/>
              <a:gd name="T39" fmla="*/ 3941 h 4001"/>
              <a:gd name="T40" fmla="*/ 4722 w 4991"/>
              <a:gd name="T41" fmla="*/ 3961 h 4001"/>
              <a:gd name="T42" fmla="*/ 4680 w 4991"/>
              <a:gd name="T43" fmla="*/ 3977 h 4001"/>
              <a:gd name="T44" fmla="*/ 4637 w 4991"/>
              <a:gd name="T45" fmla="*/ 3989 h 4001"/>
              <a:gd name="T46" fmla="*/ 4593 w 4991"/>
              <a:gd name="T47" fmla="*/ 3997 h 4001"/>
              <a:gd name="T48" fmla="*/ 4548 w 4991"/>
              <a:gd name="T49" fmla="*/ 4001 h 4001"/>
              <a:gd name="T50" fmla="*/ 4503 w 4991"/>
              <a:gd name="T51" fmla="*/ 4001 h 4001"/>
              <a:gd name="T52" fmla="*/ 4459 w 4991"/>
              <a:gd name="T53" fmla="*/ 3997 h 4001"/>
              <a:gd name="T54" fmla="*/ 4414 w 4991"/>
              <a:gd name="T55" fmla="*/ 3989 h 4001"/>
              <a:gd name="T56" fmla="*/ 4372 w 4991"/>
              <a:gd name="T57" fmla="*/ 3977 h 4001"/>
              <a:gd name="T58" fmla="*/ 4329 w 4991"/>
              <a:gd name="T59" fmla="*/ 3961 h 4001"/>
              <a:gd name="T60" fmla="*/ 4289 w 4991"/>
              <a:gd name="T61" fmla="*/ 3941 h 4001"/>
              <a:gd name="T62" fmla="*/ 4250 w 4991"/>
              <a:gd name="T63" fmla="*/ 3917 h 4001"/>
              <a:gd name="T64" fmla="*/ 4214 w 4991"/>
              <a:gd name="T65" fmla="*/ 3890 h 4001"/>
              <a:gd name="T66" fmla="*/ 0 w 4991"/>
              <a:gd name="T67" fmla="*/ 0 h 4001"/>
              <a:gd name="T68" fmla="*/ 4855 w 4991"/>
              <a:gd name="T69" fmla="*/ 3261 h 4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91" h="4001">
                <a:moveTo>
                  <a:pt x="4855" y="3261"/>
                </a:moveTo>
                <a:lnTo>
                  <a:pt x="4855" y="3261"/>
                </a:lnTo>
                <a:lnTo>
                  <a:pt x="4872" y="3277"/>
                </a:lnTo>
                <a:lnTo>
                  <a:pt x="4887" y="3294"/>
                </a:lnTo>
                <a:lnTo>
                  <a:pt x="4902" y="3311"/>
                </a:lnTo>
                <a:lnTo>
                  <a:pt x="4915" y="3329"/>
                </a:lnTo>
                <a:lnTo>
                  <a:pt x="4927" y="3347"/>
                </a:lnTo>
                <a:lnTo>
                  <a:pt x="4938" y="3366"/>
                </a:lnTo>
                <a:lnTo>
                  <a:pt x="4949" y="3384"/>
                </a:lnTo>
                <a:lnTo>
                  <a:pt x="4957" y="3404"/>
                </a:lnTo>
                <a:lnTo>
                  <a:pt x="4966" y="3424"/>
                </a:lnTo>
                <a:lnTo>
                  <a:pt x="4972" y="3444"/>
                </a:lnTo>
                <a:lnTo>
                  <a:pt x="4978" y="3464"/>
                </a:lnTo>
                <a:lnTo>
                  <a:pt x="4983" y="3485"/>
                </a:lnTo>
                <a:lnTo>
                  <a:pt x="4987" y="3505"/>
                </a:lnTo>
                <a:lnTo>
                  <a:pt x="4990" y="3526"/>
                </a:lnTo>
                <a:lnTo>
                  <a:pt x="4991" y="3547"/>
                </a:lnTo>
                <a:lnTo>
                  <a:pt x="4991" y="3567"/>
                </a:lnTo>
                <a:lnTo>
                  <a:pt x="4991" y="3588"/>
                </a:lnTo>
                <a:lnTo>
                  <a:pt x="4990" y="3609"/>
                </a:lnTo>
                <a:lnTo>
                  <a:pt x="4987" y="3630"/>
                </a:lnTo>
                <a:lnTo>
                  <a:pt x="4983" y="3650"/>
                </a:lnTo>
                <a:lnTo>
                  <a:pt x="4978" y="3670"/>
                </a:lnTo>
                <a:lnTo>
                  <a:pt x="4972" y="3691"/>
                </a:lnTo>
                <a:lnTo>
                  <a:pt x="4966" y="3711"/>
                </a:lnTo>
                <a:lnTo>
                  <a:pt x="4957" y="3730"/>
                </a:lnTo>
                <a:lnTo>
                  <a:pt x="4949" y="3750"/>
                </a:lnTo>
                <a:lnTo>
                  <a:pt x="4938" y="3769"/>
                </a:lnTo>
                <a:lnTo>
                  <a:pt x="4927" y="3788"/>
                </a:lnTo>
                <a:lnTo>
                  <a:pt x="4915" y="3806"/>
                </a:lnTo>
                <a:lnTo>
                  <a:pt x="4902" y="3824"/>
                </a:lnTo>
                <a:lnTo>
                  <a:pt x="4887" y="3841"/>
                </a:lnTo>
                <a:lnTo>
                  <a:pt x="4872" y="3858"/>
                </a:lnTo>
                <a:lnTo>
                  <a:pt x="4855" y="3874"/>
                </a:lnTo>
                <a:lnTo>
                  <a:pt x="4855" y="3874"/>
                </a:lnTo>
                <a:lnTo>
                  <a:pt x="4838" y="3890"/>
                </a:lnTo>
                <a:lnTo>
                  <a:pt x="4820" y="3903"/>
                </a:lnTo>
                <a:lnTo>
                  <a:pt x="4802" y="3917"/>
                </a:lnTo>
                <a:lnTo>
                  <a:pt x="4782" y="3929"/>
                </a:lnTo>
                <a:lnTo>
                  <a:pt x="4763" y="3941"/>
                </a:lnTo>
                <a:lnTo>
                  <a:pt x="4742" y="3952"/>
                </a:lnTo>
                <a:lnTo>
                  <a:pt x="4722" y="3961"/>
                </a:lnTo>
                <a:lnTo>
                  <a:pt x="4701" y="3969"/>
                </a:lnTo>
                <a:lnTo>
                  <a:pt x="4680" y="3977"/>
                </a:lnTo>
                <a:lnTo>
                  <a:pt x="4658" y="3984"/>
                </a:lnTo>
                <a:lnTo>
                  <a:pt x="4637" y="3989"/>
                </a:lnTo>
                <a:lnTo>
                  <a:pt x="4615" y="3993"/>
                </a:lnTo>
                <a:lnTo>
                  <a:pt x="4593" y="3997"/>
                </a:lnTo>
                <a:lnTo>
                  <a:pt x="4570" y="4000"/>
                </a:lnTo>
                <a:lnTo>
                  <a:pt x="4548" y="4001"/>
                </a:lnTo>
                <a:lnTo>
                  <a:pt x="4526" y="4001"/>
                </a:lnTo>
                <a:lnTo>
                  <a:pt x="4503" y="4001"/>
                </a:lnTo>
                <a:lnTo>
                  <a:pt x="4481" y="4000"/>
                </a:lnTo>
                <a:lnTo>
                  <a:pt x="4459" y="3997"/>
                </a:lnTo>
                <a:lnTo>
                  <a:pt x="4436" y="3993"/>
                </a:lnTo>
                <a:lnTo>
                  <a:pt x="4414" y="3989"/>
                </a:lnTo>
                <a:lnTo>
                  <a:pt x="4394" y="3984"/>
                </a:lnTo>
                <a:lnTo>
                  <a:pt x="4372" y="3977"/>
                </a:lnTo>
                <a:lnTo>
                  <a:pt x="4350" y="3969"/>
                </a:lnTo>
                <a:lnTo>
                  <a:pt x="4329" y="3961"/>
                </a:lnTo>
                <a:lnTo>
                  <a:pt x="4308" y="3952"/>
                </a:lnTo>
                <a:lnTo>
                  <a:pt x="4289" y="3941"/>
                </a:lnTo>
                <a:lnTo>
                  <a:pt x="4270" y="3929"/>
                </a:lnTo>
                <a:lnTo>
                  <a:pt x="4250" y="3917"/>
                </a:lnTo>
                <a:lnTo>
                  <a:pt x="4232" y="3903"/>
                </a:lnTo>
                <a:lnTo>
                  <a:pt x="4214" y="3890"/>
                </a:lnTo>
                <a:lnTo>
                  <a:pt x="4197" y="3874"/>
                </a:lnTo>
                <a:lnTo>
                  <a:pt x="0" y="0"/>
                </a:lnTo>
                <a:lnTo>
                  <a:pt x="1359" y="0"/>
                </a:lnTo>
                <a:lnTo>
                  <a:pt x="4855" y="3261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822719" y="3062287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822719" y="5541963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375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4466341" y="19116"/>
            <a:ext cx="4677659" cy="4043328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3325" y="2802554"/>
            <a:ext cx="2899807" cy="4055446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33" name="Freeform 6">
            <a:extLst>
              <a:ext uri="{FF2B5EF4-FFF2-40B4-BE49-F238E27FC236}">
                <a16:creationId xmlns:a16="http://schemas.microsoft.com/office/drawing/2014/main" xmlns="" id="{7E14294D-8848-421B-9415-962D532BABB6}"/>
              </a:ext>
            </a:extLst>
          </p:cNvPr>
          <p:cNvSpPr>
            <a:spLocks/>
          </p:cNvSpPr>
          <p:nvPr userDrawn="1"/>
        </p:nvSpPr>
        <p:spPr bwMode="auto">
          <a:xfrm>
            <a:off x="0" y="6402388"/>
            <a:ext cx="618182" cy="455613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45187B53-8A47-44FB-AA15-37650DC31B68}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9147326" cy="6857999"/>
          </a:xfrm>
          <a:custGeom>
            <a:avLst/>
            <a:gdLst>
              <a:gd name="connsiteX0" fmla="*/ 0 w 9147326"/>
              <a:gd name="connsiteY0" fmla="*/ 0 h 6857999"/>
              <a:gd name="connsiteX1" fmla="*/ 9147326 w 9147326"/>
              <a:gd name="connsiteY1" fmla="*/ 0 h 6857999"/>
              <a:gd name="connsiteX2" fmla="*/ 9147326 w 9147326"/>
              <a:gd name="connsiteY2" fmla="*/ 126534 h 6857999"/>
              <a:gd name="connsiteX3" fmla="*/ 7728380 w 9147326"/>
              <a:gd name="connsiteY3" fmla="*/ 1544002 h 6857999"/>
              <a:gd name="connsiteX4" fmla="*/ 7724248 w 9147326"/>
              <a:gd name="connsiteY4" fmla="*/ 1548130 h 6857999"/>
              <a:gd name="connsiteX5" fmla="*/ 7720434 w 9147326"/>
              <a:gd name="connsiteY5" fmla="*/ 1552575 h 6857999"/>
              <a:gd name="connsiteX6" fmla="*/ 7717256 w 9147326"/>
              <a:gd name="connsiteY6" fmla="*/ 1557337 h 6857999"/>
              <a:gd name="connsiteX7" fmla="*/ 7713759 w 9147326"/>
              <a:gd name="connsiteY7" fmla="*/ 1561782 h 6857999"/>
              <a:gd name="connsiteX8" fmla="*/ 7710899 w 9147326"/>
              <a:gd name="connsiteY8" fmla="*/ 1566545 h 6857999"/>
              <a:gd name="connsiteX9" fmla="*/ 7707721 w 9147326"/>
              <a:gd name="connsiteY9" fmla="*/ 1571942 h 6857999"/>
              <a:gd name="connsiteX10" fmla="*/ 7705496 w 9147326"/>
              <a:gd name="connsiteY10" fmla="*/ 1576705 h 6857999"/>
              <a:gd name="connsiteX11" fmla="*/ 7702953 w 9147326"/>
              <a:gd name="connsiteY11" fmla="*/ 1581785 h 6857999"/>
              <a:gd name="connsiteX12" fmla="*/ 7701046 w 9147326"/>
              <a:gd name="connsiteY12" fmla="*/ 1587182 h 6857999"/>
              <a:gd name="connsiteX13" fmla="*/ 7699457 w 9147326"/>
              <a:gd name="connsiteY13" fmla="*/ 1592262 h 6857999"/>
              <a:gd name="connsiteX14" fmla="*/ 7698186 w 9147326"/>
              <a:gd name="connsiteY14" fmla="*/ 1597977 h 6857999"/>
              <a:gd name="connsiteX15" fmla="*/ 7696914 w 9147326"/>
              <a:gd name="connsiteY15" fmla="*/ 1603057 h 6857999"/>
              <a:gd name="connsiteX16" fmla="*/ 7695961 w 9147326"/>
              <a:gd name="connsiteY16" fmla="*/ 1608772 h 6857999"/>
              <a:gd name="connsiteX17" fmla="*/ 7695007 w 9147326"/>
              <a:gd name="connsiteY17" fmla="*/ 1614487 h 6857999"/>
              <a:gd name="connsiteX18" fmla="*/ 7694690 w 9147326"/>
              <a:gd name="connsiteY18" fmla="*/ 1619567 h 6857999"/>
              <a:gd name="connsiteX19" fmla="*/ 7694690 w 9147326"/>
              <a:gd name="connsiteY19" fmla="*/ 1625282 h 6857999"/>
              <a:gd name="connsiteX20" fmla="*/ 7694690 w 9147326"/>
              <a:gd name="connsiteY20" fmla="*/ 1630680 h 6857999"/>
              <a:gd name="connsiteX21" fmla="*/ 7695007 w 9147326"/>
              <a:gd name="connsiteY21" fmla="*/ 1636395 h 6857999"/>
              <a:gd name="connsiteX22" fmla="*/ 7695961 w 9147326"/>
              <a:gd name="connsiteY22" fmla="*/ 1641792 h 6857999"/>
              <a:gd name="connsiteX23" fmla="*/ 7696914 w 9147326"/>
              <a:gd name="connsiteY23" fmla="*/ 1647190 h 6857999"/>
              <a:gd name="connsiteX24" fmla="*/ 7698186 w 9147326"/>
              <a:gd name="connsiteY24" fmla="*/ 1652587 h 6857999"/>
              <a:gd name="connsiteX25" fmla="*/ 7699457 w 9147326"/>
              <a:gd name="connsiteY25" fmla="*/ 1657985 h 6857999"/>
              <a:gd name="connsiteX26" fmla="*/ 7701046 w 9147326"/>
              <a:gd name="connsiteY26" fmla="*/ 1663065 h 6857999"/>
              <a:gd name="connsiteX27" fmla="*/ 7702953 w 9147326"/>
              <a:gd name="connsiteY27" fmla="*/ 1668462 h 6857999"/>
              <a:gd name="connsiteX28" fmla="*/ 7705178 w 9147326"/>
              <a:gd name="connsiteY28" fmla="*/ 1673542 h 6857999"/>
              <a:gd name="connsiteX29" fmla="*/ 7707721 w 9147326"/>
              <a:gd name="connsiteY29" fmla="*/ 1678940 h 6857999"/>
              <a:gd name="connsiteX30" fmla="*/ 7710899 w 9147326"/>
              <a:gd name="connsiteY30" fmla="*/ 1683702 h 6857999"/>
              <a:gd name="connsiteX31" fmla="*/ 7713759 w 9147326"/>
              <a:gd name="connsiteY31" fmla="*/ 1688465 h 6857999"/>
              <a:gd name="connsiteX32" fmla="*/ 7717256 w 9147326"/>
              <a:gd name="connsiteY32" fmla="*/ 1693227 h 6857999"/>
              <a:gd name="connsiteX33" fmla="*/ 7720434 w 9147326"/>
              <a:gd name="connsiteY33" fmla="*/ 1697672 h 6857999"/>
              <a:gd name="connsiteX34" fmla="*/ 7724248 w 9147326"/>
              <a:gd name="connsiteY34" fmla="*/ 1702435 h 6857999"/>
              <a:gd name="connsiteX35" fmla="*/ 7728380 w 9147326"/>
              <a:gd name="connsiteY35" fmla="*/ 1706245 h 6857999"/>
              <a:gd name="connsiteX36" fmla="*/ 7732829 w 9147326"/>
              <a:gd name="connsiteY36" fmla="*/ 1710372 h 6857999"/>
              <a:gd name="connsiteX37" fmla="*/ 7737279 w 9147326"/>
              <a:gd name="connsiteY37" fmla="*/ 1714500 h 6857999"/>
              <a:gd name="connsiteX38" fmla="*/ 7741729 w 9147326"/>
              <a:gd name="connsiteY38" fmla="*/ 1717992 h 6857999"/>
              <a:gd name="connsiteX39" fmla="*/ 7746496 w 9147326"/>
              <a:gd name="connsiteY39" fmla="*/ 1721167 h 6857999"/>
              <a:gd name="connsiteX40" fmla="*/ 7751581 w 9147326"/>
              <a:gd name="connsiteY40" fmla="*/ 1724342 h 6857999"/>
              <a:gd name="connsiteX41" fmla="*/ 7756349 w 9147326"/>
              <a:gd name="connsiteY41" fmla="*/ 1727200 h 6857999"/>
              <a:gd name="connsiteX42" fmla="*/ 7761434 w 9147326"/>
              <a:gd name="connsiteY42" fmla="*/ 1729422 h 6857999"/>
              <a:gd name="connsiteX43" fmla="*/ 7766202 w 9147326"/>
              <a:gd name="connsiteY43" fmla="*/ 1731645 h 6857999"/>
              <a:gd name="connsiteX44" fmla="*/ 7771605 w 9147326"/>
              <a:gd name="connsiteY44" fmla="*/ 1733867 h 6857999"/>
              <a:gd name="connsiteX45" fmla="*/ 7777326 w 9147326"/>
              <a:gd name="connsiteY45" fmla="*/ 1735455 h 6857999"/>
              <a:gd name="connsiteX46" fmla="*/ 7782411 w 9147326"/>
              <a:gd name="connsiteY46" fmla="*/ 1737042 h 6857999"/>
              <a:gd name="connsiteX47" fmla="*/ 7788132 w 9147326"/>
              <a:gd name="connsiteY47" fmla="*/ 1737995 h 6857999"/>
              <a:gd name="connsiteX48" fmla="*/ 7793217 w 9147326"/>
              <a:gd name="connsiteY48" fmla="*/ 1739265 h 6857999"/>
              <a:gd name="connsiteX49" fmla="*/ 7798938 w 9147326"/>
              <a:gd name="connsiteY49" fmla="*/ 1739900 h 6857999"/>
              <a:gd name="connsiteX50" fmla="*/ 7804341 w 9147326"/>
              <a:gd name="connsiteY50" fmla="*/ 1740217 h 6857999"/>
              <a:gd name="connsiteX51" fmla="*/ 7810062 w 9147326"/>
              <a:gd name="connsiteY51" fmla="*/ 1740217 h 6857999"/>
              <a:gd name="connsiteX52" fmla="*/ 7815148 w 9147326"/>
              <a:gd name="connsiteY52" fmla="*/ 1740217 h 6857999"/>
              <a:gd name="connsiteX53" fmla="*/ 7820868 w 9147326"/>
              <a:gd name="connsiteY53" fmla="*/ 1739900 h 6857999"/>
              <a:gd name="connsiteX54" fmla="*/ 7826272 w 9147326"/>
              <a:gd name="connsiteY54" fmla="*/ 1739265 h 6857999"/>
              <a:gd name="connsiteX55" fmla="*/ 7831993 w 9147326"/>
              <a:gd name="connsiteY55" fmla="*/ 1737995 h 6857999"/>
              <a:gd name="connsiteX56" fmla="*/ 7837396 w 9147326"/>
              <a:gd name="connsiteY56" fmla="*/ 1737042 h 6857999"/>
              <a:gd name="connsiteX57" fmla="*/ 7842799 w 9147326"/>
              <a:gd name="connsiteY57" fmla="*/ 1735455 h 6857999"/>
              <a:gd name="connsiteX58" fmla="*/ 7848202 w 9147326"/>
              <a:gd name="connsiteY58" fmla="*/ 1733867 h 6857999"/>
              <a:gd name="connsiteX59" fmla="*/ 7853287 w 9147326"/>
              <a:gd name="connsiteY59" fmla="*/ 1731645 h 6857999"/>
              <a:gd name="connsiteX60" fmla="*/ 7858373 w 9147326"/>
              <a:gd name="connsiteY60" fmla="*/ 1729422 h 6857999"/>
              <a:gd name="connsiteX61" fmla="*/ 7863458 w 9147326"/>
              <a:gd name="connsiteY61" fmla="*/ 1727200 h 6857999"/>
              <a:gd name="connsiteX62" fmla="*/ 7868225 w 9147326"/>
              <a:gd name="connsiteY62" fmla="*/ 1724342 h 6857999"/>
              <a:gd name="connsiteX63" fmla="*/ 7872993 w 9147326"/>
              <a:gd name="connsiteY63" fmla="*/ 1721167 h 6857999"/>
              <a:gd name="connsiteX64" fmla="*/ 7877760 w 9147326"/>
              <a:gd name="connsiteY64" fmla="*/ 1717992 h 6857999"/>
              <a:gd name="connsiteX65" fmla="*/ 7882528 w 9147326"/>
              <a:gd name="connsiteY65" fmla="*/ 1714500 h 6857999"/>
              <a:gd name="connsiteX66" fmla="*/ 7886977 w 9147326"/>
              <a:gd name="connsiteY66" fmla="*/ 1710372 h 6857999"/>
              <a:gd name="connsiteX67" fmla="*/ 7891427 w 9147326"/>
              <a:gd name="connsiteY67" fmla="*/ 1706245 h 6857999"/>
              <a:gd name="connsiteX68" fmla="*/ 7996947 w 9147326"/>
              <a:gd name="connsiteY68" fmla="*/ 1601152 h 6857999"/>
              <a:gd name="connsiteX69" fmla="*/ 8001079 w 9147326"/>
              <a:gd name="connsiteY69" fmla="*/ 1597342 h 6857999"/>
              <a:gd name="connsiteX70" fmla="*/ 8005528 w 9147326"/>
              <a:gd name="connsiteY70" fmla="*/ 1593215 h 6857999"/>
              <a:gd name="connsiteX71" fmla="*/ 8010296 w 9147326"/>
              <a:gd name="connsiteY71" fmla="*/ 1589722 h 6857999"/>
              <a:gd name="connsiteX72" fmla="*/ 8014745 w 9147326"/>
              <a:gd name="connsiteY72" fmla="*/ 1586547 h 6857999"/>
              <a:gd name="connsiteX73" fmla="*/ 8019831 w 9147326"/>
              <a:gd name="connsiteY73" fmla="*/ 1583372 h 6857999"/>
              <a:gd name="connsiteX74" fmla="*/ 8024916 w 9147326"/>
              <a:gd name="connsiteY74" fmla="*/ 1580515 h 6857999"/>
              <a:gd name="connsiteX75" fmla="*/ 8029683 w 9147326"/>
              <a:gd name="connsiteY75" fmla="*/ 1578292 h 6857999"/>
              <a:gd name="connsiteX76" fmla="*/ 8035087 w 9147326"/>
              <a:gd name="connsiteY76" fmla="*/ 1576070 h 6857999"/>
              <a:gd name="connsiteX77" fmla="*/ 8040172 w 9147326"/>
              <a:gd name="connsiteY77" fmla="*/ 1573847 h 6857999"/>
              <a:gd name="connsiteX78" fmla="*/ 8045575 w 9147326"/>
              <a:gd name="connsiteY78" fmla="*/ 1572260 h 6857999"/>
              <a:gd name="connsiteX79" fmla="*/ 8050978 w 9147326"/>
              <a:gd name="connsiteY79" fmla="*/ 1570672 h 6857999"/>
              <a:gd name="connsiteX80" fmla="*/ 8056381 w 9147326"/>
              <a:gd name="connsiteY80" fmla="*/ 1569720 h 6857999"/>
              <a:gd name="connsiteX81" fmla="*/ 8061784 w 9147326"/>
              <a:gd name="connsiteY81" fmla="*/ 1568450 h 6857999"/>
              <a:gd name="connsiteX82" fmla="*/ 8067505 w 9147326"/>
              <a:gd name="connsiteY82" fmla="*/ 1568132 h 6857999"/>
              <a:gd name="connsiteX83" fmla="*/ 8072591 w 9147326"/>
              <a:gd name="connsiteY83" fmla="*/ 1567497 h 6857999"/>
              <a:gd name="connsiteX84" fmla="*/ 8078312 w 9147326"/>
              <a:gd name="connsiteY84" fmla="*/ 1567497 h 6857999"/>
              <a:gd name="connsiteX85" fmla="*/ 8083715 w 9147326"/>
              <a:gd name="connsiteY85" fmla="*/ 1567497 h 6857999"/>
              <a:gd name="connsiteX86" fmla="*/ 8089436 w 9147326"/>
              <a:gd name="connsiteY86" fmla="*/ 1568132 h 6857999"/>
              <a:gd name="connsiteX87" fmla="*/ 8095157 w 9147326"/>
              <a:gd name="connsiteY87" fmla="*/ 1568450 h 6857999"/>
              <a:gd name="connsiteX88" fmla="*/ 8100242 w 9147326"/>
              <a:gd name="connsiteY88" fmla="*/ 1569720 h 6857999"/>
              <a:gd name="connsiteX89" fmla="*/ 8105963 w 9147326"/>
              <a:gd name="connsiteY89" fmla="*/ 1570672 h 6857999"/>
              <a:gd name="connsiteX90" fmla="*/ 8111048 w 9147326"/>
              <a:gd name="connsiteY90" fmla="*/ 1572260 h 6857999"/>
              <a:gd name="connsiteX91" fmla="*/ 8116451 w 9147326"/>
              <a:gd name="connsiteY91" fmla="*/ 1573847 h 6857999"/>
              <a:gd name="connsiteX92" fmla="*/ 8121537 w 9147326"/>
              <a:gd name="connsiteY92" fmla="*/ 1576070 h 6857999"/>
              <a:gd name="connsiteX93" fmla="*/ 8126622 w 9147326"/>
              <a:gd name="connsiteY93" fmla="*/ 1578292 h 6857999"/>
              <a:gd name="connsiteX94" fmla="*/ 8132025 w 9147326"/>
              <a:gd name="connsiteY94" fmla="*/ 1580515 h 6857999"/>
              <a:gd name="connsiteX95" fmla="*/ 8136793 w 9147326"/>
              <a:gd name="connsiteY95" fmla="*/ 1583372 h 6857999"/>
              <a:gd name="connsiteX96" fmla="*/ 8141560 w 9147326"/>
              <a:gd name="connsiteY96" fmla="*/ 1586547 h 6857999"/>
              <a:gd name="connsiteX97" fmla="*/ 8146645 w 9147326"/>
              <a:gd name="connsiteY97" fmla="*/ 1589722 h 6857999"/>
              <a:gd name="connsiteX98" fmla="*/ 8151095 w 9147326"/>
              <a:gd name="connsiteY98" fmla="*/ 1593215 h 6857999"/>
              <a:gd name="connsiteX99" fmla="*/ 8155545 w 9147326"/>
              <a:gd name="connsiteY99" fmla="*/ 1597342 h 6857999"/>
              <a:gd name="connsiteX100" fmla="*/ 8159676 w 9147326"/>
              <a:gd name="connsiteY100" fmla="*/ 1601152 h 6857999"/>
              <a:gd name="connsiteX101" fmla="*/ 8163808 w 9147326"/>
              <a:gd name="connsiteY101" fmla="*/ 1605280 h 6857999"/>
              <a:gd name="connsiteX102" fmla="*/ 8167940 w 9147326"/>
              <a:gd name="connsiteY102" fmla="*/ 1609725 h 6857999"/>
              <a:gd name="connsiteX103" fmla="*/ 8171118 w 9147326"/>
              <a:gd name="connsiteY103" fmla="*/ 1614487 h 6857999"/>
              <a:gd name="connsiteX104" fmla="*/ 8174614 w 9147326"/>
              <a:gd name="connsiteY104" fmla="*/ 1619250 h 6857999"/>
              <a:gd name="connsiteX105" fmla="*/ 8177475 w 9147326"/>
              <a:gd name="connsiteY105" fmla="*/ 1624012 h 6857999"/>
              <a:gd name="connsiteX106" fmla="*/ 8180653 w 9147326"/>
              <a:gd name="connsiteY106" fmla="*/ 1628775 h 6857999"/>
              <a:gd name="connsiteX107" fmla="*/ 8182878 w 9147326"/>
              <a:gd name="connsiteY107" fmla="*/ 1634172 h 6857999"/>
              <a:gd name="connsiteX108" fmla="*/ 8185103 w 9147326"/>
              <a:gd name="connsiteY108" fmla="*/ 1639252 h 6857999"/>
              <a:gd name="connsiteX109" fmla="*/ 8187328 w 9147326"/>
              <a:gd name="connsiteY109" fmla="*/ 1644650 h 6857999"/>
              <a:gd name="connsiteX110" fmla="*/ 8188599 w 9147326"/>
              <a:gd name="connsiteY110" fmla="*/ 1649730 h 6857999"/>
              <a:gd name="connsiteX111" fmla="*/ 8190188 w 9147326"/>
              <a:gd name="connsiteY111" fmla="*/ 1654810 h 6857999"/>
              <a:gd name="connsiteX112" fmla="*/ 8191459 w 9147326"/>
              <a:gd name="connsiteY112" fmla="*/ 1660525 h 6857999"/>
              <a:gd name="connsiteX113" fmla="*/ 8192413 w 9147326"/>
              <a:gd name="connsiteY113" fmla="*/ 1666240 h 6857999"/>
              <a:gd name="connsiteX114" fmla="*/ 8192731 w 9147326"/>
              <a:gd name="connsiteY114" fmla="*/ 1671320 h 6857999"/>
              <a:gd name="connsiteX115" fmla="*/ 8193684 w 9147326"/>
              <a:gd name="connsiteY115" fmla="*/ 1677035 h 6857999"/>
              <a:gd name="connsiteX116" fmla="*/ 8193684 w 9147326"/>
              <a:gd name="connsiteY116" fmla="*/ 1682432 h 6857999"/>
              <a:gd name="connsiteX117" fmla="*/ 8193684 w 9147326"/>
              <a:gd name="connsiteY117" fmla="*/ 1688147 h 6857999"/>
              <a:gd name="connsiteX118" fmla="*/ 8192731 w 9147326"/>
              <a:gd name="connsiteY118" fmla="*/ 1693227 h 6857999"/>
              <a:gd name="connsiteX119" fmla="*/ 8192413 w 9147326"/>
              <a:gd name="connsiteY119" fmla="*/ 1698942 h 6857999"/>
              <a:gd name="connsiteX120" fmla="*/ 8191459 w 9147326"/>
              <a:gd name="connsiteY120" fmla="*/ 1704657 h 6857999"/>
              <a:gd name="connsiteX121" fmla="*/ 8190188 w 9147326"/>
              <a:gd name="connsiteY121" fmla="*/ 1709737 h 6857999"/>
              <a:gd name="connsiteX122" fmla="*/ 8188599 w 9147326"/>
              <a:gd name="connsiteY122" fmla="*/ 1715452 h 6857999"/>
              <a:gd name="connsiteX123" fmla="*/ 8187328 w 9147326"/>
              <a:gd name="connsiteY123" fmla="*/ 1720532 h 6857999"/>
              <a:gd name="connsiteX124" fmla="*/ 8185103 w 9147326"/>
              <a:gd name="connsiteY124" fmla="*/ 1725930 h 6857999"/>
              <a:gd name="connsiteX125" fmla="*/ 8182878 w 9147326"/>
              <a:gd name="connsiteY125" fmla="*/ 1731010 h 6857999"/>
              <a:gd name="connsiteX126" fmla="*/ 8180653 w 9147326"/>
              <a:gd name="connsiteY126" fmla="*/ 1735772 h 6857999"/>
              <a:gd name="connsiteX127" fmla="*/ 8177475 w 9147326"/>
              <a:gd name="connsiteY127" fmla="*/ 1741170 h 6857999"/>
              <a:gd name="connsiteX128" fmla="*/ 8174614 w 9147326"/>
              <a:gd name="connsiteY128" fmla="*/ 1745932 h 6857999"/>
              <a:gd name="connsiteX129" fmla="*/ 8171118 w 9147326"/>
              <a:gd name="connsiteY129" fmla="*/ 1750377 h 6857999"/>
              <a:gd name="connsiteX130" fmla="*/ 8167940 w 9147326"/>
              <a:gd name="connsiteY130" fmla="*/ 1755140 h 6857999"/>
              <a:gd name="connsiteX131" fmla="*/ 8163808 w 9147326"/>
              <a:gd name="connsiteY131" fmla="*/ 1759585 h 6857999"/>
              <a:gd name="connsiteX132" fmla="*/ 8159676 w 9147326"/>
              <a:gd name="connsiteY132" fmla="*/ 1763712 h 6857999"/>
              <a:gd name="connsiteX133" fmla="*/ 7490960 w 9147326"/>
              <a:gd name="connsiteY133" fmla="*/ 2432050 h 6857999"/>
              <a:gd name="connsiteX134" fmla="*/ 7486828 w 9147326"/>
              <a:gd name="connsiteY134" fmla="*/ 2436495 h 6857999"/>
              <a:gd name="connsiteX135" fmla="*/ 7482696 w 9147326"/>
              <a:gd name="connsiteY135" fmla="*/ 2440940 h 6857999"/>
              <a:gd name="connsiteX136" fmla="*/ 7479518 w 9147326"/>
              <a:gd name="connsiteY136" fmla="*/ 2445385 h 6857999"/>
              <a:gd name="connsiteX137" fmla="*/ 7476022 w 9147326"/>
              <a:gd name="connsiteY137" fmla="*/ 2450148 h 6857999"/>
              <a:gd name="connsiteX138" fmla="*/ 7473161 w 9147326"/>
              <a:gd name="connsiteY138" fmla="*/ 2454910 h 6857999"/>
              <a:gd name="connsiteX139" fmla="*/ 7469983 w 9147326"/>
              <a:gd name="connsiteY139" fmla="*/ 2459990 h 6857999"/>
              <a:gd name="connsiteX140" fmla="*/ 7467758 w 9147326"/>
              <a:gd name="connsiteY140" fmla="*/ 2464752 h 6857999"/>
              <a:gd name="connsiteX141" fmla="*/ 7465533 w 9147326"/>
              <a:gd name="connsiteY141" fmla="*/ 2469833 h 6857999"/>
              <a:gd name="connsiteX142" fmla="*/ 7463309 w 9147326"/>
              <a:gd name="connsiteY142" fmla="*/ 2475230 h 6857999"/>
              <a:gd name="connsiteX143" fmla="*/ 7462037 w 9147326"/>
              <a:gd name="connsiteY143" fmla="*/ 2480628 h 6857999"/>
              <a:gd name="connsiteX144" fmla="*/ 7460448 w 9147326"/>
              <a:gd name="connsiteY144" fmla="*/ 2486025 h 6857999"/>
              <a:gd name="connsiteX145" fmla="*/ 7459177 w 9147326"/>
              <a:gd name="connsiteY145" fmla="*/ 2491105 h 6857999"/>
              <a:gd name="connsiteX146" fmla="*/ 7458223 w 9147326"/>
              <a:gd name="connsiteY146" fmla="*/ 2496820 h 6857999"/>
              <a:gd name="connsiteX147" fmla="*/ 7457270 w 9147326"/>
              <a:gd name="connsiteY147" fmla="*/ 2502535 h 6857999"/>
              <a:gd name="connsiteX148" fmla="*/ 7456952 w 9147326"/>
              <a:gd name="connsiteY148" fmla="*/ 2507932 h 6857999"/>
              <a:gd name="connsiteX149" fmla="*/ 7456952 w 9147326"/>
              <a:gd name="connsiteY149" fmla="*/ 2513330 h 6857999"/>
              <a:gd name="connsiteX150" fmla="*/ 7456952 w 9147326"/>
              <a:gd name="connsiteY150" fmla="*/ 2518727 h 6857999"/>
              <a:gd name="connsiteX151" fmla="*/ 7457270 w 9147326"/>
              <a:gd name="connsiteY151" fmla="*/ 2524442 h 6857999"/>
              <a:gd name="connsiteX152" fmla="*/ 7458223 w 9147326"/>
              <a:gd name="connsiteY152" fmla="*/ 2529840 h 6857999"/>
              <a:gd name="connsiteX153" fmla="*/ 7459177 w 9147326"/>
              <a:gd name="connsiteY153" fmla="*/ 2535237 h 6857999"/>
              <a:gd name="connsiteX154" fmla="*/ 7460448 w 9147326"/>
              <a:gd name="connsiteY154" fmla="*/ 2540635 h 6857999"/>
              <a:gd name="connsiteX155" fmla="*/ 7462037 w 9147326"/>
              <a:gd name="connsiteY155" fmla="*/ 2546032 h 6857999"/>
              <a:gd name="connsiteX156" fmla="*/ 7463309 w 9147326"/>
              <a:gd name="connsiteY156" fmla="*/ 2551430 h 6857999"/>
              <a:gd name="connsiteX157" fmla="*/ 7465533 w 9147326"/>
              <a:gd name="connsiteY157" fmla="*/ 2556827 h 6857999"/>
              <a:gd name="connsiteX158" fmla="*/ 7467758 w 9147326"/>
              <a:gd name="connsiteY158" fmla="*/ 2561590 h 6857999"/>
              <a:gd name="connsiteX159" fmla="*/ 7469983 w 9147326"/>
              <a:gd name="connsiteY159" fmla="*/ 2566987 h 6857999"/>
              <a:gd name="connsiteX160" fmla="*/ 7473161 w 9147326"/>
              <a:gd name="connsiteY160" fmla="*/ 2571750 h 6857999"/>
              <a:gd name="connsiteX161" fmla="*/ 7476022 w 9147326"/>
              <a:gd name="connsiteY161" fmla="*/ 2576512 h 6857999"/>
              <a:gd name="connsiteX162" fmla="*/ 7479518 w 9147326"/>
              <a:gd name="connsiteY162" fmla="*/ 2581275 h 6857999"/>
              <a:gd name="connsiteX163" fmla="*/ 7482696 w 9147326"/>
              <a:gd name="connsiteY163" fmla="*/ 2585720 h 6857999"/>
              <a:gd name="connsiteX164" fmla="*/ 7486828 w 9147326"/>
              <a:gd name="connsiteY164" fmla="*/ 2590482 h 6857999"/>
              <a:gd name="connsiteX165" fmla="*/ 7490960 w 9147326"/>
              <a:gd name="connsiteY165" fmla="*/ 2594927 h 6857999"/>
              <a:gd name="connsiteX166" fmla="*/ 7495092 w 9147326"/>
              <a:gd name="connsiteY166" fmla="*/ 2599055 h 6857999"/>
              <a:gd name="connsiteX167" fmla="*/ 7499541 w 9147326"/>
              <a:gd name="connsiteY167" fmla="*/ 2602547 h 6857999"/>
              <a:gd name="connsiteX168" fmla="*/ 7503991 w 9147326"/>
              <a:gd name="connsiteY168" fmla="*/ 2606040 h 6857999"/>
              <a:gd name="connsiteX169" fmla="*/ 7508758 w 9147326"/>
              <a:gd name="connsiteY169" fmla="*/ 2609215 h 6857999"/>
              <a:gd name="connsiteX170" fmla="*/ 7513844 w 9147326"/>
              <a:gd name="connsiteY170" fmla="*/ 2612390 h 6857999"/>
              <a:gd name="connsiteX171" fmla="*/ 7518611 w 9147326"/>
              <a:gd name="connsiteY171" fmla="*/ 2615247 h 6857999"/>
              <a:gd name="connsiteX172" fmla="*/ 7523696 w 9147326"/>
              <a:gd name="connsiteY172" fmla="*/ 2617787 h 6857999"/>
              <a:gd name="connsiteX173" fmla="*/ 7529100 w 9147326"/>
              <a:gd name="connsiteY173" fmla="*/ 2620010 h 6857999"/>
              <a:gd name="connsiteX174" fmla="*/ 7534185 w 9147326"/>
              <a:gd name="connsiteY174" fmla="*/ 2621915 h 6857999"/>
              <a:gd name="connsiteX175" fmla="*/ 7539588 w 9147326"/>
              <a:gd name="connsiteY175" fmla="*/ 2623502 h 6857999"/>
              <a:gd name="connsiteX176" fmla="*/ 7544673 w 9147326"/>
              <a:gd name="connsiteY176" fmla="*/ 2625090 h 6857999"/>
              <a:gd name="connsiteX177" fmla="*/ 7550394 w 9147326"/>
              <a:gd name="connsiteY177" fmla="*/ 2626360 h 6857999"/>
              <a:gd name="connsiteX178" fmla="*/ 7555797 w 9147326"/>
              <a:gd name="connsiteY178" fmla="*/ 2627312 h 6857999"/>
              <a:gd name="connsiteX179" fmla="*/ 7561201 w 9147326"/>
              <a:gd name="connsiteY179" fmla="*/ 2627947 h 6857999"/>
              <a:gd name="connsiteX180" fmla="*/ 7566604 w 9147326"/>
              <a:gd name="connsiteY180" fmla="*/ 2628265 h 6857999"/>
              <a:gd name="connsiteX181" fmla="*/ 7572325 w 9147326"/>
              <a:gd name="connsiteY181" fmla="*/ 2628265 h 6857999"/>
              <a:gd name="connsiteX182" fmla="*/ 7578046 w 9147326"/>
              <a:gd name="connsiteY182" fmla="*/ 2628265 h 6857999"/>
              <a:gd name="connsiteX183" fmla="*/ 7583131 w 9147326"/>
              <a:gd name="connsiteY183" fmla="*/ 2627947 h 6857999"/>
              <a:gd name="connsiteX184" fmla="*/ 7588852 w 9147326"/>
              <a:gd name="connsiteY184" fmla="*/ 2627312 h 6857999"/>
              <a:gd name="connsiteX185" fmla="*/ 7594255 w 9147326"/>
              <a:gd name="connsiteY185" fmla="*/ 2626360 h 6857999"/>
              <a:gd name="connsiteX186" fmla="*/ 7599658 w 9147326"/>
              <a:gd name="connsiteY186" fmla="*/ 2625090 h 6857999"/>
              <a:gd name="connsiteX187" fmla="*/ 7605061 w 9147326"/>
              <a:gd name="connsiteY187" fmla="*/ 2623502 h 6857999"/>
              <a:gd name="connsiteX188" fmla="*/ 7610464 w 9147326"/>
              <a:gd name="connsiteY188" fmla="*/ 2621915 h 6857999"/>
              <a:gd name="connsiteX189" fmla="*/ 7615550 w 9147326"/>
              <a:gd name="connsiteY189" fmla="*/ 2620010 h 6857999"/>
              <a:gd name="connsiteX190" fmla="*/ 7620953 w 9147326"/>
              <a:gd name="connsiteY190" fmla="*/ 2617787 h 6857999"/>
              <a:gd name="connsiteX191" fmla="*/ 7625720 w 9147326"/>
              <a:gd name="connsiteY191" fmla="*/ 2615247 h 6857999"/>
              <a:gd name="connsiteX192" fmla="*/ 7630806 w 9147326"/>
              <a:gd name="connsiteY192" fmla="*/ 2612390 h 6857999"/>
              <a:gd name="connsiteX193" fmla="*/ 7635891 w 9147326"/>
              <a:gd name="connsiteY193" fmla="*/ 2609215 h 6857999"/>
              <a:gd name="connsiteX194" fmla="*/ 7640340 w 9147326"/>
              <a:gd name="connsiteY194" fmla="*/ 2606040 h 6857999"/>
              <a:gd name="connsiteX195" fmla="*/ 7645108 w 9147326"/>
              <a:gd name="connsiteY195" fmla="*/ 2602547 h 6857999"/>
              <a:gd name="connsiteX196" fmla="*/ 7649558 w 9147326"/>
              <a:gd name="connsiteY196" fmla="*/ 2599055 h 6857999"/>
              <a:gd name="connsiteX197" fmla="*/ 7653689 w 9147326"/>
              <a:gd name="connsiteY197" fmla="*/ 2594927 h 6857999"/>
              <a:gd name="connsiteX198" fmla="*/ 7742046 w 9147326"/>
              <a:gd name="connsiteY198" fmla="*/ 2506345 h 6857999"/>
              <a:gd name="connsiteX199" fmla="*/ 7841210 w 9147326"/>
              <a:gd name="connsiteY199" fmla="*/ 2407285 h 6857999"/>
              <a:gd name="connsiteX200" fmla="*/ 7845977 w 9147326"/>
              <a:gd name="connsiteY200" fmla="*/ 2403157 h 6857999"/>
              <a:gd name="connsiteX201" fmla="*/ 7850427 w 9147326"/>
              <a:gd name="connsiteY201" fmla="*/ 2399665 h 6857999"/>
              <a:gd name="connsiteX202" fmla="*/ 7854876 w 9147326"/>
              <a:gd name="connsiteY202" fmla="*/ 2395855 h 6857999"/>
              <a:gd name="connsiteX203" fmla="*/ 7859326 w 9147326"/>
              <a:gd name="connsiteY203" fmla="*/ 2392362 h 6857999"/>
              <a:gd name="connsiteX204" fmla="*/ 7864093 w 9147326"/>
              <a:gd name="connsiteY204" fmla="*/ 2389505 h 6857999"/>
              <a:gd name="connsiteX205" fmla="*/ 7869179 w 9147326"/>
              <a:gd name="connsiteY205" fmla="*/ 2386965 h 6857999"/>
              <a:gd name="connsiteX206" fmla="*/ 7874264 w 9147326"/>
              <a:gd name="connsiteY206" fmla="*/ 2384107 h 6857999"/>
              <a:gd name="connsiteX207" fmla="*/ 7879349 w 9147326"/>
              <a:gd name="connsiteY207" fmla="*/ 2381885 h 6857999"/>
              <a:gd name="connsiteX208" fmla="*/ 7884753 w 9147326"/>
              <a:gd name="connsiteY208" fmla="*/ 2380298 h 6857999"/>
              <a:gd name="connsiteX209" fmla="*/ 7889838 w 9147326"/>
              <a:gd name="connsiteY209" fmla="*/ 2378393 h 6857999"/>
              <a:gd name="connsiteX210" fmla="*/ 7895559 w 9147326"/>
              <a:gd name="connsiteY210" fmla="*/ 2376805 h 6857999"/>
              <a:gd name="connsiteX211" fmla="*/ 7900644 w 9147326"/>
              <a:gd name="connsiteY211" fmla="*/ 2375535 h 6857999"/>
              <a:gd name="connsiteX212" fmla="*/ 7906365 w 9147326"/>
              <a:gd name="connsiteY212" fmla="*/ 2374900 h 6857999"/>
              <a:gd name="connsiteX213" fmla="*/ 7911768 w 9147326"/>
              <a:gd name="connsiteY213" fmla="*/ 2374265 h 6857999"/>
              <a:gd name="connsiteX214" fmla="*/ 7917489 w 9147326"/>
              <a:gd name="connsiteY214" fmla="*/ 2373947 h 6857999"/>
              <a:gd name="connsiteX215" fmla="*/ 7922574 w 9147326"/>
              <a:gd name="connsiteY215" fmla="*/ 2373312 h 6857999"/>
              <a:gd name="connsiteX216" fmla="*/ 7928295 w 9147326"/>
              <a:gd name="connsiteY216" fmla="*/ 2373947 h 6857999"/>
              <a:gd name="connsiteX217" fmla="*/ 7934016 w 9147326"/>
              <a:gd name="connsiteY217" fmla="*/ 2374265 h 6857999"/>
              <a:gd name="connsiteX218" fmla="*/ 7939419 w 9147326"/>
              <a:gd name="connsiteY218" fmla="*/ 2374900 h 6857999"/>
              <a:gd name="connsiteX219" fmla="*/ 7944823 w 9147326"/>
              <a:gd name="connsiteY219" fmla="*/ 2375535 h 6857999"/>
              <a:gd name="connsiteX220" fmla="*/ 7950226 w 9147326"/>
              <a:gd name="connsiteY220" fmla="*/ 2376805 h 6857999"/>
              <a:gd name="connsiteX221" fmla="*/ 7955629 w 9147326"/>
              <a:gd name="connsiteY221" fmla="*/ 2378393 h 6857999"/>
              <a:gd name="connsiteX222" fmla="*/ 7960714 w 9147326"/>
              <a:gd name="connsiteY222" fmla="*/ 2380298 h 6857999"/>
              <a:gd name="connsiteX223" fmla="*/ 7966435 w 9147326"/>
              <a:gd name="connsiteY223" fmla="*/ 2381885 h 6857999"/>
              <a:gd name="connsiteX224" fmla="*/ 7971203 w 9147326"/>
              <a:gd name="connsiteY224" fmla="*/ 2384107 h 6857999"/>
              <a:gd name="connsiteX225" fmla="*/ 7976288 w 9147326"/>
              <a:gd name="connsiteY225" fmla="*/ 2386965 h 6857999"/>
              <a:gd name="connsiteX226" fmla="*/ 7981373 w 9147326"/>
              <a:gd name="connsiteY226" fmla="*/ 2389505 h 6857999"/>
              <a:gd name="connsiteX227" fmla="*/ 7986141 w 9147326"/>
              <a:gd name="connsiteY227" fmla="*/ 2392362 h 6857999"/>
              <a:gd name="connsiteX228" fmla="*/ 7990908 w 9147326"/>
              <a:gd name="connsiteY228" fmla="*/ 2395855 h 6857999"/>
              <a:gd name="connsiteX229" fmla="*/ 7995358 w 9147326"/>
              <a:gd name="connsiteY229" fmla="*/ 2399665 h 6857999"/>
              <a:gd name="connsiteX230" fmla="*/ 7999807 w 9147326"/>
              <a:gd name="connsiteY230" fmla="*/ 2403157 h 6857999"/>
              <a:gd name="connsiteX231" fmla="*/ 8004257 w 9147326"/>
              <a:gd name="connsiteY231" fmla="*/ 2407285 h 6857999"/>
              <a:gd name="connsiteX232" fmla="*/ 8010614 w 9147326"/>
              <a:gd name="connsiteY232" fmla="*/ 2414587 h 6857999"/>
              <a:gd name="connsiteX233" fmla="*/ 8016335 w 9147326"/>
              <a:gd name="connsiteY233" fmla="*/ 2421573 h 6857999"/>
              <a:gd name="connsiteX234" fmla="*/ 8021420 w 9147326"/>
              <a:gd name="connsiteY234" fmla="*/ 2429193 h 6857999"/>
              <a:gd name="connsiteX235" fmla="*/ 8026187 w 9147326"/>
              <a:gd name="connsiteY235" fmla="*/ 2437130 h 6857999"/>
              <a:gd name="connsiteX236" fmla="*/ 8029366 w 9147326"/>
              <a:gd name="connsiteY236" fmla="*/ 2445702 h 6857999"/>
              <a:gd name="connsiteX237" fmla="*/ 8032226 w 9147326"/>
              <a:gd name="connsiteY237" fmla="*/ 2453957 h 6857999"/>
              <a:gd name="connsiteX238" fmla="*/ 8035087 w 9147326"/>
              <a:gd name="connsiteY238" fmla="*/ 2462530 h 6857999"/>
              <a:gd name="connsiteX239" fmla="*/ 8036358 w 9147326"/>
              <a:gd name="connsiteY239" fmla="*/ 2471420 h 6857999"/>
              <a:gd name="connsiteX240" fmla="*/ 8037311 w 9147326"/>
              <a:gd name="connsiteY240" fmla="*/ 2480310 h 6857999"/>
              <a:gd name="connsiteX241" fmla="*/ 8037629 w 9147326"/>
              <a:gd name="connsiteY241" fmla="*/ 2488883 h 6857999"/>
              <a:gd name="connsiteX242" fmla="*/ 8037311 w 9147326"/>
              <a:gd name="connsiteY242" fmla="*/ 2497772 h 6857999"/>
              <a:gd name="connsiteX243" fmla="*/ 8036040 w 9147326"/>
              <a:gd name="connsiteY243" fmla="*/ 2506980 h 6857999"/>
              <a:gd name="connsiteX244" fmla="*/ 8034133 w 9147326"/>
              <a:gd name="connsiteY244" fmla="*/ 2515552 h 6857999"/>
              <a:gd name="connsiteX245" fmla="*/ 8031908 w 9147326"/>
              <a:gd name="connsiteY245" fmla="*/ 2524442 h 6857999"/>
              <a:gd name="connsiteX246" fmla="*/ 8028730 w 9147326"/>
              <a:gd name="connsiteY246" fmla="*/ 2532698 h 6857999"/>
              <a:gd name="connsiteX247" fmla="*/ 8024916 w 9147326"/>
              <a:gd name="connsiteY247" fmla="*/ 2540635 h 6857999"/>
              <a:gd name="connsiteX248" fmla="*/ 7755395 w 9147326"/>
              <a:gd name="connsiteY248" fmla="*/ 2809875 h 6857999"/>
              <a:gd name="connsiteX249" fmla="*/ 7751581 w 9147326"/>
              <a:gd name="connsiteY249" fmla="*/ 2814320 h 6857999"/>
              <a:gd name="connsiteX250" fmla="*/ 7747767 w 9147326"/>
              <a:gd name="connsiteY250" fmla="*/ 2818765 h 6857999"/>
              <a:gd name="connsiteX251" fmla="*/ 7743953 w 9147326"/>
              <a:gd name="connsiteY251" fmla="*/ 2823210 h 6857999"/>
              <a:gd name="connsiteX252" fmla="*/ 7740457 w 9147326"/>
              <a:gd name="connsiteY252" fmla="*/ 2827972 h 6857999"/>
              <a:gd name="connsiteX253" fmla="*/ 7737597 w 9147326"/>
              <a:gd name="connsiteY253" fmla="*/ 2833052 h 6857999"/>
              <a:gd name="connsiteX254" fmla="*/ 7735054 w 9147326"/>
              <a:gd name="connsiteY254" fmla="*/ 2837815 h 6857999"/>
              <a:gd name="connsiteX255" fmla="*/ 7732511 w 9147326"/>
              <a:gd name="connsiteY255" fmla="*/ 2842577 h 6857999"/>
              <a:gd name="connsiteX256" fmla="*/ 7730287 w 9147326"/>
              <a:gd name="connsiteY256" fmla="*/ 2847975 h 6857999"/>
              <a:gd name="connsiteX257" fmla="*/ 7728380 w 9147326"/>
              <a:gd name="connsiteY257" fmla="*/ 2853055 h 6857999"/>
              <a:gd name="connsiteX258" fmla="*/ 7726473 w 9147326"/>
              <a:gd name="connsiteY258" fmla="*/ 2858770 h 6857999"/>
              <a:gd name="connsiteX259" fmla="*/ 7724883 w 9147326"/>
              <a:gd name="connsiteY259" fmla="*/ 2863850 h 6857999"/>
              <a:gd name="connsiteX260" fmla="*/ 7723930 w 9147326"/>
              <a:gd name="connsiteY260" fmla="*/ 2868930 h 6857999"/>
              <a:gd name="connsiteX261" fmla="*/ 7722977 w 9147326"/>
              <a:gd name="connsiteY261" fmla="*/ 2874645 h 6857999"/>
              <a:gd name="connsiteX262" fmla="*/ 7722341 w 9147326"/>
              <a:gd name="connsiteY262" fmla="*/ 2880360 h 6857999"/>
              <a:gd name="connsiteX263" fmla="*/ 7722023 w 9147326"/>
              <a:gd name="connsiteY263" fmla="*/ 2885757 h 6857999"/>
              <a:gd name="connsiteX264" fmla="*/ 7722023 w 9147326"/>
              <a:gd name="connsiteY264" fmla="*/ 2891155 h 6857999"/>
              <a:gd name="connsiteX265" fmla="*/ 7722023 w 9147326"/>
              <a:gd name="connsiteY265" fmla="*/ 2896552 h 6857999"/>
              <a:gd name="connsiteX266" fmla="*/ 7722341 w 9147326"/>
              <a:gd name="connsiteY266" fmla="*/ 2902267 h 6857999"/>
              <a:gd name="connsiteX267" fmla="*/ 7722977 w 9147326"/>
              <a:gd name="connsiteY267" fmla="*/ 2907982 h 6857999"/>
              <a:gd name="connsiteX268" fmla="*/ 7723930 w 9147326"/>
              <a:gd name="connsiteY268" fmla="*/ 2913062 h 6857999"/>
              <a:gd name="connsiteX269" fmla="*/ 7724883 w 9147326"/>
              <a:gd name="connsiteY269" fmla="*/ 2918777 h 6857999"/>
              <a:gd name="connsiteX270" fmla="*/ 7726473 w 9147326"/>
              <a:gd name="connsiteY270" fmla="*/ 2923857 h 6857999"/>
              <a:gd name="connsiteX271" fmla="*/ 7728380 w 9147326"/>
              <a:gd name="connsiteY271" fmla="*/ 2929572 h 6857999"/>
              <a:gd name="connsiteX272" fmla="*/ 7730287 w 9147326"/>
              <a:gd name="connsiteY272" fmla="*/ 2934652 h 6857999"/>
              <a:gd name="connsiteX273" fmla="*/ 7732511 w 9147326"/>
              <a:gd name="connsiteY273" fmla="*/ 2939415 h 6857999"/>
              <a:gd name="connsiteX274" fmla="*/ 7735054 w 9147326"/>
              <a:gd name="connsiteY274" fmla="*/ 2944812 h 6857999"/>
              <a:gd name="connsiteX275" fmla="*/ 7737597 w 9147326"/>
              <a:gd name="connsiteY275" fmla="*/ 2949575 h 6857999"/>
              <a:gd name="connsiteX276" fmla="*/ 7740457 w 9147326"/>
              <a:gd name="connsiteY276" fmla="*/ 2954337 h 6857999"/>
              <a:gd name="connsiteX277" fmla="*/ 7743953 w 9147326"/>
              <a:gd name="connsiteY277" fmla="*/ 2959417 h 6857999"/>
              <a:gd name="connsiteX278" fmla="*/ 7747767 w 9147326"/>
              <a:gd name="connsiteY278" fmla="*/ 2963862 h 6857999"/>
              <a:gd name="connsiteX279" fmla="*/ 7751581 w 9147326"/>
              <a:gd name="connsiteY279" fmla="*/ 2968307 h 6857999"/>
              <a:gd name="connsiteX280" fmla="*/ 7755395 w 9147326"/>
              <a:gd name="connsiteY280" fmla="*/ 2972752 h 6857999"/>
              <a:gd name="connsiteX281" fmla="*/ 7760163 w 9147326"/>
              <a:gd name="connsiteY281" fmla="*/ 2976880 h 6857999"/>
              <a:gd name="connsiteX282" fmla="*/ 7763977 w 9147326"/>
              <a:gd name="connsiteY282" fmla="*/ 2980372 h 6857999"/>
              <a:gd name="connsiteX283" fmla="*/ 7769062 w 9147326"/>
              <a:gd name="connsiteY283" fmla="*/ 2983865 h 6857999"/>
              <a:gd name="connsiteX284" fmla="*/ 7773512 w 9147326"/>
              <a:gd name="connsiteY284" fmla="*/ 2987357 h 6857999"/>
              <a:gd name="connsiteX285" fmla="*/ 7778279 w 9147326"/>
              <a:gd name="connsiteY285" fmla="*/ 2990215 h 6857999"/>
              <a:gd name="connsiteX286" fmla="*/ 7783364 w 9147326"/>
              <a:gd name="connsiteY286" fmla="*/ 2993072 h 6857999"/>
              <a:gd name="connsiteX287" fmla="*/ 7788450 w 9147326"/>
              <a:gd name="connsiteY287" fmla="*/ 2995930 h 6857999"/>
              <a:gd name="connsiteX288" fmla="*/ 7793535 w 9147326"/>
              <a:gd name="connsiteY288" fmla="*/ 2998152 h 6857999"/>
              <a:gd name="connsiteX289" fmla="*/ 7798938 w 9147326"/>
              <a:gd name="connsiteY289" fmla="*/ 2999740 h 6857999"/>
              <a:gd name="connsiteX290" fmla="*/ 7804023 w 9147326"/>
              <a:gd name="connsiteY290" fmla="*/ 3001327 h 6857999"/>
              <a:gd name="connsiteX291" fmla="*/ 7809744 w 9147326"/>
              <a:gd name="connsiteY291" fmla="*/ 3002915 h 6857999"/>
              <a:gd name="connsiteX292" fmla="*/ 7814830 w 9147326"/>
              <a:gd name="connsiteY292" fmla="*/ 3004502 h 6857999"/>
              <a:gd name="connsiteX293" fmla="*/ 7820551 w 9147326"/>
              <a:gd name="connsiteY293" fmla="*/ 3005137 h 6857999"/>
              <a:gd name="connsiteX294" fmla="*/ 7825954 w 9147326"/>
              <a:gd name="connsiteY294" fmla="*/ 3005772 h 6857999"/>
              <a:gd name="connsiteX295" fmla="*/ 7831357 w 9147326"/>
              <a:gd name="connsiteY295" fmla="*/ 3006090 h 6857999"/>
              <a:gd name="connsiteX296" fmla="*/ 7836760 w 9147326"/>
              <a:gd name="connsiteY296" fmla="*/ 3006090 h 6857999"/>
              <a:gd name="connsiteX297" fmla="*/ 7842481 w 9147326"/>
              <a:gd name="connsiteY297" fmla="*/ 3006090 h 6857999"/>
              <a:gd name="connsiteX298" fmla="*/ 7848202 w 9147326"/>
              <a:gd name="connsiteY298" fmla="*/ 3005772 h 6857999"/>
              <a:gd name="connsiteX299" fmla="*/ 7853605 w 9147326"/>
              <a:gd name="connsiteY299" fmla="*/ 3005137 h 6857999"/>
              <a:gd name="connsiteX300" fmla="*/ 7859008 w 9147326"/>
              <a:gd name="connsiteY300" fmla="*/ 3003867 h 6857999"/>
              <a:gd name="connsiteX301" fmla="*/ 7864411 w 9147326"/>
              <a:gd name="connsiteY301" fmla="*/ 3002915 h 6857999"/>
              <a:gd name="connsiteX302" fmla="*/ 7869814 w 9147326"/>
              <a:gd name="connsiteY302" fmla="*/ 3001327 h 6857999"/>
              <a:gd name="connsiteX303" fmla="*/ 7874900 w 9147326"/>
              <a:gd name="connsiteY303" fmla="*/ 2999740 h 6857999"/>
              <a:gd name="connsiteX304" fmla="*/ 7880303 w 9147326"/>
              <a:gd name="connsiteY304" fmla="*/ 2998152 h 6857999"/>
              <a:gd name="connsiteX305" fmla="*/ 7885388 w 9147326"/>
              <a:gd name="connsiteY305" fmla="*/ 2995930 h 6857999"/>
              <a:gd name="connsiteX306" fmla="*/ 7890473 w 9147326"/>
              <a:gd name="connsiteY306" fmla="*/ 2993072 h 6857999"/>
              <a:gd name="connsiteX307" fmla="*/ 7895559 w 9147326"/>
              <a:gd name="connsiteY307" fmla="*/ 2990215 h 6857999"/>
              <a:gd name="connsiteX308" fmla="*/ 7900326 w 9147326"/>
              <a:gd name="connsiteY308" fmla="*/ 2987357 h 6857999"/>
              <a:gd name="connsiteX309" fmla="*/ 7905094 w 9147326"/>
              <a:gd name="connsiteY309" fmla="*/ 2983865 h 6857999"/>
              <a:gd name="connsiteX310" fmla="*/ 7909543 w 9147326"/>
              <a:gd name="connsiteY310" fmla="*/ 2980372 h 6857999"/>
              <a:gd name="connsiteX311" fmla="*/ 7913993 w 9147326"/>
              <a:gd name="connsiteY311" fmla="*/ 2976880 h 6857999"/>
              <a:gd name="connsiteX312" fmla="*/ 7918443 w 9147326"/>
              <a:gd name="connsiteY312" fmla="*/ 2972752 h 6857999"/>
              <a:gd name="connsiteX313" fmla="*/ 8484500 w 9147326"/>
              <a:gd name="connsiteY313" fmla="*/ 2406968 h 6857999"/>
              <a:gd name="connsiteX314" fmla="*/ 8488949 w 9147326"/>
              <a:gd name="connsiteY314" fmla="*/ 2402840 h 6857999"/>
              <a:gd name="connsiteX315" fmla="*/ 8493399 w 9147326"/>
              <a:gd name="connsiteY315" fmla="*/ 2399030 h 6857999"/>
              <a:gd name="connsiteX316" fmla="*/ 8498166 w 9147326"/>
              <a:gd name="connsiteY316" fmla="*/ 2395537 h 6857999"/>
              <a:gd name="connsiteX317" fmla="*/ 8502934 w 9147326"/>
              <a:gd name="connsiteY317" fmla="*/ 2392362 h 6857999"/>
              <a:gd name="connsiteX318" fmla="*/ 8507701 w 9147326"/>
              <a:gd name="connsiteY318" fmla="*/ 2389188 h 6857999"/>
              <a:gd name="connsiteX319" fmla="*/ 8512469 w 9147326"/>
              <a:gd name="connsiteY319" fmla="*/ 2386648 h 6857999"/>
              <a:gd name="connsiteX320" fmla="*/ 8517872 w 9147326"/>
              <a:gd name="connsiteY320" fmla="*/ 2383790 h 6857999"/>
              <a:gd name="connsiteX321" fmla="*/ 8522639 w 9147326"/>
              <a:gd name="connsiteY321" fmla="*/ 2381567 h 6857999"/>
              <a:gd name="connsiteX322" fmla="*/ 8527725 w 9147326"/>
              <a:gd name="connsiteY322" fmla="*/ 2379663 h 6857999"/>
              <a:gd name="connsiteX323" fmla="*/ 8533446 w 9147326"/>
              <a:gd name="connsiteY323" fmla="*/ 2378075 h 6857999"/>
              <a:gd name="connsiteX324" fmla="*/ 8538531 w 9147326"/>
              <a:gd name="connsiteY324" fmla="*/ 2376805 h 6857999"/>
              <a:gd name="connsiteX325" fmla="*/ 8544252 w 9147326"/>
              <a:gd name="connsiteY325" fmla="*/ 2375217 h 6857999"/>
              <a:gd name="connsiteX326" fmla="*/ 8549655 w 9147326"/>
              <a:gd name="connsiteY326" fmla="*/ 2374582 h 6857999"/>
              <a:gd name="connsiteX327" fmla="*/ 8555058 w 9147326"/>
              <a:gd name="connsiteY327" fmla="*/ 2373947 h 6857999"/>
              <a:gd name="connsiteX328" fmla="*/ 8560779 w 9147326"/>
              <a:gd name="connsiteY328" fmla="*/ 2373312 h 6857999"/>
              <a:gd name="connsiteX329" fmla="*/ 8566182 w 9147326"/>
              <a:gd name="connsiteY329" fmla="*/ 2373312 h 6857999"/>
              <a:gd name="connsiteX330" fmla="*/ 8571585 w 9147326"/>
              <a:gd name="connsiteY330" fmla="*/ 2373312 h 6857999"/>
              <a:gd name="connsiteX331" fmla="*/ 8576989 w 9147326"/>
              <a:gd name="connsiteY331" fmla="*/ 2373947 h 6857999"/>
              <a:gd name="connsiteX332" fmla="*/ 8582709 w 9147326"/>
              <a:gd name="connsiteY332" fmla="*/ 2374582 h 6857999"/>
              <a:gd name="connsiteX333" fmla="*/ 8587795 w 9147326"/>
              <a:gd name="connsiteY333" fmla="*/ 2375217 h 6857999"/>
              <a:gd name="connsiteX334" fmla="*/ 8593516 w 9147326"/>
              <a:gd name="connsiteY334" fmla="*/ 2376805 h 6857999"/>
              <a:gd name="connsiteX335" fmla="*/ 8598601 w 9147326"/>
              <a:gd name="connsiteY335" fmla="*/ 2378075 h 6857999"/>
              <a:gd name="connsiteX336" fmla="*/ 8604322 w 9147326"/>
              <a:gd name="connsiteY336" fmla="*/ 2379663 h 6857999"/>
              <a:gd name="connsiteX337" fmla="*/ 8609725 w 9147326"/>
              <a:gd name="connsiteY337" fmla="*/ 2381567 h 6857999"/>
              <a:gd name="connsiteX338" fmla="*/ 8614810 w 9147326"/>
              <a:gd name="connsiteY338" fmla="*/ 2383790 h 6857999"/>
              <a:gd name="connsiteX339" fmla="*/ 8619578 w 9147326"/>
              <a:gd name="connsiteY339" fmla="*/ 2386648 h 6857999"/>
              <a:gd name="connsiteX340" fmla="*/ 8624345 w 9147326"/>
              <a:gd name="connsiteY340" fmla="*/ 2389188 h 6857999"/>
              <a:gd name="connsiteX341" fmla="*/ 8629431 w 9147326"/>
              <a:gd name="connsiteY341" fmla="*/ 2392362 h 6857999"/>
              <a:gd name="connsiteX342" fmla="*/ 8634198 w 9147326"/>
              <a:gd name="connsiteY342" fmla="*/ 2395537 h 6857999"/>
              <a:gd name="connsiteX343" fmla="*/ 8638648 w 9147326"/>
              <a:gd name="connsiteY343" fmla="*/ 2399030 h 6857999"/>
              <a:gd name="connsiteX344" fmla="*/ 8643097 w 9147326"/>
              <a:gd name="connsiteY344" fmla="*/ 2402840 h 6857999"/>
              <a:gd name="connsiteX345" fmla="*/ 8647547 w 9147326"/>
              <a:gd name="connsiteY345" fmla="*/ 2406968 h 6857999"/>
              <a:gd name="connsiteX346" fmla="*/ 8651679 w 9147326"/>
              <a:gd name="connsiteY346" fmla="*/ 2411413 h 6857999"/>
              <a:gd name="connsiteX347" fmla="*/ 8655493 w 9147326"/>
              <a:gd name="connsiteY347" fmla="*/ 2415857 h 6857999"/>
              <a:gd name="connsiteX348" fmla="*/ 8659307 w 9147326"/>
              <a:gd name="connsiteY348" fmla="*/ 2420303 h 6857999"/>
              <a:gd name="connsiteX349" fmla="*/ 8662167 w 9147326"/>
              <a:gd name="connsiteY349" fmla="*/ 2425382 h 6857999"/>
              <a:gd name="connsiteX350" fmla="*/ 8665663 w 9147326"/>
              <a:gd name="connsiteY350" fmla="*/ 2430145 h 6857999"/>
              <a:gd name="connsiteX351" fmla="*/ 8668206 w 9147326"/>
              <a:gd name="connsiteY351" fmla="*/ 2434907 h 6857999"/>
              <a:gd name="connsiteX352" fmla="*/ 8670749 w 9147326"/>
              <a:gd name="connsiteY352" fmla="*/ 2439670 h 6857999"/>
              <a:gd name="connsiteX353" fmla="*/ 8672974 w 9147326"/>
              <a:gd name="connsiteY353" fmla="*/ 2445067 h 6857999"/>
              <a:gd name="connsiteX354" fmla="*/ 8674880 w 9147326"/>
              <a:gd name="connsiteY354" fmla="*/ 2450148 h 6857999"/>
              <a:gd name="connsiteX355" fmla="*/ 8676787 w 9147326"/>
              <a:gd name="connsiteY355" fmla="*/ 2455862 h 6857999"/>
              <a:gd name="connsiteX356" fmla="*/ 8677741 w 9147326"/>
              <a:gd name="connsiteY356" fmla="*/ 2460943 h 6857999"/>
              <a:gd name="connsiteX357" fmla="*/ 8679330 w 9147326"/>
              <a:gd name="connsiteY357" fmla="*/ 2466340 h 6857999"/>
              <a:gd name="connsiteX358" fmla="*/ 8679966 w 9147326"/>
              <a:gd name="connsiteY358" fmla="*/ 2471738 h 6857999"/>
              <a:gd name="connsiteX359" fmla="*/ 8680919 w 9147326"/>
              <a:gd name="connsiteY359" fmla="*/ 2477452 h 6857999"/>
              <a:gd name="connsiteX360" fmla="*/ 8681237 w 9147326"/>
              <a:gd name="connsiteY360" fmla="*/ 2483168 h 6857999"/>
              <a:gd name="connsiteX361" fmla="*/ 8681237 w 9147326"/>
              <a:gd name="connsiteY361" fmla="*/ 2488247 h 6857999"/>
              <a:gd name="connsiteX362" fmla="*/ 8681237 w 9147326"/>
              <a:gd name="connsiteY362" fmla="*/ 2493962 h 6857999"/>
              <a:gd name="connsiteX363" fmla="*/ 8680919 w 9147326"/>
              <a:gd name="connsiteY363" fmla="*/ 2499360 h 6857999"/>
              <a:gd name="connsiteX364" fmla="*/ 8679966 w 9147326"/>
              <a:gd name="connsiteY364" fmla="*/ 2505075 h 6857999"/>
              <a:gd name="connsiteX365" fmla="*/ 8679330 w 9147326"/>
              <a:gd name="connsiteY365" fmla="*/ 2510155 h 6857999"/>
              <a:gd name="connsiteX366" fmla="*/ 8677741 w 9147326"/>
              <a:gd name="connsiteY366" fmla="*/ 2515870 h 6857999"/>
              <a:gd name="connsiteX367" fmla="*/ 8676787 w 9147326"/>
              <a:gd name="connsiteY367" fmla="*/ 2520950 h 6857999"/>
              <a:gd name="connsiteX368" fmla="*/ 8674880 w 9147326"/>
              <a:gd name="connsiteY368" fmla="*/ 2526665 h 6857999"/>
              <a:gd name="connsiteX369" fmla="*/ 8672974 w 9147326"/>
              <a:gd name="connsiteY369" fmla="*/ 2531745 h 6857999"/>
              <a:gd name="connsiteX370" fmla="*/ 8670749 w 9147326"/>
              <a:gd name="connsiteY370" fmla="*/ 2536825 h 6857999"/>
              <a:gd name="connsiteX371" fmla="*/ 8668206 w 9147326"/>
              <a:gd name="connsiteY371" fmla="*/ 2541905 h 6857999"/>
              <a:gd name="connsiteX372" fmla="*/ 8665663 w 9147326"/>
              <a:gd name="connsiteY372" fmla="*/ 2546667 h 6857999"/>
              <a:gd name="connsiteX373" fmla="*/ 8662167 w 9147326"/>
              <a:gd name="connsiteY373" fmla="*/ 2551430 h 6857999"/>
              <a:gd name="connsiteX374" fmla="*/ 8659307 w 9147326"/>
              <a:gd name="connsiteY374" fmla="*/ 2556510 h 6857999"/>
              <a:gd name="connsiteX375" fmla="*/ 8655493 w 9147326"/>
              <a:gd name="connsiteY375" fmla="*/ 2560955 h 6857999"/>
              <a:gd name="connsiteX376" fmla="*/ 8651679 w 9147326"/>
              <a:gd name="connsiteY376" fmla="*/ 2565400 h 6857999"/>
              <a:gd name="connsiteX377" fmla="*/ 8647547 w 9147326"/>
              <a:gd name="connsiteY377" fmla="*/ 2569845 h 6857999"/>
              <a:gd name="connsiteX378" fmla="*/ 7392750 w 9147326"/>
              <a:gd name="connsiteY378" fmla="*/ 3822700 h 6857999"/>
              <a:gd name="connsiteX379" fmla="*/ 7388618 w 9147326"/>
              <a:gd name="connsiteY379" fmla="*/ 3827145 h 6857999"/>
              <a:gd name="connsiteX380" fmla="*/ 7385122 w 9147326"/>
              <a:gd name="connsiteY380" fmla="*/ 3831590 h 6857999"/>
              <a:gd name="connsiteX381" fmla="*/ 7381626 w 9147326"/>
              <a:gd name="connsiteY381" fmla="*/ 3836035 h 6857999"/>
              <a:gd name="connsiteX382" fmla="*/ 7378448 w 9147326"/>
              <a:gd name="connsiteY382" fmla="*/ 3841115 h 6857999"/>
              <a:gd name="connsiteX383" fmla="*/ 7375269 w 9147326"/>
              <a:gd name="connsiteY383" fmla="*/ 3845877 h 6857999"/>
              <a:gd name="connsiteX384" fmla="*/ 7372409 w 9147326"/>
              <a:gd name="connsiteY384" fmla="*/ 3850640 h 6857999"/>
              <a:gd name="connsiteX385" fmla="*/ 7369866 w 9147326"/>
              <a:gd name="connsiteY385" fmla="*/ 3855720 h 6857999"/>
              <a:gd name="connsiteX386" fmla="*/ 7367641 w 9147326"/>
              <a:gd name="connsiteY386" fmla="*/ 3860800 h 6857999"/>
              <a:gd name="connsiteX387" fmla="*/ 7365734 w 9147326"/>
              <a:gd name="connsiteY387" fmla="*/ 3865880 h 6857999"/>
              <a:gd name="connsiteX388" fmla="*/ 7364145 w 9147326"/>
              <a:gd name="connsiteY388" fmla="*/ 3871595 h 6857999"/>
              <a:gd name="connsiteX389" fmla="*/ 7362556 w 9147326"/>
              <a:gd name="connsiteY389" fmla="*/ 3876675 h 6857999"/>
              <a:gd name="connsiteX390" fmla="*/ 7361603 w 9147326"/>
              <a:gd name="connsiteY390" fmla="*/ 3882390 h 6857999"/>
              <a:gd name="connsiteX391" fmla="*/ 7360331 w 9147326"/>
              <a:gd name="connsiteY391" fmla="*/ 3887470 h 6857999"/>
              <a:gd name="connsiteX392" fmla="*/ 7359696 w 9147326"/>
              <a:gd name="connsiteY392" fmla="*/ 3893185 h 6857999"/>
              <a:gd name="connsiteX393" fmla="*/ 7359378 w 9147326"/>
              <a:gd name="connsiteY393" fmla="*/ 3898582 h 6857999"/>
              <a:gd name="connsiteX394" fmla="*/ 7359378 w 9147326"/>
              <a:gd name="connsiteY394" fmla="*/ 3904297 h 6857999"/>
              <a:gd name="connsiteX395" fmla="*/ 7359378 w 9147326"/>
              <a:gd name="connsiteY395" fmla="*/ 3909695 h 6857999"/>
              <a:gd name="connsiteX396" fmla="*/ 7359696 w 9147326"/>
              <a:gd name="connsiteY396" fmla="*/ 3915092 h 6857999"/>
              <a:gd name="connsiteX397" fmla="*/ 7360331 w 9147326"/>
              <a:gd name="connsiteY397" fmla="*/ 3920807 h 6857999"/>
              <a:gd name="connsiteX398" fmla="*/ 7361603 w 9147326"/>
              <a:gd name="connsiteY398" fmla="*/ 3926205 h 6857999"/>
              <a:gd name="connsiteX399" fmla="*/ 7362556 w 9147326"/>
              <a:gd name="connsiteY399" fmla="*/ 3931602 h 6857999"/>
              <a:gd name="connsiteX400" fmla="*/ 7364145 w 9147326"/>
              <a:gd name="connsiteY400" fmla="*/ 3936682 h 6857999"/>
              <a:gd name="connsiteX401" fmla="*/ 7365734 w 9147326"/>
              <a:gd name="connsiteY401" fmla="*/ 3942397 h 6857999"/>
              <a:gd name="connsiteX402" fmla="*/ 7367641 w 9147326"/>
              <a:gd name="connsiteY402" fmla="*/ 3947477 h 6857999"/>
              <a:gd name="connsiteX403" fmla="*/ 7369866 w 9147326"/>
              <a:gd name="connsiteY403" fmla="*/ 3952875 h 6857999"/>
              <a:gd name="connsiteX404" fmla="*/ 7372409 w 9147326"/>
              <a:gd name="connsiteY404" fmla="*/ 3957637 h 6857999"/>
              <a:gd name="connsiteX405" fmla="*/ 7375269 w 9147326"/>
              <a:gd name="connsiteY405" fmla="*/ 3962400 h 6857999"/>
              <a:gd name="connsiteX406" fmla="*/ 7378448 w 9147326"/>
              <a:gd name="connsiteY406" fmla="*/ 3967162 h 6857999"/>
              <a:gd name="connsiteX407" fmla="*/ 7381626 w 9147326"/>
              <a:gd name="connsiteY407" fmla="*/ 3972242 h 6857999"/>
              <a:gd name="connsiteX408" fmla="*/ 7385122 w 9147326"/>
              <a:gd name="connsiteY408" fmla="*/ 3976687 h 6857999"/>
              <a:gd name="connsiteX409" fmla="*/ 7388618 w 9147326"/>
              <a:gd name="connsiteY409" fmla="*/ 3981132 h 6857999"/>
              <a:gd name="connsiteX410" fmla="*/ 7392750 w 9147326"/>
              <a:gd name="connsiteY410" fmla="*/ 3985577 h 6857999"/>
              <a:gd name="connsiteX411" fmla="*/ 7397200 w 9147326"/>
              <a:gd name="connsiteY411" fmla="*/ 3989705 h 6857999"/>
              <a:gd name="connsiteX412" fmla="*/ 7401967 w 9147326"/>
              <a:gd name="connsiteY412" fmla="*/ 3993515 h 6857999"/>
              <a:gd name="connsiteX413" fmla="*/ 7406417 w 9147326"/>
              <a:gd name="connsiteY413" fmla="*/ 3997007 h 6857999"/>
              <a:gd name="connsiteX414" fmla="*/ 7411184 w 9147326"/>
              <a:gd name="connsiteY414" fmla="*/ 4000182 h 6857999"/>
              <a:gd name="connsiteX415" fmla="*/ 7415952 w 9147326"/>
              <a:gd name="connsiteY415" fmla="*/ 4003357 h 6857999"/>
              <a:gd name="connsiteX416" fmla="*/ 7420719 w 9147326"/>
              <a:gd name="connsiteY416" fmla="*/ 4006215 h 6857999"/>
              <a:gd name="connsiteX417" fmla="*/ 7426122 w 9147326"/>
              <a:gd name="connsiteY417" fmla="*/ 4008755 h 6857999"/>
              <a:gd name="connsiteX418" fmla="*/ 7430890 w 9147326"/>
              <a:gd name="connsiteY418" fmla="*/ 4010977 h 6857999"/>
              <a:gd name="connsiteX419" fmla="*/ 7436293 w 9147326"/>
              <a:gd name="connsiteY419" fmla="*/ 4012882 h 6857999"/>
              <a:gd name="connsiteX420" fmla="*/ 7441696 w 9147326"/>
              <a:gd name="connsiteY420" fmla="*/ 4014787 h 6857999"/>
              <a:gd name="connsiteX421" fmla="*/ 7447099 w 9147326"/>
              <a:gd name="connsiteY421" fmla="*/ 4015740 h 6857999"/>
              <a:gd name="connsiteX422" fmla="*/ 7452502 w 9147326"/>
              <a:gd name="connsiteY422" fmla="*/ 4017327 h 6857999"/>
              <a:gd name="connsiteX423" fmla="*/ 7457905 w 9147326"/>
              <a:gd name="connsiteY423" fmla="*/ 4017962 h 6857999"/>
              <a:gd name="connsiteX424" fmla="*/ 7463309 w 9147326"/>
              <a:gd name="connsiteY424" fmla="*/ 4018597 h 6857999"/>
              <a:gd name="connsiteX425" fmla="*/ 7469030 w 9147326"/>
              <a:gd name="connsiteY425" fmla="*/ 4019232 h 6857999"/>
              <a:gd name="connsiteX426" fmla="*/ 7474433 w 9147326"/>
              <a:gd name="connsiteY426" fmla="*/ 4019232 h 6857999"/>
              <a:gd name="connsiteX427" fmla="*/ 7479836 w 9147326"/>
              <a:gd name="connsiteY427" fmla="*/ 4019232 h 6857999"/>
              <a:gd name="connsiteX428" fmla="*/ 7485557 w 9147326"/>
              <a:gd name="connsiteY428" fmla="*/ 4018597 h 6857999"/>
              <a:gd name="connsiteX429" fmla="*/ 7490960 w 9147326"/>
              <a:gd name="connsiteY429" fmla="*/ 4017962 h 6857999"/>
              <a:gd name="connsiteX430" fmla="*/ 7496681 w 9147326"/>
              <a:gd name="connsiteY430" fmla="*/ 4017327 h 6857999"/>
              <a:gd name="connsiteX431" fmla="*/ 7501766 w 9147326"/>
              <a:gd name="connsiteY431" fmla="*/ 4015740 h 6857999"/>
              <a:gd name="connsiteX432" fmla="*/ 7507169 w 9147326"/>
              <a:gd name="connsiteY432" fmla="*/ 4014787 h 6857999"/>
              <a:gd name="connsiteX433" fmla="*/ 7512572 w 9147326"/>
              <a:gd name="connsiteY433" fmla="*/ 4012882 h 6857999"/>
              <a:gd name="connsiteX434" fmla="*/ 7517975 w 9147326"/>
              <a:gd name="connsiteY434" fmla="*/ 4010977 h 6857999"/>
              <a:gd name="connsiteX435" fmla="*/ 7523061 w 9147326"/>
              <a:gd name="connsiteY435" fmla="*/ 4008755 h 6857999"/>
              <a:gd name="connsiteX436" fmla="*/ 7527828 w 9147326"/>
              <a:gd name="connsiteY436" fmla="*/ 4006215 h 6857999"/>
              <a:gd name="connsiteX437" fmla="*/ 7532914 w 9147326"/>
              <a:gd name="connsiteY437" fmla="*/ 4003357 h 6857999"/>
              <a:gd name="connsiteX438" fmla="*/ 7537681 w 9147326"/>
              <a:gd name="connsiteY438" fmla="*/ 4000182 h 6857999"/>
              <a:gd name="connsiteX439" fmla="*/ 7542448 w 9147326"/>
              <a:gd name="connsiteY439" fmla="*/ 3997007 h 6857999"/>
              <a:gd name="connsiteX440" fmla="*/ 7546898 w 9147326"/>
              <a:gd name="connsiteY440" fmla="*/ 3993515 h 6857999"/>
              <a:gd name="connsiteX441" fmla="*/ 7551348 w 9147326"/>
              <a:gd name="connsiteY441" fmla="*/ 3989705 h 6857999"/>
              <a:gd name="connsiteX442" fmla="*/ 7555797 w 9147326"/>
              <a:gd name="connsiteY442" fmla="*/ 3985577 h 6857999"/>
              <a:gd name="connsiteX443" fmla="*/ 8717788 w 9147326"/>
              <a:gd name="connsiteY443" fmla="*/ 2825115 h 6857999"/>
              <a:gd name="connsiteX444" fmla="*/ 8721919 w 9147326"/>
              <a:gd name="connsiteY444" fmla="*/ 2820987 h 6857999"/>
              <a:gd name="connsiteX445" fmla="*/ 8726369 w 9147326"/>
              <a:gd name="connsiteY445" fmla="*/ 2817177 h 6857999"/>
              <a:gd name="connsiteX446" fmla="*/ 8731137 w 9147326"/>
              <a:gd name="connsiteY446" fmla="*/ 2813685 h 6857999"/>
              <a:gd name="connsiteX447" fmla="*/ 8735586 w 9147326"/>
              <a:gd name="connsiteY447" fmla="*/ 2810192 h 6857999"/>
              <a:gd name="connsiteX448" fmla="*/ 8740672 w 9147326"/>
              <a:gd name="connsiteY448" fmla="*/ 2807335 h 6857999"/>
              <a:gd name="connsiteX449" fmla="*/ 8745757 w 9147326"/>
              <a:gd name="connsiteY449" fmla="*/ 2804477 h 6857999"/>
              <a:gd name="connsiteX450" fmla="*/ 8750524 w 9147326"/>
              <a:gd name="connsiteY450" fmla="*/ 2801937 h 6857999"/>
              <a:gd name="connsiteX451" fmla="*/ 8755927 w 9147326"/>
              <a:gd name="connsiteY451" fmla="*/ 2799715 h 6857999"/>
              <a:gd name="connsiteX452" fmla="*/ 8761013 w 9147326"/>
              <a:gd name="connsiteY452" fmla="*/ 2797810 h 6857999"/>
              <a:gd name="connsiteX453" fmla="*/ 8766416 w 9147326"/>
              <a:gd name="connsiteY453" fmla="*/ 2795905 h 6857999"/>
              <a:gd name="connsiteX454" fmla="*/ 8771819 w 9147326"/>
              <a:gd name="connsiteY454" fmla="*/ 2794635 h 6857999"/>
              <a:gd name="connsiteX455" fmla="*/ 8777222 w 9147326"/>
              <a:gd name="connsiteY455" fmla="*/ 2793365 h 6857999"/>
              <a:gd name="connsiteX456" fmla="*/ 8782625 w 9147326"/>
              <a:gd name="connsiteY456" fmla="*/ 2792730 h 6857999"/>
              <a:gd name="connsiteX457" fmla="*/ 8788346 w 9147326"/>
              <a:gd name="connsiteY457" fmla="*/ 2792095 h 6857999"/>
              <a:gd name="connsiteX458" fmla="*/ 8793431 w 9147326"/>
              <a:gd name="connsiteY458" fmla="*/ 2791460 h 6857999"/>
              <a:gd name="connsiteX459" fmla="*/ 8799152 w 9147326"/>
              <a:gd name="connsiteY459" fmla="*/ 2791460 h 6857999"/>
              <a:gd name="connsiteX460" fmla="*/ 8804556 w 9147326"/>
              <a:gd name="connsiteY460" fmla="*/ 2791460 h 6857999"/>
              <a:gd name="connsiteX461" fmla="*/ 8810277 w 9147326"/>
              <a:gd name="connsiteY461" fmla="*/ 2792095 h 6857999"/>
              <a:gd name="connsiteX462" fmla="*/ 8815680 w 9147326"/>
              <a:gd name="connsiteY462" fmla="*/ 2792730 h 6857999"/>
              <a:gd name="connsiteX463" fmla="*/ 8821083 w 9147326"/>
              <a:gd name="connsiteY463" fmla="*/ 2793365 h 6857999"/>
              <a:gd name="connsiteX464" fmla="*/ 8826804 w 9147326"/>
              <a:gd name="connsiteY464" fmla="*/ 2794635 h 6857999"/>
              <a:gd name="connsiteX465" fmla="*/ 8831889 w 9147326"/>
              <a:gd name="connsiteY465" fmla="*/ 2795905 h 6857999"/>
              <a:gd name="connsiteX466" fmla="*/ 8837292 w 9147326"/>
              <a:gd name="connsiteY466" fmla="*/ 2797810 h 6857999"/>
              <a:gd name="connsiteX467" fmla="*/ 8842377 w 9147326"/>
              <a:gd name="connsiteY467" fmla="*/ 2799715 h 6857999"/>
              <a:gd name="connsiteX468" fmla="*/ 8847463 w 9147326"/>
              <a:gd name="connsiteY468" fmla="*/ 2801937 h 6857999"/>
              <a:gd name="connsiteX469" fmla="*/ 8852866 w 9147326"/>
              <a:gd name="connsiteY469" fmla="*/ 2804477 h 6857999"/>
              <a:gd name="connsiteX470" fmla="*/ 8857633 w 9147326"/>
              <a:gd name="connsiteY470" fmla="*/ 2807335 h 6857999"/>
              <a:gd name="connsiteX471" fmla="*/ 8862401 w 9147326"/>
              <a:gd name="connsiteY471" fmla="*/ 2810192 h 6857999"/>
              <a:gd name="connsiteX472" fmla="*/ 8867486 w 9147326"/>
              <a:gd name="connsiteY472" fmla="*/ 2813685 h 6857999"/>
              <a:gd name="connsiteX473" fmla="*/ 8871936 w 9147326"/>
              <a:gd name="connsiteY473" fmla="*/ 2817177 h 6857999"/>
              <a:gd name="connsiteX474" fmla="*/ 8876385 w 9147326"/>
              <a:gd name="connsiteY474" fmla="*/ 2820987 h 6857999"/>
              <a:gd name="connsiteX475" fmla="*/ 8880517 w 9147326"/>
              <a:gd name="connsiteY475" fmla="*/ 2825115 h 6857999"/>
              <a:gd name="connsiteX476" fmla="*/ 8884649 w 9147326"/>
              <a:gd name="connsiteY476" fmla="*/ 2829242 h 6857999"/>
              <a:gd name="connsiteX477" fmla="*/ 8888781 w 9147326"/>
              <a:gd name="connsiteY477" fmla="*/ 2833687 h 6857999"/>
              <a:gd name="connsiteX478" fmla="*/ 8891959 w 9147326"/>
              <a:gd name="connsiteY478" fmla="*/ 2838450 h 6857999"/>
              <a:gd name="connsiteX479" fmla="*/ 8895455 w 9147326"/>
              <a:gd name="connsiteY479" fmla="*/ 2842895 h 6857999"/>
              <a:gd name="connsiteX480" fmla="*/ 8898316 w 9147326"/>
              <a:gd name="connsiteY480" fmla="*/ 2847975 h 6857999"/>
              <a:gd name="connsiteX481" fmla="*/ 8901494 w 9147326"/>
              <a:gd name="connsiteY481" fmla="*/ 2853055 h 6857999"/>
              <a:gd name="connsiteX482" fmla="*/ 8903719 w 9147326"/>
              <a:gd name="connsiteY482" fmla="*/ 2857817 h 6857999"/>
              <a:gd name="connsiteX483" fmla="*/ 8905944 w 9147326"/>
              <a:gd name="connsiteY483" fmla="*/ 2863215 h 6857999"/>
              <a:gd name="connsiteX484" fmla="*/ 8908168 w 9147326"/>
              <a:gd name="connsiteY484" fmla="*/ 2868295 h 6857999"/>
              <a:gd name="connsiteX485" fmla="*/ 8909440 w 9147326"/>
              <a:gd name="connsiteY485" fmla="*/ 2873692 h 6857999"/>
              <a:gd name="connsiteX486" fmla="*/ 8911029 w 9147326"/>
              <a:gd name="connsiteY486" fmla="*/ 2879090 h 6857999"/>
              <a:gd name="connsiteX487" fmla="*/ 8912300 w 9147326"/>
              <a:gd name="connsiteY487" fmla="*/ 2884487 h 6857999"/>
              <a:gd name="connsiteX488" fmla="*/ 8913254 w 9147326"/>
              <a:gd name="connsiteY488" fmla="*/ 2889885 h 6857999"/>
              <a:gd name="connsiteX489" fmla="*/ 8913572 w 9147326"/>
              <a:gd name="connsiteY489" fmla="*/ 2895600 h 6857999"/>
              <a:gd name="connsiteX490" fmla="*/ 8913889 w 9147326"/>
              <a:gd name="connsiteY490" fmla="*/ 2900680 h 6857999"/>
              <a:gd name="connsiteX491" fmla="*/ 8914525 w 9147326"/>
              <a:gd name="connsiteY491" fmla="*/ 2906395 h 6857999"/>
              <a:gd name="connsiteX492" fmla="*/ 8913889 w 9147326"/>
              <a:gd name="connsiteY492" fmla="*/ 2911792 h 6857999"/>
              <a:gd name="connsiteX493" fmla="*/ 8913572 w 9147326"/>
              <a:gd name="connsiteY493" fmla="*/ 2917507 h 6857999"/>
              <a:gd name="connsiteX494" fmla="*/ 8913254 w 9147326"/>
              <a:gd name="connsiteY494" fmla="*/ 2923222 h 6857999"/>
              <a:gd name="connsiteX495" fmla="*/ 8912300 w 9147326"/>
              <a:gd name="connsiteY495" fmla="*/ 2928302 h 6857999"/>
              <a:gd name="connsiteX496" fmla="*/ 8911029 w 9147326"/>
              <a:gd name="connsiteY496" fmla="*/ 2934017 h 6857999"/>
              <a:gd name="connsiteX497" fmla="*/ 8909440 w 9147326"/>
              <a:gd name="connsiteY497" fmla="*/ 2939097 h 6857999"/>
              <a:gd name="connsiteX498" fmla="*/ 8908168 w 9147326"/>
              <a:gd name="connsiteY498" fmla="*/ 2944495 h 6857999"/>
              <a:gd name="connsiteX499" fmla="*/ 8905944 w 9147326"/>
              <a:gd name="connsiteY499" fmla="*/ 2949575 h 6857999"/>
              <a:gd name="connsiteX500" fmla="*/ 8903719 w 9147326"/>
              <a:gd name="connsiteY500" fmla="*/ 2954655 h 6857999"/>
              <a:gd name="connsiteX501" fmla="*/ 8901494 w 9147326"/>
              <a:gd name="connsiteY501" fmla="*/ 2960052 h 6857999"/>
              <a:gd name="connsiteX502" fmla="*/ 8898316 w 9147326"/>
              <a:gd name="connsiteY502" fmla="*/ 2964815 h 6857999"/>
              <a:gd name="connsiteX503" fmla="*/ 8895455 w 9147326"/>
              <a:gd name="connsiteY503" fmla="*/ 2969577 h 6857999"/>
              <a:gd name="connsiteX504" fmla="*/ 8891959 w 9147326"/>
              <a:gd name="connsiteY504" fmla="*/ 2974657 h 6857999"/>
              <a:gd name="connsiteX505" fmla="*/ 8888781 w 9147326"/>
              <a:gd name="connsiteY505" fmla="*/ 2979102 h 6857999"/>
              <a:gd name="connsiteX506" fmla="*/ 8884649 w 9147326"/>
              <a:gd name="connsiteY506" fmla="*/ 2983547 h 6857999"/>
              <a:gd name="connsiteX507" fmla="*/ 8880517 w 9147326"/>
              <a:gd name="connsiteY507" fmla="*/ 2987992 h 6857999"/>
              <a:gd name="connsiteX508" fmla="*/ 8288080 w 9147326"/>
              <a:gd name="connsiteY508" fmla="*/ 3579812 h 6857999"/>
              <a:gd name="connsiteX509" fmla="*/ 8283948 w 9147326"/>
              <a:gd name="connsiteY509" fmla="*/ 3584257 h 6857999"/>
              <a:gd name="connsiteX510" fmla="*/ 8280134 w 9147326"/>
              <a:gd name="connsiteY510" fmla="*/ 3588702 h 6857999"/>
              <a:gd name="connsiteX511" fmla="*/ 8276320 w 9147326"/>
              <a:gd name="connsiteY511" fmla="*/ 3593147 h 6857999"/>
              <a:gd name="connsiteX512" fmla="*/ 8273142 w 9147326"/>
              <a:gd name="connsiteY512" fmla="*/ 3597910 h 6857999"/>
              <a:gd name="connsiteX513" fmla="*/ 8269964 w 9147326"/>
              <a:gd name="connsiteY513" fmla="*/ 3602990 h 6857999"/>
              <a:gd name="connsiteX514" fmla="*/ 8267421 w 9147326"/>
              <a:gd name="connsiteY514" fmla="*/ 3607752 h 6857999"/>
              <a:gd name="connsiteX515" fmla="*/ 8264878 w 9147326"/>
              <a:gd name="connsiteY515" fmla="*/ 3612515 h 6857999"/>
              <a:gd name="connsiteX516" fmla="*/ 8262654 w 9147326"/>
              <a:gd name="connsiteY516" fmla="*/ 3617595 h 6857999"/>
              <a:gd name="connsiteX517" fmla="*/ 8260747 w 9147326"/>
              <a:gd name="connsiteY517" fmla="*/ 3622992 h 6857999"/>
              <a:gd name="connsiteX518" fmla="*/ 8258840 w 9147326"/>
              <a:gd name="connsiteY518" fmla="*/ 3628707 h 6857999"/>
              <a:gd name="connsiteX519" fmla="*/ 8257251 w 9147326"/>
              <a:gd name="connsiteY519" fmla="*/ 3633787 h 6857999"/>
              <a:gd name="connsiteX520" fmla="*/ 8256297 w 9147326"/>
              <a:gd name="connsiteY520" fmla="*/ 3638867 h 6857999"/>
              <a:gd name="connsiteX521" fmla="*/ 8255344 w 9147326"/>
              <a:gd name="connsiteY521" fmla="*/ 3644582 h 6857999"/>
              <a:gd name="connsiteX522" fmla="*/ 8254708 w 9147326"/>
              <a:gd name="connsiteY522" fmla="*/ 3650297 h 6857999"/>
              <a:gd name="connsiteX523" fmla="*/ 8254390 w 9147326"/>
              <a:gd name="connsiteY523" fmla="*/ 3655695 h 6857999"/>
              <a:gd name="connsiteX524" fmla="*/ 8254072 w 9147326"/>
              <a:gd name="connsiteY524" fmla="*/ 3661092 h 6857999"/>
              <a:gd name="connsiteX525" fmla="*/ 8254390 w 9147326"/>
              <a:gd name="connsiteY525" fmla="*/ 3666490 h 6857999"/>
              <a:gd name="connsiteX526" fmla="*/ 8254708 w 9147326"/>
              <a:gd name="connsiteY526" fmla="*/ 3672205 h 6857999"/>
              <a:gd name="connsiteX527" fmla="*/ 8255344 w 9147326"/>
              <a:gd name="connsiteY527" fmla="*/ 3677602 h 6857999"/>
              <a:gd name="connsiteX528" fmla="*/ 8256297 w 9147326"/>
              <a:gd name="connsiteY528" fmla="*/ 3683000 h 6857999"/>
              <a:gd name="connsiteX529" fmla="*/ 8257251 w 9147326"/>
              <a:gd name="connsiteY529" fmla="*/ 3688397 h 6857999"/>
              <a:gd name="connsiteX530" fmla="*/ 8258840 w 9147326"/>
              <a:gd name="connsiteY530" fmla="*/ 3693795 h 6857999"/>
              <a:gd name="connsiteX531" fmla="*/ 8260747 w 9147326"/>
              <a:gd name="connsiteY531" fmla="*/ 3699510 h 6857999"/>
              <a:gd name="connsiteX532" fmla="*/ 8262654 w 9147326"/>
              <a:gd name="connsiteY532" fmla="*/ 3704590 h 6857999"/>
              <a:gd name="connsiteX533" fmla="*/ 8264878 w 9147326"/>
              <a:gd name="connsiteY533" fmla="*/ 3709352 h 6857999"/>
              <a:gd name="connsiteX534" fmla="*/ 8267421 w 9147326"/>
              <a:gd name="connsiteY534" fmla="*/ 3714750 h 6857999"/>
              <a:gd name="connsiteX535" fmla="*/ 8269964 w 9147326"/>
              <a:gd name="connsiteY535" fmla="*/ 3719512 h 6857999"/>
              <a:gd name="connsiteX536" fmla="*/ 8273142 w 9147326"/>
              <a:gd name="connsiteY536" fmla="*/ 3724275 h 6857999"/>
              <a:gd name="connsiteX537" fmla="*/ 8276320 w 9147326"/>
              <a:gd name="connsiteY537" fmla="*/ 3729037 h 6857999"/>
              <a:gd name="connsiteX538" fmla="*/ 8280134 w 9147326"/>
              <a:gd name="connsiteY538" fmla="*/ 3733800 h 6857999"/>
              <a:gd name="connsiteX539" fmla="*/ 8283948 w 9147326"/>
              <a:gd name="connsiteY539" fmla="*/ 3738245 h 6857999"/>
              <a:gd name="connsiteX540" fmla="*/ 8288080 w 9147326"/>
              <a:gd name="connsiteY540" fmla="*/ 3742690 h 6857999"/>
              <a:gd name="connsiteX541" fmla="*/ 8291576 w 9147326"/>
              <a:gd name="connsiteY541" fmla="*/ 3745865 h 6857999"/>
              <a:gd name="connsiteX542" fmla="*/ 8295390 w 9147326"/>
              <a:gd name="connsiteY542" fmla="*/ 3749357 h 6857999"/>
              <a:gd name="connsiteX543" fmla="*/ 8303654 w 9147326"/>
              <a:gd name="connsiteY543" fmla="*/ 3755707 h 6857999"/>
              <a:gd name="connsiteX544" fmla="*/ 8311917 w 9147326"/>
              <a:gd name="connsiteY544" fmla="*/ 3760787 h 6857999"/>
              <a:gd name="connsiteX545" fmla="*/ 8320499 w 9147326"/>
              <a:gd name="connsiteY545" fmla="*/ 3765232 h 6857999"/>
              <a:gd name="connsiteX546" fmla="*/ 8329716 w 9147326"/>
              <a:gd name="connsiteY546" fmla="*/ 3769042 h 6857999"/>
              <a:gd name="connsiteX547" fmla="*/ 8338615 w 9147326"/>
              <a:gd name="connsiteY547" fmla="*/ 3771900 h 6857999"/>
              <a:gd name="connsiteX548" fmla="*/ 8348468 w 9147326"/>
              <a:gd name="connsiteY548" fmla="*/ 3774122 h 6857999"/>
              <a:gd name="connsiteX549" fmla="*/ 8357685 w 9147326"/>
              <a:gd name="connsiteY549" fmla="*/ 3775392 h 6857999"/>
              <a:gd name="connsiteX550" fmla="*/ 8367538 w 9147326"/>
              <a:gd name="connsiteY550" fmla="*/ 3776027 h 6857999"/>
              <a:gd name="connsiteX551" fmla="*/ 8376755 w 9147326"/>
              <a:gd name="connsiteY551" fmla="*/ 3775710 h 6857999"/>
              <a:gd name="connsiteX552" fmla="*/ 8386608 w 9147326"/>
              <a:gd name="connsiteY552" fmla="*/ 3775075 h 6857999"/>
              <a:gd name="connsiteX553" fmla="*/ 8395825 w 9147326"/>
              <a:gd name="connsiteY553" fmla="*/ 3773170 h 6857999"/>
              <a:gd name="connsiteX554" fmla="*/ 8405042 w 9147326"/>
              <a:gd name="connsiteY554" fmla="*/ 3770630 h 6857999"/>
              <a:gd name="connsiteX555" fmla="*/ 8414577 w 9147326"/>
              <a:gd name="connsiteY555" fmla="*/ 3766820 h 6857999"/>
              <a:gd name="connsiteX556" fmla="*/ 8423476 w 9147326"/>
              <a:gd name="connsiteY556" fmla="*/ 3762692 h 6857999"/>
              <a:gd name="connsiteX557" fmla="*/ 8431740 w 9147326"/>
              <a:gd name="connsiteY557" fmla="*/ 3757930 h 6857999"/>
              <a:gd name="connsiteX558" fmla="*/ 9147326 w 9147326"/>
              <a:gd name="connsiteY558" fmla="*/ 3037501 h 6857999"/>
              <a:gd name="connsiteX559" fmla="*/ 9147326 w 9147326"/>
              <a:gd name="connsiteY559" fmla="*/ 6857999 h 6857999"/>
              <a:gd name="connsiteX560" fmla="*/ 460220 w 9147326"/>
              <a:gd name="connsiteY560" fmla="*/ 6857999 h 6857999"/>
              <a:gd name="connsiteX561" fmla="*/ 2028398 w 9147326"/>
              <a:gd name="connsiteY561" fmla="*/ 5291772 h 6857999"/>
              <a:gd name="connsiteX562" fmla="*/ 2032530 w 9147326"/>
              <a:gd name="connsiteY562" fmla="*/ 5287644 h 6857999"/>
              <a:gd name="connsiteX563" fmla="*/ 2036026 w 9147326"/>
              <a:gd name="connsiteY563" fmla="*/ 5283199 h 6857999"/>
              <a:gd name="connsiteX564" fmla="*/ 2039840 w 9147326"/>
              <a:gd name="connsiteY564" fmla="*/ 5278437 h 6857999"/>
              <a:gd name="connsiteX565" fmla="*/ 2043336 w 9147326"/>
              <a:gd name="connsiteY565" fmla="*/ 5273992 h 6857999"/>
              <a:gd name="connsiteX566" fmla="*/ 2046196 w 9147326"/>
              <a:gd name="connsiteY566" fmla="*/ 5268912 h 6857999"/>
              <a:gd name="connsiteX567" fmla="*/ 2048739 w 9147326"/>
              <a:gd name="connsiteY567" fmla="*/ 5263832 h 6857999"/>
              <a:gd name="connsiteX568" fmla="*/ 2051600 w 9147326"/>
              <a:gd name="connsiteY568" fmla="*/ 5259069 h 6857999"/>
              <a:gd name="connsiteX569" fmla="*/ 2053824 w 9147326"/>
              <a:gd name="connsiteY569" fmla="*/ 5253672 h 6857999"/>
              <a:gd name="connsiteX570" fmla="*/ 2055731 w 9147326"/>
              <a:gd name="connsiteY570" fmla="*/ 5248592 h 6857999"/>
              <a:gd name="connsiteX571" fmla="*/ 2057321 w 9147326"/>
              <a:gd name="connsiteY571" fmla="*/ 5243194 h 6857999"/>
              <a:gd name="connsiteX572" fmla="*/ 2058910 w 9147326"/>
              <a:gd name="connsiteY572" fmla="*/ 5237797 h 6857999"/>
              <a:gd name="connsiteX573" fmla="*/ 2060181 w 9147326"/>
              <a:gd name="connsiteY573" fmla="*/ 5232399 h 6857999"/>
              <a:gd name="connsiteX574" fmla="*/ 2060817 w 9147326"/>
              <a:gd name="connsiteY574" fmla="*/ 5227002 h 6857999"/>
              <a:gd name="connsiteX575" fmla="*/ 2061452 w 9147326"/>
              <a:gd name="connsiteY575" fmla="*/ 5221287 h 6857999"/>
              <a:gd name="connsiteX576" fmla="*/ 2061770 w 9147326"/>
              <a:gd name="connsiteY576" fmla="*/ 5216207 h 6857999"/>
              <a:gd name="connsiteX577" fmla="*/ 2062406 w 9147326"/>
              <a:gd name="connsiteY577" fmla="*/ 5210492 h 6857999"/>
              <a:gd name="connsiteX578" fmla="*/ 2061770 w 9147326"/>
              <a:gd name="connsiteY578" fmla="*/ 5204777 h 6857999"/>
              <a:gd name="connsiteX579" fmla="*/ 2061452 w 9147326"/>
              <a:gd name="connsiteY579" fmla="*/ 5199379 h 6857999"/>
              <a:gd name="connsiteX580" fmla="*/ 2060817 w 9147326"/>
              <a:gd name="connsiteY580" fmla="*/ 5193664 h 6857999"/>
              <a:gd name="connsiteX581" fmla="*/ 2060181 w 9147326"/>
              <a:gd name="connsiteY581" fmla="*/ 5188584 h 6857999"/>
              <a:gd name="connsiteX582" fmla="*/ 2058910 w 9147326"/>
              <a:gd name="connsiteY582" fmla="*/ 5182869 h 6857999"/>
              <a:gd name="connsiteX583" fmla="*/ 2057321 w 9147326"/>
              <a:gd name="connsiteY583" fmla="*/ 5177789 h 6857999"/>
              <a:gd name="connsiteX584" fmla="*/ 2055731 w 9147326"/>
              <a:gd name="connsiteY584" fmla="*/ 5172392 h 6857999"/>
              <a:gd name="connsiteX585" fmla="*/ 2053824 w 9147326"/>
              <a:gd name="connsiteY585" fmla="*/ 5167312 h 6857999"/>
              <a:gd name="connsiteX586" fmla="*/ 2051600 w 9147326"/>
              <a:gd name="connsiteY586" fmla="*/ 5161914 h 6857999"/>
              <a:gd name="connsiteX587" fmla="*/ 2048739 w 9147326"/>
              <a:gd name="connsiteY587" fmla="*/ 5156834 h 6857999"/>
              <a:gd name="connsiteX588" fmla="*/ 2046196 w 9147326"/>
              <a:gd name="connsiteY588" fmla="*/ 5152072 h 6857999"/>
              <a:gd name="connsiteX589" fmla="*/ 2043336 w 9147326"/>
              <a:gd name="connsiteY589" fmla="*/ 5146992 h 6857999"/>
              <a:gd name="connsiteX590" fmla="*/ 2039840 w 9147326"/>
              <a:gd name="connsiteY590" fmla="*/ 5142230 h 6857999"/>
              <a:gd name="connsiteX591" fmla="*/ 2036026 w 9147326"/>
              <a:gd name="connsiteY591" fmla="*/ 5137785 h 6857999"/>
              <a:gd name="connsiteX592" fmla="*/ 2032530 w 9147326"/>
              <a:gd name="connsiteY592" fmla="*/ 5133340 h 6857999"/>
              <a:gd name="connsiteX593" fmla="*/ 2028398 w 9147326"/>
              <a:gd name="connsiteY593" fmla="*/ 5129212 h 6857999"/>
              <a:gd name="connsiteX594" fmla="*/ 2024266 w 9147326"/>
              <a:gd name="connsiteY594" fmla="*/ 5125085 h 6857999"/>
              <a:gd name="connsiteX595" fmla="*/ 2019816 w 9147326"/>
              <a:gd name="connsiteY595" fmla="*/ 5120957 h 6857999"/>
              <a:gd name="connsiteX596" fmla="*/ 2015049 w 9147326"/>
              <a:gd name="connsiteY596" fmla="*/ 5117782 h 6857999"/>
              <a:gd name="connsiteX597" fmla="*/ 2010281 w 9147326"/>
              <a:gd name="connsiteY597" fmla="*/ 5114290 h 6857999"/>
              <a:gd name="connsiteX598" fmla="*/ 2005514 w 9147326"/>
              <a:gd name="connsiteY598" fmla="*/ 5111432 h 6857999"/>
              <a:gd name="connsiteX599" fmla="*/ 2000429 w 9147326"/>
              <a:gd name="connsiteY599" fmla="*/ 5108257 h 6857999"/>
              <a:gd name="connsiteX600" fmla="*/ 1995661 w 9147326"/>
              <a:gd name="connsiteY600" fmla="*/ 5106035 h 6857999"/>
              <a:gd name="connsiteX601" fmla="*/ 1990258 w 9147326"/>
              <a:gd name="connsiteY601" fmla="*/ 5103812 h 6857999"/>
              <a:gd name="connsiteX602" fmla="*/ 1985173 w 9147326"/>
              <a:gd name="connsiteY602" fmla="*/ 5101590 h 6857999"/>
              <a:gd name="connsiteX603" fmla="*/ 1979770 w 9147326"/>
              <a:gd name="connsiteY603" fmla="*/ 5100320 h 6857999"/>
              <a:gd name="connsiteX604" fmla="*/ 1974367 w 9147326"/>
              <a:gd name="connsiteY604" fmla="*/ 5098732 h 6857999"/>
              <a:gd name="connsiteX605" fmla="*/ 1968964 w 9147326"/>
              <a:gd name="connsiteY605" fmla="*/ 5097462 h 6857999"/>
              <a:gd name="connsiteX606" fmla="*/ 1963560 w 9147326"/>
              <a:gd name="connsiteY606" fmla="*/ 5096510 h 6857999"/>
              <a:gd name="connsiteX607" fmla="*/ 1958157 w 9147326"/>
              <a:gd name="connsiteY607" fmla="*/ 5095557 h 6857999"/>
              <a:gd name="connsiteX608" fmla="*/ 1952754 w 9147326"/>
              <a:gd name="connsiteY608" fmla="*/ 5095240 h 6857999"/>
              <a:gd name="connsiteX609" fmla="*/ 1947033 w 9147326"/>
              <a:gd name="connsiteY609" fmla="*/ 5095240 h 6857999"/>
              <a:gd name="connsiteX610" fmla="*/ 1941312 w 9147326"/>
              <a:gd name="connsiteY610" fmla="*/ 5095240 h 6857999"/>
              <a:gd name="connsiteX611" fmla="*/ 1935909 w 9147326"/>
              <a:gd name="connsiteY611" fmla="*/ 5095557 h 6857999"/>
              <a:gd name="connsiteX612" fmla="*/ 1930506 w 9147326"/>
              <a:gd name="connsiteY612" fmla="*/ 5096510 h 6857999"/>
              <a:gd name="connsiteX613" fmla="*/ 1925103 w 9147326"/>
              <a:gd name="connsiteY613" fmla="*/ 5097462 h 6857999"/>
              <a:gd name="connsiteX614" fmla="*/ 1919382 w 9147326"/>
              <a:gd name="connsiteY614" fmla="*/ 5098732 h 6857999"/>
              <a:gd name="connsiteX615" fmla="*/ 1914297 w 9147326"/>
              <a:gd name="connsiteY615" fmla="*/ 5100320 h 6857999"/>
              <a:gd name="connsiteX616" fmla="*/ 1908894 w 9147326"/>
              <a:gd name="connsiteY616" fmla="*/ 5101590 h 6857999"/>
              <a:gd name="connsiteX617" fmla="*/ 1903808 w 9147326"/>
              <a:gd name="connsiteY617" fmla="*/ 5103812 h 6857999"/>
              <a:gd name="connsiteX618" fmla="*/ 1898405 w 9147326"/>
              <a:gd name="connsiteY618" fmla="*/ 5106035 h 6857999"/>
              <a:gd name="connsiteX619" fmla="*/ 1893320 w 9147326"/>
              <a:gd name="connsiteY619" fmla="*/ 5108257 h 6857999"/>
              <a:gd name="connsiteX620" fmla="*/ 1888552 w 9147326"/>
              <a:gd name="connsiteY620" fmla="*/ 5111432 h 6857999"/>
              <a:gd name="connsiteX621" fmla="*/ 1883467 w 9147326"/>
              <a:gd name="connsiteY621" fmla="*/ 5114290 h 6857999"/>
              <a:gd name="connsiteX622" fmla="*/ 1878700 w 9147326"/>
              <a:gd name="connsiteY622" fmla="*/ 5117782 h 6857999"/>
              <a:gd name="connsiteX623" fmla="*/ 1874250 w 9147326"/>
              <a:gd name="connsiteY623" fmla="*/ 5120957 h 6857999"/>
              <a:gd name="connsiteX624" fmla="*/ 1869800 w 9147326"/>
              <a:gd name="connsiteY624" fmla="*/ 5125085 h 6857999"/>
              <a:gd name="connsiteX625" fmla="*/ 1865668 w 9147326"/>
              <a:gd name="connsiteY625" fmla="*/ 5129212 h 6857999"/>
              <a:gd name="connsiteX626" fmla="*/ 1760149 w 9147326"/>
              <a:gd name="connsiteY626" fmla="*/ 5234304 h 6857999"/>
              <a:gd name="connsiteX627" fmla="*/ 1755699 w 9147326"/>
              <a:gd name="connsiteY627" fmla="*/ 5238432 h 6857999"/>
              <a:gd name="connsiteX628" fmla="*/ 1751249 w 9147326"/>
              <a:gd name="connsiteY628" fmla="*/ 5242559 h 6857999"/>
              <a:gd name="connsiteX629" fmla="*/ 1746799 w 9147326"/>
              <a:gd name="connsiteY629" fmla="*/ 5245734 h 6857999"/>
              <a:gd name="connsiteX630" fmla="*/ 1741714 w 9147326"/>
              <a:gd name="connsiteY630" fmla="*/ 5249227 h 6857999"/>
              <a:gd name="connsiteX631" fmla="*/ 1736947 w 9147326"/>
              <a:gd name="connsiteY631" fmla="*/ 5252084 h 6857999"/>
              <a:gd name="connsiteX632" fmla="*/ 1732179 w 9147326"/>
              <a:gd name="connsiteY632" fmla="*/ 5255259 h 6857999"/>
              <a:gd name="connsiteX633" fmla="*/ 1726776 w 9147326"/>
              <a:gd name="connsiteY633" fmla="*/ 5257482 h 6857999"/>
              <a:gd name="connsiteX634" fmla="*/ 1722009 w 9147326"/>
              <a:gd name="connsiteY634" fmla="*/ 5259704 h 6857999"/>
              <a:gd name="connsiteX635" fmla="*/ 1716288 w 9147326"/>
              <a:gd name="connsiteY635" fmla="*/ 5261927 h 6857999"/>
              <a:gd name="connsiteX636" fmla="*/ 1711202 w 9147326"/>
              <a:gd name="connsiteY636" fmla="*/ 5263514 h 6857999"/>
              <a:gd name="connsiteX637" fmla="*/ 1706117 w 9147326"/>
              <a:gd name="connsiteY637" fmla="*/ 5264784 h 6857999"/>
              <a:gd name="connsiteX638" fmla="*/ 1700396 w 9147326"/>
              <a:gd name="connsiteY638" fmla="*/ 5266054 h 6857999"/>
              <a:gd name="connsiteX639" fmla="*/ 1695311 w 9147326"/>
              <a:gd name="connsiteY639" fmla="*/ 5267007 h 6857999"/>
              <a:gd name="connsiteX640" fmla="*/ 1689590 w 9147326"/>
              <a:gd name="connsiteY640" fmla="*/ 5267642 h 6857999"/>
              <a:gd name="connsiteX641" fmla="*/ 1683869 w 9147326"/>
              <a:gd name="connsiteY641" fmla="*/ 5268277 h 6857999"/>
              <a:gd name="connsiteX642" fmla="*/ 1678466 w 9147326"/>
              <a:gd name="connsiteY642" fmla="*/ 5268277 h 6857999"/>
              <a:gd name="connsiteX643" fmla="*/ 1673063 w 9147326"/>
              <a:gd name="connsiteY643" fmla="*/ 5268277 h 6857999"/>
              <a:gd name="connsiteX644" fmla="*/ 1667660 w 9147326"/>
              <a:gd name="connsiteY644" fmla="*/ 5267642 h 6857999"/>
              <a:gd name="connsiteX645" fmla="*/ 1661939 w 9147326"/>
              <a:gd name="connsiteY645" fmla="*/ 5267007 h 6857999"/>
              <a:gd name="connsiteX646" fmla="*/ 1656218 w 9147326"/>
              <a:gd name="connsiteY646" fmla="*/ 5266054 h 6857999"/>
              <a:gd name="connsiteX647" fmla="*/ 1651132 w 9147326"/>
              <a:gd name="connsiteY647" fmla="*/ 5264784 h 6857999"/>
              <a:gd name="connsiteX648" fmla="*/ 1645412 w 9147326"/>
              <a:gd name="connsiteY648" fmla="*/ 5263514 h 6857999"/>
              <a:gd name="connsiteX649" fmla="*/ 1640326 w 9147326"/>
              <a:gd name="connsiteY649" fmla="*/ 5261927 h 6857999"/>
              <a:gd name="connsiteX650" fmla="*/ 1635241 w 9147326"/>
              <a:gd name="connsiteY650" fmla="*/ 5259704 h 6857999"/>
              <a:gd name="connsiteX651" fmla="*/ 1629838 w 9147326"/>
              <a:gd name="connsiteY651" fmla="*/ 5257482 h 6857999"/>
              <a:gd name="connsiteX652" fmla="*/ 1625070 w 9147326"/>
              <a:gd name="connsiteY652" fmla="*/ 5255259 h 6857999"/>
              <a:gd name="connsiteX653" fmla="*/ 1619667 w 9147326"/>
              <a:gd name="connsiteY653" fmla="*/ 5252084 h 6857999"/>
              <a:gd name="connsiteX654" fmla="*/ 1614900 w 9147326"/>
              <a:gd name="connsiteY654" fmla="*/ 5249227 h 6857999"/>
              <a:gd name="connsiteX655" fmla="*/ 1610450 w 9147326"/>
              <a:gd name="connsiteY655" fmla="*/ 5245734 h 6857999"/>
              <a:gd name="connsiteX656" fmla="*/ 1605683 w 9147326"/>
              <a:gd name="connsiteY656" fmla="*/ 5242559 h 6857999"/>
              <a:gd name="connsiteX657" fmla="*/ 1601551 w 9147326"/>
              <a:gd name="connsiteY657" fmla="*/ 5238432 h 6857999"/>
              <a:gd name="connsiteX658" fmla="*/ 1597101 w 9147326"/>
              <a:gd name="connsiteY658" fmla="*/ 5234304 h 6857999"/>
              <a:gd name="connsiteX659" fmla="*/ 1592969 w 9147326"/>
              <a:gd name="connsiteY659" fmla="*/ 5230177 h 6857999"/>
              <a:gd name="connsiteX660" fmla="*/ 1589155 w 9147326"/>
              <a:gd name="connsiteY660" fmla="*/ 5225732 h 6857999"/>
              <a:gd name="connsiteX661" fmla="*/ 1585342 w 9147326"/>
              <a:gd name="connsiteY661" fmla="*/ 5221287 h 6857999"/>
              <a:gd name="connsiteX662" fmla="*/ 1582163 w 9147326"/>
              <a:gd name="connsiteY662" fmla="*/ 5216524 h 6857999"/>
              <a:gd name="connsiteX663" fmla="*/ 1578985 w 9147326"/>
              <a:gd name="connsiteY663" fmla="*/ 5211444 h 6857999"/>
              <a:gd name="connsiteX664" fmla="*/ 1576442 w 9147326"/>
              <a:gd name="connsiteY664" fmla="*/ 5206682 h 6857999"/>
              <a:gd name="connsiteX665" fmla="*/ 1573900 w 9147326"/>
              <a:gd name="connsiteY665" fmla="*/ 5201602 h 6857999"/>
              <a:gd name="connsiteX666" fmla="*/ 1571675 w 9147326"/>
              <a:gd name="connsiteY666" fmla="*/ 5196204 h 6857999"/>
              <a:gd name="connsiteX667" fmla="*/ 1569768 w 9147326"/>
              <a:gd name="connsiteY667" fmla="*/ 5191124 h 6857999"/>
              <a:gd name="connsiteX668" fmla="*/ 1567861 w 9147326"/>
              <a:gd name="connsiteY668" fmla="*/ 5186044 h 6857999"/>
              <a:gd name="connsiteX669" fmla="*/ 1566589 w 9147326"/>
              <a:gd name="connsiteY669" fmla="*/ 5180647 h 6857999"/>
              <a:gd name="connsiteX670" fmla="*/ 1565318 w 9147326"/>
              <a:gd name="connsiteY670" fmla="*/ 5174932 h 6857999"/>
              <a:gd name="connsiteX671" fmla="*/ 1564682 w 9147326"/>
              <a:gd name="connsiteY671" fmla="*/ 5169534 h 6857999"/>
              <a:gd name="connsiteX672" fmla="*/ 1563729 w 9147326"/>
              <a:gd name="connsiteY672" fmla="*/ 5164137 h 6857999"/>
              <a:gd name="connsiteX673" fmla="*/ 1563411 w 9147326"/>
              <a:gd name="connsiteY673" fmla="*/ 5158739 h 6857999"/>
              <a:gd name="connsiteX674" fmla="*/ 1563411 w 9147326"/>
              <a:gd name="connsiteY674" fmla="*/ 5153024 h 6857999"/>
              <a:gd name="connsiteX675" fmla="*/ 1563411 w 9147326"/>
              <a:gd name="connsiteY675" fmla="*/ 5147627 h 6857999"/>
              <a:gd name="connsiteX676" fmla="*/ 1563729 w 9147326"/>
              <a:gd name="connsiteY676" fmla="*/ 5142230 h 6857999"/>
              <a:gd name="connsiteX677" fmla="*/ 1564682 w 9147326"/>
              <a:gd name="connsiteY677" fmla="*/ 5136832 h 6857999"/>
              <a:gd name="connsiteX678" fmla="*/ 1565318 w 9147326"/>
              <a:gd name="connsiteY678" fmla="*/ 5131117 h 6857999"/>
              <a:gd name="connsiteX679" fmla="*/ 1566589 w 9147326"/>
              <a:gd name="connsiteY679" fmla="*/ 5126037 h 6857999"/>
              <a:gd name="connsiteX680" fmla="*/ 1567861 w 9147326"/>
              <a:gd name="connsiteY680" fmla="*/ 5120322 h 6857999"/>
              <a:gd name="connsiteX681" fmla="*/ 1569768 w 9147326"/>
              <a:gd name="connsiteY681" fmla="*/ 5115242 h 6857999"/>
              <a:gd name="connsiteX682" fmla="*/ 1571675 w 9147326"/>
              <a:gd name="connsiteY682" fmla="*/ 5109845 h 6857999"/>
              <a:gd name="connsiteX683" fmla="*/ 1573900 w 9147326"/>
              <a:gd name="connsiteY683" fmla="*/ 5104765 h 6857999"/>
              <a:gd name="connsiteX684" fmla="*/ 1576442 w 9147326"/>
              <a:gd name="connsiteY684" fmla="*/ 5099685 h 6857999"/>
              <a:gd name="connsiteX685" fmla="*/ 1578985 w 9147326"/>
              <a:gd name="connsiteY685" fmla="*/ 5094605 h 6857999"/>
              <a:gd name="connsiteX686" fmla="*/ 1582163 w 9147326"/>
              <a:gd name="connsiteY686" fmla="*/ 5089842 h 6857999"/>
              <a:gd name="connsiteX687" fmla="*/ 1585342 w 9147326"/>
              <a:gd name="connsiteY687" fmla="*/ 5085397 h 6857999"/>
              <a:gd name="connsiteX688" fmla="*/ 1589155 w 9147326"/>
              <a:gd name="connsiteY688" fmla="*/ 5080317 h 6857999"/>
              <a:gd name="connsiteX689" fmla="*/ 1592969 w 9147326"/>
              <a:gd name="connsiteY689" fmla="*/ 5075872 h 6857999"/>
              <a:gd name="connsiteX690" fmla="*/ 1597101 w 9147326"/>
              <a:gd name="connsiteY690" fmla="*/ 5071745 h 6857999"/>
              <a:gd name="connsiteX691" fmla="*/ 2266136 w 9147326"/>
              <a:gd name="connsiteY691" fmla="*/ 4403725 h 6857999"/>
              <a:gd name="connsiteX692" fmla="*/ 2270267 w 9147326"/>
              <a:gd name="connsiteY692" fmla="*/ 4399280 h 6857999"/>
              <a:gd name="connsiteX693" fmla="*/ 2273764 w 9147326"/>
              <a:gd name="connsiteY693" fmla="*/ 4394835 h 6857999"/>
              <a:gd name="connsiteX694" fmla="*/ 2277578 w 9147326"/>
              <a:gd name="connsiteY694" fmla="*/ 4390390 h 6857999"/>
              <a:gd name="connsiteX695" fmla="*/ 2281074 w 9147326"/>
              <a:gd name="connsiteY695" fmla="*/ 4385310 h 6857999"/>
              <a:gd name="connsiteX696" fmla="*/ 2283934 w 9147326"/>
              <a:gd name="connsiteY696" fmla="*/ 4380547 h 6857999"/>
              <a:gd name="connsiteX697" fmla="*/ 2286477 w 9147326"/>
              <a:gd name="connsiteY697" fmla="*/ 4375785 h 6857999"/>
              <a:gd name="connsiteX698" fmla="*/ 2289019 w 9147326"/>
              <a:gd name="connsiteY698" fmla="*/ 4371022 h 6857999"/>
              <a:gd name="connsiteX699" fmla="*/ 2291244 w 9147326"/>
              <a:gd name="connsiteY699" fmla="*/ 4365625 h 6857999"/>
              <a:gd name="connsiteX700" fmla="*/ 2293151 w 9147326"/>
              <a:gd name="connsiteY700" fmla="*/ 4360545 h 6857999"/>
              <a:gd name="connsiteX701" fmla="*/ 2295058 w 9147326"/>
              <a:gd name="connsiteY701" fmla="*/ 4354830 h 6857999"/>
              <a:gd name="connsiteX702" fmla="*/ 2296647 w 9147326"/>
              <a:gd name="connsiteY702" fmla="*/ 4349750 h 6857999"/>
              <a:gd name="connsiteX703" fmla="*/ 2297601 w 9147326"/>
              <a:gd name="connsiteY703" fmla="*/ 4344352 h 6857999"/>
              <a:gd name="connsiteX704" fmla="*/ 2298554 w 9147326"/>
              <a:gd name="connsiteY704" fmla="*/ 4338955 h 6857999"/>
              <a:gd name="connsiteX705" fmla="*/ 2299190 w 9147326"/>
              <a:gd name="connsiteY705" fmla="*/ 4333240 h 6857999"/>
              <a:gd name="connsiteX706" fmla="*/ 2299508 w 9147326"/>
              <a:gd name="connsiteY706" fmla="*/ 4327525 h 6857999"/>
              <a:gd name="connsiteX707" fmla="*/ 2299508 w 9147326"/>
              <a:gd name="connsiteY707" fmla="*/ 4322445 h 6857999"/>
              <a:gd name="connsiteX708" fmla="*/ 2299508 w 9147326"/>
              <a:gd name="connsiteY708" fmla="*/ 4316730 h 6857999"/>
              <a:gd name="connsiteX709" fmla="*/ 2299190 w 9147326"/>
              <a:gd name="connsiteY709" fmla="*/ 4311332 h 6857999"/>
              <a:gd name="connsiteX710" fmla="*/ 2298554 w 9147326"/>
              <a:gd name="connsiteY710" fmla="*/ 4305617 h 6857999"/>
              <a:gd name="connsiteX711" fmla="*/ 2297601 w 9147326"/>
              <a:gd name="connsiteY711" fmla="*/ 4300537 h 6857999"/>
              <a:gd name="connsiteX712" fmla="*/ 2296647 w 9147326"/>
              <a:gd name="connsiteY712" fmla="*/ 4294822 h 6857999"/>
              <a:gd name="connsiteX713" fmla="*/ 2295058 w 9147326"/>
              <a:gd name="connsiteY713" fmla="*/ 4289742 h 6857999"/>
              <a:gd name="connsiteX714" fmla="*/ 2293151 w 9147326"/>
              <a:gd name="connsiteY714" fmla="*/ 4284027 h 6857999"/>
              <a:gd name="connsiteX715" fmla="*/ 2291244 w 9147326"/>
              <a:gd name="connsiteY715" fmla="*/ 4278947 h 6857999"/>
              <a:gd name="connsiteX716" fmla="*/ 2289019 w 9147326"/>
              <a:gd name="connsiteY716" fmla="*/ 4273867 h 6857999"/>
              <a:gd name="connsiteX717" fmla="*/ 2286477 w 9147326"/>
              <a:gd name="connsiteY717" fmla="*/ 4268787 h 6857999"/>
              <a:gd name="connsiteX718" fmla="*/ 2283934 w 9147326"/>
              <a:gd name="connsiteY718" fmla="*/ 4264025 h 6857999"/>
              <a:gd name="connsiteX719" fmla="*/ 2281074 w 9147326"/>
              <a:gd name="connsiteY719" fmla="*/ 4258945 h 6857999"/>
              <a:gd name="connsiteX720" fmla="*/ 2277578 w 9147326"/>
              <a:gd name="connsiteY720" fmla="*/ 4254182 h 6857999"/>
              <a:gd name="connsiteX721" fmla="*/ 2273764 w 9147326"/>
              <a:gd name="connsiteY721" fmla="*/ 4249737 h 6857999"/>
              <a:gd name="connsiteX722" fmla="*/ 2270267 w 9147326"/>
              <a:gd name="connsiteY722" fmla="*/ 4245292 h 6857999"/>
              <a:gd name="connsiteX723" fmla="*/ 2266136 w 9147326"/>
              <a:gd name="connsiteY723" fmla="*/ 4240847 h 6857999"/>
              <a:gd name="connsiteX724" fmla="*/ 2262004 w 9147326"/>
              <a:gd name="connsiteY724" fmla="*/ 4236720 h 6857999"/>
              <a:gd name="connsiteX725" fmla="*/ 2257554 w 9147326"/>
              <a:gd name="connsiteY725" fmla="*/ 4232910 h 6857999"/>
              <a:gd name="connsiteX726" fmla="*/ 2252469 w 9147326"/>
              <a:gd name="connsiteY726" fmla="*/ 4229735 h 6857999"/>
              <a:gd name="connsiteX727" fmla="*/ 2248019 w 9147326"/>
              <a:gd name="connsiteY727" fmla="*/ 4226242 h 6857999"/>
              <a:gd name="connsiteX728" fmla="*/ 2243252 w 9147326"/>
              <a:gd name="connsiteY728" fmla="*/ 4223385 h 6857999"/>
              <a:gd name="connsiteX729" fmla="*/ 2238166 w 9147326"/>
              <a:gd name="connsiteY729" fmla="*/ 4220210 h 6857999"/>
              <a:gd name="connsiteX730" fmla="*/ 2233081 w 9147326"/>
              <a:gd name="connsiteY730" fmla="*/ 4217670 h 6857999"/>
              <a:gd name="connsiteX731" fmla="*/ 2227996 w 9147326"/>
              <a:gd name="connsiteY731" fmla="*/ 4215447 h 6857999"/>
              <a:gd name="connsiteX732" fmla="*/ 2222593 w 9147326"/>
              <a:gd name="connsiteY732" fmla="*/ 4213542 h 6857999"/>
              <a:gd name="connsiteX733" fmla="*/ 2217507 w 9147326"/>
              <a:gd name="connsiteY733" fmla="*/ 4212272 h 6857999"/>
              <a:gd name="connsiteX734" fmla="*/ 2211787 w 9147326"/>
              <a:gd name="connsiteY734" fmla="*/ 4210685 h 6857999"/>
              <a:gd name="connsiteX735" fmla="*/ 2206701 w 9147326"/>
              <a:gd name="connsiteY735" fmla="*/ 4209097 h 6857999"/>
              <a:gd name="connsiteX736" fmla="*/ 2200980 w 9147326"/>
              <a:gd name="connsiteY736" fmla="*/ 4208462 h 6857999"/>
              <a:gd name="connsiteX737" fmla="*/ 2195577 w 9147326"/>
              <a:gd name="connsiteY737" fmla="*/ 4207510 h 6857999"/>
              <a:gd name="connsiteX738" fmla="*/ 2190174 w 9147326"/>
              <a:gd name="connsiteY738" fmla="*/ 4207192 h 6857999"/>
              <a:gd name="connsiteX739" fmla="*/ 2184771 w 9147326"/>
              <a:gd name="connsiteY739" fmla="*/ 4207192 h 6857999"/>
              <a:gd name="connsiteX740" fmla="*/ 2179050 w 9147326"/>
              <a:gd name="connsiteY740" fmla="*/ 4207192 h 6857999"/>
              <a:gd name="connsiteX741" fmla="*/ 2173329 w 9147326"/>
              <a:gd name="connsiteY741" fmla="*/ 4207510 h 6857999"/>
              <a:gd name="connsiteX742" fmla="*/ 2167926 w 9147326"/>
              <a:gd name="connsiteY742" fmla="*/ 4208462 h 6857999"/>
              <a:gd name="connsiteX743" fmla="*/ 2162523 w 9147326"/>
              <a:gd name="connsiteY743" fmla="*/ 4209097 h 6857999"/>
              <a:gd name="connsiteX744" fmla="*/ 2157120 w 9147326"/>
              <a:gd name="connsiteY744" fmla="*/ 4210685 h 6857999"/>
              <a:gd name="connsiteX745" fmla="*/ 2151716 w 9147326"/>
              <a:gd name="connsiteY745" fmla="*/ 4212272 h 6857999"/>
              <a:gd name="connsiteX746" fmla="*/ 2146631 w 9147326"/>
              <a:gd name="connsiteY746" fmla="*/ 4213542 h 6857999"/>
              <a:gd name="connsiteX747" fmla="*/ 2141546 w 9147326"/>
              <a:gd name="connsiteY747" fmla="*/ 4215447 h 6857999"/>
              <a:gd name="connsiteX748" fmla="*/ 2136143 w 9147326"/>
              <a:gd name="connsiteY748" fmla="*/ 4217670 h 6857999"/>
              <a:gd name="connsiteX749" fmla="*/ 2131057 w 9147326"/>
              <a:gd name="connsiteY749" fmla="*/ 4220210 h 6857999"/>
              <a:gd name="connsiteX750" fmla="*/ 2125972 w 9147326"/>
              <a:gd name="connsiteY750" fmla="*/ 4223385 h 6857999"/>
              <a:gd name="connsiteX751" fmla="*/ 2121205 w 9147326"/>
              <a:gd name="connsiteY751" fmla="*/ 4226242 h 6857999"/>
              <a:gd name="connsiteX752" fmla="*/ 2116437 w 9147326"/>
              <a:gd name="connsiteY752" fmla="*/ 4229735 h 6857999"/>
              <a:gd name="connsiteX753" fmla="*/ 2111988 w 9147326"/>
              <a:gd name="connsiteY753" fmla="*/ 4232910 h 6857999"/>
              <a:gd name="connsiteX754" fmla="*/ 2107538 w 9147326"/>
              <a:gd name="connsiteY754" fmla="*/ 4236720 h 6857999"/>
              <a:gd name="connsiteX755" fmla="*/ 2103088 w 9147326"/>
              <a:gd name="connsiteY755" fmla="*/ 4240847 h 6857999"/>
              <a:gd name="connsiteX756" fmla="*/ 2015049 w 9147326"/>
              <a:gd name="connsiteY756" fmla="*/ 4329112 h 6857999"/>
              <a:gd name="connsiteX757" fmla="*/ 1915250 w 9147326"/>
              <a:gd name="connsiteY757" fmla="*/ 4428172 h 6857999"/>
              <a:gd name="connsiteX758" fmla="*/ 1911118 w 9147326"/>
              <a:gd name="connsiteY758" fmla="*/ 4432300 h 6857999"/>
              <a:gd name="connsiteX759" fmla="*/ 1906668 w 9147326"/>
              <a:gd name="connsiteY759" fmla="*/ 4436110 h 6857999"/>
              <a:gd name="connsiteX760" fmla="*/ 1902219 w 9147326"/>
              <a:gd name="connsiteY760" fmla="*/ 4439920 h 6857999"/>
              <a:gd name="connsiteX761" fmla="*/ 1897452 w 9147326"/>
              <a:gd name="connsiteY761" fmla="*/ 4443095 h 6857999"/>
              <a:gd name="connsiteX762" fmla="*/ 1892684 w 9147326"/>
              <a:gd name="connsiteY762" fmla="*/ 4446270 h 6857999"/>
              <a:gd name="connsiteX763" fmla="*/ 1887599 w 9147326"/>
              <a:gd name="connsiteY763" fmla="*/ 4448810 h 6857999"/>
              <a:gd name="connsiteX764" fmla="*/ 1882514 w 9147326"/>
              <a:gd name="connsiteY764" fmla="*/ 4451350 h 6857999"/>
              <a:gd name="connsiteX765" fmla="*/ 1877110 w 9147326"/>
              <a:gd name="connsiteY765" fmla="*/ 4453572 h 6857999"/>
              <a:gd name="connsiteX766" fmla="*/ 1872025 w 9147326"/>
              <a:gd name="connsiteY766" fmla="*/ 4455477 h 6857999"/>
              <a:gd name="connsiteX767" fmla="*/ 1866940 w 9147326"/>
              <a:gd name="connsiteY767" fmla="*/ 4457382 h 6857999"/>
              <a:gd name="connsiteX768" fmla="*/ 1861536 w 9147326"/>
              <a:gd name="connsiteY768" fmla="*/ 4458970 h 6857999"/>
              <a:gd name="connsiteX769" fmla="*/ 1855815 w 9147326"/>
              <a:gd name="connsiteY769" fmla="*/ 4459922 h 6857999"/>
              <a:gd name="connsiteX770" fmla="*/ 1850412 w 9147326"/>
              <a:gd name="connsiteY770" fmla="*/ 4460557 h 6857999"/>
              <a:gd name="connsiteX771" fmla="*/ 1845009 w 9147326"/>
              <a:gd name="connsiteY771" fmla="*/ 4461510 h 6857999"/>
              <a:gd name="connsiteX772" fmla="*/ 1839606 w 9147326"/>
              <a:gd name="connsiteY772" fmla="*/ 4461827 h 6857999"/>
              <a:gd name="connsiteX773" fmla="*/ 1833885 w 9147326"/>
              <a:gd name="connsiteY773" fmla="*/ 4462145 h 6857999"/>
              <a:gd name="connsiteX774" fmla="*/ 1828482 w 9147326"/>
              <a:gd name="connsiteY774" fmla="*/ 4461827 h 6857999"/>
              <a:gd name="connsiteX775" fmla="*/ 1823079 w 9147326"/>
              <a:gd name="connsiteY775" fmla="*/ 4461510 h 6857999"/>
              <a:gd name="connsiteX776" fmla="*/ 1817676 w 9147326"/>
              <a:gd name="connsiteY776" fmla="*/ 4460557 h 6857999"/>
              <a:gd name="connsiteX777" fmla="*/ 1811955 w 9147326"/>
              <a:gd name="connsiteY777" fmla="*/ 4459922 h 6857999"/>
              <a:gd name="connsiteX778" fmla="*/ 1806870 w 9147326"/>
              <a:gd name="connsiteY778" fmla="*/ 4458970 h 6857999"/>
              <a:gd name="connsiteX779" fmla="*/ 1801149 w 9147326"/>
              <a:gd name="connsiteY779" fmla="*/ 4457382 h 6857999"/>
              <a:gd name="connsiteX780" fmla="*/ 1795745 w 9147326"/>
              <a:gd name="connsiteY780" fmla="*/ 4455477 h 6857999"/>
              <a:gd name="connsiteX781" fmla="*/ 1790660 w 9147326"/>
              <a:gd name="connsiteY781" fmla="*/ 4453572 h 6857999"/>
              <a:gd name="connsiteX782" fmla="*/ 1785575 w 9147326"/>
              <a:gd name="connsiteY782" fmla="*/ 4451350 h 6857999"/>
              <a:gd name="connsiteX783" fmla="*/ 1780490 w 9147326"/>
              <a:gd name="connsiteY783" fmla="*/ 4448810 h 6857999"/>
              <a:gd name="connsiteX784" fmla="*/ 1775404 w 9147326"/>
              <a:gd name="connsiteY784" fmla="*/ 4446270 h 6857999"/>
              <a:gd name="connsiteX785" fmla="*/ 1770637 w 9147326"/>
              <a:gd name="connsiteY785" fmla="*/ 4443095 h 6857999"/>
              <a:gd name="connsiteX786" fmla="*/ 1766187 w 9147326"/>
              <a:gd name="connsiteY786" fmla="*/ 4439920 h 6857999"/>
              <a:gd name="connsiteX787" fmla="*/ 1761102 w 9147326"/>
              <a:gd name="connsiteY787" fmla="*/ 4436110 h 6857999"/>
              <a:gd name="connsiteX788" fmla="*/ 1756652 w 9147326"/>
              <a:gd name="connsiteY788" fmla="*/ 4432300 h 6857999"/>
              <a:gd name="connsiteX789" fmla="*/ 1752520 w 9147326"/>
              <a:gd name="connsiteY789" fmla="*/ 4428172 h 6857999"/>
              <a:gd name="connsiteX790" fmla="*/ 1746164 w 9147326"/>
              <a:gd name="connsiteY790" fmla="*/ 4421187 h 6857999"/>
              <a:gd name="connsiteX791" fmla="*/ 1740443 w 9147326"/>
              <a:gd name="connsiteY791" fmla="*/ 4414202 h 6857999"/>
              <a:gd name="connsiteX792" fmla="*/ 1735358 w 9147326"/>
              <a:gd name="connsiteY792" fmla="*/ 4406265 h 6857999"/>
              <a:gd name="connsiteX793" fmla="*/ 1730908 w 9147326"/>
              <a:gd name="connsiteY793" fmla="*/ 4398327 h 6857999"/>
              <a:gd name="connsiteX794" fmla="*/ 1727094 w 9147326"/>
              <a:gd name="connsiteY794" fmla="*/ 4389755 h 6857999"/>
              <a:gd name="connsiteX795" fmla="*/ 1724234 w 9147326"/>
              <a:gd name="connsiteY795" fmla="*/ 4381817 h 6857999"/>
              <a:gd name="connsiteX796" fmla="*/ 1722009 w 9147326"/>
              <a:gd name="connsiteY796" fmla="*/ 4373245 h 6857999"/>
              <a:gd name="connsiteX797" fmla="*/ 1720420 w 9147326"/>
              <a:gd name="connsiteY797" fmla="*/ 4364037 h 6857999"/>
              <a:gd name="connsiteX798" fmla="*/ 1719466 w 9147326"/>
              <a:gd name="connsiteY798" fmla="*/ 4355147 h 6857999"/>
              <a:gd name="connsiteX799" fmla="*/ 1719148 w 9147326"/>
              <a:gd name="connsiteY799" fmla="*/ 4346575 h 6857999"/>
              <a:gd name="connsiteX800" fmla="*/ 1719784 w 9147326"/>
              <a:gd name="connsiteY800" fmla="*/ 4337685 h 6857999"/>
              <a:gd name="connsiteX801" fmla="*/ 1721055 w 9147326"/>
              <a:gd name="connsiteY801" fmla="*/ 4328795 h 6857999"/>
              <a:gd name="connsiteX802" fmla="*/ 1722326 w 9147326"/>
              <a:gd name="connsiteY802" fmla="*/ 4320222 h 6857999"/>
              <a:gd name="connsiteX803" fmla="*/ 1724869 w 9147326"/>
              <a:gd name="connsiteY803" fmla="*/ 4311332 h 6857999"/>
              <a:gd name="connsiteX804" fmla="*/ 1728048 w 9147326"/>
              <a:gd name="connsiteY804" fmla="*/ 4303077 h 6857999"/>
              <a:gd name="connsiteX805" fmla="*/ 1732179 w 9147326"/>
              <a:gd name="connsiteY805" fmla="*/ 4294822 h 6857999"/>
              <a:gd name="connsiteX806" fmla="*/ 2001382 w 9147326"/>
              <a:gd name="connsiteY806" fmla="*/ 4025900 h 6857999"/>
              <a:gd name="connsiteX807" fmla="*/ 2005196 w 9147326"/>
              <a:gd name="connsiteY807" fmla="*/ 4021455 h 6857999"/>
              <a:gd name="connsiteX808" fmla="*/ 2009328 w 9147326"/>
              <a:gd name="connsiteY808" fmla="*/ 4017010 h 6857999"/>
              <a:gd name="connsiteX809" fmla="*/ 2012824 w 9147326"/>
              <a:gd name="connsiteY809" fmla="*/ 4012247 h 6857999"/>
              <a:gd name="connsiteX810" fmla="*/ 2016002 w 9147326"/>
              <a:gd name="connsiteY810" fmla="*/ 4007485 h 6857999"/>
              <a:gd name="connsiteX811" fmla="*/ 2018863 w 9147326"/>
              <a:gd name="connsiteY811" fmla="*/ 4002722 h 6857999"/>
              <a:gd name="connsiteX812" fmla="*/ 2022041 w 9147326"/>
              <a:gd name="connsiteY812" fmla="*/ 3997960 h 6857999"/>
              <a:gd name="connsiteX813" fmla="*/ 2024266 w 9147326"/>
              <a:gd name="connsiteY813" fmla="*/ 3992880 h 6857999"/>
              <a:gd name="connsiteX814" fmla="*/ 2026491 w 9147326"/>
              <a:gd name="connsiteY814" fmla="*/ 3987800 h 6857999"/>
              <a:gd name="connsiteX815" fmla="*/ 2028716 w 9147326"/>
              <a:gd name="connsiteY815" fmla="*/ 3982720 h 6857999"/>
              <a:gd name="connsiteX816" fmla="*/ 2030305 w 9147326"/>
              <a:gd name="connsiteY816" fmla="*/ 3977005 h 6857999"/>
              <a:gd name="connsiteX817" fmla="*/ 2031576 w 9147326"/>
              <a:gd name="connsiteY817" fmla="*/ 3971925 h 6857999"/>
              <a:gd name="connsiteX818" fmla="*/ 2032848 w 9147326"/>
              <a:gd name="connsiteY818" fmla="*/ 3966527 h 6857999"/>
              <a:gd name="connsiteX819" fmla="*/ 2033801 w 9147326"/>
              <a:gd name="connsiteY819" fmla="*/ 3960812 h 6857999"/>
              <a:gd name="connsiteX820" fmla="*/ 2034754 w 9147326"/>
              <a:gd name="connsiteY820" fmla="*/ 3955415 h 6857999"/>
              <a:gd name="connsiteX821" fmla="*/ 2035072 w 9147326"/>
              <a:gd name="connsiteY821" fmla="*/ 3949700 h 6857999"/>
              <a:gd name="connsiteX822" fmla="*/ 2035072 w 9147326"/>
              <a:gd name="connsiteY822" fmla="*/ 3944620 h 6857999"/>
              <a:gd name="connsiteX823" fmla="*/ 2035072 w 9147326"/>
              <a:gd name="connsiteY823" fmla="*/ 3938905 h 6857999"/>
              <a:gd name="connsiteX824" fmla="*/ 2034754 w 9147326"/>
              <a:gd name="connsiteY824" fmla="*/ 3933507 h 6857999"/>
              <a:gd name="connsiteX825" fmla="*/ 2033801 w 9147326"/>
              <a:gd name="connsiteY825" fmla="*/ 3927792 h 6857999"/>
              <a:gd name="connsiteX826" fmla="*/ 2032848 w 9147326"/>
              <a:gd name="connsiteY826" fmla="*/ 3922712 h 6857999"/>
              <a:gd name="connsiteX827" fmla="*/ 2031576 w 9147326"/>
              <a:gd name="connsiteY827" fmla="*/ 3916997 h 6857999"/>
              <a:gd name="connsiteX828" fmla="*/ 2030305 w 9147326"/>
              <a:gd name="connsiteY828" fmla="*/ 3911917 h 6857999"/>
              <a:gd name="connsiteX829" fmla="*/ 2028716 w 9147326"/>
              <a:gd name="connsiteY829" fmla="*/ 3906202 h 6857999"/>
              <a:gd name="connsiteX830" fmla="*/ 2026491 w 9147326"/>
              <a:gd name="connsiteY830" fmla="*/ 3901122 h 6857999"/>
              <a:gd name="connsiteX831" fmla="*/ 2024266 w 9147326"/>
              <a:gd name="connsiteY831" fmla="*/ 3896042 h 6857999"/>
              <a:gd name="connsiteX832" fmla="*/ 2022041 w 9147326"/>
              <a:gd name="connsiteY832" fmla="*/ 3890962 h 6857999"/>
              <a:gd name="connsiteX833" fmla="*/ 2018863 w 9147326"/>
              <a:gd name="connsiteY833" fmla="*/ 3886200 h 6857999"/>
              <a:gd name="connsiteX834" fmla="*/ 2016002 w 9147326"/>
              <a:gd name="connsiteY834" fmla="*/ 3881120 h 6857999"/>
              <a:gd name="connsiteX835" fmla="*/ 2012824 w 9147326"/>
              <a:gd name="connsiteY835" fmla="*/ 3876357 h 6857999"/>
              <a:gd name="connsiteX836" fmla="*/ 2009328 w 9147326"/>
              <a:gd name="connsiteY836" fmla="*/ 3871912 h 6857999"/>
              <a:gd name="connsiteX837" fmla="*/ 2005196 w 9147326"/>
              <a:gd name="connsiteY837" fmla="*/ 3867467 h 6857999"/>
              <a:gd name="connsiteX838" fmla="*/ 2001382 w 9147326"/>
              <a:gd name="connsiteY838" fmla="*/ 3863022 h 6857999"/>
              <a:gd name="connsiteX839" fmla="*/ 1996933 w 9147326"/>
              <a:gd name="connsiteY839" fmla="*/ 3858895 h 6857999"/>
              <a:gd name="connsiteX840" fmla="*/ 1992483 w 9147326"/>
              <a:gd name="connsiteY840" fmla="*/ 3855085 h 6857999"/>
              <a:gd name="connsiteX841" fmla="*/ 1988033 w 9147326"/>
              <a:gd name="connsiteY841" fmla="*/ 3851910 h 6857999"/>
              <a:gd name="connsiteX842" fmla="*/ 1983266 w 9147326"/>
              <a:gd name="connsiteY842" fmla="*/ 3848417 h 6857999"/>
              <a:gd name="connsiteX843" fmla="*/ 1978499 w 9147326"/>
              <a:gd name="connsiteY843" fmla="*/ 3845560 h 6857999"/>
              <a:gd name="connsiteX844" fmla="*/ 1973413 w 9147326"/>
              <a:gd name="connsiteY844" fmla="*/ 3842385 h 6857999"/>
              <a:gd name="connsiteX845" fmla="*/ 1968328 w 9147326"/>
              <a:gd name="connsiteY845" fmla="*/ 3839845 h 6857999"/>
              <a:gd name="connsiteX846" fmla="*/ 1962925 w 9147326"/>
              <a:gd name="connsiteY846" fmla="*/ 3837622 h 6857999"/>
              <a:gd name="connsiteX847" fmla="*/ 1957840 w 9147326"/>
              <a:gd name="connsiteY847" fmla="*/ 3835717 h 6857999"/>
              <a:gd name="connsiteX848" fmla="*/ 1952754 w 9147326"/>
              <a:gd name="connsiteY848" fmla="*/ 3834130 h 6857999"/>
              <a:gd name="connsiteX849" fmla="*/ 1947351 w 9147326"/>
              <a:gd name="connsiteY849" fmla="*/ 3832860 h 6857999"/>
              <a:gd name="connsiteX850" fmla="*/ 1941630 w 9147326"/>
              <a:gd name="connsiteY850" fmla="*/ 3831272 h 6857999"/>
              <a:gd name="connsiteX851" fmla="*/ 1936545 w 9147326"/>
              <a:gd name="connsiteY851" fmla="*/ 3830637 h 6857999"/>
              <a:gd name="connsiteX852" fmla="*/ 1930824 w 9147326"/>
              <a:gd name="connsiteY852" fmla="*/ 3829685 h 6857999"/>
              <a:gd name="connsiteX853" fmla="*/ 1925420 w 9147326"/>
              <a:gd name="connsiteY853" fmla="*/ 3829367 h 6857999"/>
              <a:gd name="connsiteX854" fmla="*/ 1919700 w 9147326"/>
              <a:gd name="connsiteY854" fmla="*/ 3829367 h 6857999"/>
              <a:gd name="connsiteX855" fmla="*/ 1914297 w 9147326"/>
              <a:gd name="connsiteY855" fmla="*/ 3829367 h 6857999"/>
              <a:gd name="connsiteX856" fmla="*/ 1908894 w 9147326"/>
              <a:gd name="connsiteY856" fmla="*/ 3829685 h 6857999"/>
              <a:gd name="connsiteX857" fmla="*/ 1903490 w 9147326"/>
              <a:gd name="connsiteY857" fmla="*/ 3830637 h 6857999"/>
              <a:gd name="connsiteX858" fmla="*/ 1897769 w 9147326"/>
              <a:gd name="connsiteY858" fmla="*/ 3831272 h 6857999"/>
              <a:gd name="connsiteX859" fmla="*/ 1892684 w 9147326"/>
              <a:gd name="connsiteY859" fmla="*/ 3832860 h 6857999"/>
              <a:gd name="connsiteX860" fmla="*/ 1886963 w 9147326"/>
              <a:gd name="connsiteY860" fmla="*/ 3834130 h 6857999"/>
              <a:gd name="connsiteX861" fmla="*/ 1881560 w 9147326"/>
              <a:gd name="connsiteY861" fmla="*/ 3835717 h 6857999"/>
              <a:gd name="connsiteX862" fmla="*/ 1876475 w 9147326"/>
              <a:gd name="connsiteY862" fmla="*/ 3837622 h 6857999"/>
              <a:gd name="connsiteX863" fmla="*/ 1871389 w 9147326"/>
              <a:gd name="connsiteY863" fmla="*/ 3839845 h 6857999"/>
              <a:gd name="connsiteX864" fmla="*/ 1866304 w 9147326"/>
              <a:gd name="connsiteY864" fmla="*/ 3842385 h 6857999"/>
              <a:gd name="connsiteX865" fmla="*/ 1861219 w 9147326"/>
              <a:gd name="connsiteY865" fmla="*/ 3845560 h 6857999"/>
              <a:gd name="connsiteX866" fmla="*/ 1856451 w 9147326"/>
              <a:gd name="connsiteY866" fmla="*/ 3848417 h 6857999"/>
              <a:gd name="connsiteX867" fmla="*/ 1852002 w 9147326"/>
              <a:gd name="connsiteY867" fmla="*/ 3851910 h 6857999"/>
              <a:gd name="connsiteX868" fmla="*/ 1846916 w 9147326"/>
              <a:gd name="connsiteY868" fmla="*/ 3855085 h 6857999"/>
              <a:gd name="connsiteX869" fmla="*/ 1842467 w 9147326"/>
              <a:gd name="connsiteY869" fmla="*/ 3858895 h 6857999"/>
              <a:gd name="connsiteX870" fmla="*/ 1838335 w 9147326"/>
              <a:gd name="connsiteY870" fmla="*/ 3863022 h 6857999"/>
              <a:gd name="connsiteX871" fmla="*/ 1271960 w 9147326"/>
              <a:gd name="connsiteY871" fmla="*/ 4428807 h 6857999"/>
              <a:gd name="connsiteX872" fmla="*/ 1267828 w 9147326"/>
              <a:gd name="connsiteY872" fmla="*/ 4432617 h 6857999"/>
              <a:gd name="connsiteX873" fmla="*/ 1263378 w 9147326"/>
              <a:gd name="connsiteY873" fmla="*/ 4436427 h 6857999"/>
              <a:gd name="connsiteX874" fmla="*/ 1258929 w 9147326"/>
              <a:gd name="connsiteY874" fmla="*/ 4440237 h 6857999"/>
              <a:gd name="connsiteX875" fmla="*/ 1254161 w 9147326"/>
              <a:gd name="connsiteY875" fmla="*/ 4443095 h 6857999"/>
              <a:gd name="connsiteX876" fmla="*/ 1249394 w 9147326"/>
              <a:gd name="connsiteY876" fmla="*/ 4446587 h 6857999"/>
              <a:gd name="connsiteX877" fmla="*/ 1244309 w 9147326"/>
              <a:gd name="connsiteY877" fmla="*/ 4449127 h 6857999"/>
              <a:gd name="connsiteX878" fmla="*/ 1239223 w 9147326"/>
              <a:gd name="connsiteY878" fmla="*/ 4451667 h 6857999"/>
              <a:gd name="connsiteX879" fmla="*/ 1234138 w 9147326"/>
              <a:gd name="connsiteY879" fmla="*/ 4453890 h 6857999"/>
              <a:gd name="connsiteX880" fmla="*/ 1228735 w 9147326"/>
              <a:gd name="connsiteY880" fmla="*/ 4455795 h 6857999"/>
              <a:gd name="connsiteX881" fmla="*/ 1223650 w 9147326"/>
              <a:gd name="connsiteY881" fmla="*/ 4457700 h 6857999"/>
              <a:gd name="connsiteX882" fmla="*/ 1218246 w 9147326"/>
              <a:gd name="connsiteY882" fmla="*/ 4458970 h 6857999"/>
              <a:gd name="connsiteX883" fmla="*/ 1212844 w 9147326"/>
              <a:gd name="connsiteY883" fmla="*/ 4460240 h 6857999"/>
              <a:gd name="connsiteX884" fmla="*/ 1207123 w 9147326"/>
              <a:gd name="connsiteY884" fmla="*/ 4461192 h 6857999"/>
              <a:gd name="connsiteX885" fmla="*/ 1202037 w 9147326"/>
              <a:gd name="connsiteY885" fmla="*/ 4461827 h 6857999"/>
              <a:gd name="connsiteX886" fmla="*/ 1196316 w 9147326"/>
              <a:gd name="connsiteY886" fmla="*/ 4462145 h 6857999"/>
              <a:gd name="connsiteX887" fmla="*/ 1190595 w 9147326"/>
              <a:gd name="connsiteY887" fmla="*/ 4462145 h 6857999"/>
              <a:gd name="connsiteX888" fmla="*/ 1185192 w 9147326"/>
              <a:gd name="connsiteY888" fmla="*/ 4462145 h 6857999"/>
              <a:gd name="connsiteX889" fmla="*/ 1179471 w 9147326"/>
              <a:gd name="connsiteY889" fmla="*/ 4461827 h 6857999"/>
              <a:gd name="connsiteX890" fmla="*/ 1174386 w 9147326"/>
              <a:gd name="connsiteY890" fmla="*/ 4461192 h 6857999"/>
              <a:gd name="connsiteX891" fmla="*/ 1168665 w 9147326"/>
              <a:gd name="connsiteY891" fmla="*/ 4460240 h 6857999"/>
              <a:gd name="connsiteX892" fmla="*/ 1163579 w 9147326"/>
              <a:gd name="connsiteY892" fmla="*/ 4458970 h 6857999"/>
              <a:gd name="connsiteX893" fmla="*/ 1157859 w 9147326"/>
              <a:gd name="connsiteY893" fmla="*/ 4457700 h 6857999"/>
              <a:gd name="connsiteX894" fmla="*/ 1152773 w 9147326"/>
              <a:gd name="connsiteY894" fmla="*/ 4455795 h 6857999"/>
              <a:gd name="connsiteX895" fmla="*/ 1147370 w 9147326"/>
              <a:gd name="connsiteY895" fmla="*/ 4453890 h 6857999"/>
              <a:gd name="connsiteX896" fmla="*/ 1142285 w 9147326"/>
              <a:gd name="connsiteY896" fmla="*/ 4451667 h 6857999"/>
              <a:gd name="connsiteX897" fmla="*/ 1136882 w 9147326"/>
              <a:gd name="connsiteY897" fmla="*/ 4449127 h 6857999"/>
              <a:gd name="connsiteX898" fmla="*/ 1132114 w 9147326"/>
              <a:gd name="connsiteY898" fmla="*/ 4446587 h 6857999"/>
              <a:gd name="connsiteX899" fmla="*/ 1127347 w 9147326"/>
              <a:gd name="connsiteY899" fmla="*/ 4443095 h 6857999"/>
              <a:gd name="connsiteX900" fmla="*/ 1122580 w 9147326"/>
              <a:gd name="connsiteY900" fmla="*/ 4440237 h 6857999"/>
              <a:gd name="connsiteX901" fmla="*/ 1117812 w 9147326"/>
              <a:gd name="connsiteY901" fmla="*/ 4436427 h 6857999"/>
              <a:gd name="connsiteX902" fmla="*/ 1113362 w 9147326"/>
              <a:gd name="connsiteY902" fmla="*/ 4432617 h 6857999"/>
              <a:gd name="connsiteX903" fmla="*/ 1109230 w 9147326"/>
              <a:gd name="connsiteY903" fmla="*/ 4428807 h 6857999"/>
              <a:gd name="connsiteX904" fmla="*/ 1105416 w 9147326"/>
              <a:gd name="connsiteY904" fmla="*/ 4424045 h 6857999"/>
              <a:gd name="connsiteX905" fmla="*/ 1101603 w 9147326"/>
              <a:gd name="connsiteY905" fmla="*/ 4419600 h 6857999"/>
              <a:gd name="connsiteX906" fmla="*/ 1097789 w 9147326"/>
              <a:gd name="connsiteY906" fmla="*/ 4415155 h 6857999"/>
              <a:gd name="connsiteX907" fmla="*/ 1094610 w 9147326"/>
              <a:gd name="connsiteY907" fmla="*/ 4410392 h 6857999"/>
              <a:gd name="connsiteX908" fmla="*/ 1091432 w 9147326"/>
              <a:gd name="connsiteY908" fmla="*/ 4405630 h 6857999"/>
              <a:gd name="connsiteX909" fmla="*/ 1088889 w 9147326"/>
              <a:gd name="connsiteY909" fmla="*/ 4400550 h 6857999"/>
              <a:gd name="connsiteX910" fmla="*/ 1086347 w 9147326"/>
              <a:gd name="connsiteY910" fmla="*/ 4395787 h 6857999"/>
              <a:gd name="connsiteX911" fmla="*/ 1084122 w 9147326"/>
              <a:gd name="connsiteY911" fmla="*/ 4390707 h 6857999"/>
              <a:gd name="connsiteX912" fmla="*/ 1082215 w 9147326"/>
              <a:gd name="connsiteY912" fmla="*/ 4385310 h 6857999"/>
              <a:gd name="connsiteX913" fmla="*/ 1080308 w 9147326"/>
              <a:gd name="connsiteY913" fmla="*/ 4379912 h 6857999"/>
              <a:gd name="connsiteX914" fmla="*/ 1078719 w 9147326"/>
              <a:gd name="connsiteY914" fmla="*/ 4374515 h 6857999"/>
              <a:gd name="connsiteX915" fmla="*/ 1077765 w 9147326"/>
              <a:gd name="connsiteY915" fmla="*/ 4369435 h 6857999"/>
              <a:gd name="connsiteX916" fmla="*/ 1076494 w 9147326"/>
              <a:gd name="connsiteY916" fmla="*/ 4363720 h 6857999"/>
              <a:gd name="connsiteX917" fmla="*/ 1076176 w 9147326"/>
              <a:gd name="connsiteY917" fmla="*/ 4358322 h 6857999"/>
              <a:gd name="connsiteX918" fmla="*/ 1075858 w 9147326"/>
              <a:gd name="connsiteY918" fmla="*/ 4352607 h 6857999"/>
              <a:gd name="connsiteX919" fmla="*/ 1075540 w 9147326"/>
              <a:gd name="connsiteY919" fmla="*/ 4347527 h 6857999"/>
              <a:gd name="connsiteX920" fmla="*/ 1075858 w 9147326"/>
              <a:gd name="connsiteY920" fmla="*/ 4341812 h 6857999"/>
              <a:gd name="connsiteX921" fmla="*/ 1076176 w 9147326"/>
              <a:gd name="connsiteY921" fmla="*/ 4336097 h 6857999"/>
              <a:gd name="connsiteX922" fmla="*/ 1076494 w 9147326"/>
              <a:gd name="connsiteY922" fmla="*/ 4330700 h 6857999"/>
              <a:gd name="connsiteX923" fmla="*/ 1077765 w 9147326"/>
              <a:gd name="connsiteY923" fmla="*/ 4325302 h 6857999"/>
              <a:gd name="connsiteX924" fmla="*/ 1078719 w 9147326"/>
              <a:gd name="connsiteY924" fmla="*/ 4319905 h 6857999"/>
              <a:gd name="connsiteX925" fmla="*/ 1080308 w 9147326"/>
              <a:gd name="connsiteY925" fmla="*/ 4314507 h 6857999"/>
              <a:gd name="connsiteX926" fmla="*/ 1082215 w 9147326"/>
              <a:gd name="connsiteY926" fmla="*/ 4309110 h 6857999"/>
              <a:gd name="connsiteX927" fmla="*/ 1084122 w 9147326"/>
              <a:gd name="connsiteY927" fmla="*/ 4303712 h 6857999"/>
              <a:gd name="connsiteX928" fmla="*/ 1086347 w 9147326"/>
              <a:gd name="connsiteY928" fmla="*/ 4298950 h 6857999"/>
              <a:gd name="connsiteX929" fmla="*/ 1088889 w 9147326"/>
              <a:gd name="connsiteY929" fmla="*/ 4293870 h 6857999"/>
              <a:gd name="connsiteX930" fmla="*/ 1091432 w 9147326"/>
              <a:gd name="connsiteY930" fmla="*/ 4288790 h 6857999"/>
              <a:gd name="connsiteX931" fmla="*/ 1094610 w 9147326"/>
              <a:gd name="connsiteY931" fmla="*/ 4284027 h 6857999"/>
              <a:gd name="connsiteX932" fmla="*/ 1097789 w 9147326"/>
              <a:gd name="connsiteY932" fmla="*/ 4279265 h 6857999"/>
              <a:gd name="connsiteX933" fmla="*/ 1101603 w 9147326"/>
              <a:gd name="connsiteY933" fmla="*/ 4274820 h 6857999"/>
              <a:gd name="connsiteX934" fmla="*/ 1105416 w 9147326"/>
              <a:gd name="connsiteY934" fmla="*/ 4270375 h 6857999"/>
              <a:gd name="connsiteX935" fmla="*/ 1109230 w 9147326"/>
              <a:gd name="connsiteY935" fmla="*/ 4265930 h 6857999"/>
              <a:gd name="connsiteX936" fmla="*/ 2363710 w 9147326"/>
              <a:gd name="connsiteY936" fmla="*/ 3013075 h 6857999"/>
              <a:gd name="connsiteX937" fmla="*/ 2367841 w 9147326"/>
              <a:gd name="connsiteY937" fmla="*/ 3008312 h 6857999"/>
              <a:gd name="connsiteX938" fmla="*/ 2371656 w 9147326"/>
              <a:gd name="connsiteY938" fmla="*/ 3003867 h 6857999"/>
              <a:gd name="connsiteX939" fmla="*/ 2375470 w 9147326"/>
              <a:gd name="connsiteY939" fmla="*/ 2999422 h 6857999"/>
              <a:gd name="connsiteX940" fmla="*/ 2378648 w 9147326"/>
              <a:gd name="connsiteY940" fmla="*/ 2994660 h 6857999"/>
              <a:gd name="connsiteX941" fmla="*/ 2381826 w 9147326"/>
              <a:gd name="connsiteY941" fmla="*/ 2989897 h 6857999"/>
              <a:gd name="connsiteX942" fmla="*/ 2384369 w 9147326"/>
              <a:gd name="connsiteY942" fmla="*/ 2985135 h 6857999"/>
              <a:gd name="connsiteX943" fmla="*/ 2386911 w 9147326"/>
              <a:gd name="connsiteY943" fmla="*/ 2979737 h 6857999"/>
              <a:gd name="connsiteX944" fmla="*/ 2389136 w 9147326"/>
              <a:gd name="connsiteY944" fmla="*/ 2974975 h 6857999"/>
              <a:gd name="connsiteX945" fmla="*/ 2391043 w 9147326"/>
              <a:gd name="connsiteY945" fmla="*/ 2969577 h 6857999"/>
              <a:gd name="connsiteX946" fmla="*/ 2392950 w 9147326"/>
              <a:gd name="connsiteY946" fmla="*/ 2964180 h 6857999"/>
              <a:gd name="connsiteX947" fmla="*/ 2394222 w 9147326"/>
              <a:gd name="connsiteY947" fmla="*/ 2958782 h 6857999"/>
              <a:gd name="connsiteX948" fmla="*/ 2395493 w 9147326"/>
              <a:gd name="connsiteY948" fmla="*/ 2953385 h 6857999"/>
              <a:gd name="connsiteX949" fmla="*/ 2396129 w 9147326"/>
              <a:gd name="connsiteY949" fmla="*/ 2947987 h 6857999"/>
              <a:gd name="connsiteX950" fmla="*/ 2397082 w 9147326"/>
              <a:gd name="connsiteY950" fmla="*/ 2942590 h 6857999"/>
              <a:gd name="connsiteX951" fmla="*/ 2397400 w 9147326"/>
              <a:gd name="connsiteY951" fmla="*/ 2936875 h 6857999"/>
              <a:gd name="connsiteX952" fmla="*/ 2397717 w 9147326"/>
              <a:gd name="connsiteY952" fmla="*/ 2931160 h 6857999"/>
              <a:gd name="connsiteX953" fmla="*/ 2397400 w 9147326"/>
              <a:gd name="connsiteY953" fmla="*/ 2926080 h 6857999"/>
              <a:gd name="connsiteX954" fmla="*/ 2397082 w 9147326"/>
              <a:gd name="connsiteY954" fmla="*/ 2920365 h 6857999"/>
              <a:gd name="connsiteX955" fmla="*/ 2396129 w 9147326"/>
              <a:gd name="connsiteY955" fmla="*/ 2914967 h 6857999"/>
              <a:gd name="connsiteX956" fmla="*/ 2395493 w 9147326"/>
              <a:gd name="connsiteY956" fmla="*/ 2909252 h 6857999"/>
              <a:gd name="connsiteX957" fmla="*/ 2394222 w 9147326"/>
              <a:gd name="connsiteY957" fmla="*/ 2904172 h 6857999"/>
              <a:gd name="connsiteX958" fmla="*/ 2392950 w 9147326"/>
              <a:gd name="connsiteY958" fmla="*/ 2898775 h 6857999"/>
              <a:gd name="connsiteX959" fmla="*/ 2391043 w 9147326"/>
              <a:gd name="connsiteY959" fmla="*/ 2893377 h 6857999"/>
              <a:gd name="connsiteX960" fmla="*/ 2389136 w 9147326"/>
              <a:gd name="connsiteY960" fmla="*/ 2887980 h 6857999"/>
              <a:gd name="connsiteX961" fmla="*/ 2386911 w 9147326"/>
              <a:gd name="connsiteY961" fmla="*/ 2882900 h 6857999"/>
              <a:gd name="connsiteX962" fmla="*/ 2384369 w 9147326"/>
              <a:gd name="connsiteY962" fmla="*/ 2878137 h 6857999"/>
              <a:gd name="connsiteX963" fmla="*/ 2381826 w 9147326"/>
              <a:gd name="connsiteY963" fmla="*/ 2873057 h 6857999"/>
              <a:gd name="connsiteX964" fmla="*/ 2378648 w 9147326"/>
              <a:gd name="connsiteY964" fmla="*/ 2868295 h 6857999"/>
              <a:gd name="connsiteX965" fmla="*/ 2375470 w 9147326"/>
              <a:gd name="connsiteY965" fmla="*/ 2863532 h 6857999"/>
              <a:gd name="connsiteX966" fmla="*/ 2371656 w 9147326"/>
              <a:gd name="connsiteY966" fmla="*/ 2859087 h 6857999"/>
              <a:gd name="connsiteX967" fmla="*/ 2367841 w 9147326"/>
              <a:gd name="connsiteY967" fmla="*/ 2854642 h 6857999"/>
              <a:gd name="connsiteX968" fmla="*/ 2363710 w 9147326"/>
              <a:gd name="connsiteY968" fmla="*/ 2850197 h 6857999"/>
              <a:gd name="connsiteX969" fmla="*/ 2359578 w 9147326"/>
              <a:gd name="connsiteY969" fmla="*/ 2846070 h 6857999"/>
              <a:gd name="connsiteX970" fmla="*/ 2355128 w 9147326"/>
              <a:gd name="connsiteY970" fmla="*/ 2842260 h 6857999"/>
              <a:gd name="connsiteX971" fmla="*/ 2350361 w 9147326"/>
              <a:gd name="connsiteY971" fmla="*/ 2838450 h 6857999"/>
              <a:gd name="connsiteX972" fmla="*/ 2345911 w 9147326"/>
              <a:gd name="connsiteY972" fmla="*/ 2835592 h 6857999"/>
              <a:gd name="connsiteX973" fmla="*/ 2341144 w 9147326"/>
              <a:gd name="connsiteY973" fmla="*/ 2832100 h 6857999"/>
              <a:gd name="connsiteX974" fmla="*/ 2336058 w 9147326"/>
              <a:gd name="connsiteY974" fmla="*/ 2829560 h 6857999"/>
              <a:gd name="connsiteX975" fmla="*/ 2330973 w 9147326"/>
              <a:gd name="connsiteY975" fmla="*/ 2827020 h 6857999"/>
              <a:gd name="connsiteX976" fmla="*/ 2325570 w 9147326"/>
              <a:gd name="connsiteY976" fmla="*/ 2824797 h 6857999"/>
              <a:gd name="connsiteX977" fmla="*/ 2320485 w 9147326"/>
              <a:gd name="connsiteY977" fmla="*/ 2822892 h 6857999"/>
              <a:gd name="connsiteX978" fmla="*/ 2315399 w 9147326"/>
              <a:gd name="connsiteY978" fmla="*/ 2820987 h 6857999"/>
              <a:gd name="connsiteX979" fmla="*/ 2309678 w 9147326"/>
              <a:gd name="connsiteY979" fmla="*/ 2820035 h 6857999"/>
              <a:gd name="connsiteX980" fmla="*/ 2304593 w 9147326"/>
              <a:gd name="connsiteY980" fmla="*/ 2818447 h 6857999"/>
              <a:gd name="connsiteX981" fmla="*/ 2298872 w 9147326"/>
              <a:gd name="connsiteY981" fmla="*/ 2817812 h 6857999"/>
              <a:gd name="connsiteX982" fmla="*/ 2293469 w 9147326"/>
              <a:gd name="connsiteY982" fmla="*/ 2816860 h 6857999"/>
              <a:gd name="connsiteX983" fmla="*/ 2288066 w 9147326"/>
              <a:gd name="connsiteY983" fmla="*/ 2816542 h 6857999"/>
              <a:gd name="connsiteX984" fmla="*/ 2282345 w 9147326"/>
              <a:gd name="connsiteY984" fmla="*/ 2816542 h 6857999"/>
              <a:gd name="connsiteX985" fmla="*/ 2276942 w 9147326"/>
              <a:gd name="connsiteY985" fmla="*/ 2816542 h 6857999"/>
              <a:gd name="connsiteX986" fmla="*/ 2271221 w 9147326"/>
              <a:gd name="connsiteY986" fmla="*/ 2816860 h 6857999"/>
              <a:gd name="connsiteX987" fmla="*/ 2266136 w 9147326"/>
              <a:gd name="connsiteY987" fmla="*/ 2817812 h 6857999"/>
              <a:gd name="connsiteX988" fmla="*/ 2260415 w 9147326"/>
              <a:gd name="connsiteY988" fmla="*/ 2818447 h 6857999"/>
              <a:gd name="connsiteX989" fmla="*/ 2254694 w 9147326"/>
              <a:gd name="connsiteY989" fmla="*/ 2820035 h 6857999"/>
              <a:gd name="connsiteX990" fmla="*/ 2249608 w 9147326"/>
              <a:gd name="connsiteY990" fmla="*/ 2820987 h 6857999"/>
              <a:gd name="connsiteX991" fmla="*/ 2244523 w 9147326"/>
              <a:gd name="connsiteY991" fmla="*/ 2822892 h 6857999"/>
              <a:gd name="connsiteX992" fmla="*/ 2239120 w 9147326"/>
              <a:gd name="connsiteY992" fmla="*/ 2824797 h 6857999"/>
              <a:gd name="connsiteX993" fmla="*/ 2234035 w 9147326"/>
              <a:gd name="connsiteY993" fmla="*/ 2827020 h 6857999"/>
              <a:gd name="connsiteX994" fmla="*/ 2228631 w 9147326"/>
              <a:gd name="connsiteY994" fmla="*/ 2829560 h 6857999"/>
              <a:gd name="connsiteX995" fmla="*/ 2223864 w 9147326"/>
              <a:gd name="connsiteY995" fmla="*/ 2832100 h 6857999"/>
              <a:gd name="connsiteX996" fmla="*/ 2219097 w 9147326"/>
              <a:gd name="connsiteY996" fmla="*/ 2835592 h 6857999"/>
              <a:gd name="connsiteX997" fmla="*/ 2214011 w 9147326"/>
              <a:gd name="connsiteY997" fmla="*/ 2838450 h 6857999"/>
              <a:gd name="connsiteX998" fmla="*/ 2209562 w 9147326"/>
              <a:gd name="connsiteY998" fmla="*/ 2842260 h 6857999"/>
              <a:gd name="connsiteX999" fmla="*/ 2205112 w 9147326"/>
              <a:gd name="connsiteY999" fmla="*/ 2846070 h 6857999"/>
              <a:gd name="connsiteX1000" fmla="*/ 2200980 w 9147326"/>
              <a:gd name="connsiteY1000" fmla="*/ 2850197 h 6857999"/>
              <a:gd name="connsiteX1001" fmla="*/ 1039308 w 9147326"/>
              <a:gd name="connsiteY1001" fmla="*/ 4010660 h 6857999"/>
              <a:gd name="connsiteX1002" fmla="*/ 1034858 w 9147326"/>
              <a:gd name="connsiteY1002" fmla="*/ 4014787 h 6857999"/>
              <a:gd name="connsiteX1003" fmla="*/ 1030408 w 9147326"/>
              <a:gd name="connsiteY1003" fmla="*/ 4018280 h 6857999"/>
              <a:gd name="connsiteX1004" fmla="*/ 1025959 w 9147326"/>
              <a:gd name="connsiteY1004" fmla="*/ 4022090 h 6857999"/>
              <a:gd name="connsiteX1005" fmla="*/ 1020873 w 9147326"/>
              <a:gd name="connsiteY1005" fmla="*/ 4025582 h 6857999"/>
              <a:gd name="connsiteX1006" fmla="*/ 1016106 w 9147326"/>
              <a:gd name="connsiteY1006" fmla="*/ 4028440 h 6857999"/>
              <a:gd name="connsiteX1007" fmla="*/ 1011338 w 9147326"/>
              <a:gd name="connsiteY1007" fmla="*/ 4030980 h 6857999"/>
              <a:gd name="connsiteX1008" fmla="*/ 1005935 w 9147326"/>
              <a:gd name="connsiteY1008" fmla="*/ 4033520 h 6857999"/>
              <a:gd name="connsiteX1009" fmla="*/ 1001168 w 9147326"/>
              <a:gd name="connsiteY1009" fmla="*/ 4035742 h 6857999"/>
              <a:gd name="connsiteX1010" fmla="*/ 996083 w 9147326"/>
              <a:gd name="connsiteY1010" fmla="*/ 4037647 h 6857999"/>
              <a:gd name="connsiteX1011" fmla="*/ 990362 w 9147326"/>
              <a:gd name="connsiteY1011" fmla="*/ 4039552 h 6857999"/>
              <a:gd name="connsiteX1012" fmla="*/ 985276 w 9147326"/>
              <a:gd name="connsiteY1012" fmla="*/ 4041140 h 6857999"/>
              <a:gd name="connsiteX1013" fmla="*/ 979555 w 9147326"/>
              <a:gd name="connsiteY1013" fmla="*/ 4042092 h 6857999"/>
              <a:gd name="connsiteX1014" fmla="*/ 974470 w 9147326"/>
              <a:gd name="connsiteY1014" fmla="*/ 4043045 h 6857999"/>
              <a:gd name="connsiteX1015" fmla="*/ 968749 w 9147326"/>
              <a:gd name="connsiteY1015" fmla="*/ 4043680 h 6857999"/>
              <a:gd name="connsiteX1016" fmla="*/ 963028 w 9147326"/>
              <a:gd name="connsiteY1016" fmla="*/ 4043997 h 6857999"/>
              <a:gd name="connsiteX1017" fmla="*/ 957625 w 9147326"/>
              <a:gd name="connsiteY1017" fmla="*/ 4043997 h 6857999"/>
              <a:gd name="connsiteX1018" fmla="*/ 952222 w 9147326"/>
              <a:gd name="connsiteY1018" fmla="*/ 4043997 h 6857999"/>
              <a:gd name="connsiteX1019" fmla="*/ 946819 w 9147326"/>
              <a:gd name="connsiteY1019" fmla="*/ 4043680 h 6857999"/>
              <a:gd name="connsiteX1020" fmla="*/ 941098 w 9147326"/>
              <a:gd name="connsiteY1020" fmla="*/ 4043045 h 6857999"/>
              <a:gd name="connsiteX1021" fmla="*/ 935377 w 9147326"/>
              <a:gd name="connsiteY1021" fmla="*/ 4042092 h 6857999"/>
              <a:gd name="connsiteX1022" fmla="*/ 930291 w 9147326"/>
              <a:gd name="connsiteY1022" fmla="*/ 4041140 h 6857999"/>
              <a:gd name="connsiteX1023" fmla="*/ 925206 w 9147326"/>
              <a:gd name="connsiteY1023" fmla="*/ 4039552 h 6857999"/>
              <a:gd name="connsiteX1024" fmla="*/ 919485 w 9147326"/>
              <a:gd name="connsiteY1024" fmla="*/ 4037647 h 6857999"/>
              <a:gd name="connsiteX1025" fmla="*/ 914400 w 9147326"/>
              <a:gd name="connsiteY1025" fmla="*/ 4035742 h 6857999"/>
              <a:gd name="connsiteX1026" fmla="*/ 908997 w 9147326"/>
              <a:gd name="connsiteY1026" fmla="*/ 4033520 h 6857999"/>
              <a:gd name="connsiteX1027" fmla="*/ 904230 w 9147326"/>
              <a:gd name="connsiteY1027" fmla="*/ 4030980 h 6857999"/>
              <a:gd name="connsiteX1028" fmla="*/ 899462 w 9147326"/>
              <a:gd name="connsiteY1028" fmla="*/ 4028440 h 6857999"/>
              <a:gd name="connsiteX1029" fmla="*/ 894377 w 9147326"/>
              <a:gd name="connsiteY1029" fmla="*/ 4025582 h 6857999"/>
              <a:gd name="connsiteX1030" fmla="*/ 889609 w 9147326"/>
              <a:gd name="connsiteY1030" fmla="*/ 4022090 h 6857999"/>
              <a:gd name="connsiteX1031" fmla="*/ 885159 w 9147326"/>
              <a:gd name="connsiteY1031" fmla="*/ 4018280 h 6857999"/>
              <a:gd name="connsiteX1032" fmla="*/ 880710 w 9147326"/>
              <a:gd name="connsiteY1032" fmla="*/ 4014787 h 6857999"/>
              <a:gd name="connsiteX1033" fmla="*/ 876260 w 9147326"/>
              <a:gd name="connsiteY1033" fmla="*/ 4010660 h 6857999"/>
              <a:gd name="connsiteX1034" fmla="*/ 872128 w 9147326"/>
              <a:gd name="connsiteY1034" fmla="*/ 4006215 h 6857999"/>
              <a:gd name="connsiteX1035" fmla="*/ 868315 w 9147326"/>
              <a:gd name="connsiteY1035" fmla="*/ 4002087 h 6857999"/>
              <a:gd name="connsiteX1036" fmla="*/ 864501 w 9147326"/>
              <a:gd name="connsiteY1036" fmla="*/ 3997007 h 6857999"/>
              <a:gd name="connsiteX1037" fmla="*/ 861640 w 9147326"/>
              <a:gd name="connsiteY1037" fmla="*/ 3992562 h 6857999"/>
              <a:gd name="connsiteX1038" fmla="*/ 858144 w 9147326"/>
              <a:gd name="connsiteY1038" fmla="*/ 3987800 h 6857999"/>
              <a:gd name="connsiteX1039" fmla="*/ 855601 w 9147326"/>
              <a:gd name="connsiteY1039" fmla="*/ 3982720 h 6857999"/>
              <a:gd name="connsiteX1040" fmla="*/ 853059 w 9147326"/>
              <a:gd name="connsiteY1040" fmla="*/ 3977640 h 6857999"/>
              <a:gd name="connsiteX1041" fmla="*/ 850834 w 9147326"/>
              <a:gd name="connsiteY1041" fmla="*/ 3972560 h 6857999"/>
              <a:gd name="connsiteX1042" fmla="*/ 848927 w 9147326"/>
              <a:gd name="connsiteY1042" fmla="*/ 3967162 h 6857999"/>
              <a:gd name="connsiteX1043" fmla="*/ 847020 w 9147326"/>
              <a:gd name="connsiteY1043" fmla="*/ 3962082 h 6857999"/>
              <a:gd name="connsiteX1044" fmla="*/ 846066 w 9147326"/>
              <a:gd name="connsiteY1044" fmla="*/ 3956367 h 6857999"/>
              <a:gd name="connsiteX1045" fmla="*/ 844477 w 9147326"/>
              <a:gd name="connsiteY1045" fmla="*/ 3951287 h 6857999"/>
              <a:gd name="connsiteX1046" fmla="*/ 843842 w 9147326"/>
              <a:gd name="connsiteY1046" fmla="*/ 3945572 h 6857999"/>
              <a:gd name="connsiteX1047" fmla="*/ 842888 w 9147326"/>
              <a:gd name="connsiteY1047" fmla="*/ 3940175 h 6857999"/>
              <a:gd name="connsiteX1048" fmla="*/ 842570 w 9147326"/>
              <a:gd name="connsiteY1048" fmla="*/ 3934777 h 6857999"/>
              <a:gd name="connsiteX1049" fmla="*/ 842570 w 9147326"/>
              <a:gd name="connsiteY1049" fmla="*/ 3929380 h 6857999"/>
              <a:gd name="connsiteX1050" fmla="*/ 842570 w 9147326"/>
              <a:gd name="connsiteY1050" fmla="*/ 3923665 h 6857999"/>
              <a:gd name="connsiteX1051" fmla="*/ 842888 w 9147326"/>
              <a:gd name="connsiteY1051" fmla="*/ 3918267 h 6857999"/>
              <a:gd name="connsiteX1052" fmla="*/ 843842 w 9147326"/>
              <a:gd name="connsiteY1052" fmla="*/ 3912552 h 6857999"/>
              <a:gd name="connsiteX1053" fmla="*/ 844477 w 9147326"/>
              <a:gd name="connsiteY1053" fmla="*/ 3907155 h 6857999"/>
              <a:gd name="connsiteX1054" fmla="*/ 846066 w 9147326"/>
              <a:gd name="connsiteY1054" fmla="*/ 3901757 h 6857999"/>
              <a:gd name="connsiteX1055" fmla="*/ 847020 w 9147326"/>
              <a:gd name="connsiteY1055" fmla="*/ 3896360 h 6857999"/>
              <a:gd name="connsiteX1056" fmla="*/ 848927 w 9147326"/>
              <a:gd name="connsiteY1056" fmla="*/ 3891280 h 6857999"/>
              <a:gd name="connsiteX1057" fmla="*/ 850834 w 9147326"/>
              <a:gd name="connsiteY1057" fmla="*/ 3886200 h 6857999"/>
              <a:gd name="connsiteX1058" fmla="*/ 853059 w 9147326"/>
              <a:gd name="connsiteY1058" fmla="*/ 3880802 h 6857999"/>
              <a:gd name="connsiteX1059" fmla="*/ 855601 w 9147326"/>
              <a:gd name="connsiteY1059" fmla="*/ 3875722 h 6857999"/>
              <a:gd name="connsiteX1060" fmla="*/ 858144 w 9147326"/>
              <a:gd name="connsiteY1060" fmla="*/ 3870642 h 6857999"/>
              <a:gd name="connsiteX1061" fmla="*/ 861640 w 9147326"/>
              <a:gd name="connsiteY1061" fmla="*/ 3865880 h 6857999"/>
              <a:gd name="connsiteX1062" fmla="*/ 864501 w 9147326"/>
              <a:gd name="connsiteY1062" fmla="*/ 3861117 h 6857999"/>
              <a:gd name="connsiteX1063" fmla="*/ 868315 w 9147326"/>
              <a:gd name="connsiteY1063" fmla="*/ 3856672 h 6857999"/>
              <a:gd name="connsiteX1064" fmla="*/ 872128 w 9147326"/>
              <a:gd name="connsiteY1064" fmla="*/ 3852227 h 6857999"/>
              <a:gd name="connsiteX1065" fmla="*/ 876260 w 9147326"/>
              <a:gd name="connsiteY1065" fmla="*/ 3847782 h 6857999"/>
              <a:gd name="connsiteX1066" fmla="*/ 1469015 w 9147326"/>
              <a:gd name="connsiteY1066" fmla="*/ 3255962 h 6857999"/>
              <a:gd name="connsiteX1067" fmla="*/ 1473147 w 9147326"/>
              <a:gd name="connsiteY1067" fmla="*/ 3251517 h 6857999"/>
              <a:gd name="connsiteX1068" fmla="*/ 1476961 w 9147326"/>
              <a:gd name="connsiteY1068" fmla="*/ 3247072 h 6857999"/>
              <a:gd name="connsiteX1069" fmla="*/ 1480139 w 9147326"/>
              <a:gd name="connsiteY1069" fmla="*/ 3242627 h 6857999"/>
              <a:gd name="connsiteX1070" fmla="*/ 1483635 w 9147326"/>
              <a:gd name="connsiteY1070" fmla="*/ 3237547 h 6857999"/>
              <a:gd name="connsiteX1071" fmla="*/ 1486496 w 9147326"/>
              <a:gd name="connsiteY1071" fmla="*/ 3232785 h 6857999"/>
              <a:gd name="connsiteX1072" fmla="*/ 1489674 w 9147326"/>
              <a:gd name="connsiteY1072" fmla="*/ 3228022 h 6857999"/>
              <a:gd name="connsiteX1073" fmla="*/ 1491899 w 9147326"/>
              <a:gd name="connsiteY1073" fmla="*/ 3223260 h 6857999"/>
              <a:gd name="connsiteX1074" fmla="*/ 1494124 w 9147326"/>
              <a:gd name="connsiteY1074" fmla="*/ 3217862 h 6857999"/>
              <a:gd name="connsiteX1075" fmla="*/ 1496349 w 9147326"/>
              <a:gd name="connsiteY1075" fmla="*/ 3212782 h 6857999"/>
              <a:gd name="connsiteX1076" fmla="*/ 1497938 w 9147326"/>
              <a:gd name="connsiteY1076" fmla="*/ 3207067 h 6857999"/>
              <a:gd name="connsiteX1077" fmla="*/ 1499209 w 9147326"/>
              <a:gd name="connsiteY1077" fmla="*/ 3201987 h 6857999"/>
              <a:gd name="connsiteX1078" fmla="*/ 1500481 w 9147326"/>
              <a:gd name="connsiteY1078" fmla="*/ 3196590 h 6857999"/>
              <a:gd name="connsiteX1079" fmla="*/ 1501434 w 9147326"/>
              <a:gd name="connsiteY1079" fmla="*/ 3191192 h 6857999"/>
              <a:gd name="connsiteX1080" fmla="*/ 1502387 w 9147326"/>
              <a:gd name="connsiteY1080" fmla="*/ 3185477 h 6857999"/>
              <a:gd name="connsiteX1081" fmla="*/ 1502705 w 9147326"/>
              <a:gd name="connsiteY1081" fmla="*/ 3179762 h 6857999"/>
              <a:gd name="connsiteX1082" fmla="*/ 1502705 w 9147326"/>
              <a:gd name="connsiteY1082" fmla="*/ 3174682 h 6857999"/>
              <a:gd name="connsiteX1083" fmla="*/ 1502705 w 9147326"/>
              <a:gd name="connsiteY1083" fmla="*/ 3168967 h 6857999"/>
              <a:gd name="connsiteX1084" fmla="*/ 1502387 w 9147326"/>
              <a:gd name="connsiteY1084" fmla="*/ 3163570 h 6857999"/>
              <a:gd name="connsiteX1085" fmla="*/ 1501434 w 9147326"/>
              <a:gd name="connsiteY1085" fmla="*/ 3157855 h 6857999"/>
              <a:gd name="connsiteX1086" fmla="*/ 1500481 w 9147326"/>
              <a:gd name="connsiteY1086" fmla="*/ 3152775 h 6857999"/>
              <a:gd name="connsiteX1087" fmla="*/ 1499209 w 9147326"/>
              <a:gd name="connsiteY1087" fmla="*/ 3147060 h 6857999"/>
              <a:gd name="connsiteX1088" fmla="*/ 1497938 w 9147326"/>
              <a:gd name="connsiteY1088" fmla="*/ 3141980 h 6857999"/>
              <a:gd name="connsiteX1089" fmla="*/ 1496349 w 9147326"/>
              <a:gd name="connsiteY1089" fmla="*/ 3136265 h 6857999"/>
              <a:gd name="connsiteX1090" fmla="*/ 1494124 w 9147326"/>
              <a:gd name="connsiteY1090" fmla="*/ 3131185 h 6857999"/>
              <a:gd name="connsiteX1091" fmla="*/ 1491899 w 9147326"/>
              <a:gd name="connsiteY1091" fmla="*/ 3126105 h 6857999"/>
              <a:gd name="connsiteX1092" fmla="*/ 1489674 w 9147326"/>
              <a:gd name="connsiteY1092" fmla="*/ 3121025 h 6857999"/>
              <a:gd name="connsiteX1093" fmla="*/ 1486496 w 9147326"/>
              <a:gd name="connsiteY1093" fmla="*/ 3116262 h 6857999"/>
              <a:gd name="connsiteX1094" fmla="*/ 1483635 w 9147326"/>
              <a:gd name="connsiteY1094" fmla="*/ 3111182 h 6857999"/>
              <a:gd name="connsiteX1095" fmla="*/ 1480139 w 9147326"/>
              <a:gd name="connsiteY1095" fmla="*/ 3106420 h 6857999"/>
              <a:gd name="connsiteX1096" fmla="*/ 1476961 w 9147326"/>
              <a:gd name="connsiteY1096" fmla="*/ 3101975 h 6857999"/>
              <a:gd name="connsiteX1097" fmla="*/ 1473147 w 9147326"/>
              <a:gd name="connsiteY1097" fmla="*/ 3097530 h 6857999"/>
              <a:gd name="connsiteX1098" fmla="*/ 1469015 w 9147326"/>
              <a:gd name="connsiteY1098" fmla="*/ 3093085 h 6857999"/>
              <a:gd name="connsiteX1099" fmla="*/ 1465201 w 9147326"/>
              <a:gd name="connsiteY1099" fmla="*/ 3089592 h 6857999"/>
              <a:gd name="connsiteX1100" fmla="*/ 1461070 w 9147326"/>
              <a:gd name="connsiteY1100" fmla="*/ 3086417 h 6857999"/>
              <a:gd name="connsiteX1101" fmla="*/ 1453441 w 9147326"/>
              <a:gd name="connsiteY1101" fmla="*/ 3080067 h 6857999"/>
              <a:gd name="connsiteX1102" fmla="*/ 1444860 w 9147326"/>
              <a:gd name="connsiteY1102" fmla="*/ 3074670 h 6857999"/>
              <a:gd name="connsiteX1103" fmla="*/ 1436279 w 9147326"/>
              <a:gd name="connsiteY1103" fmla="*/ 3070225 h 6857999"/>
              <a:gd name="connsiteX1104" fmla="*/ 1427379 w 9147326"/>
              <a:gd name="connsiteY1104" fmla="*/ 3066732 h 6857999"/>
              <a:gd name="connsiteX1105" fmla="*/ 1417844 w 9147326"/>
              <a:gd name="connsiteY1105" fmla="*/ 3063557 h 6857999"/>
              <a:gd name="connsiteX1106" fmla="*/ 1408627 w 9147326"/>
              <a:gd name="connsiteY1106" fmla="*/ 3061335 h 6857999"/>
              <a:gd name="connsiteX1107" fmla="*/ 1398774 w 9147326"/>
              <a:gd name="connsiteY1107" fmla="*/ 3060382 h 6857999"/>
              <a:gd name="connsiteX1108" fmla="*/ 1389558 w 9147326"/>
              <a:gd name="connsiteY1108" fmla="*/ 3059430 h 6857999"/>
              <a:gd name="connsiteX1109" fmla="*/ 1380023 w 9147326"/>
              <a:gd name="connsiteY1109" fmla="*/ 3059747 h 6857999"/>
              <a:gd name="connsiteX1110" fmla="*/ 1370170 w 9147326"/>
              <a:gd name="connsiteY1110" fmla="*/ 3060700 h 6857999"/>
              <a:gd name="connsiteX1111" fmla="*/ 1360953 w 9147326"/>
              <a:gd name="connsiteY1111" fmla="*/ 3062605 h 6857999"/>
              <a:gd name="connsiteX1112" fmla="*/ 1351418 w 9147326"/>
              <a:gd name="connsiteY1112" fmla="*/ 3065145 h 6857999"/>
              <a:gd name="connsiteX1113" fmla="*/ 1342518 w 9147326"/>
              <a:gd name="connsiteY1113" fmla="*/ 3068955 h 6857999"/>
              <a:gd name="connsiteX1114" fmla="*/ 1333619 w 9147326"/>
              <a:gd name="connsiteY1114" fmla="*/ 3073082 h 6857999"/>
              <a:gd name="connsiteX1115" fmla="*/ 1325038 w 9147326"/>
              <a:gd name="connsiteY1115" fmla="*/ 3077845 h 6857999"/>
              <a:gd name="connsiteX1116" fmla="*/ 0 w 9147326"/>
              <a:gd name="connsiteY1116" fmla="*/ 441183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</a:cxnLst>
            <a:rect l="l" t="t" r="r" b="b"/>
            <a:pathLst>
              <a:path w="9147326" h="6857999">
                <a:moveTo>
                  <a:pt x="0" y="0"/>
                </a:moveTo>
                <a:lnTo>
                  <a:pt x="9147326" y="0"/>
                </a:lnTo>
                <a:lnTo>
                  <a:pt x="9147326" y="126534"/>
                </a:lnTo>
                <a:lnTo>
                  <a:pt x="7728380" y="1544002"/>
                </a:lnTo>
                <a:lnTo>
                  <a:pt x="7724248" y="1548130"/>
                </a:lnTo>
                <a:lnTo>
                  <a:pt x="7720434" y="1552575"/>
                </a:lnTo>
                <a:lnTo>
                  <a:pt x="7717256" y="1557337"/>
                </a:lnTo>
                <a:lnTo>
                  <a:pt x="7713759" y="1561782"/>
                </a:lnTo>
                <a:lnTo>
                  <a:pt x="7710899" y="1566545"/>
                </a:lnTo>
                <a:lnTo>
                  <a:pt x="7707721" y="1571942"/>
                </a:lnTo>
                <a:lnTo>
                  <a:pt x="7705496" y="1576705"/>
                </a:lnTo>
                <a:lnTo>
                  <a:pt x="7702953" y="1581785"/>
                </a:lnTo>
                <a:lnTo>
                  <a:pt x="7701046" y="1587182"/>
                </a:lnTo>
                <a:lnTo>
                  <a:pt x="7699457" y="1592262"/>
                </a:lnTo>
                <a:lnTo>
                  <a:pt x="7698186" y="1597977"/>
                </a:lnTo>
                <a:lnTo>
                  <a:pt x="7696914" y="1603057"/>
                </a:lnTo>
                <a:lnTo>
                  <a:pt x="7695961" y="1608772"/>
                </a:lnTo>
                <a:lnTo>
                  <a:pt x="7695007" y="1614487"/>
                </a:lnTo>
                <a:lnTo>
                  <a:pt x="7694690" y="1619567"/>
                </a:lnTo>
                <a:lnTo>
                  <a:pt x="7694690" y="1625282"/>
                </a:lnTo>
                <a:lnTo>
                  <a:pt x="7694690" y="1630680"/>
                </a:lnTo>
                <a:lnTo>
                  <a:pt x="7695007" y="1636395"/>
                </a:lnTo>
                <a:lnTo>
                  <a:pt x="7695961" y="1641792"/>
                </a:lnTo>
                <a:lnTo>
                  <a:pt x="7696914" y="1647190"/>
                </a:lnTo>
                <a:lnTo>
                  <a:pt x="7698186" y="1652587"/>
                </a:lnTo>
                <a:lnTo>
                  <a:pt x="7699457" y="1657985"/>
                </a:lnTo>
                <a:lnTo>
                  <a:pt x="7701046" y="1663065"/>
                </a:lnTo>
                <a:lnTo>
                  <a:pt x="7702953" y="1668462"/>
                </a:lnTo>
                <a:lnTo>
                  <a:pt x="7705178" y="1673542"/>
                </a:lnTo>
                <a:lnTo>
                  <a:pt x="7707721" y="1678940"/>
                </a:lnTo>
                <a:lnTo>
                  <a:pt x="7710899" y="1683702"/>
                </a:lnTo>
                <a:lnTo>
                  <a:pt x="7713759" y="1688465"/>
                </a:lnTo>
                <a:lnTo>
                  <a:pt x="7717256" y="1693227"/>
                </a:lnTo>
                <a:lnTo>
                  <a:pt x="7720434" y="1697672"/>
                </a:lnTo>
                <a:lnTo>
                  <a:pt x="7724248" y="1702435"/>
                </a:lnTo>
                <a:lnTo>
                  <a:pt x="7728380" y="1706245"/>
                </a:lnTo>
                <a:lnTo>
                  <a:pt x="7732829" y="1710372"/>
                </a:lnTo>
                <a:lnTo>
                  <a:pt x="7737279" y="1714500"/>
                </a:lnTo>
                <a:lnTo>
                  <a:pt x="7741729" y="1717992"/>
                </a:lnTo>
                <a:lnTo>
                  <a:pt x="7746496" y="1721167"/>
                </a:lnTo>
                <a:lnTo>
                  <a:pt x="7751581" y="1724342"/>
                </a:lnTo>
                <a:lnTo>
                  <a:pt x="7756349" y="1727200"/>
                </a:lnTo>
                <a:lnTo>
                  <a:pt x="7761434" y="1729422"/>
                </a:lnTo>
                <a:lnTo>
                  <a:pt x="7766202" y="1731645"/>
                </a:lnTo>
                <a:lnTo>
                  <a:pt x="7771605" y="1733867"/>
                </a:lnTo>
                <a:lnTo>
                  <a:pt x="7777326" y="1735455"/>
                </a:lnTo>
                <a:lnTo>
                  <a:pt x="7782411" y="1737042"/>
                </a:lnTo>
                <a:lnTo>
                  <a:pt x="7788132" y="1737995"/>
                </a:lnTo>
                <a:lnTo>
                  <a:pt x="7793217" y="1739265"/>
                </a:lnTo>
                <a:lnTo>
                  <a:pt x="7798938" y="1739900"/>
                </a:lnTo>
                <a:lnTo>
                  <a:pt x="7804341" y="1740217"/>
                </a:lnTo>
                <a:lnTo>
                  <a:pt x="7810062" y="1740217"/>
                </a:lnTo>
                <a:lnTo>
                  <a:pt x="7815148" y="1740217"/>
                </a:lnTo>
                <a:lnTo>
                  <a:pt x="7820868" y="1739900"/>
                </a:lnTo>
                <a:lnTo>
                  <a:pt x="7826272" y="1739265"/>
                </a:lnTo>
                <a:lnTo>
                  <a:pt x="7831993" y="1737995"/>
                </a:lnTo>
                <a:lnTo>
                  <a:pt x="7837396" y="1737042"/>
                </a:lnTo>
                <a:lnTo>
                  <a:pt x="7842799" y="1735455"/>
                </a:lnTo>
                <a:lnTo>
                  <a:pt x="7848202" y="1733867"/>
                </a:lnTo>
                <a:lnTo>
                  <a:pt x="7853287" y="1731645"/>
                </a:lnTo>
                <a:lnTo>
                  <a:pt x="7858373" y="1729422"/>
                </a:lnTo>
                <a:lnTo>
                  <a:pt x="7863458" y="1727200"/>
                </a:lnTo>
                <a:lnTo>
                  <a:pt x="7868225" y="1724342"/>
                </a:lnTo>
                <a:lnTo>
                  <a:pt x="7872993" y="1721167"/>
                </a:lnTo>
                <a:lnTo>
                  <a:pt x="7877760" y="1717992"/>
                </a:lnTo>
                <a:lnTo>
                  <a:pt x="7882528" y="1714500"/>
                </a:lnTo>
                <a:lnTo>
                  <a:pt x="7886977" y="1710372"/>
                </a:lnTo>
                <a:lnTo>
                  <a:pt x="7891427" y="1706245"/>
                </a:lnTo>
                <a:lnTo>
                  <a:pt x="7996947" y="1601152"/>
                </a:lnTo>
                <a:lnTo>
                  <a:pt x="8001079" y="1597342"/>
                </a:lnTo>
                <a:lnTo>
                  <a:pt x="8005528" y="1593215"/>
                </a:lnTo>
                <a:lnTo>
                  <a:pt x="8010296" y="1589722"/>
                </a:lnTo>
                <a:lnTo>
                  <a:pt x="8014745" y="1586547"/>
                </a:lnTo>
                <a:lnTo>
                  <a:pt x="8019831" y="1583372"/>
                </a:lnTo>
                <a:lnTo>
                  <a:pt x="8024916" y="1580515"/>
                </a:lnTo>
                <a:lnTo>
                  <a:pt x="8029683" y="1578292"/>
                </a:lnTo>
                <a:lnTo>
                  <a:pt x="8035087" y="1576070"/>
                </a:lnTo>
                <a:lnTo>
                  <a:pt x="8040172" y="1573847"/>
                </a:lnTo>
                <a:lnTo>
                  <a:pt x="8045575" y="1572260"/>
                </a:lnTo>
                <a:lnTo>
                  <a:pt x="8050978" y="1570672"/>
                </a:lnTo>
                <a:lnTo>
                  <a:pt x="8056381" y="1569720"/>
                </a:lnTo>
                <a:lnTo>
                  <a:pt x="8061784" y="1568450"/>
                </a:lnTo>
                <a:lnTo>
                  <a:pt x="8067505" y="1568132"/>
                </a:lnTo>
                <a:lnTo>
                  <a:pt x="8072591" y="1567497"/>
                </a:lnTo>
                <a:lnTo>
                  <a:pt x="8078312" y="1567497"/>
                </a:lnTo>
                <a:lnTo>
                  <a:pt x="8083715" y="1567497"/>
                </a:lnTo>
                <a:lnTo>
                  <a:pt x="8089436" y="1568132"/>
                </a:lnTo>
                <a:lnTo>
                  <a:pt x="8095157" y="1568450"/>
                </a:lnTo>
                <a:lnTo>
                  <a:pt x="8100242" y="1569720"/>
                </a:lnTo>
                <a:lnTo>
                  <a:pt x="8105963" y="1570672"/>
                </a:lnTo>
                <a:lnTo>
                  <a:pt x="8111048" y="1572260"/>
                </a:lnTo>
                <a:lnTo>
                  <a:pt x="8116451" y="1573847"/>
                </a:lnTo>
                <a:lnTo>
                  <a:pt x="8121537" y="1576070"/>
                </a:lnTo>
                <a:lnTo>
                  <a:pt x="8126622" y="1578292"/>
                </a:lnTo>
                <a:lnTo>
                  <a:pt x="8132025" y="1580515"/>
                </a:lnTo>
                <a:lnTo>
                  <a:pt x="8136793" y="1583372"/>
                </a:lnTo>
                <a:lnTo>
                  <a:pt x="8141560" y="1586547"/>
                </a:lnTo>
                <a:lnTo>
                  <a:pt x="8146645" y="1589722"/>
                </a:lnTo>
                <a:lnTo>
                  <a:pt x="8151095" y="1593215"/>
                </a:lnTo>
                <a:lnTo>
                  <a:pt x="8155545" y="1597342"/>
                </a:lnTo>
                <a:lnTo>
                  <a:pt x="8159676" y="1601152"/>
                </a:lnTo>
                <a:lnTo>
                  <a:pt x="8163808" y="1605280"/>
                </a:lnTo>
                <a:lnTo>
                  <a:pt x="8167940" y="1609725"/>
                </a:lnTo>
                <a:lnTo>
                  <a:pt x="8171118" y="1614487"/>
                </a:lnTo>
                <a:lnTo>
                  <a:pt x="8174614" y="1619250"/>
                </a:lnTo>
                <a:lnTo>
                  <a:pt x="8177475" y="1624012"/>
                </a:lnTo>
                <a:lnTo>
                  <a:pt x="8180653" y="1628775"/>
                </a:lnTo>
                <a:lnTo>
                  <a:pt x="8182878" y="1634172"/>
                </a:lnTo>
                <a:lnTo>
                  <a:pt x="8185103" y="1639252"/>
                </a:lnTo>
                <a:lnTo>
                  <a:pt x="8187328" y="1644650"/>
                </a:lnTo>
                <a:lnTo>
                  <a:pt x="8188599" y="1649730"/>
                </a:lnTo>
                <a:lnTo>
                  <a:pt x="8190188" y="1654810"/>
                </a:lnTo>
                <a:lnTo>
                  <a:pt x="8191459" y="1660525"/>
                </a:lnTo>
                <a:lnTo>
                  <a:pt x="8192413" y="1666240"/>
                </a:lnTo>
                <a:lnTo>
                  <a:pt x="8192731" y="1671320"/>
                </a:lnTo>
                <a:lnTo>
                  <a:pt x="8193684" y="1677035"/>
                </a:lnTo>
                <a:lnTo>
                  <a:pt x="8193684" y="1682432"/>
                </a:lnTo>
                <a:lnTo>
                  <a:pt x="8193684" y="1688147"/>
                </a:lnTo>
                <a:lnTo>
                  <a:pt x="8192731" y="1693227"/>
                </a:lnTo>
                <a:lnTo>
                  <a:pt x="8192413" y="1698942"/>
                </a:lnTo>
                <a:lnTo>
                  <a:pt x="8191459" y="1704657"/>
                </a:lnTo>
                <a:lnTo>
                  <a:pt x="8190188" y="1709737"/>
                </a:lnTo>
                <a:lnTo>
                  <a:pt x="8188599" y="1715452"/>
                </a:lnTo>
                <a:lnTo>
                  <a:pt x="8187328" y="1720532"/>
                </a:lnTo>
                <a:lnTo>
                  <a:pt x="8185103" y="1725930"/>
                </a:lnTo>
                <a:lnTo>
                  <a:pt x="8182878" y="1731010"/>
                </a:lnTo>
                <a:lnTo>
                  <a:pt x="8180653" y="1735772"/>
                </a:lnTo>
                <a:lnTo>
                  <a:pt x="8177475" y="1741170"/>
                </a:lnTo>
                <a:lnTo>
                  <a:pt x="8174614" y="1745932"/>
                </a:lnTo>
                <a:lnTo>
                  <a:pt x="8171118" y="1750377"/>
                </a:lnTo>
                <a:lnTo>
                  <a:pt x="8167940" y="1755140"/>
                </a:lnTo>
                <a:lnTo>
                  <a:pt x="8163808" y="1759585"/>
                </a:lnTo>
                <a:lnTo>
                  <a:pt x="8159676" y="1763712"/>
                </a:lnTo>
                <a:lnTo>
                  <a:pt x="7490960" y="2432050"/>
                </a:lnTo>
                <a:lnTo>
                  <a:pt x="7486828" y="2436495"/>
                </a:lnTo>
                <a:lnTo>
                  <a:pt x="7482696" y="2440940"/>
                </a:lnTo>
                <a:lnTo>
                  <a:pt x="7479518" y="2445385"/>
                </a:lnTo>
                <a:lnTo>
                  <a:pt x="7476022" y="2450148"/>
                </a:lnTo>
                <a:lnTo>
                  <a:pt x="7473161" y="2454910"/>
                </a:lnTo>
                <a:lnTo>
                  <a:pt x="7469983" y="2459990"/>
                </a:lnTo>
                <a:lnTo>
                  <a:pt x="7467758" y="2464752"/>
                </a:lnTo>
                <a:lnTo>
                  <a:pt x="7465533" y="2469833"/>
                </a:lnTo>
                <a:lnTo>
                  <a:pt x="7463309" y="2475230"/>
                </a:lnTo>
                <a:lnTo>
                  <a:pt x="7462037" y="2480628"/>
                </a:lnTo>
                <a:lnTo>
                  <a:pt x="7460448" y="2486025"/>
                </a:lnTo>
                <a:lnTo>
                  <a:pt x="7459177" y="2491105"/>
                </a:lnTo>
                <a:lnTo>
                  <a:pt x="7458223" y="2496820"/>
                </a:lnTo>
                <a:lnTo>
                  <a:pt x="7457270" y="2502535"/>
                </a:lnTo>
                <a:lnTo>
                  <a:pt x="7456952" y="2507932"/>
                </a:lnTo>
                <a:lnTo>
                  <a:pt x="7456952" y="2513330"/>
                </a:lnTo>
                <a:lnTo>
                  <a:pt x="7456952" y="2518727"/>
                </a:lnTo>
                <a:lnTo>
                  <a:pt x="7457270" y="2524442"/>
                </a:lnTo>
                <a:lnTo>
                  <a:pt x="7458223" y="2529840"/>
                </a:lnTo>
                <a:lnTo>
                  <a:pt x="7459177" y="2535237"/>
                </a:lnTo>
                <a:lnTo>
                  <a:pt x="7460448" y="2540635"/>
                </a:lnTo>
                <a:lnTo>
                  <a:pt x="7462037" y="2546032"/>
                </a:lnTo>
                <a:lnTo>
                  <a:pt x="7463309" y="2551430"/>
                </a:lnTo>
                <a:lnTo>
                  <a:pt x="7465533" y="2556827"/>
                </a:lnTo>
                <a:lnTo>
                  <a:pt x="7467758" y="2561590"/>
                </a:lnTo>
                <a:lnTo>
                  <a:pt x="7469983" y="2566987"/>
                </a:lnTo>
                <a:lnTo>
                  <a:pt x="7473161" y="2571750"/>
                </a:lnTo>
                <a:lnTo>
                  <a:pt x="7476022" y="2576512"/>
                </a:lnTo>
                <a:lnTo>
                  <a:pt x="7479518" y="2581275"/>
                </a:lnTo>
                <a:lnTo>
                  <a:pt x="7482696" y="2585720"/>
                </a:lnTo>
                <a:lnTo>
                  <a:pt x="7486828" y="2590482"/>
                </a:lnTo>
                <a:lnTo>
                  <a:pt x="7490960" y="2594927"/>
                </a:lnTo>
                <a:lnTo>
                  <a:pt x="7495092" y="2599055"/>
                </a:lnTo>
                <a:lnTo>
                  <a:pt x="7499541" y="2602547"/>
                </a:lnTo>
                <a:lnTo>
                  <a:pt x="7503991" y="2606040"/>
                </a:lnTo>
                <a:lnTo>
                  <a:pt x="7508758" y="2609215"/>
                </a:lnTo>
                <a:lnTo>
                  <a:pt x="7513844" y="2612390"/>
                </a:lnTo>
                <a:lnTo>
                  <a:pt x="7518611" y="2615247"/>
                </a:lnTo>
                <a:lnTo>
                  <a:pt x="7523696" y="2617787"/>
                </a:lnTo>
                <a:lnTo>
                  <a:pt x="7529100" y="2620010"/>
                </a:lnTo>
                <a:lnTo>
                  <a:pt x="7534185" y="2621915"/>
                </a:lnTo>
                <a:lnTo>
                  <a:pt x="7539588" y="2623502"/>
                </a:lnTo>
                <a:lnTo>
                  <a:pt x="7544673" y="2625090"/>
                </a:lnTo>
                <a:lnTo>
                  <a:pt x="7550394" y="2626360"/>
                </a:lnTo>
                <a:lnTo>
                  <a:pt x="7555797" y="2627312"/>
                </a:lnTo>
                <a:lnTo>
                  <a:pt x="7561201" y="2627947"/>
                </a:lnTo>
                <a:lnTo>
                  <a:pt x="7566604" y="2628265"/>
                </a:lnTo>
                <a:lnTo>
                  <a:pt x="7572325" y="2628265"/>
                </a:lnTo>
                <a:lnTo>
                  <a:pt x="7578046" y="2628265"/>
                </a:lnTo>
                <a:lnTo>
                  <a:pt x="7583131" y="2627947"/>
                </a:lnTo>
                <a:lnTo>
                  <a:pt x="7588852" y="2627312"/>
                </a:lnTo>
                <a:lnTo>
                  <a:pt x="7594255" y="2626360"/>
                </a:lnTo>
                <a:lnTo>
                  <a:pt x="7599658" y="2625090"/>
                </a:lnTo>
                <a:lnTo>
                  <a:pt x="7605061" y="2623502"/>
                </a:lnTo>
                <a:lnTo>
                  <a:pt x="7610464" y="2621915"/>
                </a:lnTo>
                <a:lnTo>
                  <a:pt x="7615550" y="2620010"/>
                </a:lnTo>
                <a:lnTo>
                  <a:pt x="7620953" y="2617787"/>
                </a:lnTo>
                <a:lnTo>
                  <a:pt x="7625720" y="2615247"/>
                </a:lnTo>
                <a:lnTo>
                  <a:pt x="7630806" y="2612390"/>
                </a:lnTo>
                <a:lnTo>
                  <a:pt x="7635891" y="2609215"/>
                </a:lnTo>
                <a:lnTo>
                  <a:pt x="7640340" y="2606040"/>
                </a:lnTo>
                <a:lnTo>
                  <a:pt x="7645108" y="2602547"/>
                </a:lnTo>
                <a:lnTo>
                  <a:pt x="7649558" y="2599055"/>
                </a:lnTo>
                <a:lnTo>
                  <a:pt x="7653689" y="2594927"/>
                </a:lnTo>
                <a:lnTo>
                  <a:pt x="7742046" y="2506345"/>
                </a:lnTo>
                <a:lnTo>
                  <a:pt x="7841210" y="2407285"/>
                </a:lnTo>
                <a:lnTo>
                  <a:pt x="7845977" y="2403157"/>
                </a:lnTo>
                <a:lnTo>
                  <a:pt x="7850427" y="2399665"/>
                </a:lnTo>
                <a:lnTo>
                  <a:pt x="7854876" y="2395855"/>
                </a:lnTo>
                <a:lnTo>
                  <a:pt x="7859326" y="2392362"/>
                </a:lnTo>
                <a:lnTo>
                  <a:pt x="7864093" y="2389505"/>
                </a:lnTo>
                <a:lnTo>
                  <a:pt x="7869179" y="2386965"/>
                </a:lnTo>
                <a:lnTo>
                  <a:pt x="7874264" y="2384107"/>
                </a:lnTo>
                <a:lnTo>
                  <a:pt x="7879349" y="2381885"/>
                </a:lnTo>
                <a:lnTo>
                  <a:pt x="7884753" y="2380298"/>
                </a:lnTo>
                <a:lnTo>
                  <a:pt x="7889838" y="2378393"/>
                </a:lnTo>
                <a:lnTo>
                  <a:pt x="7895559" y="2376805"/>
                </a:lnTo>
                <a:lnTo>
                  <a:pt x="7900644" y="2375535"/>
                </a:lnTo>
                <a:lnTo>
                  <a:pt x="7906365" y="2374900"/>
                </a:lnTo>
                <a:lnTo>
                  <a:pt x="7911768" y="2374265"/>
                </a:lnTo>
                <a:lnTo>
                  <a:pt x="7917489" y="2373947"/>
                </a:lnTo>
                <a:lnTo>
                  <a:pt x="7922574" y="2373312"/>
                </a:lnTo>
                <a:lnTo>
                  <a:pt x="7928295" y="2373947"/>
                </a:lnTo>
                <a:lnTo>
                  <a:pt x="7934016" y="2374265"/>
                </a:lnTo>
                <a:lnTo>
                  <a:pt x="7939419" y="2374900"/>
                </a:lnTo>
                <a:lnTo>
                  <a:pt x="7944823" y="2375535"/>
                </a:lnTo>
                <a:lnTo>
                  <a:pt x="7950226" y="2376805"/>
                </a:lnTo>
                <a:lnTo>
                  <a:pt x="7955629" y="2378393"/>
                </a:lnTo>
                <a:lnTo>
                  <a:pt x="7960714" y="2380298"/>
                </a:lnTo>
                <a:lnTo>
                  <a:pt x="7966435" y="2381885"/>
                </a:lnTo>
                <a:lnTo>
                  <a:pt x="7971203" y="2384107"/>
                </a:lnTo>
                <a:lnTo>
                  <a:pt x="7976288" y="2386965"/>
                </a:lnTo>
                <a:lnTo>
                  <a:pt x="7981373" y="2389505"/>
                </a:lnTo>
                <a:lnTo>
                  <a:pt x="7986141" y="2392362"/>
                </a:lnTo>
                <a:lnTo>
                  <a:pt x="7990908" y="2395855"/>
                </a:lnTo>
                <a:lnTo>
                  <a:pt x="7995358" y="2399665"/>
                </a:lnTo>
                <a:lnTo>
                  <a:pt x="7999807" y="2403157"/>
                </a:lnTo>
                <a:lnTo>
                  <a:pt x="8004257" y="2407285"/>
                </a:lnTo>
                <a:lnTo>
                  <a:pt x="8010614" y="2414587"/>
                </a:lnTo>
                <a:lnTo>
                  <a:pt x="8016335" y="2421573"/>
                </a:lnTo>
                <a:lnTo>
                  <a:pt x="8021420" y="2429193"/>
                </a:lnTo>
                <a:lnTo>
                  <a:pt x="8026187" y="2437130"/>
                </a:lnTo>
                <a:lnTo>
                  <a:pt x="8029366" y="2445702"/>
                </a:lnTo>
                <a:lnTo>
                  <a:pt x="8032226" y="2453957"/>
                </a:lnTo>
                <a:lnTo>
                  <a:pt x="8035087" y="2462530"/>
                </a:lnTo>
                <a:lnTo>
                  <a:pt x="8036358" y="2471420"/>
                </a:lnTo>
                <a:lnTo>
                  <a:pt x="8037311" y="2480310"/>
                </a:lnTo>
                <a:lnTo>
                  <a:pt x="8037629" y="2488883"/>
                </a:lnTo>
                <a:lnTo>
                  <a:pt x="8037311" y="2497772"/>
                </a:lnTo>
                <a:lnTo>
                  <a:pt x="8036040" y="2506980"/>
                </a:lnTo>
                <a:lnTo>
                  <a:pt x="8034133" y="2515552"/>
                </a:lnTo>
                <a:lnTo>
                  <a:pt x="8031908" y="2524442"/>
                </a:lnTo>
                <a:lnTo>
                  <a:pt x="8028730" y="2532698"/>
                </a:lnTo>
                <a:lnTo>
                  <a:pt x="8024916" y="2540635"/>
                </a:lnTo>
                <a:lnTo>
                  <a:pt x="7755395" y="2809875"/>
                </a:lnTo>
                <a:lnTo>
                  <a:pt x="7751581" y="2814320"/>
                </a:lnTo>
                <a:lnTo>
                  <a:pt x="7747767" y="2818765"/>
                </a:lnTo>
                <a:lnTo>
                  <a:pt x="7743953" y="2823210"/>
                </a:lnTo>
                <a:lnTo>
                  <a:pt x="7740457" y="2827972"/>
                </a:lnTo>
                <a:lnTo>
                  <a:pt x="7737597" y="2833052"/>
                </a:lnTo>
                <a:lnTo>
                  <a:pt x="7735054" y="2837815"/>
                </a:lnTo>
                <a:lnTo>
                  <a:pt x="7732511" y="2842577"/>
                </a:lnTo>
                <a:lnTo>
                  <a:pt x="7730287" y="2847975"/>
                </a:lnTo>
                <a:lnTo>
                  <a:pt x="7728380" y="2853055"/>
                </a:lnTo>
                <a:lnTo>
                  <a:pt x="7726473" y="2858770"/>
                </a:lnTo>
                <a:lnTo>
                  <a:pt x="7724883" y="2863850"/>
                </a:lnTo>
                <a:lnTo>
                  <a:pt x="7723930" y="2868930"/>
                </a:lnTo>
                <a:lnTo>
                  <a:pt x="7722977" y="2874645"/>
                </a:lnTo>
                <a:lnTo>
                  <a:pt x="7722341" y="2880360"/>
                </a:lnTo>
                <a:lnTo>
                  <a:pt x="7722023" y="2885757"/>
                </a:lnTo>
                <a:lnTo>
                  <a:pt x="7722023" y="2891155"/>
                </a:lnTo>
                <a:lnTo>
                  <a:pt x="7722023" y="2896552"/>
                </a:lnTo>
                <a:lnTo>
                  <a:pt x="7722341" y="2902267"/>
                </a:lnTo>
                <a:lnTo>
                  <a:pt x="7722977" y="2907982"/>
                </a:lnTo>
                <a:lnTo>
                  <a:pt x="7723930" y="2913062"/>
                </a:lnTo>
                <a:lnTo>
                  <a:pt x="7724883" y="2918777"/>
                </a:lnTo>
                <a:lnTo>
                  <a:pt x="7726473" y="2923857"/>
                </a:lnTo>
                <a:lnTo>
                  <a:pt x="7728380" y="2929572"/>
                </a:lnTo>
                <a:lnTo>
                  <a:pt x="7730287" y="2934652"/>
                </a:lnTo>
                <a:lnTo>
                  <a:pt x="7732511" y="2939415"/>
                </a:lnTo>
                <a:lnTo>
                  <a:pt x="7735054" y="2944812"/>
                </a:lnTo>
                <a:lnTo>
                  <a:pt x="7737597" y="2949575"/>
                </a:lnTo>
                <a:lnTo>
                  <a:pt x="7740457" y="2954337"/>
                </a:lnTo>
                <a:lnTo>
                  <a:pt x="7743953" y="2959417"/>
                </a:lnTo>
                <a:lnTo>
                  <a:pt x="7747767" y="2963862"/>
                </a:lnTo>
                <a:lnTo>
                  <a:pt x="7751581" y="2968307"/>
                </a:lnTo>
                <a:lnTo>
                  <a:pt x="7755395" y="2972752"/>
                </a:lnTo>
                <a:lnTo>
                  <a:pt x="7760163" y="2976880"/>
                </a:lnTo>
                <a:lnTo>
                  <a:pt x="7763977" y="2980372"/>
                </a:lnTo>
                <a:lnTo>
                  <a:pt x="7769062" y="2983865"/>
                </a:lnTo>
                <a:lnTo>
                  <a:pt x="7773512" y="2987357"/>
                </a:lnTo>
                <a:lnTo>
                  <a:pt x="7778279" y="2990215"/>
                </a:lnTo>
                <a:lnTo>
                  <a:pt x="7783364" y="2993072"/>
                </a:lnTo>
                <a:lnTo>
                  <a:pt x="7788450" y="2995930"/>
                </a:lnTo>
                <a:lnTo>
                  <a:pt x="7793535" y="2998152"/>
                </a:lnTo>
                <a:lnTo>
                  <a:pt x="7798938" y="2999740"/>
                </a:lnTo>
                <a:lnTo>
                  <a:pt x="7804023" y="3001327"/>
                </a:lnTo>
                <a:lnTo>
                  <a:pt x="7809744" y="3002915"/>
                </a:lnTo>
                <a:lnTo>
                  <a:pt x="7814830" y="3004502"/>
                </a:lnTo>
                <a:lnTo>
                  <a:pt x="7820551" y="3005137"/>
                </a:lnTo>
                <a:lnTo>
                  <a:pt x="7825954" y="3005772"/>
                </a:lnTo>
                <a:lnTo>
                  <a:pt x="7831357" y="3006090"/>
                </a:lnTo>
                <a:lnTo>
                  <a:pt x="7836760" y="3006090"/>
                </a:lnTo>
                <a:lnTo>
                  <a:pt x="7842481" y="3006090"/>
                </a:lnTo>
                <a:lnTo>
                  <a:pt x="7848202" y="3005772"/>
                </a:lnTo>
                <a:lnTo>
                  <a:pt x="7853605" y="3005137"/>
                </a:lnTo>
                <a:lnTo>
                  <a:pt x="7859008" y="3003867"/>
                </a:lnTo>
                <a:lnTo>
                  <a:pt x="7864411" y="3002915"/>
                </a:lnTo>
                <a:lnTo>
                  <a:pt x="7869814" y="3001327"/>
                </a:lnTo>
                <a:lnTo>
                  <a:pt x="7874900" y="2999740"/>
                </a:lnTo>
                <a:lnTo>
                  <a:pt x="7880303" y="2998152"/>
                </a:lnTo>
                <a:lnTo>
                  <a:pt x="7885388" y="2995930"/>
                </a:lnTo>
                <a:lnTo>
                  <a:pt x="7890473" y="2993072"/>
                </a:lnTo>
                <a:lnTo>
                  <a:pt x="7895559" y="2990215"/>
                </a:lnTo>
                <a:lnTo>
                  <a:pt x="7900326" y="2987357"/>
                </a:lnTo>
                <a:lnTo>
                  <a:pt x="7905094" y="2983865"/>
                </a:lnTo>
                <a:lnTo>
                  <a:pt x="7909543" y="2980372"/>
                </a:lnTo>
                <a:lnTo>
                  <a:pt x="7913993" y="2976880"/>
                </a:lnTo>
                <a:lnTo>
                  <a:pt x="7918443" y="2972752"/>
                </a:lnTo>
                <a:lnTo>
                  <a:pt x="8484500" y="2406968"/>
                </a:lnTo>
                <a:lnTo>
                  <a:pt x="8488949" y="2402840"/>
                </a:lnTo>
                <a:lnTo>
                  <a:pt x="8493399" y="2399030"/>
                </a:lnTo>
                <a:lnTo>
                  <a:pt x="8498166" y="2395537"/>
                </a:lnTo>
                <a:lnTo>
                  <a:pt x="8502934" y="2392362"/>
                </a:lnTo>
                <a:lnTo>
                  <a:pt x="8507701" y="2389188"/>
                </a:lnTo>
                <a:lnTo>
                  <a:pt x="8512469" y="2386648"/>
                </a:lnTo>
                <a:lnTo>
                  <a:pt x="8517872" y="2383790"/>
                </a:lnTo>
                <a:lnTo>
                  <a:pt x="8522639" y="2381567"/>
                </a:lnTo>
                <a:lnTo>
                  <a:pt x="8527725" y="2379663"/>
                </a:lnTo>
                <a:lnTo>
                  <a:pt x="8533446" y="2378075"/>
                </a:lnTo>
                <a:lnTo>
                  <a:pt x="8538531" y="2376805"/>
                </a:lnTo>
                <a:lnTo>
                  <a:pt x="8544252" y="2375217"/>
                </a:lnTo>
                <a:lnTo>
                  <a:pt x="8549655" y="2374582"/>
                </a:lnTo>
                <a:lnTo>
                  <a:pt x="8555058" y="2373947"/>
                </a:lnTo>
                <a:lnTo>
                  <a:pt x="8560779" y="2373312"/>
                </a:lnTo>
                <a:lnTo>
                  <a:pt x="8566182" y="2373312"/>
                </a:lnTo>
                <a:lnTo>
                  <a:pt x="8571585" y="2373312"/>
                </a:lnTo>
                <a:lnTo>
                  <a:pt x="8576989" y="2373947"/>
                </a:lnTo>
                <a:lnTo>
                  <a:pt x="8582709" y="2374582"/>
                </a:lnTo>
                <a:lnTo>
                  <a:pt x="8587795" y="2375217"/>
                </a:lnTo>
                <a:lnTo>
                  <a:pt x="8593516" y="2376805"/>
                </a:lnTo>
                <a:lnTo>
                  <a:pt x="8598601" y="2378075"/>
                </a:lnTo>
                <a:lnTo>
                  <a:pt x="8604322" y="2379663"/>
                </a:lnTo>
                <a:lnTo>
                  <a:pt x="8609725" y="2381567"/>
                </a:lnTo>
                <a:lnTo>
                  <a:pt x="8614810" y="2383790"/>
                </a:lnTo>
                <a:lnTo>
                  <a:pt x="8619578" y="2386648"/>
                </a:lnTo>
                <a:lnTo>
                  <a:pt x="8624345" y="2389188"/>
                </a:lnTo>
                <a:lnTo>
                  <a:pt x="8629431" y="2392362"/>
                </a:lnTo>
                <a:lnTo>
                  <a:pt x="8634198" y="2395537"/>
                </a:lnTo>
                <a:lnTo>
                  <a:pt x="8638648" y="2399030"/>
                </a:lnTo>
                <a:lnTo>
                  <a:pt x="8643097" y="2402840"/>
                </a:lnTo>
                <a:lnTo>
                  <a:pt x="8647547" y="2406968"/>
                </a:lnTo>
                <a:lnTo>
                  <a:pt x="8651679" y="2411413"/>
                </a:lnTo>
                <a:lnTo>
                  <a:pt x="8655493" y="2415857"/>
                </a:lnTo>
                <a:lnTo>
                  <a:pt x="8659307" y="2420303"/>
                </a:lnTo>
                <a:lnTo>
                  <a:pt x="8662167" y="2425382"/>
                </a:lnTo>
                <a:lnTo>
                  <a:pt x="8665663" y="2430145"/>
                </a:lnTo>
                <a:lnTo>
                  <a:pt x="8668206" y="2434907"/>
                </a:lnTo>
                <a:lnTo>
                  <a:pt x="8670749" y="2439670"/>
                </a:lnTo>
                <a:lnTo>
                  <a:pt x="8672974" y="2445067"/>
                </a:lnTo>
                <a:lnTo>
                  <a:pt x="8674880" y="2450148"/>
                </a:lnTo>
                <a:lnTo>
                  <a:pt x="8676787" y="2455862"/>
                </a:lnTo>
                <a:lnTo>
                  <a:pt x="8677741" y="2460943"/>
                </a:lnTo>
                <a:lnTo>
                  <a:pt x="8679330" y="2466340"/>
                </a:lnTo>
                <a:lnTo>
                  <a:pt x="8679966" y="2471738"/>
                </a:lnTo>
                <a:lnTo>
                  <a:pt x="8680919" y="2477452"/>
                </a:lnTo>
                <a:lnTo>
                  <a:pt x="8681237" y="2483168"/>
                </a:lnTo>
                <a:lnTo>
                  <a:pt x="8681237" y="2488247"/>
                </a:lnTo>
                <a:lnTo>
                  <a:pt x="8681237" y="2493962"/>
                </a:lnTo>
                <a:lnTo>
                  <a:pt x="8680919" y="2499360"/>
                </a:lnTo>
                <a:lnTo>
                  <a:pt x="8679966" y="2505075"/>
                </a:lnTo>
                <a:lnTo>
                  <a:pt x="8679330" y="2510155"/>
                </a:lnTo>
                <a:lnTo>
                  <a:pt x="8677741" y="2515870"/>
                </a:lnTo>
                <a:lnTo>
                  <a:pt x="8676787" y="2520950"/>
                </a:lnTo>
                <a:lnTo>
                  <a:pt x="8674880" y="2526665"/>
                </a:lnTo>
                <a:lnTo>
                  <a:pt x="8672974" y="2531745"/>
                </a:lnTo>
                <a:lnTo>
                  <a:pt x="8670749" y="2536825"/>
                </a:lnTo>
                <a:lnTo>
                  <a:pt x="8668206" y="2541905"/>
                </a:lnTo>
                <a:lnTo>
                  <a:pt x="8665663" y="2546667"/>
                </a:lnTo>
                <a:lnTo>
                  <a:pt x="8662167" y="2551430"/>
                </a:lnTo>
                <a:lnTo>
                  <a:pt x="8659307" y="2556510"/>
                </a:lnTo>
                <a:lnTo>
                  <a:pt x="8655493" y="2560955"/>
                </a:lnTo>
                <a:lnTo>
                  <a:pt x="8651679" y="2565400"/>
                </a:lnTo>
                <a:lnTo>
                  <a:pt x="8647547" y="2569845"/>
                </a:lnTo>
                <a:lnTo>
                  <a:pt x="7392750" y="3822700"/>
                </a:lnTo>
                <a:lnTo>
                  <a:pt x="7388618" y="3827145"/>
                </a:lnTo>
                <a:lnTo>
                  <a:pt x="7385122" y="3831590"/>
                </a:lnTo>
                <a:lnTo>
                  <a:pt x="7381626" y="3836035"/>
                </a:lnTo>
                <a:lnTo>
                  <a:pt x="7378448" y="3841115"/>
                </a:lnTo>
                <a:lnTo>
                  <a:pt x="7375269" y="3845877"/>
                </a:lnTo>
                <a:lnTo>
                  <a:pt x="7372409" y="3850640"/>
                </a:lnTo>
                <a:lnTo>
                  <a:pt x="7369866" y="3855720"/>
                </a:lnTo>
                <a:lnTo>
                  <a:pt x="7367641" y="3860800"/>
                </a:lnTo>
                <a:lnTo>
                  <a:pt x="7365734" y="3865880"/>
                </a:lnTo>
                <a:lnTo>
                  <a:pt x="7364145" y="3871595"/>
                </a:lnTo>
                <a:lnTo>
                  <a:pt x="7362556" y="3876675"/>
                </a:lnTo>
                <a:lnTo>
                  <a:pt x="7361603" y="3882390"/>
                </a:lnTo>
                <a:lnTo>
                  <a:pt x="7360331" y="3887470"/>
                </a:lnTo>
                <a:lnTo>
                  <a:pt x="7359696" y="3893185"/>
                </a:lnTo>
                <a:lnTo>
                  <a:pt x="7359378" y="3898582"/>
                </a:lnTo>
                <a:lnTo>
                  <a:pt x="7359378" y="3904297"/>
                </a:lnTo>
                <a:lnTo>
                  <a:pt x="7359378" y="3909695"/>
                </a:lnTo>
                <a:lnTo>
                  <a:pt x="7359696" y="3915092"/>
                </a:lnTo>
                <a:lnTo>
                  <a:pt x="7360331" y="3920807"/>
                </a:lnTo>
                <a:lnTo>
                  <a:pt x="7361603" y="3926205"/>
                </a:lnTo>
                <a:lnTo>
                  <a:pt x="7362556" y="3931602"/>
                </a:lnTo>
                <a:lnTo>
                  <a:pt x="7364145" y="3936682"/>
                </a:lnTo>
                <a:lnTo>
                  <a:pt x="7365734" y="3942397"/>
                </a:lnTo>
                <a:lnTo>
                  <a:pt x="7367641" y="3947477"/>
                </a:lnTo>
                <a:lnTo>
                  <a:pt x="7369866" y="3952875"/>
                </a:lnTo>
                <a:lnTo>
                  <a:pt x="7372409" y="3957637"/>
                </a:lnTo>
                <a:lnTo>
                  <a:pt x="7375269" y="3962400"/>
                </a:lnTo>
                <a:lnTo>
                  <a:pt x="7378448" y="3967162"/>
                </a:lnTo>
                <a:lnTo>
                  <a:pt x="7381626" y="3972242"/>
                </a:lnTo>
                <a:lnTo>
                  <a:pt x="7385122" y="3976687"/>
                </a:lnTo>
                <a:lnTo>
                  <a:pt x="7388618" y="3981132"/>
                </a:lnTo>
                <a:lnTo>
                  <a:pt x="7392750" y="3985577"/>
                </a:lnTo>
                <a:lnTo>
                  <a:pt x="7397200" y="3989705"/>
                </a:lnTo>
                <a:lnTo>
                  <a:pt x="7401967" y="3993515"/>
                </a:lnTo>
                <a:lnTo>
                  <a:pt x="7406417" y="3997007"/>
                </a:lnTo>
                <a:lnTo>
                  <a:pt x="7411184" y="4000182"/>
                </a:lnTo>
                <a:lnTo>
                  <a:pt x="7415952" y="4003357"/>
                </a:lnTo>
                <a:lnTo>
                  <a:pt x="7420719" y="4006215"/>
                </a:lnTo>
                <a:lnTo>
                  <a:pt x="7426122" y="4008755"/>
                </a:lnTo>
                <a:lnTo>
                  <a:pt x="7430890" y="4010977"/>
                </a:lnTo>
                <a:lnTo>
                  <a:pt x="7436293" y="4012882"/>
                </a:lnTo>
                <a:lnTo>
                  <a:pt x="7441696" y="4014787"/>
                </a:lnTo>
                <a:lnTo>
                  <a:pt x="7447099" y="4015740"/>
                </a:lnTo>
                <a:lnTo>
                  <a:pt x="7452502" y="4017327"/>
                </a:lnTo>
                <a:lnTo>
                  <a:pt x="7457905" y="4017962"/>
                </a:lnTo>
                <a:lnTo>
                  <a:pt x="7463309" y="4018597"/>
                </a:lnTo>
                <a:lnTo>
                  <a:pt x="7469030" y="4019232"/>
                </a:lnTo>
                <a:lnTo>
                  <a:pt x="7474433" y="4019232"/>
                </a:lnTo>
                <a:lnTo>
                  <a:pt x="7479836" y="4019232"/>
                </a:lnTo>
                <a:lnTo>
                  <a:pt x="7485557" y="4018597"/>
                </a:lnTo>
                <a:lnTo>
                  <a:pt x="7490960" y="4017962"/>
                </a:lnTo>
                <a:lnTo>
                  <a:pt x="7496681" y="4017327"/>
                </a:lnTo>
                <a:lnTo>
                  <a:pt x="7501766" y="4015740"/>
                </a:lnTo>
                <a:lnTo>
                  <a:pt x="7507169" y="4014787"/>
                </a:lnTo>
                <a:lnTo>
                  <a:pt x="7512572" y="4012882"/>
                </a:lnTo>
                <a:lnTo>
                  <a:pt x="7517975" y="4010977"/>
                </a:lnTo>
                <a:lnTo>
                  <a:pt x="7523061" y="4008755"/>
                </a:lnTo>
                <a:lnTo>
                  <a:pt x="7527828" y="4006215"/>
                </a:lnTo>
                <a:lnTo>
                  <a:pt x="7532914" y="4003357"/>
                </a:lnTo>
                <a:lnTo>
                  <a:pt x="7537681" y="4000182"/>
                </a:lnTo>
                <a:lnTo>
                  <a:pt x="7542448" y="3997007"/>
                </a:lnTo>
                <a:lnTo>
                  <a:pt x="7546898" y="3993515"/>
                </a:lnTo>
                <a:lnTo>
                  <a:pt x="7551348" y="3989705"/>
                </a:lnTo>
                <a:lnTo>
                  <a:pt x="7555797" y="3985577"/>
                </a:lnTo>
                <a:lnTo>
                  <a:pt x="8717788" y="2825115"/>
                </a:lnTo>
                <a:lnTo>
                  <a:pt x="8721919" y="2820987"/>
                </a:lnTo>
                <a:lnTo>
                  <a:pt x="8726369" y="2817177"/>
                </a:lnTo>
                <a:lnTo>
                  <a:pt x="8731137" y="2813685"/>
                </a:lnTo>
                <a:lnTo>
                  <a:pt x="8735586" y="2810192"/>
                </a:lnTo>
                <a:lnTo>
                  <a:pt x="8740672" y="2807335"/>
                </a:lnTo>
                <a:lnTo>
                  <a:pt x="8745757" y="2804477"/>
                </a:lnTo>
                <a:lnTo>
                  <a:pt x="8750524" y="2801937"/>
                </a:lnTo>
                <a:lnTo>
                  <a:pt x="8755927" y="2799715"/>
                </a:lnTo>
                <a:lnTo>
                  <a:pt x="8761013" y="2797810"/>
                </a:lnTo>
                <a:lnTo>
                  <a:pt x="8766416" y="2795905"/>
                </a:lnTo>
                <a:lnTo>
                  <a:pt x="8771819" y="2794635"/>
                </a:lnTo>
                <a:lnTo>
                  <a:pt x="8777222" y="2793365"/>
                </a:lnTo>
                <a:lnTo>
                  <a:pt x="8782625" y="2792730"/>
                </a:lnTo>
                <a:lnTo>
                  <a:pt x="8788346" y="2792095"/>
                </a:lnTo>
                <a:lnTo>
                  <a:pt x="8793431" y="2791460"/>
                </a:lnTo>
                <a:lnTo>
                  <a:pt x="8799152" y="2791460"/>
                </a:lnTo>
                <a:lnTo>
                  <a:pt x="8804556" y="2791460"/>
                </a:lnTo>
                <a:lnTo>
                  <a:pt x="8810277" y="2792095"/>
                </a:lnTo>
                <a:lnTo>
                  <a:pt x="8815680" y="2792730"/>
                </a:lnTo>
                <a:lnTo>
                  <a:pt x="8821083" y="2793365"/>
                </a:lnTo>
                <a:lnTo>
                  <a:pt x="8826804" y="2794635"/>
                </a:lnTo>
                <a:lnTo>
                  <a:pt x="8831889" y="2795905"/>
                </a:lnTo>
                <a:lnTo>
                  <a:pt x="8837292" y="2797810"/>
                </a:lnTo>
                <a:lnTo>
                  <a:pt x="8842377" y="2799715"/>
                </a:lnTo>
                <a:lnTo>
                  <a:pt x="8847463" y="2801937"/>
                </a:lnTo>
                <a:lnTo>
                  <a:pt x="8852866" y="2804477"/>
                </a:lnTo>
                <a:lnTo>
                  <a:pt x="8857633" y="2807335"/>
                </a:lnTo>
                <a:lnTo>
                  <a:pt x="8862401" y="2810192"/>
                </a:lnTo>
                <a:lnTo>
                  <a:pt x="8867486" y="2813685"/>
                </a:lnTo>
                <a:lnTo>
                  <a:pt x="8871936" y="2817177"/>
                </a:lnTo>
                <a:lnTo>
                  <a:pt x="8876385" y="2820987"/>
                </a:lnTo>
                <a:lnTo>
                  <a:pt x="8880517" y="2825115"/>
                </a:lnTo>
                <a:lnTo>
                  <a:pt x="8884649" y="2829242"/>
                </a:lnTo>
                <a:lnTo>
                  <a:pt x="8888781" y="2833687"/>
                </a:lnTo>
                <a:lnTo>
                  <a:pt x="8891959" y="2838450"/>
                </a:lnTo>
                <a:lnTo>
                  <a:pt x="8895455" y="2842895"/>
                </a:lnTo>
                <a:lnTo>
                  <a:pt x="8898316" y="2847975"/>
                </a:lnTo>
                <a:lnTo>
                  <a:pt x="8901494" y="2853055"/>
                </a:lnTo>
                <a:lnTo>
                  <a:pt x="8903719" y="2857817"/>
                </a:lnTo>
                <a:lnTo>
                  <a:pt x="8905944" y="2863215"/>
                </a:lnTo>
                <a:lnTo>
                  <a:pt x="8908168" y="2868295"/>
                </a:lnTo>
                <a:lnTo>
                  <a:pt x="8909440" y="2873692"/>
                </a:lnTo>
                <a:lnTo>
                  <a:pt x="8911029" y="2879090"/>
                </a:lnTo>
                <a:lnTo>
                  <a:pt x="8912300" y="2884487"/>
                </a:lnTo>
                <a:lnTo>
                  <a:pt x="8913254" y="2889885"/>
                </a:lnTo>
                <a:lnTo>
                  <a:pt x="8913572" y="2895600"/>
                </a:lnTo>
                <a:lnTo>
                  <a:pt x="8913889" y="2900680"/>
                </a:lnTo>
                <a:lnTo>
                  <a:pt x="8914525" y="2906395"/>
                </a:lnTo>
                <a:lnTo>
                  <a:pt x="8913889" y="2911792"/>
                </a:lnTo>
                <a:lnTo>
                  <a:pt x="8913572" y="2917507"/>
                </a:lnTo>
                <a:lnTo>
                  <a:pt x="8913254" y="2923222"/>
                </a:lnTo>
                <a:lnTo>
                  <a:pt x="8912300" y="2928302"/>
                </a:lnTo>
                <a:lnTo>
                  <a:pt x="8911029" y="2934017"/>
                </a:lnTo>
                <a:lnTo>
                  <a:pt x="8909440" y="2939097"/>
                </a:lnTo>
                <a:lnTo>
                  <a:pt x="8908168" y="2944495"/>
                </a:lnTo>
                <a:lnTo>
                  <a:pt x="8905944" y="2949575"/>
                </a:lnTo>
                <a:lnTo>
                  <a:pt x="8903719" y="2954655"/>
                </a:lnTo>
                <a:lnTo>
                  <a:pt x="8901494" y="2960052"/>
                </a:lnTo>
                <a:lnTo>
                  <a:pt x="8898316" y="2964815"/>
                </a:lnTo>
                <a:lnTo>
                  <a:pt x="8895455" y="2969577"/>
                </a:lnTo>
                <a:lnTo>
                  <a:pt x="8891959" y="2974657"/>
                </a:lnTo>
                <a:lnTo>
                  <a:pt x="8888781" y="2979102"/>
                </a:lnTo>
                <a:lnTo>
                  <a:pt x="8884649" y="2983547"/>
                </a:lnTo>
                <a:lnTo>
                  <a:pt x="8880517" y="2987992"/>
                </a:lnTo>
                <a:lnTo>
                  <a:pt x="8288080" y="3579812"/>
                </a:lnTo>
                <a:lnTo>
                  <a:pt x="8283948" y="3584257"/>
                </a:lnTo>
                <a:lnTo>
                  <a:pt x="8280134" y="3588702"/>
                </a:lnTo>
                <a:lnTo>
                  <a:pt x="8276320" y="3593147"/>
                </a:lnTo>
                <a:lnTo>
                  <a:pt x="8273142" y="3597910"/>
                </a:lnTo>
                <a:lnTo>
                  <a:pt x="8269964" y="3602990"/>
                </a:lnTo>
                <a:lnTo>
                  <a:pt x="8267421" y="3607752"/>
                </a:lnTo>
                <a:lnTo>
                  <a:pt x="8264878" y="3612515"/>
                </a:lnTo>
                <a:lnTo>
                  <a:pt x="8262654" y="3617595"/>
                </a:lnTo>
                <a:lnTo>
                  <a:pt x="8260747" y="3622992"/>
                </a:lnTo>
                <a:lnTo>
                  <a:pt x="8258840" y="3628707"/>
                </a:lnTo>
                <a:lnTo>
                  <a:pt x="8257251" y="3633787"/>
                </a:lnTo>
                <a:lnTo>
                  <a:pt x="8256297" y="3638867"/>
                </a:lnTo>
                <a:lnTo>
                  <a:pt x="8255344" y="3644582"/>
                </a:lnTo>
                <a:lnTo>
                  <a:pt x="8254708" y="3650297"/>
                </a:lnTo>
                <a:lnTo>
                  <a:pt x="8254390" y="3655695"/>
                </a:lnTo>
                <a:lnTo>
                  <a:pt x="8254072" y="3661092"/>
                </a:lnTo>
                <a:lnTo>
                  <a:pt x="8254390" y="3666490"/>
                </a:lnTo>
                <a:lnTo>
                  <a:pt x="8254708" y="3672205"/>
                </a:lnTo>
                <a:lnTo>
                  <a:pt x="8255344" y="3677602"/>
                </a:lnTo>
                <a:lnTo>
                  <a:pt x="8256297" y="3683000"/>
                </a:lnTo>
                <a:lnTo>
                  <a:pt x="8257251" y="3688397"/>
                </a:lnTo>
                <a:lnTo>
                  <a:pt x="8258840" y="3693795"/>
                </a:lnTo>
                <a:lnTo>
                  <a:pt x="8260747" y="3699510"/>
                </a:lnTo>
                <a:lnTo>
                  <a:pt x="8262654" y="3704590"/>
                </a:lnTo>
                <a:lnTo>
                  <a:pt x="8264878" y="3709352"/>
                </a:lnTo>
                <a:lnTo>
                  <a:pt x="8267421" y="3714750"/>
                </a:lnTo>
                <a:lnTo>
                  <a:pt x="8269964" y="3719512"/>
                </a:lnTo>
                <a:lnTo>
                  <a:pt x="8273142" y="3724275"/>
                </a:lnTo>
                <a:lnTo>
                  <a:pt x="8276320" y="3729037"/>
                </a:lnTo>
                <a:lnTo>
                  <a:pt x="8280134" y="3733800"/>
                </a:lnTo>
                <a:lnTo>
                  <a:pt x="8283948" y="3738245"/>
                </a:lnTo>
                <a:lnTo>
                  <a:pt x="8288080" y="3742690"/>
                </a:lnTo>
                <a:lnTo>
                  <a:pt x="8291576" y="3745865"/>
                </a:lnTo>
                <a:lnTo>
                  <a:pt x="8295390" y="3749357"/>
                </a:lnTo>
                <a:lnTo>
                  <a:pt x="8303654" y="3755707"/>
                </a:lnTo>
                <a:lnTo>
                  <a:pt x="8311917" y="3760787"/>
                </a:lnTo>
                <a:lnTo>
                  <a:pt x="8320499" y="3765232"/>
                </a:lnTo>
                <a:lnTo>
                  <a:pt x="8329716" y="3769042"/>
                </a:lnTo>
                <a:lnTo>
                  <a:pt x="8338615" y="3771900"/>
                </a:lnTo>
                <a:lnTo>
                  <a:pt x="8348468" y="3774122"/>
                </a:lnTo>
                <a:lnTo>
                  <a:pt x="8357685" y="3775392"/>
                </a:lnTo>
                <a:lnTo>
                  <a:pt x="8367538" y="3776027"/>
                </a:lnTo>
                <a:lnTo>
                  <a:pt x="8376755" y="3775710"/>
                </a:lnTo>
                <a:lnTo>
                  <a:pt x="8386608" y="3775075"/>
                </a:lnTo>
                <a:lnTo>
                  <a:pt x="8395825" y="3773170"/>
                </a:lnTo>
                <a:lnTo>
                  <a:pt x="8405042" y="3770630"/>
                </a:lnTo>
                <a:lnTo>
                  <a:pt x="8414577" y="3766820"/>
                </a:lnTo>
                <a:lnTo>
                  <a:pt x="8423476" y="3762692"/>
                </a:lnTo>
                <a:lnTo>
                  <a:pt x="8431740" y="3757930"/>
                </a:lnTo>
                <a:lnTo>
                  <a:pt x="9147326" y="3037501"/>
                </a:lnTo>
                <a:lnTo>
                  <a:pt x="9147326" y="6857999"/>
                </a:lnTo>
                <a:lnTo>
                  <a:pt x="460220" y="6857999"/>
                </a:lnTo>
                <a:lnTo>
                  <a:pt x="2028398" y="5291772"/>
                </a:lnTo>
                <a:lnTo>
                  <a:pt x="2032530" y="5287644"/>
                </a:lnTo>
                <a:lnTo>
                  <a:pt x="2036026" y="5283199"/>
                </a:lnTo>
                <a:lnTo>
                  <a:pt x="2039840" y="5278437"/>
                </a:lnTo>
                <a:lnTo>
                  <a:pt x="2043336" y="5273992"/>
                </a:lnTo>
                <a:lnTo>
                  <a:pt x="2046196" y="5268912"/>
                </a:lnTo>
                <a:lnTo>
                  <a:pt x="2048739" y="5263832"/>
                </a:lnTo>
                <a:lnTo>
                  <a:pt x="2051600" y="5259069"/>
                </a:lnTo>
                <a:lnTo>
                  <a:pt x="2053824" y="5253672"/>
                </a:lnTo>
                <a:lnTo>
                  <a:pt x="2055731" y="5248592"/>
                </a:lnTo>
                <a:lnTo>
                  <a:pt x="2057321" y="5243194"/>
                </a:lnTo>
                <a:lnTo>
                  <a:pt x="2058910" y="5237797"/>
                </a:lnTo>
                <a:lnTo>
                  <a:pt x="2060181" y="5232399"/>
                </a:lnTo>
                <a:lnTo>
                  <a:pt x="2060817" y="5227002"/>
                </a:lnTo>
                <a:lnTo>
                  <a:pt x="2061452" y="5221287"/>
                </a:lnTo>
                <a:lnTo>
                  <a:pt x="2061770" y="5216207"/>
                </a:lnTo>
                <a:lnTo>
                  <a:pt x="2062406" y="5210492"/>
                </a:lnTo>
                <a:lnTo>
                  <a:pt x="2061770" y="5204777"/>
                </a:lnTo>
                <a:lnTo>
                  <a:pt x="2061452" y="5199379"/>
                </a:lnTo>
                <a:lnTo>
                  <a:pt x="2060817" y="5193664"/>
                </a:lnTo>
                <a:lnTo>
                  <a:pt x="2060181" y="5188584"/>
                </a:lnTo>
                <a:lnTo>
                  <a:pt x="2058910" y="5182869"/>
                </a:lnTo>
                <a:lnTo>
                  <a:pt x="2057321" y="5177789"/>
                </a:lnTo>
                <a:lnTo>
                  <a:pt x="2055731" y="5172392"/>
                </a:lnTo>
                <a:lnTo>
                  <a:pt x="2053824" y="5167312"/>
                </a:lnTo>
                <a:lnTo>
                  <a:pt x="2051600" y="5161914"/>
                </a:lnTo>
                <a:lnTo>
                  <a:pt x="2048739" y="5156834"/>
                </a:lnTo>
                <a:lnTo>
                  <a:pt x="2046196" y="5152072"/>
                </a:lnTo>
                <a:lnTo>
                  <a:pt x="2043336" y="5146992"/>
                </a:lnTo>
                <a:lnTo>
                  <a:pt x="2039840" y="5142230"/>
                </a:lnTo>
                <a:lnTo>
                  <a:pt x="2036026" y="5137785"/>
                </a:lnTo>
                <a:lnTo>
                  <a:pt x="2032530" y="5133340"/>
                </a:lnTo>
                <a:lnTo>
                  <a:pt x="2028398" y="5129212"/>
                </a:lnTo>
                <a:lnTo>
                  <a:pt x="2024266" y="5125085"/>
                </a:lnTo>
                <a:lnTo>
                  <a:pt x="2019816" y="5120957"/>
                </a:lnTo>
                <a:lnTo>
                  <a:pt x="2015049" y="5117782"/>
                </a:lnTo>
                <a:lnTo>
                  <a:pt x="2010281" y="5114290"/>
                </a:lnTo>
                <a:lnTo>
                  <a:pt x="2005514" y="5111432"/>
                </a:lnTo>
                <a:lnTo>
                  <a:pt x="2000429" y="5108257"/>
                </a:lnTo>
                <a:lnTo>
                  <a:pt x="1995661" y="5106035"/>
                </a:lnTo>
                <a:lnTo>
                  <a:pt x="1990258" y="5103812"/>
                </a:lnTo>
                <a:lnTo>
                  <a:pt x="1985173" y="5101590"/>
                </a:lnTo>
                <a:lnTo>
                  <a:pt x="1979770" y="5100320"/>
                </a:lnTo>
                <a:lnTo>
                  <a:pt x="1974367" y="5098732"/>
                </a:lnTo>
                <a:lnTo>
                  <a:pt x="1968964" y="5097462"/>
                </a:lnTo>
                <a:lnTo>
                  <a:pt x="1963560" y="5096510"/>
                </a:lnTo>
                <a:lnTo>
                  <a:pt x="1958157" y="5095557"/>
                </a:lnTo>
                <a:lnTo>
                  <a:pt x="1952754" y="5095240"/>
                </a:lnTo>
                <a:lnTo>
                  <a:pt x="1947033" y="5095240"/>
                </a:lnTo>
                <a:lnTo>
                  <a:pt x="1941312" y="5095240"/>
                </a:lnTo>
                <a:lnTo>
                  <a:pt x="1935909" y="5095557"/>
                </a:lnTo>
                <a:lnTo>
                  <a:pt x="1930506" y="5096510"/>
                </a:lnTo>
                <a:lnTo>
                  <a:pt x="1925103" y="5097462"/>
                </a:lnTo>
                <a:lnTo>
                  <a:pt x="1919382" y="5098732"/>
                </a:lnTo>
                <a:lnTo>
                  <a:pt x="1914297" y="5100320"/>
                </a:lnTo>
                <a:lnTo>
                  <a:pt x="1908894" y="5101590"/>
                </a:lnTo>
                <a:lnTo>
                  <a:pt x="1903808" y="5103812"/>
                </a:lnTo>
                <a:lnTo>
                  <a:pt x="1898405" y="5106035"/>
                </a:lnTo>
                <a:lnTo>
                  <a:pt x="1893320" y="5108257"/>
                </a:lnTo>
                <a:lnTo>
                  <a:pt x="1888552" y="5111432"/>
                </a:lnTo>
                <a:lnTo>
                  <a:pt x="1883467" y="5114290"/>
                </a:lnTo>
                <a:lnTo>
                  <a:pt x="1878700" y="5117782"/>
                </a:lnTo>
                <a:lnTo>
                  <a:pt x="1874250" y="5120957"/>
                </a:lnTo>
                <a:lnTo>
                  <a:pt x="1869800" y="5125085"/>
                </a:lnTo>
                <a:lnTo>
                  <a:pt x="1865668" y="5129212"/>
                </a:lnTo>
                <a:lnTo>
                  <a:pt x="1760149" y="5234304"/>
                </a:lnTo>
                <a:lnTo>
                  <a:pt x="1755699" y="5238432"/>
                </a:lnTo>
                <a:lnTo>
                  <a:pt x="1751249" y="5242559"/>
                </a:lnTo>
                <a:lnTo>
                  <a:pt x="1746799" y="5245734"/>
                </a:lnTo>
                <a:lnTo>
                  <a:pt x="1741714" y="5249227"/>
                </a:lnTo>
                <a:lnTo>
                  <a:pt x="1736947" y="5252084"/>
                </a:lnTo>
                <a:lnTo>
                  <a:pt x="1732179" y="5255259"/>
                </a:lnTo>
                <a:lnTo>
                  <a:pt x="1726776" y="5257482"/>
                </a:lnTo>
                <a:lnTo>
                  <a:pt x="1722009" y="5259704"/>
                </a:lnTo>
                <a:lnTo>
                  <a:pt x="1716288" y="5261927"/>
                </a:lnTo>
                <a:lnTo>
                  <a:pt x="1711202" y="5263514"/>
                </a:lnTo>
                <a:lnTo>
                  <a:pt x="1706117" y="5264784"/>
                </a:lnTo>
                <a:lnTo>
                  <a:pt x="1700396" y="5266054"/>
                </a:lnTo>
                <a:lnTo>
                  <a:pt x="1695311" y="5267007"/>
                </a:lnTo>
                <a:lnTo>
                  <a:pt x="1689590" y="5267642"/>
                </a:lnTo>
                <a:lnTo>
                  <a:pt x="1683869" y="5268277"/>
                </a:lnTo>
                <a:lnTo>
                  <a:pt x="1678466" y="5268277"/>
                </a:lnTo>
                <a:lnTo>
                  <a:pt x="1673063" y="5268277"/>
                </a:lnTo>
                <a:lnTo>
                  <a:pt x="1667660" y="5267642"/>
                </a:lnTo>
                <a:lnTo>
                  <a:pt x="1661939" y="5267007"/>
                </a:lnTo>
                <a:lnTo>
                  <a:pt x="1656218" y="5266054"/>
                </a:lnTo>
                <a:lnTo>
                  <a:pt x="1651132" y="5264784"/>
                </a:lnTo>
                <a:lnTo>
                  <a:pt x="1645412" y="5263514"/>
                </a:lnTo>
                <a:lnTo>
                  <a:pt x="1640326" y="5261927"/>
                </a:lnTo>
                <a:lnTo>
                  <a:pt x="1635241" y="5259704"/>
                </a:lnTo>
                <a:lnTo>
                  <a:pt x="1629838" y="5257482"/>
                </a:lnTo>
                <a:lnTo>
                  <a:pt x="1625070" y="5255259"/>
                </a:lnTo>
                <a:lnTo>
                  <a:pt x="1619667" y="5252084"/>
                </a:lnTo>
                <a:lnTo>
                  <a:pt x="1614900" y="5249227"/>
                </a:lnTo>
                <a:lnTo>
                  <a:pt x="1610450" y="5245734"/>
                </a:lnTo>
                <a:lnTo>
                  <a:pt x="1605683" y="5242559"/>
                </a:lnTo>
                <a:lnTo>
                  <a:pt x="1601551" y="5238432"/>
                </a:lnTo>
                <a:lnTo>
                  <a:pt x="1597101" y="5234304"/>
                </a:lnTo>
                <a:lnTo>
                  <a:pt x="1592969" y="5230177"/>
                </a:lnTo>
                <a:lnTo>
                  <a:pt x="1589155" y="5225732"/>
                </a:lnTo>
                <a:lnTo>
                  <a:pt x="1585342" y="5221287"/>
                </a:lnTo>
                <a:lnTo>
                  <a:pt x="1582163" y="5216524"/>
                </a:lnTo>
                <a:lnTo>
                  <a:pt x="1578985" y="5211444"/>
                </a:lnTo>
                <a:lnTo>
                  <a:pt x="1576442" y="5206682"/>
                </a:lnTo>
                <a:lnTo>
                  <a:pt x="1573900" y="5201602"/>
                </a:lnTo>
                <a:lnTo>
                  <a:pt x="1571675" y="5196204"/>
                </a:lnTo>
                <a:lnTo>
                  <a:pt x="1569768" y="5191124"/>
                </a:lnTo>
                <a:lnTo>
                  <a:pt x="1567861" y="5186044"/>
                </a:lnTo>
                <a:lnTo>
                  <a:pt x="1566589" y="5180647"/>
                </a:lnTo>
                <a:lnTo>
                  <a:pt x="1565318" y="5174932"/>
                </a:lnTo>
                <a:lnTo>
                  <a:pt x="1564682" y="5169534"/>
                </a:lnTo>
                <a:lnTo>
                  <a:pt x="1563729" y="5164137"/>
                </a:lnTo>
                <a:lnTo>
                  <a:pt x="1563411" y="5158739"/>
                </a:lnTo>
                <a:lnTo>
                  <a:pt x="1563411" y="5153024"/>
                </a:lnTo>
                <a:lnTo>
                  <a:pt x="1563411" y="5147627"/>
                </a:lnTo>
                <a:lnTo>
                  <a:pt x="1563729" y="5142230"/>
                </a:lnTo>
                <a:lnTo>
                  <a:pt x="1564682" y="5136832"/>
                </a:lnTo>
                <a:lnTo>
                  <a:pt x="1565318" y="5131117"/>
                </a:lnTo>
                <a:lnTo>
                  <a:pt x="1566589" y="5126037"/>
                </a:lnTo>
                <a:lnTo>
                  <a:pt x="1567861" y="5120322"/>
                </a:lnTo>
                <a:lnTo>
                  <a:pt x="1569768" y="5115242"/>
                </a:lnTo>
                <a:lnTo>
                  <a:pt x="1571675" y="5109845"/>
                </a:lnTo>
                <a:lnTo>
                  <a:pt x="1573900" y="5104765"/>
                </a:lnTo>
                <a:lnTo>
                  <a:pt x="1576442" y="5099685"/>
                </a:lnTo>
                <a:lnTo>
                  <a:pt x="1578985" y="5094605"/>
                </a:lnTo>
                <a:lnTo>
                  <a:pt x="1582163" y="5089842"/>
                </a:lnTo>
                <a:lnTo>
                  <a:pt x="1585342" y="5085397"/>
                </a:lnTo>
                <a:lnTo>
                  <a:pt x="1589155" y="5080317"/>
                </a:lnTo>
                <a:lnTo>
                  <a:pt x="1592969" y="5075872"/>
                </a:lnTo>
                <a:lnTo>
                  <a:pt x="1597101" y="5071745"/>
                </a:lnTo>
                <a:lnTo>
                  <a:pt x="2266136" y="4403725"/>
                </a:lnTo>
                <a:lnTo>
                  <a:pt x="2270267" y="4399280"/>
                </a:lnTo>
                <a:lnTo>
                  <a:pt x="2273764" y="4394835"/>
                </a:lnTo>
                <a:lnTo>
                  <a:pt x="2277578" y="4390390"/>
                </a:lnTo>
                <a:lnTo>
                  <a:pt x="2281074" y="4385310"/>
                </a:lnTo>
                <a:lnTo>
                  <a:pt x="2283934" y="4380547"/>
                </a:lnTo>
                <a:lnTo>
                  <a:pt x="2286477" y="4375785"/>
                </a:lnTo>
                <a:lnTo>
                  <a:pt x="2289019" y="4371022"/>
                </a:lnTo>
                <a:lnTo>
                  <a:pt x="2291244" y="4365625"/>
                </a:lnTo>
                <a:lnTo>
                  <a:pt x="2293151" y="4360545"/>
                </a:lnTo>
                <a:lnTo>
                  <a:pt x="2295058" y="4354830"/>
                </a:lnTo>
                <a:lnTo>
                  <a:pt x="2296647" y="4349750"/>
                </a:lnTo>
                <a:lnTo>
                  <a:pt x="2297601" y="4344352"/>
                </a:lnTo>
                <a:lnTo>
                  <a:pt x="2298554" y="4338955"/>
                </a:lnTo>
                <a:lnTo>
                  <a:pt x="2299190" y="4333240"/>
                </a:lnTo>
                <a:lnTo>
                  <a:pt x="2299508" y="4327525"/>
                </a:lnTo>
                <a:lnTo>
                  <a:pt x="2299508" y="4322445"/>
                </a:lnTo>
                <a:lnTo>
                  <a:pt x="2299508" y="4316730"/>
                </a:lnTo>
                <a:lnTo>
                  <a:pt x="2299190" y="4311332"/>
                </a:lnTo>
                <a:lnTo>
                  <a:pt x="2298554" y="4305617"/>
                </a:lnTo>
                <a:lnTo>
                  <a:pt x="2297601" y="4300537"/>
                </a:lnTo>
                <a:lnTo>
                  <a:pt x="2296647" y="4294822"/>
                </a:lnTo>
                <a:lnTo>
                  <a:pt x="2295058" y="4289742"/>
                </a:lnTo>
                <a:lnTo>
                  <a:pt x="2293151" y="4284027"/>
                </a:lnTo>
                <a:lnTo>
                  <a:pt x="2291244" y="4278947"/>
                </a:lnTo>
                <a:lnTo>
                  <a:pt x="2289019" y="4273867"/>
                </a:lnTo>
                <a:lnTo>
                  <a:pt x="2286477" y="4268787"/>
                </a:lnTo>
                <a:lnTo>
                  <a:pt x="2283934" y="4264025"/>
                </a:lnTo>
                <a:lnTo>
                  <a:pt x="2281074" y="4258945"/>
                </a:lnTo>
                <a:lnTo>
                  <a:pt x="2277578" y="4254182"/>
                </a:lnTo>
                <a:lnTo>
                  <a:pt x="2273764" y="4249737"/>
                </a:lnTo>
                <a:lnTo>
                  <a:pt x="2270267" y="4245292"/>
                </a:lnTo>
                <a:lnTo>
                  <a:pt x="2266136" y="4240847"/>
                </a:lnTo>
                <a:lnTo>
                  <a:pt x="2262004" y="4236720"/>
                </a:lnTo>
                <a:lnTo>
                  <a:pt x="2257554" y="4232910"/>
                </a:lnTo>
                <a:lnTo>
                  <a:pt x="2252469" y="4229735"/>
                </a:lnTo>
                <a:lnTo>
                  <a:pt x="2248019" y="4226242"/>
                </a:lnTo>
                <a:lnTo>
                  <a:pt x="2243252" y="4223385"/>
                </a:lnTo>
                <a:lnTo>
                  <a:pt x="2238166" y="4220210"/>
                </a:lnTo>
                <a:lnTo>
                  <a:pt x="2233081" y="4217670"/>
                </a:lnTo>
                <a:lnTo>
                  <a:pt x="2227996" y="4215447"/>
                </a:lnTo>
                <a:lnTo>
                  <a:pt x="2222593" y="4213542"/>
                </a:lnTo>
                <a:lnTo>
                  <a:pt x="2217507" y="4212272"/>
                </a:lnTo>
                <a:lnTo>
                  <a:pt x="2211787" y="4210685"/>
                </a:lnTo>
                <a:lnTo>
                  <a:pt x="2206701" y="4209097"/>
                </a:lnTo>
                <a:lnTo>
                  <a:pt x="2200980" y="4208462"/>
                </a:lnTo>
                <a:lnTo>
                  <a:pt x="2195577" y="4207510"/>
                </a:lnTo>
                <a:lnTo>
                  <a:pt x="2190174" y="4207192"/>
                </a:lnTo>
                <a:lnTo>
                  <a:pt x="2184771" y="4207192"/>
                </a:lnTo>
                <a:lnTo>
                  <a:pt x="2179050" y="4207192"/>
                </a:lnTo>
                <a:lnTo>
                  <a:pt x="2173329" y="4207510"/>
                </a:lnTo>
                <a:lnTo>
                  <a:pt x="2167926" y="4208462"/>
                </a:lnTo>
                <a:lnTo>
                  <a:pt x="2162523" y="4209097"/>
                </a:lnTo>
                <a:lnTo>
                  <a:pt x="2157120" y="4210685"/>
                </a:lnTo>
                <a:lnTo>
                  <a:pt x="2151716" y="4212272"/>
                </a:lnTo>
                <a:lnTo>
                  <a:pt x="2146631" y="4213542"/>
                </a:lnTo>
                <a:lnTo>
                  <a:pt x="2141546" y="4215447"/>
                </a:lnTo>
                <a:lnTo>
                  <a:pt x="2136143" y="4217670"/>
                </a:lnTo>
                <a:lnTo>
                  <a:pt x="2131057" y="4220210"/>
                </a:lnTo>
                <a:lnTo>
                  <a:pt x="2125972" y="4223385"/>
                </a:lnTo>
                <a:lnTo>
                  <a:pt x="2121205" y="4226242"/>
                </a:lnTo>
                <a:lnTo>
                  <a:pt x="2116437" y="4229735"/>
                </a:lnTo>
                <a:lnTo>
                  <a:pt x="2111988" y="4232910"/>
                </a:lnTo>
                <a:lnTo>
                  <a:pt x="2107538" y="4236720"/>
                </a:lnTo>
                <a:lnTo>
                  <a:pt x="2103088" y="4240847"/>
                </a:lnTo>
                <a:lnTo>
                  <a:pt x="2015049" y="4329112"/>
                </a:lnTo>
                <a:lnTo>
                  <a:pt x="1915250" y="4428172"/>
                </a:lnTo>
                <a:lnTo>
                  <a:pt x="1911118" y="4432300"/>
                </a:lnTo>
                <a:lnTo>
                  <a:pt x="1906668" y="4436110"/>
                </a:lnTo>
                <a:lnTo>
                  <a:pt x="1902219" y="4439920"/>
                </a:lnTo>
                <a:lnTo>
                  <a:pt x="1897452" y="4443095"/>
                </a:lnTo>
                <a:lnTo>
                  <a:pt x="1892684" y="4446270"/>
                </a:lnTo>
                <a:lnTo>
                  <a:pt x="1887599" y="4448810"/>
                </a:lnTo>
                <a:lnTo>
                  <a:pt x="1882514" y="4451350"/>
                </a:lnTo>
                <a:lnTo>
                  <a:pt x="1877110" y="4453572"/>
                </a:lnTo>
                <a:lnTo>
                  <a:pt x="1872025" y="4455477"/>
                </a:lnTo>
                <a:lnTo>
                  <a:pt x="1866940" y="4457382"/>
                </a:lnTo>
                <a:lnTo>
                  <a:pt x="1861536" y="4458970"/>
                </a:lnTo>
                <a:lnTo>
                  <a:pt x="1855815" y="4459922"/>
                </a:lnTo>
                <a:lnTo>
                  <a:pt x="1850412" y="4460557"/>
                </a:lnTo>
                <a:lnTo>
                  <a:pt x="1845009" y="4461510"/>
                </a:lnTo>
                <a:lnTo>
                  <a:pt x="1839606" y="4461827"/>
                </a:lnTo>
                <a:lnTo>
                  <a:pt x="1833885" y="4462145"/>
                </a:lnTo>
                <a:lnTo>
                  <a:pt x="1828482" y="4461827"/>
                </a:lnTo>
                <a:lnTo>
                  <a:pt x="1823079" y="4461510"/>
                </a:lnTo>
                <a:lnTo>
                  <a:pt x="1817676" y="4460557"/>
                </a:lnTo>
                <a:lnTo>
                  <a:pt x="1811955" y="4459922"/>
                </a:lnTo>
                <a:lnTo>
                  <a:pt x="1806870" y="4458970"/>
                </a:lnTo>
                <a:lnTo>
                  <a:pt x="1801149" y="4457382"/>
                </a:lnTo>
                <a:lnTo>
                  <a:pt x="1795745" y="4455477"/>
                </a:lnTo>
                <a:lnTo>
                  <a:pt x="1790660" y="4453572"/>
                </a:lnTo>
                <a:lnTo>
                  <a:pt x="1785575" y="4451350"/>
                </a:lnTo>
                <a:lnTo>
                  <a:pt x="1780490" y="4448810"/>
                </a:lnTo>
                <a:lnTo>
                  <a:pt x="1775404" y="4446270"/>
                </a:lnTo>
                <a:lnTo>
                  <a:pt x="1770637" y="4443095"/>
                </a:lnTo>
                <a:lnTo>
                  <a:pt x="1766187" y="4439920"/>
                </a:lnTo>
                <a:lnTo>
                  <a:pt x="1761102" y="4436110"/>
                </a:lnTo>
                <a:lnTo>
                  <a:pt x="1756652" y="4432300"/>
                </a:lnTo>
                <a:lnTo>
                  <a:pt x="1752520" y="4428172"/>
                </a:lnTo>
                <a:lnTo>
                  <a:pt x="1746164" y="4421187"/>
                </a:lnTo>
                <a:lnTo>
                  <a:pt x="1740443" y="4414202"/>
                </a:lnTo>
                <a:lnTo>
                  <a:pt x="1735358" y="4406265"/>
                </a:lnTo>
                <a:lnTo>
                  <a:pt x="1730908" y="4398327"/>
                </a:lnTo>
                <a:lnTo>
                  <a:pt x="1727094" y="4389755"/>
                </a:lnTo>
                <a:lnTo>
                  <a:pt x="1724234" y="4381817"/>
                </a:lnTo>
                <a:lnTo>
                  <a:pt x="1722009" y="4373245"/>
                </a:lnTo>
                <a:lnTo>
                  <a:pt x="1720420" y="4364037"/>
                </a:lnTo>
                <a:lnTo>
                  <a:pt x="1719466" y="4355147"/>
                </a:lnTo>
                <a:lnTo>
                  <a:pt x="1719148" y="4346575"/>
                </a:lnTo>
                <a:lnTo>
                  <a:pt x="1719784" y="4337685"/>
                </a:lnTo>
                <a:lnTo>
                  <a:pt x="1721055" y="4328795"/>
                </a:lnTo>
                <a:lnTo>
                  <a:pt x="1722326" y="4320222"/>
                </a:lnTo>
                <a:lnTo>
                  <a:pt x="1724869" y="4311332"/>
                </a:lnTo>
                <a:lnTo>
                  <a:pt x="1728048" y="4303077"/>
                </a:lnTo>
                <a:lnTo>
                  <a:pt x="1732179" y="4294822"/>
                </a:lnTo>
                <a:lnTo>
                  <a:pt x="2001382" y="4025900"/>
                </a:lnTo>
                <a:lnTo>
                  <a:pt x="2005196" y="4021455"/>
                </a:lnTo>
                <a:lnTo>
                  <a:pt x="2009328" y="4017010"/>
                </a:lnTo>
                <a:lnTo>
                  <a:pt x="2012824" y="4012247"/>
                </a:lnTo>
                <a:lnTo>
                  <a:pt x="2016002" y="4007485"/>
                </a:lnTo>
                <a:lnTo>
                  <a:pt x="2018863" y="4002722"/>
                </a:lnTo>
                <a:lnTo>
                  <a:pt x="2022041" y="3997960"/>
                </a:lnTo>
                <a:lnTo>
                  <a:pt x="2024266" y="3992880"/>
                </a:lnTo>
                <a:lnTo>
                  <a:pt x="2026491" y="3987800"/>
                </a:lnTo>
                <a:lnTo>
                  <a:pt x="2028716" y="3982720"/>
                </a:lnTo>
                <a:lnTo>
                  <a:pt x="2030305" y="3977005"/>
                </a:lnTo>
                <a:lnTo>
                  <a:pt x="2031576" y="3971925"/>
                </a:lnTo>
                <a:lnTo>
                  <a:pt x="2032848" y="3966527"/>
                </a:lnTo>
                <a:lnTo>
                  <a:pt x="2033801" y="3960812"/>
                </a:lnTo>
                <a:lnTo>
                  <a:pt x="2034754" y="3955415"/>
                </a:lnTo>
                <a:lnTo>
                  <a:pt x="2035072" y="3949700"/>
                </a:lnTo>
                <a:lnTo>
                  <a:pt x="2035072" y="3944620"/>
                </a:lnTo>
                <a:lnTo>
                  <a:pt x="2035072" y="3938905"/>
                </a:lnTo>
                <a:lnTo>
                  <a:pt x="2034754" y="3933507"/>
                </a:lnTo>
                <a:lnTo>
                  <a:pt x="2033801" y="3927792"/>
                </a:lnTo>
                <a:lnTo>
                  <a:pt x="2032848" y="3922712"/>
                </a:lnTo>
                <a:lnTo>
                  <a:pt x="2031576" y="3916997"/>
                </a:lnTo>
                <a:lnTo>
                  <a:pt x="2030305" y="3911917"/>
                </a:lnTo>
                <a:lnTo>
                  <a:pt x="2028716" y="3906202"/>
                </a:lnTo>
                <a:lnTo>
                  <a:pt x="2026491" y="3901122"/>
                </a:lnTo>
                <a:lnTo>
                  <a:pt x="2024266" y="3896042"/>
                </a:lnTo>
                <a:lnTo>
                  <a:pt x="2022041" y="3890962"/>
                </a:lnTo>
                <a:lnTo>
                  <a:pt x="2018863" y="3886200"/>
                </a:lnTo>
                <a:lnTo>
                  <a:pt x="2016002" y="3881120"/>
                </a:lnTo>
                <a:lnTo>
                  <a:pt x="2012824" y="3876357"/>
                </a:lnTo>
                <a:lnTo>
                  <a:pt x="2009328" y="3871912"/>
                </a:lnTo>
                <a:lnTo>
                  <a:pt x="2005196" y="3867467"/>
                </a:lnTo>
                <a:lnTo>
                  <a:pt x="2001382" y="3863022"/>
                </a:lnTo>
                <a:lnTo>
                  <a:pt x="1996933" y="3858895"/>
                </a:lnTo>
                <a:lnTo>
                  <a:pt x="1992483" y="3855085"/>
                </a:lnTo>
                <a:lnTo>
                  <a:pt x="1988033" y="3851910"/>
                </a:lnTo>
                <a:lnTo>
                  <a:pt x="1983266" y="3848417"/>
                </a:lnTo>
                <a:lnTo>
                  <a:pt x="1978499" y="3845560"/>
                </a:lnTo>
                <a:lnTo>
                  <a:pt x="1973413" y="3842385"/>
                </a:lnTo>
                <a:lnTo>
                  <a:pt x="1968328" y="3839845"/>
                </a:lnTo>
                <a:lnTo>
                  <a:pt x="1962925" y="3837622"/>
                </a:lnTo>
                <a:lnTo>
                  <a:pt x="1957840" y="3835717"/>
                </a:lnTo>
                <a:lnTo>
                  <a:pt x="1952754" y="3834130"/>
                </a:lnTo>
                <a:lnTo>
                  <a:pt x="1947351" y="3832860"/>
                </a:lnTo>
                <a:lnTo>
                  <a:pt x="1941630" y="3831272"/>
                </a:lnTo>
                <a:lnTo>
                  <a:pt x="1936545" y="3830637"/>
                </a:lnTo>
                <a:lnTo>
                  <a:pt x="1930824" y="3829685"/>
                </a:lnTo>
                <a:lnTo>
                  <a:pt x="1925420" y="3829367"/>
                </a:lnTo>
                <a:lnTo>
                  <a:pt x="1919700" y="3829367"/>
                </a:lnTo>
                <a:lnTo>
                  <a:pt x="1914297" y="3829367"/>
                </a:lnTo>
                <a:lnTo>
                  <a:pt x="1908894" y="3829685"/>
                </a:lnTo>
                <a:lnTo>
                  <a:pt x="1903490" y="3830637"/>
                </a:lnTo>
                <a:lnTo>
                  <a:pt x="1897769" y="3831272"/>
                </a:lnTo>
                <a:lnTo>
                  <a:pt x="1892684" y="3832860"/>
                </a:lnTo>
                <a:lnTo>
                  <a:pt x="1886963" y="3834130"/>
                </a:lnTo>
                <a:lnTo>
                  <a:pt x="1881560" y="3835717"/>
                </a:lnTo>
                <a:lnTo>
                  <a:pt x="1876475" y="3837622"/>
                </a:lnTo>
                <a:lnTo>
                  <a:pt x="1871389" y="3839845"/>
                </a:lnTo>
                <a:lnTo>
                  <a:pt x="1866304" y="3842385"/>
                </a:lnTo>
                <a:lnTo>
                  <a:pt x="1861219" y="3845560"/>
                </a:lnTo>
                <a:lnTo>
                  <a:pt x="1856451" y="3848417"/>
                </a:lnTo>
                <a:lnTo>
                  <a:pt x="1852002" y="3851910"/>
                </a:lnTo>
                <a:lnTo>
                  <a:pt x="1846916" y="3855085"/>
                </a:lnTo>
                <a:lnTo>
                  <a:pt x="1842467" y="3858895"/>
                </a:lnTo>
                <a:lnTo>
                  <a:pt x="1838335" y="3863022"/>
                </a:lnTo>
                <a:lnTo>
                  <a:pt x="1271960" y="4428807"/>
                </a:lnTo>
                <a:lnTo>
                  <a:pt x="1267828" y="4432617"/>
                </a:lnTo>
                <a:lnTo>
                  <a:pt x="1263378" y="4436427"/>
                </a:lnTo>
                <a:lnTo>
                  <a:pt x="1258929" y="4440237"/>
                </a:lnTo>
                <a:lnTo>
                  <a:pt x="1254161" y="4443095"/>
                </a:lnTo>
                <a:lnTo>
                  <a:pt x="1249394" y="4446587"/>
                </a:lnTo>
                <a:lnTo>
                  <a:pt x="1244309" y="4449127"/>
                </a:lnTo>
                <a:lnTo>
                  <a:pt x="1239223" y="4451667"/>
                </a:lnTo>
                <a:lnTo>
                  <a:pt x="1234138" y="4453890"/>
                </a:lnTo>
                <a:lnTo>
                  <a:pt x="1228735" y="4455795"/>
                </a:lnTo>
                <a:lnTo>
                  <a:pt x="1223650" y="4457700"/>
                </a:lnTo>
                <a:lnTo>
                  <a:pt x="1218246" y="4458970"/>
                </a:lnTo>
                <a:lnTo>
                  <a:pt x="1212844" y="4460240"/>
                </a:lnTo>
                <a:lnTo>
                  <a:pt x="1207123" y="4461192"/>
                </a:lnTo>
                <a:lnTo>
                  <a:pt x="1202037" y="4461827"/>
                </a:lnTo>
                <a:lnTo>
                  <a:pt x="1196316" y="4462145"/>
                </a:lnTo>
                <a:lnTo>
                  <a:pt x="1190595" y="4462145"/>
                </a:lnTo>
                <a:lnTo>
                  <a:pt x="1185192" y="4462145"/>
                </a:lnTo>
                <a:lnTo>
                  <a:pt x="1179471" y="4461827"/>
                </a:lnTo>
                <a:lnTo>
                  <a:pt x="1174386" y="4461192"/>
                </a:lnTo>
                <a:lnTo>
                  <a:pt x="1168665" y="4460240"/>
                </a:lnTo>
                <a:lnTo>
                  <a:pt x="1163579" y="4458970"/>
                </a:lnTo>
                <a:lnTo>
                  <a:pt x="1157859" y="4457700"/>
                </a:lnTo>
                <a:lnTo>
                  <a:pt x="1152773" y="4455795"/>
                </a:lnTo>
                <a:lnTo>
                  <a:pt x="1147370" y="4453890"/>
                </a:lnTo>
                <a:lnTo>
                  <a:pt x="1142285" y="4451667"/>
                </a:lnTo>
                <a:lnTo>
                  <a:pt x="1136882" y="4449127"/>
                </a:lnTo>
                <a:lnTo>
                  <a:pt x="1132114" y="4446587"/>
                </a:lnTo>
                <a:lnTo>
                  <a:pt x="1127347" y="4443095"/>
                </a:lnTo>
                <a:lnTo>
                  <a:pt x="1122580" y="4440237"/>
                </a:lnTo>
                <a:lnTo>
                  <a:pt x="1117812" y="4436427"/>
                </a:lnTo>
                <a:lnTo>
                  <a:pt x="1113362" y="4432617"/>
                </a:lnTo>
                <a:lnTo>
                  <a:pt x="1109230" y="4428807"/>
                </a:lnTo>
                <a:lnTo>
                  <a:pt x="1105416" y="4424045"/>
                </a:lnTo>
                <a:lnTo>
                  <a:pt x="1101603" y="4419600"/>
                </a:lnTo>
                <a:lnTo>
                  <a:pt x="1097789" y="4415155"/>
                </a:lnTo>
                <a:lnTo>
                  <a:pt x="1094610" y="4410392"/>
                </a:lnTo>
                <a:lnTo>
                  <a:pt x="1091432" y="4405630"/>
                </a:lnTo>
                <a:lnTo>
                  <a:pt x="1088889" y="4400550"/>
                </a:lnTo>
                <a:lnTo>
                  <a:pt x="1086347" y="4395787"/>
                </a:lnTo>
                <a:lnTo>
                  <a:pt x="1084122" y="4390707"/>
                </a:lnTo>
                <a:lnTo>
                  <a:pt x="1082215" y="4385310"/>
                </a:lnTo>
                <a:lnTo>
                  <a:pt x="1080308" y="4379912"/>
                </a:lnTo>
                <a:lnTo>
                  <a:pt x="1078719" y="4374515"/>
                </a:lnTo>
                <a:lnTo>
                  <a:pt x="1077765" y="4369435"/>
                </a:lnTo>
                <a:lnTo>
                  <a:pt x="1076494" y="4363720"/>
                </a:lnTo>
                <a:lnTo>
                  <a:pt x="1076176" y="4358322"/>
                </a:lnTo>
                <a:lnTo>
                  <a:pt x="1075858" y="4352607"/>
                </a:lnTo>
                <a:lnTo>
                  <a:pt x="1075540" y="4347527"/>
                </a:lnTo>
                <a:lnTo>
                  <a:pt x="1075858" y="4341812"/>
                </a:lnTo>
                <a:lnTo>
                  <a:pt x="1076176" y="4336097"/>
                </a:lnTo>
                <a:lnTo>
                  <a:pt x="1076494" y="4330700"/>
                </a:lnTo>
                <a:lnTo>
                  <a:pt x="1077765" y="4325302"/>
                </a:lnTo>
                <a:lnTo>
                  <a:pt x="1078719" y="4319905"/>
                </a:lnTo>
                <a:lnTo>
                  <a:pt x="1080308" y="4314507"/>
                </a:lnTo>
                <a:lnTo>
                  <a:pt x="1082215" y="4309110"/>
                </a:lnTo>
                <a:lnTo>
                  <a:pt x="1084122" y="4303712"/>
                </a:lnTo>
                <a:lnTo>
                  <a:pt x="1086347" y="4298950"/>
                </a:lnTo>
                <a:lnTo>
                  <a:pt x="1088889" y="4293870"/>
                </a:lnTo>
                <a:lnTo>
                  <a:pt x="1091432" y="4288790"/>
                </a:lnTo>
                <a:lnTo>
                  <a:pt x="1094610" y="4284027"/>
                </a:lnTo>
                <a:lnTo>
                  <a:pt x="1097789" y="4279265"/>
                </a:lnTo>
                <a:lnTo>
                  <a:pt x="1101603" y="4274820"/>
                </a:lnTo>
                <a:lnTo>
                  <a:pt x="1105416" y="4270375"/>
                </a:lnTo>
                <a:lnTo>
                  <a:pt x="1109230" y="4265930"/>
                </a:lnTo>
                <a:lnTo>
                  <a:pt x="2363710" y="3013075"/>
                </a:lnTo>
                <a:lnTo>
                  <a:pt x="2367841" y="3008312"/>
                </a:lnTo>
                <a:lnTo>
                  <a:pt x="2371656" y="3003867"/>
                </a:lnTo>
                <a:lnTo>
                  <a:pt x="2375470" y="2999422"/>
                </a:lnTo>
                <a:lnTo>
                  <a:pt x="2378648" y="2994660"/>
                </a:lnTo>
                <a:lnTo>
                  <a:pt x="2381826" y="2989897"/>
                </a:lnTo>
                <a:lnTo>
                  <a:pt x="2384369" y="2985135"/>
                </a:lnTo>
                <a:lnTo>
                  <a:pt x="2386911" y="2979737"/>
                </a:lnTo>
                <a:lnTo>
                  <a:pt x="2389136" y="2974975"/>
                </a:lnTo>
                <a:lnTo>
                  <a:pt x="2391043" y="2969577"/>
                </a:lnTo>
                <a:lnTo>
                  <a:pt x="2392950" y="2964180"/>
                </a:lnTo>
                <a:lnTo>
                  <a:pt x="2394222" y="2958782"/>
                </a:lnTo>
                <a:lnTo>
                  <a:pt x="2395493" y="2953385"/>
                </a:lnTo>
                <a:lnTo>
                  <a:pt x="2396129" y="2947987"/>
                </a:lnTo>
                <a:lnTo>
                  <a:pt x="2397082" y="2942590"/>
                </a:lnTo>
                <a:lnTo>
                  <a:pt x="2397400" y="2936875"/>
                </a:lnTo>
                <a:lnTo>
                  <a:pt x="2397717" y="2931160"/>
                </a:lnTo>
                <a:lnTo>
                  <a:pt x="2397400" y="2926080"/>
                </a:lnTo>
                <a:lnTo>
                  <a:pt x="2397082" y="2920365"/>
                </a:lnTo>
                <a:lnTo>
                  <a:pt x="2396129" y="2914967"/>
                </a:lnTo>
                <a:lnTo>
                  <a:pt x="2395493" y="2909252"/>
                </a:lnTo>
                <a:lnTo>
                  <a:pt x="2394222" y="2904172"/>
                </a:lnTo>
                <a:lnTo>
                  <a:pt x="2392950" y="2898775"/>
                </a:lnTo>
                <a:lnTo>
                  <a:pt x="2391043" y="2893377"/>
                </a:lnTo>
                <a:lnTo>
                  <a:pt x="2389136" y="2887980"/>
                </a:lnTo>
                <a:lnTo>
                  <a:pt x="2386911" y="2882900"/>
                </a:lnTo>
                <a:lnTo>
                  <a:pt x="2384369" y="2878137"/>
                </a:lnTo>
                <a:lnTo>
                  <a:pt x="2381826" y="2873057"/>
                </a:lnTo>
                <a:lnTo>
                  <a:pt x="2378648" y="2868295"/>
                </a:lnTo>
                <a:lnTo>
                  <a:pt x="2375470" y="2863532"/>
                </a:lnTo>
                <a:lnTo>
                  <a:pt x="2371656" y="2859087"/>
                </a:lnTo>
                <a:lnTo>
                  <a:pt x="2367841" y="2854642"/>
                </a:lnTo>
                <a:lnTo>
                  <a:pt x="2363710" y="2850197"/>
                </a:lnTo>
                <a:lnTo>
                  <a:pt x="2359578" y="2846070"/>
                </a:lnTo>
                <a:lnTo>
                  <a:pt x="2355128" y="2842260"/>
                </a:lnTo>
                <a:lnTo>
                  <a:pt x="2350361" y="2838450"/>
                </a:lnTo>
                <a:lnTo>
                  <a:pt x="2345911" y="2835592"/>
                </a:lnTo>
                <a:lnTo>
                  <a:pt x="2341144" y="2832100"/>
                </a:lnTo>
                <a:lnTo>
                  <a:pt x="2336058" y="2829560"/>
                </a:lnTo>
                <a:lnTo>
                  <a:pt x="2330973" y="2827020"/>
                </a:lnTo>
                <a:lnTo>
                  <a:pt x="2325570" y="2824797"/>
                </a:lnTo>
                <a:lnTo>
                  <a:pt x="2320485" y="2822892"/>
                </a:lnTo>
                <a:lnTo>
                  <a:pt x="2315399" y="2820987"/>
                </a:lnTo>
                <a:lnTo>
                  <a:pt x="2309678" y="2820035"/>
                </a:lnTo>
                <a:lnTo>
                  <a:pt x="2304593" y="2818447"/>
                </a:lnTo>
                <a:lnTo>
                  <a:pt x="2298872" y="2817812"/>
                </a:lnTo>
                <a:lnTo>
                  <a:pt x="2293469" y="2816860"/>
                </a:lnTo>
                <a:lnTo>
                  <a:pt x="2288066" y="2816542"/>
                </a:lnTo>
                <a:lnTo>
                  <a:pt x="2282345" y="2816542"/>
                </a:lnTo>
                <a:lnTo>
                  <a:pt x="2276942" y="2816542"/>
                </a:lnTo>
                <a:lnTo>
                  <a:pt x="2271221" y="2816860"/>
                </a:lnTo>
                <a:lnTo>
                  <a:pt x="2266136" y="2817812"/>
                </a:lnTo>
                <a:lnTo>
                  <a:pt x="2260415" y="2818447"/>
                </a:lnTo>
                <a:lnTo>
                  <a:pt x="2254694" y="2820035"/>
                </a:lnTo>
                <a:lnTo>
                  <a:pt x="2249608" y="2820987"/>
                </a:lnTo>
                <a:lnTo>
                  <a:pt x="2244523" y="2822892"/>
                </a:lnTo>
                <a:lnTo>
                  <a:pt x="2239120" y="2824797"/>
                </a:lnTo>
                <a:lnTo>
                  <a:pt x="2234035" y="2827020"/>
                </a:lnTo>
                <a:lnTo>
                  <a:pt x="2228631" y="2829560"/>
                </a:lnTo>
                <a:lnTo>
                  <a:pt x="2223864" y="2832100"/>
                </a:lnTo>
                <a:lnTo>
                  <a:pt x="2219097" y="2835592"/>
                </a:lnTo>
                <a:lnTo>
                  <a:pt x="2214011" y="2838450"/>
                </a:lnTo>
                <a:lnTo>
                  <a:pt x="2209562" y="2842260"/>
                </a:lnTo>
                <a:lnTo>
                  <a:pt x="2205112" y="2846070"/>
                </a:lnTo>
                <a:lnTo>
                  <a:pt x="2200980" y="2850197"/>
                </a:lnTo>
                <a:lnTo>
                  <a:pt x="1039308" y="4010660"/>
                </a:lnTo>
                <a:lnTo>
                  <a:pt x="1034858" y="4014787"/>
                </a:lnTo>
                <a:lnTo>
                  <a:pt x="1030408" y="4018280"/>
                </a:lnTo>
                <a:lnTo>
                  <a:pt x="1025959" y="4022090"/>
                </a:lnTo>
                <a:lnTo>
                  <a:pt x="1020873" y="4025582"/>
                </a:lnTo>
                <a:lnTo>
                  <a:pt x="1016106" y="4028440"/>
                </a:lnTo>
                <a:lnTo>
                  <a:pt x="1011338" y="4030980"/>
                </a:lnTo>
                <a:lnTo>
                  <a:pt x="1005935" y="4033520"/>
                </a:lnTo>
                <a:lnTo>
                  <a:pt x="1001168" y="4035742"/>
                </a:lnTo>
                <a:lnTo>
                  <a:pt x="996083" y="4037647"/>
                </a:lnTo>
                <a:lnTo>
                  <a:pt x="990362" y="4039552"/>
                </a:lnTo>
                <a:lnTo>
                  <a:pt x="985276" y="4041140"/>
                </a:lnTo>
                <a:lnTo>
                  <a:pt x="979555" y="4042092"/>
                </a:lnTo>
                <a:lnTo>
                  <a:pt x="974470" y="4043045"/>
                </a:lnTo>
                <a:lnTo>
                  <a:pt x="968749" y="4043680"/>
                </a:lnTo>
                <a:lnTo>
                  <a:pt x="963028" y="4043997"/>
                </a:lnTo>
                <a:lnTo>
                  <a:pt x="957625" y="4043997"/>
                </a:lnTo>
                <a:lnTo>
                  <a:pt x="952222" y="4043997"/>
                </a:lnTo>
                <a:lnTo>
                  <a:pt x="946819" y="4043680"/>
                </a:lnTo>
                <a:lnTo>
                  <a:pt x="941098" y="4043045"/>
                </a:lnTo>
                <a:lnTo>
                  <a:pt x="935377" y="4042092"/>
                </a:lnTo>
                <a:lnTo>
                  <a:pt x="930291" y="4041140"/>
                </a:lnTo>
                <a:lnTo>
                  <a:pt x="925206" y="4039552"/>
                </a:lnTo>
                <a:lnTo>
                  <a:pt x="919485" y="4037647"/>
                </a:lnTo>
                <a:lnTo>
                  <a:pt x="914400" y="4035742"/>
                </a:lnTo>
                <a:lnTo>
                  <a:pt x="908997" y="4033520"/>
                </a:lnTo>
                <a:lnTo>
                  <a:pt x="904230" y="4030980"/>
                </a:lnTo>
                <a:lnTo>
                  <a:pt x="899462" y="4028440"/>
                </a:lnTo>
                <a:lnTo>
                  <a:pt x="894377" y="4025582"/>
                </a:lnTo>
                <a:lnTo>
                  <a:pt x="889609" y="4022090"/>
                </a:lnTo>
                <a:lnTo>
                  <a:pt x="885159" y="4018280"/>
                </a:lnTo>
                <a:lnTo>
                  <a:pt x="880710" y="4014787"/>
                </a:lnTo>
                <a:lnTo>
                  <a:pt x="876260" y="4010660"/>
                </a:lnTo>
                <a:lnTo>
                  <a:pt x="872128" y="4006215"/>
                </a:lnTo>
                <a:lnTo>
                  <a:pt x="868315" y="4002087"/>
                </a:lnTo>
                <a:lnTo>
                  <a:pt x="864501" y="3997007"/>
                </a:lnTo>
                <a:lnTo>
                  <a:pt x="861640" y="3992562"/>
                </a:lnTo>
                <a:lnTo>
                  <a:pt x="858144" y="3987800"/>
                </a:lnTo>
                <a:lnTo>
                  <a:pt x="855601" y="3982720"/>
                </a:lnTo>
                <a:lnTo>
                  <a:pt x="853059" y="3977640"/>
                </a:lnTo>
                <a:lnTo>
                  <a:pt x="850834" y="3972560"/>
                </a:lnTo>
                <a:lnTo>
                  <a:pt x="848927" y="3967162"/>
                </a:lnTo>
                <a:lnTo>
                  <a:pt x="847020" y="3962082"/>
                </a:lnTo>
                <a:lnTo>
                  <a:pt x="846066" y="3956367"/>
                </a:lnTo>
                <a:lnTo>
                  <a:pt x="844477" y="3951287"/>
                </a:lnTo>
                <a:lnTo>
                  <a:pt x="843842" y="3945572"/>
                </a:lnTo>
                <a:lnTo>
                  <a:pt x="842888" y="3940175"/>
                </a:lnTo>
                <a:lnTo>
                  <a:pt x="842570" y="3934777"/>
                </a:lnTo>
                <a:lnTo>
                  <a:pt x="842570" y="3929380"/>
                </a:lnTo>
                <a:lnTo>
                  <a:pt x="842570" y="3923665"/>
                </a:lnTo>
                <a:lnTo>
                  <a:pt x="842888" y="3918267"/>
                </a:lnTo>
                <a:lnTo>
                  <a:pt x="843842" y="3912552"/>
                </a:lnTo>
                <a:lnTo>
                  <a:pt x="844477" y="3907155"/>
                </a:lnTo>
                <a:lnTo>
                  <a:pt x="846066" y="3901757"/>
                </a:lnTo>
                <a:lnTo>
                  <a:pt x="847020" y="3896360"/>
                </a:lnTo>
                <a:lnTo>
                  <a:pt x="848927" y="3891280"/>
                </a:lnTo>
                <a:lnTo>
                  <a:pt x="850834" y="3886200"/>
                </a:lnTo>
                <a:lnTo>
                  <a:pt x="853059" y="3880802"/>
                </a:lnTo>
                <a:lnTo>
                  <a:pt x="855601" y="3875722"/>
                </a:lnTo>
                <a:lnTo>
                  <a:pt x="858144" y="3870642"/>
                </a:lnTo>
                <a:lnTo>
                  <a:pt x="861640" y="3865880"/>
                </a:lnTo>
                <a:lnTo>
                  <a:pt x="864501" y="3861117"/>
                </a:lnTo>
                <a:lnTo>
                  <a:pt x="868315" y="3856672"/>
                </a:lnTo>
                <a:lnTo>
                  <a:pt x="872128" y="3852227"/>
                </a:lnTo>
                <a:lnTo>
                  <a:pt x="876260" y="3847782"/>
                </a:lnTo>
                <a:lnTo>
                  <a:pt x="1469015" y="3255962"/>
                </a:lnTo>
                <a:lnTo>
                  <a:pt x="1473147" y="3251517"/>
                </a:lnTo>
                <a:lnTo>
                  <a:pt x="1476961" y="3247072"/>
                </a:lnTo>
                <a:lnTo>
                  <a:pt x="1480139" y="3242627"/>
                </a:lnTo>
                <a:lnTo>
                  <a:pt x="1483635" y="3237547"/>
                </a:lnTo>
                <a:lnTo>
                  <a:pt x="1486496" y="3232785"/>
                </a:lnTo>
                <a:lnTo>
                  <a:pt x="1489674" y="3228022"/>
                </a:lnTo>
                <a:lnTo>
                  <a:pt x="1491899" y="3223260"/>
                </a:lnTo>
                <a:lnTo>
                  <a:pt x="1494124" y="3217862"/>
                </a:lnTo>
                <a:lnTo>
                  <a:pt x="1496349" y="3212782"/>
                </a:lnTo>
                <a:lnTo>
                  <a:pt x="1497938" y="3207067"/>
                </a:lnTo>
                <a:lnTo>
                  <a:pt x="1499209" y="3201987"/>
                </a:lnTo>
                <a:lnTo>
                  <a:pt x="1500481" y="3196590"/>
                </a:lnTo>
                <a:lnTo>
                  <a:pt x="1501434" y="3191192"/>
                </a:lnTo>
                <a:lnTo>
                  <a:pt x="1502387" y="3185477"/>
                </a:lnTo>
                <a:lnTo>
                  <a:pt x="1502705" y="3179762"/>
                </a:lnTo>
                <a:lnTo>
                  <a:pt x="1502705" y="3174682"/>
                </a:lnTo>
                <a:lnTo>
                  <a:pt x="1502705" y="3168967"/>
                </a:lnTo>
                <a:lnTo>
                  <a:pt x="1502387" y="3163570"/>
                </a:lnTo>
                <a:lnTo>
                  <a:pt x="1501434" y="3157855"/>
                </a:lnTo>
                <a:lnTo>
                  <a:pt x="1500481" y="3152775"/>
                </a:lnTo>
                <a:lnTo>
                  <a:pt x="1499209" y="3147060"/>
                </a:lnTo>
                <a:lnTo>
                  <a:pt x="1497938" y="3141980"/>
                </a:lnTo>
                <a:lnTo>
                  <a:pt x="1496349" y="3136265"/>
                </a:lnTo>
                <a:lnTo>
                  <a:pt x="1494124" y="3131185"/>
                </a:lnTo>
                <a:lnTo>
                  <a:pt x="1491899" y="3126105"/>
                </a:lnTo>
                <a:lnTo>
                  <a:pt x="1489674" y="3121025"/>
                </a:lnTo>
                <a:lnTo>
                  <a:pt x="1486496" y="3116262"/>
                </a:lnTo>
                <a:lnTo>
                  <a:pt x="1483635" y="3111182"/>
                </a:lnTo>
                <a:lnTo>
                  <a:pt x="1480139" y="3106420"/>
                </a:lnTo>
                <a:lnTo>
                  <a:pt x="1476961" y="3101975"/>
                </a:lnTo>
                <a:lnTo>
                  <a:pt x="1473147" y="3097530"/>
                </a:lnTo>
                <a:lnTo>
                  <a:pt x="1469015" y="3093085"/>
                </a:lnTo>
                <a:lnTo>
                  <a:pt x="1465201" y="3089592"/>
                </a:lnTo>
                <a:lnTo>
                  <a:pt x="1461070" y="3086417"/>
                </a:lnTo>
                <a:lnTo>
                  <a:pt x="1453441" y="3080067"/>
                </a:lnTo>
                <a:lnTo>
                  <a:pt x="1444860" y="3074670"/>
                </a:lnTo>
                <a:lnTo>
                  <a:pt x="1436279" y="3070225"/>
                </a:lnTo>
                <a:lnTo>
                  <a:pt x="1427379" y="3066732"/>
                </a:lnTo>
                <a:lnTo>
                  <a:pt x="1417844" y="3063557"/>
                </a:lnTo>
                <a:lnTo>
                  <a:pt x="1408627" y="3061335"/>
                </a:lnTo>
                <a:lnTo>
                  <a:pt x="1398774" y="3060382"/>
                </a:lnTo>
                <a:lnTo>
                  <a:pt x="1389558" y="3059430"/>
                </a:lnTo>
                <a:lnTo>
                  <a:pt x="1380023" y="3059747"/>
                </a:lnTo>
                <a:lnTo>
                  <a:pt x="1370170" y="3060700"/>
                </a:lnTo>
                <a:lnTo>
                  <a:pt x="1360953" y="3062605"/>
                </a:lnTo>
                <a:lnTo>
                  <a:pt x="1351418" y="3065145"/>
                </a:lnTo>
                <a:lnTo>
                  <a:pt x="1342518" y="3068955"/>
                </a:lnTo>
                <a:lnTo>
                  <a:pt x="1333619" y="3073082"/>
                </a:lnTo>
                <a:lnTo>
                  <a:pt x="1325038" y="3077845"/>
                </a:lnTo>
                <a:lnTo>
                  <a:pt x="0" y="4411838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77000">
                <a:srgbClr val="E6E6E6"/>
              </a:gs>
              <a:gs pos="89000">
                <a:srgbClr val="DBDBDB"/>
              </a:gs>
              <a:gs pos="100000">
                <a:srgbClr val="999999"/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xmlns="" id="{61C07455-09D2-4325-9DB0-DEE60B0A0D27}"/>
              </a:ext>
            </a:extLst>
          </p:cNvPr>
          <p:cNvSpPr>
            <a:spLocks/>
          </p:cNvSpPr>
          <p:nvPr/>
        </p:nvSpPr>
        <p:spPr bwMode="auto">
          <a:xfrm>
            <a:off x="7866319" y="1"/>
            <a:ext cx="893105" cy="72707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0000">
                <a:srgbClr val="8F201D"/>
              </a:gs>
              <a:gs pos="100000">
                <a:srgbClr val="7D1B19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xmlns="" id="{038C1AE9-1CD2-4474-B31B-0870D53550CB}"/>
              </a:ext>
            </a:extLst>
          </p:cNvPr>
          <p:cNvSpPr>
            <a:spLocks/>
          </p:cNvSpPr>
          <p:nvPr/>
        </p:nvSpPr>
        <p:spPr bwMode="auto">
          <a:xfrm>
            <a:off x="8656129" y="3781847"/>
            <a:ext cx="487871" cy="650875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xmlns="" id="{BA94BC0B-A203-4465-B49C-97FB232210FC}"/>
              </a:ext>
            </a:extLst>
          </p:cNvPr>
          <p:cNvSpPr>
            <a:spLocks/>
          </p:cNvSpPr>
          <p:nvPr/>
        </p:nvSpPr>
        <p:spPr bwMode="auto">
          <a:xfrm>
            <a:off x="932834" y="6108700"/>
            <a:ext cx="916943" cy="749300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xmlns="" id="{D7ADF25A-7051-4AB0-B034-B6FCD4FFD81D}"/>
              </a:ext>
            </a:extLst>
          </p:cNvPr>
          <p:cNvSpPr>
            <a:spLocks/>
          </p:cNvSpPr>
          <p:nvPr userDrawn="1"/>
        </p:nvSpPr>
        <p:spPr bwMode="auto">
          <a:xfrm>
            <a:off x="0" y="2381551"/>
            <a:ext cx="1101285" cy="1266825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0" name="Forma libre 39">
            <a:extLst>
              <a:ext uri="{FF2B5EF4-FFF2-40B4-BE49-F238E27FC236}">
                <a16:creationId xmlns:a16="http://schemas.microsoft.com/office/drawing/2014/main" xmlns="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160954" y="3273467"/>
            <a:ext cx="983046" cy="1159255"/>
          </a:xfrm>
          <a:custGeom>
            <a:avLst/>
            <a:gdLst>
              <a:gd name="connsiteX0" fmla="*/ 0 w 983046"/>
              <a:gd name="connsiteY0" fmla="*/ 0 h 1159255"/>
              <a:gd name="connsiteX1" fmla="*/ 0 w 983046"/>
              <a:gd name="connsiteY1" fmla="*/ 353350 h 1159255"/>
              <a:gd name="connsiteX2" fmla="*/ 769649 w 983046"/>
              <a:gd name="connsiteY2" fmla="*/ 1122446 h 1159255"/>
              <a:gd name="connsiteX3" fmla="*/ 774378 w 983046"/>
              <a:gd name="connsiteY3" fmla="*/ 1126888 h 1159255"/>
              <a:gd name="connsiteX4" fmla="*/ 779107 w 983046"/>
              <a:gd name="connsiteY4" fmla="*/ 1131014 h 1159255"/>
              <a:gd name="connsiteX5" fmla="*/ 784132 w 983046"/>
              <a:gd name="connsiteY5" fmla="*/ 1135139 h 1159255"/>
              <a:gd name="connsiteX6" fmla="*/ 789156 w 983046"/>
              <a:gd name="connsiteY6" fmla="*/ 1138629 h 1159255"/>
              <a:gd name="connsiteX7" fmla="*/ 794477 w 983046"/>
              <a:gd name="connsiteY7" fmla="*/ 1141802 h 1159255"/>
              <a:gd name="connsiteX8" fmla="*/ 799797 w 983046"/>
              <a:gd name="connsiteY8" fmla="*/ 1144658 h 1159255"/>
              <a:gd name="connsiteX9" fmla="*/ 805117 w 983046"/>
              <a:gd name="connsiteY9" fmla="*/ 1147514 h 1159255"/>
              <a:gd name="connsiteX10" fmla="*/ 811028 w 983046"/>
              <a:gd name="connsiteY10" fmla="*/ 1150053 h 1159255"/>
              <a:gd name="connsiteX11" fmla="*/ 816644 w 983046"/>
              <a:gd name="connsiteY11" fmla="*/ 1152274 h 1159255"/>
              <a:gd name="connsiteX12" fmla="*/ 822555 w 983046"/>
              <a:gd name="connsiteY12" fmla="*/ 1154178 h 1159255"/>
              <a:gd name="connsiteX13" fmla="*/ 828171 w 983046"/>
              <a:gd name="connsiteY13" fmla="*/ 1155447 h 1159255"/>
              <a:gd name="connsiteX14" fmla="*/ 834082 w 983046"/>
              <a:gd name="connsiteY14" fmla="*/ 1157034 h 1159255"/>
              <a:gd name="connsiteX15" fmla="*/ 839993 w 983046"/>
              <a:gd name="connsiteY15" fmla="*/ 1157986 h 1159255"/>
              <a:gd name="connsiteX16" fmla="*/ 845905 w 983046"/>
              <a:gd name="connsiteY16" fmla="*/ 1158303 h 1159255"/>
              <a:gd name="connsiteX17" fmla="*/ 851816 w 983046"/>
              <a:gd name="connsiteY17" fmla="*/ 1159255 h 1159255"/>
              <a:gd name="connsiteX18" fmla="*/ 858023 w 983046"/>
              <a:gd name="connsiteY18" fmla="*/ 1159255 h 1159255"/>
              <a:gd name="connsiteX19" fmla="*/ 863934 w 983046"/>
              <a:gd name="connsiteY19" fmla="*/ 1159255 h 1159255"/>
              <a:gd name="connsiteX20" fmla="*/ 869845 w 983046"/>
              <a:gd name="connsiteY20" fmla="*/ 1158303 h 1159255"/>
              <a:gd name="connsiteX21" fmla="*/ 876052 w 983046"/>
              <a:gd name="connsiteY21" fmla="*/ 1157986 h 1159255"/>
              <a:gd name="connsiteX22" fmla="*/ 881668 w 983046"/>
              <a:gd name="connsiteY22" fmla="*/ 1157034 h 1159255"/>
              <a:gd name="connsiteX23" fmla="*/ 887875 w 983046"/>
              <a:gd name="connsiteY23" fmla="*/ 1155447 h 1159255"/>
              <a:gd name="connsiteX24" fmla="*/ 893490 w 983046"/>
              <a:gd name="connsiteY24" fmla="*/ 1154178 h 1159255"/>
              <a:gd name="connsiteX25" fmla="*/ 899402 w 983046"/>
              <a:gd name="connsiteY25" fmla="*/ 1152274 h 1159255"/>
              <a:gd name="connsiteX26" fmla="*/ 905017 w 983046"/>
              <a:gd name="connsiteY26" fmla="*/ 1150053 h 1159255"/>
              <a:gd name="connsiteX27" fmla="*/ 910633 w 983046"/>
              <a:gd name="connsiteY27" fmla="*/ 1147514 h 1159255"/>
              <a:gd name="connsiteX28" fmla="*/ 916249 w 983046"/>
              <a:gd name="connsiteY28" fmla="*/ 1144658 h 1159255"/>
              <a:gd name="connsiteX29" fmla="*/ 921569 w 983046"/>
              <a:gd name="connsiteY29" fmla="*/ 1141802 h 1159255"/>
              <a:gd name="connsiteX30" fmla="*/ 926593 w 983046"/>
              <a:gd name="connsiteY30" fmla="*/ 1138629 h 1159255"/>
              <a:gd name="connsiteX31" fmla="*/ 931914 w 983046"/>
              <a:gd name="connsiteY31" fmla="*/ 1135139 h 1159255"/>
              <a:gd name="connsiteX32" fmla="*/ 936643 w 983046"/>
              <a:gd name="connsiteY32" fmla="*/ 1131014 h 1159255"/>
              <a:gd name="connsiteX33" fmla="*/ 941667 w 983046"/>
              <a:gd name="connsiteY33" fmla="*/ 1126888 h 1159255"/>
              <a:gd name="connsiteX34" fmla="*/ 946396 w 983046"/>
              <a:gd name="connsiteY34" fmla="*/ 1122446 h 1159255"/>
              <a:gd name="connsiteX35" fmla="*/ 950830 w 983046"/>
              <a:gd name="connsiteY35" fmla="*/ 1118003 h 1159255"/>
              <a:gd name="connsiteX36" fmla="*/ 954968 w 983046"/>
              <a:gd name="connsiteY36" fmla="*/ 1113244 h 1159255"/>
              <a:gd name="connsiteX37" fmla="*/ 958514 w 983046"/>
              <a:gd name="connsiteY37" fmla="*/ 1108166 h 1159255"/>
              <a:gd name="connsiteX38" fmla="*/ 962357 w 983046"/>
              <a:gd name="connsiteY38" fmla="*/ 1103089 h 1159255"/>
              <a:gd name="connsiteX39" fmla="*/ 965903 w 983046"/>
              <a:gd name="connsiteY39" fmla="*/ 1097695 h 1159255"/>
              <a:gd name="connsiteX40" fmla="*/ 968564 w 983046"/>
              <a:gd name="connsiteY40" fmla="*/ 1092300 h 1159255"/>
              <a:gd name="connsiteX41" fmla="*/ 971519 w 983046"/>
              <a:gd name="connsiteY41" fmla="*/ 1086906 h 1159255"/>
              <a:gd name="connsiteX42" fmla="*/ 973588 w 983046"/>
              <a:gd name="connsiteY42" fmla="*/ 1081194 h 1159255"/>
              <a:gd name="connsiteX43" fmla="*/ 975953 w 983046"/>
              <a:gd name="connsiteY43" fmla="*/ 1075482 h 1159255"/>
              <a:gd name="connsiteX44" fmla="*/ 977726 w 983046"/>
              <a:gd name="connsiteY44" fmla="*/ 1069771 h 1159255"/>
              <a:gd name="connsiteX45" fmla="*/ 979499 w 983046"/>
              <a:gd name="connsiteY45" fmla="*/ 1064059 h 1159255"/>
              <a:gd name="connsiteX46" fmla="*/ 980682 w 983046"/>
              <a:gd name="connsiteY46" fmla="*/ 1058347 h 1159255"/>
              <a:gd name="connsiteX47" fmla="*/ 981568 w 983046"/>
              <a:gd name="connsiteY47" fmla="*/ 1052001 h 1159255"/>
              <a:gd name="connsiteX48" fmla="*/ 982455 w 983046"/>
              <a:gd name="connsiteY48" fmla="*/ 1045972 h 1159255"/>
              <a:gd name="connsiteX49" fmla="*/ 982751 w 983046"/>
              <a:gd name="connsiteY49" fmla="*/ 1040260 h 1159255"/>
              <a:gd name="connsiteX50" fmla="*/ 983046 w 983046"/>
              <a:gd name="connsiteY50" fmla="*/ 1034231 h 1159255"/>
              <a:gd name="connsiteX51" fmla="*/ 982751 w 983046"/>
              <a:gd name="connsiteY51" fmla="*/ 1028202 h 1159255"/>
              <a:gd name="connsiteX52" fmla="*/ 982455 w 983046"/>
              <a:gd name="connsiteY52" fmla="*/ 1022490 h 1159255"/>
              <a:gd name="connsiteX53" fmla="*/ 981568 w 983046"/>
              <a:gd name="connsiteY53" fmla="*/ 1016143 h 1159255"/>
              <a:gd name="connsiteX54" fmla="*/ 980682 w 983046"/>
              <a:gd name="connsiteY54" fmla="*/ 1010432 h 1159255"/>
              <a:gd name="connsiteX55" fmla="*/ 979499 w 983046"/>
              <a:gd name="connsiteY55" fmla="*/ 1004403 h 1159255"/>
              <a:gd name="connsiteX56" fmla="*/ 977726 w 983046"/>
              <a:gd name="connsiteY56" fmla="*/ 998691 h 1159255"/>
              <a:gd name="connsiteX57" fmla="*/ 975953 w 983046"/>
              <a:gd name="connsiteY57" fmla="*/ 992979 h 1159255"/>
              <a:gd name="connsiteX58" fmla="*/ 973588 w 983046"/>
              <a:gd name="connsiteY58" fmla="*/ 987267 h 1159255"/>
              <a:gd name="connsiteX59" fmla="*/ 971519 w 983046"/>
              <a:gd name="connsiteY59" fmla="*/ 981555 h 1159255"/>
              <a:gd name="connsiteX60" fmla="*/ 968564 w 983046"/>
              <a:gd name="connsiteY60" fmla="*/ 976161 h 1159255"/>
              <a:gd name="connsiteX61" fmla="*/ 965903 w 983046"/>
              <a:gd name="connsiteY61" fmla="*/ 970767 h 1159255"/>
              <a:gd name="connsiteX62" fmla="*/ 962357 w 983046"/>
              <a:gd name="connsiteY62" fmla="*/ 965689 h 1159255"/>
              <a:gd name="connsiteX63" fmla="*/ 958514 w 983046"/>
              <a:gd name="connsiteY63" fmla="*/ 960295 h 1159255"/>
              <a:gd name="connsiteX64" fmla="*/ 954968 w 983046"/>
              <a:gd name="connsiteY64" fmla="*/ 955218 h 1159255"/>
              <a:gd name="connsiteX65" fmla="*/ 950830 w 983046"/>
              <a:gd name="connsiteY65" fmla="*/ 950458 h 1159255"/>
              <a:gd name="connsiteX66" fmla="*/ 946396 w 983046"/>
              <a:gd name="connsiteY66" fmla="*/ 946015 h 1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3046" h="1159255">
                <a:moveTo>
                  <a:pt x="0" y="0"/>
                </a:moveTo>
                <a:lnTo>
                  <a:pt x="0" y="353350"/>
                </a:lnTo>
                <a:lnTo>
                  <a:pt x="769649" y="1122446"/>
                </a:lnTo>
                <a:lnTo>
                  <a:pt x="774378" y="1126888"/>
                </a:lnTo>
                <a:lnTo>
                  <a:pt x="779107" y="1131014"/>
                </a:lnTo>
                <a:lnTo>
                  <a:pt x="784132" y="1135139"/>
                </a:lnTo>
                <a:lnTo>
                  <a:pt x="789156" y="1138629"/>
                </a:lnTo>
                <a:lnTo>
                  <a:pt x="794477" y="1141802"/>
                </a:lnTo>
                <a:lnTo>
                  <a:pt x="799797" y="1144658"/>
                </a:lnTo>
                <a:lnTo>
                  <a:pt x="805117" y="1147514"/>
                </a:lnTo>
                <a:lnTo>
                  <a:pt x="811028" y="1150053"/>
                </a:lnTo>
                <a:lnTo>
                  <a:pt x="816644" y="1152274"/>
                </a:lnTo>
                <a:lnTo>
                  <a:pt x="822555" y="1154178"/>
                </a:lnTo>
                <a:lnTo>
                  <a:pt x="828171" y="1155447"/>
                </a:lnTo>
                <a:lnTo>
                  <a:pt x="834082" y="1157034"/>
                </a:lnTo>
                <a:lnTo>
                  <a:pt x="839993" y="1157986"/>
                </a:lnTo>
                <a:lnTo>
                  <a:pt x="845905" y="1158303"/>
                </a:lnTo>
                <a:lnTo>
                  <a:pt x="851816" y="1159255"/>
                </a:lnTo>
                <a:lnTo>
                  <a:pt x="858023" y="1159255"/>
                </a:lnTo>
                <a:lnTo>
                  <a:pt x="863934" y="1159255"/>
                </a:lnTo>
                <a:lnTo>
                  <a:pt x="869845" y="1158303"/>
                </a:lnTo>
                <a:lnTo>
                  <a:pt x="876052" y="1157986"/>
                </a:lnTo>
                <a:lnTo>
                  <a:pt x="881668" y="1157034"/>
                </a:lnTo>
                <a:lnTo>
                  <a:pt x="887875" y="1155447"/>
                </a:lnTo>
                <a:lnTo>
                  <a:pt x="893490" y="1154178"/>
                </a:lnTo>
                <a:lnTo>
                  <a:pt x="899402" y="1152274"/>
                </a:lnTo>
                <a:lnTo>
                  <a:pt x="905017" y="1150053"/>
                </a:lnTo>
                <a:lnTo>
                  <a:pt x="910633" y="1147514"/>
                </a:lnTo>
                <a:lnTo>
                  <a:pt x="916249" y="1144658"/>
                </a:lnTo>
                <a:lnTo>
                  <a:pt x="921569" y="1141802"/>
                </a:lnTo>
                <a:lnTo>
                  <a:pt x="926593" y="1138629"/>
                </a:lnTo>
                <a:lnTo>
                  <a:pt x="931914" y="1135139"/>
                </a:lnTo>
                <a:lnTo>
                  <a:pt x="936643" y="1131014"/>
                </a:lnTo>
                <a:lnTo>
                  <a:pt x="941667" y="1126888"/>
                </a:lnTo>
                <a:lnTo>
                  <a:pt x="946396" y="1122446"/>
                </a:lnTo>
                <a:lnTo>
                  <a:pt x="950830" y="1118003"/>
                </a:lnTo>
                <a:lnTo>
                  <a:pt x="954968" y="1113244"/>
                </a:lnTo>
                <a:lnTo>
                  <a:pt x="958514" y="1108166"/>
                </a:lnTo>
                <a:lnTo>
                  <a:pt x="962357" y="1103089"/>
                </a:lnTo>
                <a:lnTo>
                  <a:pt x="965903" y="1097695"/>
                </a:lnTo>
                <a:lnTo>
                  <a:pt x="968564" y="1092300"/>
                </a:lnTo>
                <a:lnTo>
                  <a:pt x="971519" y="1086906"/>
                </a:lnTo>
                <a:lnTo>
                  <a:pt x="973588" y="1081194"/>
                </a:lnTo>
                <a:lnTo>
                  <a:pt x="975953" y="1075482"/>
                </a:lnTo>
                <a:lnTo>
                  <a:pt x="977726" y="1069771"/>
                </a:lnTo>
                <a:lnTo>
                  <a:pt x="979499" y="1064059"/>
                </a:lnTo>
                <a:lnTo>
                  <a:pt x="980682" y="1058347"/>
                </a:lnTo>
                <a:lnTo>
                  <a:pt x="981568" y="1052001"/>
                </a:lnTo>
                <a:lnTo>
                  <a:pt x="982455" y="1045972"/>
                </a:lnTo>
                <a:lnTo>
                  <a:pt x="982751" y="1040260"/>
                </a:lnTo>
                <a:lnTo>
                  <a:pt x="983046" y="1034231"/>
                </a:lnTo>
                <a:lnTo>
                  <a:pt x="982751" y="1028202"/>
                </a:lnTo>
                <a:lnTo>
                  <a:pt x="982455" y="1022490"/>
                </a:lnTo>
                <a:lnTo>
                  <a:pt x="981568" y="1016143"/>
                </a:lnTo>
                <a:lnTo>
                  <a:pt x="980682" y="1010432"/>
                </a:lnTo>
                <a:lnTo>
                  <a:pt x="979499" y="1004403"/>
                </a:lnTo>
                <a:lnTo>
                  <a:pt x="977726" y="998691"/>
                </a:lnTo>
                <a:lnTo>
                  <a:pt x="975953" y="992979"/>
                </a:lnTo>
                <a:lnTo>
                  <a:pt x="973588" y="987267"/>
                </a:lnTo>
                <a:lnTo>
                  <a:pt x="971519" y="981555"/>
                </a:lnTo>
                <a:lnTo>
                  <a:pt x="968564" y="976161"/>
                </a:lnTo>
                <a:lnTo>
                  <a:pt x="965903" y="970767"/>
                </a:lnTo>
                <a:lnTo>
                  <a:pt x="962357" y="965689"/>
                </a:lnTo>
                <a:lnTo>
                  <a:pt x="958514" y="960295"/>
                </a:lnTo>
                <a:lnTo>
                  <a:pt x="954968" y="955218"/>
                </a:lnTo>
                <a:lnTo>
                  <a:pt x="950830" y="950458"/>
                </a:lnTo>
                <a:lnTo>
                  <a:pt x="946396" y="946015"/>
                </a:lnTo>
                <a:close/>
              </a:path>
            </a:pathLst>
          </a:custGeom>
          <a:gradFill>
            <a:gsLst>
              <a:gs pos="71000">
                <a:srgbClr val="00629E"/>
              </a:gs>
              <a:gs pos="49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3151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4466341" y="19116"/>
            <a:ext cx="4677659" cy="4043328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pic>
        <p:nvPicPr>
          <p:cNvPr id="40" name="Imagen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3325" y="2802554"/>
            <a:ext cx="2899807" cy="4055446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4BBB5E71-AB95-4AAE-8D0C-2B8D78EC465D}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9147326" cy="6857999"/>
          </a:xfrm>
          <a:custGeom>
            <a:avLst/>
            <a:gdLst>
              <a:gd name="connsiteX0" fmla="*/ 0 w 9147326"/>
              <a:gd name="connsiteY0" fmla="*/ 0 h 6857999"/>
              <a:gd name="connsiteX1" fmla="*/ 9147326 w 9147326"/>
              <a:gd name="connsiteY1" fmla="*/ 0 h 6857999"/>
              <a:gd name="connsiteX2" fmla="*/ 9147326 w 9147326"/>
              <a:gd name="connsiteY2" fmla="*/ 126534 h 6857999"/>
              <a:gd name="connsiteX3" fmla="*/ 7728380 w 9147326"/>
              <a:gd name="connsiteY3" fmla="*/ 1544002 h 6857999"/>
              <a:gd name="connsiteX4" fmla="*/ 7724248 w 9147326"/>
              <a:gd name="connsiteY4" fmla="*/ 1548130 h 6857999"/>
              <a:gd name="connsiteX5" fmla="*/ 7720434 w 9147326"/>
              <a:gd name="connsiteY5" fmla="*/ 1552575 h 6857999"/>
              <a:gd name="connsiteX6" fmla="*/ 7717256 w 9147326"/>
              <a:gd name="connsiteY6" fmla="*/ 1557337 h 6857999"/>
              <a:gd name="connsiteX7" fmla="*/ 7713759 w 9147326"/>
              <a:gd name="connsiteY7" fmla="*/ 1561782 h 6857999"/>
              <a:gd name="connsiteX8" fmla="*/ 7710899 w 9147326"/>
              <a:gd name="connsiteY8" fmla="*/ 1566545 h 6857999"/>
              <a:gd name="connsiteX9" fmla="*/ 7707721 w 9147326"/>
              <a:gd name="connsiteY9" fmla="*/ 1571942 h 6857999"/>
              <a:gd name="connsiteX10" fmla="*/ 7705496 w 9147326"/>
              <a:gd name="connsiteY10" fmla="*/ 1576705 h 6857999"/>
              <a:gd name="connsiteX11" fmla="*/ 7702953 w 9147326"/>
              <a:gd name="connsiteY11" fmla="*/ 1581785 h 6857999"/>
              <a:gd name="connsiteX12" fmla="*/ 7701046 w 9147326"/>
              <a:gd name="connsiteY12" fmla="*/ 1587182 h 6857999"/>
              <a:gd name="connsiteX13" fmla="*/ 7699457 w 9147326"/>
              <a:gd name="connsiteY13" fmla="*/ 1592262 h 6857999"/>
              <a:gd name="connsiteX14" fmla="*/ 7698186 w 9147326"/>
              <a:gd name="connsiteY14" fmla="*/ 1597977 h 6857999"/>
              <a:gd name="connsiteX15" fmla="*/ 7696914 w 9147326"/>
              <a:gd name="connsiteY15" fmla="*/ 1603057 h 6857999"/>
              <a:gd name="connsiteX16" fmla="*/ 7695961 w 9147326"/>
              <a:gd name="connsiteY16" fmla="*/ 1608772 h 6857999"/>
              <a:gd name="connsiteX17" fmla="*/ 7695007 w 9147326"/>
              <a:gd name="connsiteY17" fmla="*/ 1614487 h 6857999"/>
              <a:gd name="connsiteX18" fmla="*/ 7694690 w 9147326"/>
              <a:gd name="connsiteY18" fmla="*/ 1619567 h 6857999"/>
              <a:gd name="connsiteX19" fmla="*/ 7694690 w 9147326"/>
              <a:gd name="connsiteY19" fmla="*/ 1625282 h 6857999"/>
              <a:gd name="connsiteX20" fmla="*/ 7694690 w 9147326"/>
              <a:gd name="connsiteY20" fmla="*/ 1630680 h 6857999"/>
              <a:gd name="connsiteX21" fmla="*/ 7695007 w 9147326"/>
              <a:gd name="connsiteY21" fmla="*/ 1636395 h 6857999"/>
              <a:gd name="connsiteX22" fmla="*/ 7695961 w 9147326"/>
              <a:gd name="connsiteY22" fmla="*/ 1641792 h 6857999"/>
              <a:gd name="connsiteX23" fmla="*/ 7696914 w 9147326"/>
              <a:gd name="connsiteY23" fmla="*/ 1647190 h 6857999"/>
              <a:gd name="connsiteX24" fmla="*/ 7698186 w 9147326"/>
              <a:gd name="connsiteY24" fmla="*/ 1652587 h 6857999"/>
              <a:gd name="connsiteX25" fmla="*/ 7699457 w 9147326"/>
              <a:gd name="connsiteY25" fmla="*/ 1657985 h 6857999"/>
              <a:gd name="connsiteX26" fmla="*/ 7701046 w 9147326"/>
              <a:gd name="connsiteY26" fmla="*/ 1663065 h 6857999"/>
              <a:gd name="connsiteX27" fmla="*/ 7702953 w 9147326"/>
              <a:gd name="connsiteY27" fmla="*/ 1668462 h 6857999"/>
              <a:gd name="connsiteX28" fmla="*/ 7705178 w 9147326"/>
              <a:gd name="connsiteY28" fmla="*/ 1673542 h 6857999"/>
              <a:gd name="connsiteX29" fmla="*/ 7707721 w 9147326"/>
              <a:gd name="connsiteY29" fmla="*/ 1678940 h 6857999"/>
              <a:gd name="connsiteX30" fmla="*/ 7710899 w 9147326"/>
              <a:gd name="connsiteY30" fmla="*/ 1683702 h 6857999"/>
              <a:gd name="connsiteX31" fmla="*/ 7713759 w 9147326"/>
              <a:gd name="connsiteY31" fmla="*/ 1688465 h 6857999"/>
              <a:gd name="connsiteX32" fmla="*/ 7717256 w 9147326"/>
              <a:gd name="connsiteY32" fmla="*/ 1693227 h 6857999"/>
              <a:gd name="connsiteX33" fmla="*/ 7720434 w 9147326"/>
              <a:gd name="connsiteY33" fmla="*/ 1697672 h 6857999"/>
              <a:gd name="connsiteX34" fmla="*/ 7724248 w 9147326"/>
              <a:gd name="connsiteY34" fmla="*/ 1702435 h 6857999"/>
              <a:gd name="connsiteX35" fmla="*/ 7728380 w 9147326"/>
              <a:gd name="connsiteY35" fmla="*/ 1706245 h 6857999"/>
              <a:gd name="connsiteX36" fmla="*/ 7732829 w 9147326"/>
              <a:gd name="connsiteY36" fmla="*/ 1710372 h 6857999"/>
              <a:gd name="connsiteX37" fmla="*/ 7737279 w 9147326"/>
              <a:gd name="connsiteY37" fmla="*/ 1714500 h 6857999"/>
              <a:gd name="connsiteX38" fmla="*/ 7741729 w 9147326"/>
              <a:gd name="connsiteY38" fmla="*/ 1717992 h 6857999"/>
              <a:gd name="connsiteX39" fmla="*/ 7746496 w 9147326"/>
              <a:gd name="connsiteY39" fmla="*/ 1721167 h 6857999"/>
              <a:gd name="connsiteX40" fmla="*/ 7751581 w 9147326"/>
              <a:gd name="connsiteY40" fmla="*/ 1724342 h 6857999"/>
              <a:gd name="connsiteX41" fmla="*/ 7756349 w 9147326"/>
              <a:gd name="connsiteY41" fmla="*/ 1727200 h 6857999"/>
              <a:gd name="connsiteX42" fmla="*/ 7761434 w 9147326"/>
              <a:gd name="connsiteY42" fmla="*/ 1729422 h 6857999"/>
              <a:gd name="connsiteX43" fmla="*/ 7766202 w 9147326"/>
              <a:gd name="connsiteY43" fmla="*/ 1731645 h 6857999"/>
              <a:gd name="connsiteX44" fmla="*/ 7771605 w 9147326"/>
              <a:gd name="connsiteY44" fmla="*/ 1733867 h 6857999"/>
              <a:gd name="connsiteX45" fmla="*/ 7777326 w 9147326"/>
              <a:gd name="connsiteY45" fmla="*/ 1735455 h 6857999"/>
              <a:gd name="connsiteX46" fmla="*/ 7782411 w 9147326"/>
              <a:gd name="connsiteY46" fmla="*/ 1737042 h 6857999"/>
              <a:gd name="connsiteX47" fmla="*/ 7788132 w 9147326"/>
              <a:gd name="connsiteY47" fmla="*/ 1737995 h 6857999"/>
              <a:gd name="connsiteX48" fmla="*/ 7793217 w 9147326"/>
              <a:gd name="connsiteY48" fmla="*/ 1739265 h 6857999"/>
              <a:gd name="connsiteX49" fmla="*/ 7798938 w 9147326"/>
              <a:gd name="connsiteY49" fmla="*/ 1739900 h 6857999"/>
              <a:gd name="connsiteX50" fmla="*/ 7804341 w 9147326"/>
              <a:gd name="connsiteY50" fmla="*/ 1740217 h 6857999"/>
              <a:gd name="connsiteX51" fmla="*/ 7810062 w 9147326"/>
              <a:gd name="connsiteY51" fmla="*/ 1740217 h 6857999"/>
              <a:gd name="connsiteX52" fmla="*/ 7815148 w 9147326"/>
              <a:gd name="connsiteY52" fmla="*/ 1740217 h 6857999"/>
              <a:gd name="connsiteX53" fmla="*/ 7820868 w 9147326"/>
              <a:gd name="connsiteY53" fmla="*/ 1739900 h 6857999"/>
              <a:gd name="connsiteX54" fmla="*/ 7826272 w 9147326"/>
              <a:gd name="connsiteY54" fmla="*/ 1739265 h 6857999"/>
              <a:gd name="connsiteX55" fmla="*/ 7831993 w 9147326"/>
              <a:gd name="connsiteY55" fmla="*/ 1737995 h 6857999"/>
              <a:gd name="connsiteX56" fmla="*/ 7837396 w 9147326"/>
              <a:gd name="connsiteY56" fmla="*/ 1737042 h 6857999"/>
              <a:gd name="connsiteX57" fmla="*/ 7842799 w 9147326"/>
              <a:gd name="connsiteY57" fmla="*/ 1735455 h 6857999"/>
              <a:gd name="connsiteX58" fmla="*/ 7848202 w 9147326"/>
              <a:gd name="connsiteY58" fmla="*/ 1733867 h 6857999"/>
              <a:gd name="connsiteX59" fmla="*/ 7853287 w 9147326"/>
              <a:gd name="connsiteY59" fmla="*/ 1731645 h 6857999"/>
              <a:gd name="connsiteX60" fmla="*/ 7858373 w 9147326"/>
              <a:gd name="connsiteY60" fmla="*/ 1729422 h 6857999"/>
              <a:gd name="connsiteX61" fmla="*/ 7863458 w 9147326"/>
              <a:gd name="connsiteY61" fmla="*/ 1727200 h 6857999"/>
              <a:gd name="connsiteX62" fmla="*/ 7868225 w 9147326"/>
              <a:gd name="connsiteY62" fmla="*/ 1724342 h 6857999"/>
              <a:gd name="connsiteX63" fmla="*/ 7872993 w 9147326"/>
              <a:gd name="connsiteY63" fmla="*/ 1721167 h 6857999"/>
              <a:gd name="connsiteX64" fmla="*/ 7877760 w 9147326"/>
              <a:gd name="connsiteY64" fmla="*/ 1717992 h 6857999"/>
              <a:gd name="connsiteX65" fmla="*/ 7882528 w 9147326"/>
              <a:gd name="connsiteY65" fmla="*/ 1714500 h 6857999"/>
              <a:gd name="connsiteX66" fmla="*/ 7886977 w 9147326"/>
              <a:gd name="connsiteY66" fmla="*/ 1710372 h 6857999"/>
              <a:gd name="connsiteX67" fmla="*/ 7891427 w 9147326"/>
              <a:gd name="connsiteY67" fmla="*/ 1706245 h 6857999"/>
              <a:gd name="connsiteX68" fmla="*/ 7996947 w 9147326"/>
              <a:gd name="connsiteY68" fmla="*/ 1601152 h 6857999"/>
              <a:gd name="connsiteX69" fmla="*/ 8001079 w 9147326"/>
              <a:gd name="connsiteY69" fmla="*/ 1597342 h 6857999"/>
              <a:gd name="connsiteX70" fmla="*/ 8005528 w 9147326"/>
              <a:gd name="connsiteY70" fmla="*/ 1593215 h 6857999"/>
              <a:gd name="connsiteX71" fmla="*/ 8010296 w 9147326"/>
              <a:gd name="connsiteY71" fmla="*/ 1589722 h 6857999"/>
              <a:gd name="connsiteX72" fmla="*/ 8014745 w 9147326"/>
              <a:gd name="connsiteY72" fmla="*/ 1586547 h 6857999"/>
              <a:gd name="connsiteX73" fmla="*/ 8019831 w 9147326"/>
              <a:gd name="connsiteY73" fmla="*/ 1583372 h 6857999"/>
              <a:gd name="connsiteX74" fmla="*/ 8024916 w 9147326"/>
              <a:gd name="connsiteY74" fmla="*/ 1580515 h 6857999"/>
              <a:gd name="connsiteX75" fmla="*/ 8029683 w 9147326"/>
              <a:gd name="connsiteY75" fmla="*/ 1578292 h 6857999"/>
              <a:gd name="connsiteX76" fmla="*/ 8035087 w 9147326"/>
              <a:gd name="connsiteY76" fmla="*/ 1576070 h 6857999"/>
              <a:gd name="connsiteX77" fmla="*/ 8040172 w 9147326"/>
              <a:gd name="connsiteY77" fmla="*/ 1573847 h 6857999"/>
              <a:gd name="connsiteX78" fmla="*/ 8045575 w 9147326"/>
              <a:gd name="connsiteY78" fmla="*/ 1572260 h 6857999"/>
              <a:gd name="connsiteX79" fmla="*/ 8050978 w 9147326"/>
              <a:gd name="connsiteY79" fmla="*/ 1570672 h 6857999"/>
              <a:gd name="connsiteX80" fmla="*/ 8056381 w 9147326"/>
              <a:gd name="connsiteY80" fmla="*/ 1569720 h 6857999"/>
              <a:gd name="connsiteX81" fmla="*/ 8061784 w 9147326"/>
              <a:gd name="connsiteY81" fmla="*/ 1568450 h 6857999"/>
              <a:gd name="connsiteX82" fmla="*/ 8067505 w 9147326"/>
              <a:gd name="connsiteY82" fmla="*/ 1568132 h 6857999"/>
              <a:gd name="connsiteX83" fmla="*/ 8072591 w 9147326"/>
              <a:gd name="connsiteY83" fmla="*/ 1567497 h 6857999"/>
              <a:gd name="connsiteX84" fmla="*/ 8078312 w 9147326"/>
              <a:gd name="connsiteY84" fmla="*/ 1567497 h 6857999"/>
              <a:gd name="connsiteX85" fmla="*/ 8083715 w 9147326"/>
              <a:gd name="connsiteY85" fmla="*/ 1567497 h 6857999"/>
              <a:gd name="connsiteX86" fmla="*/ 8089436 w 9147326"/>
              <a:gd name="connsiteY86" fmla="*/ 1568132 h 6857999"/>
              <a:gd name="connsiteX87" fmla="*/ 8095157 w 9147326"/>
              <a:gd name="connsiteY87" fmla="*/ 1568450 h 6857999"/>
              <a:gd name="connsiteX88" fmla="*/ 8100242 w 9147326"/>
              <a:gd name="connsiteY88" fmla="*/ 1569720 h 6857999"/>
              <a:gd name="connsiteX89" fmla="*/ 8105963 w 9147326"/>
              <a:gd name="connsiteY89" fmla="*/ 1570672 h 6857999"/>
              <a:gd name="connsiteX90" fmla="*/ 8111048 w 9147326"/>
              <a:gd name="connsiteY90" fmla="*/ 1572260 h 6857999"/>
              <a:gd name="connsiteX91" fmla="*/ 8116451 w 9147326"/>
              <a:gd name="connsiteY91" fmla="*/ 1573847 h 6857999"/>
              <a:gd name="connsiteX92" fmla="*/ 8121537 w 9147326"/>
              <a:gd name="connsiteY92" fmla="*/ 1576070 h 6857999"/>
              <a:gd name="connsiteX93" fmla="*/ 8126622 w 9147326"/>
              <a:gd name="connsiteY93" fmla="*/ 1578292 h 6857999"/>
              <a:gd name="connsiteX94" fmla="*/ 8132025 w 9147326"/>
              <a:gd name="connsiteY94" fmla="*/ 1580515 h 6857999"/>
              <a:gd name="connsiteX95" fmla="*/ 8136793 w 9147326"/>
              <a:gd name="connsiteY95" fmla="*/ 1583372 h 6857999"/>
              <a:gd name="connsiteX96" fmla="*/ 8141560 w 9147326"/>
              <a:gd name="connsiteY96" fmla="*/ 1586547 h 6857999"/>
              <a:gd name="connsiteX97" fmla="*/ 8146645 w 9147326"/>
              <a:gd name="connsiteY97" fmla="*/ 1589722 h 6857999"/>
              <a:gd name="connsiteX98" fmla="*/ 8151095 w 9147326"/>
              <a:gd name="connsiteY98" fmla="*/ 1593215 h 6857999"/>
              <a:gd name="connsiteX99" fmla="*/ 8155545 w 9147326"/>
              <a:gd name="connsiteY99" fmla="*/ 1597342 h 6857999"/>
              <a:gd name="connsiteX100" fmla="*/ 8159676 w 9147326"/>
              <a:gd name="connsiteY100" fmla="*/ 1601152 h 6857999"/>
              <a:gd name="connsiteX101" fmla="*/ 8163808 w 9147326"/>
              <a:gd name="connsiteY101" fmla="*/ 1605280 h 6857999"/>
              <a:gd name="connsiteX102" fmla="*/ 8167940 w 9147326"/>
              <a:gd name="connsiteY102" fmla="*/ 1609725 h 6857999"/>
              <a:gd name="connsiteX103" fmla="*/ 8171118 w 9147326"/>
              <a:gd name="connsiteY103" fmla="*/ 1614487 h 6857999"/>
              <a:gd name="connsiteX104" fmla="*/ 8174614 w 9147326"/>
              <a:gd name="connsiteY104" fmla="*/ 1619250 h 6857999"/>
              <a:gd name="connsiteX105" fmla="*/ 8177475 w 9147326"/>
              <a:gd name="connsiteY105" fmla="*/ 1624012 h 6857999"/>
              <a:gd name="connsiteX106" fmla="*/ 8180653 w 9147326"/>
              <a:gd name="connsiteY106" fmla="*/ 1628775 h 6857999"/>
              <a:gd name="connsiteX107" fmla="*/ 8182878 w 9147326"/>
              <a:gd name="connsiteY107" fmla="*/ 1634172 h 6857999"/>
              <a:gd name="connsiteX108" fmla="*/ 8185103 w 9147326"/>
              <a:gd name="connsiteY108" fmla="*/ 1639252 h 6857999"/>
              <a:gd name="connsiteX109" fmla="*/ 8187328 w 9147326"/>
              <a:gd name="connsiteY109" fmla="*/ 1644650 h 6857999"/>
              <a:gd name="connsiteX110" fmla="*/ 8188599 w 9147326"/>
              <a:gd name="connsiteY110" fmla="*/ 1649730 h 6857999"/>
              <a:gd name="connsiteX111" fmla="*/ 8190188 w 9147326"/>
              <a:gd name="connsiteY111" fmla="*/ 1654810 h 6857999"/>
              <a:gd name="connsiteX112" fmla="*/ 8191459 w 9147326"/>
              <a:gd name="connsiteY112" fmla="*/ 1660525 h 6857999"/>
              <a:gd name="connsiteX113" fmla="*/ 8192413 w 9147326"/>
              <a:gd name="connsiteY113" fmla="*/ 1666240 h 6857999"/>
              <a:gd name="connsiteX114" fmla="*/ 8192731 w 9147326"/>
              <a:gd name="connsiteY114" fmla="*/ 1671320 h 6857999"/>
              <a:gd name="connsiteX115" fmla="*/ 8193684 w 9147326"/>
              <a:gd name="connsiteY115" fmla="*/ 1677035 h 6857999"/>
              <a:gd name="connsiteX116" fmla="*/ 8193684 w 9147326"/>
              <a:gd name="connsiteY116" fmla="*/ 1682432 h 6857999"/>
              <a:gd name="connsiteX117" fmla="*/ 8193684 w 9147326"/>
              <a:gd name="connsiteY117" fmla="*/ 1688147 h 6857999"/>
              <a:gd name="connsiteX118" fmla="*/ 8192731 w 9147326"/>
              <a:gd name="connsiteY118" fmla="*/ 1693227 h 6857999"/>
              <a:gd name="connsiteX119" fmla="*/ 8192413 w 9147326"/>
              <a:gd name="connsiteY119" fmla="*/ 1698942 h 6857999"/>
              <a:gd name="connsiteX120" fmla="*/ 8191459 w 9147326"/>
              <a:gd name="connsiteY120" fmla="*/ 1704657 h 6857999"/>
              <a:gd name="connsiteX121" fmla="*/ 8190188 w 9147326"/>
              <a:gd name="connsiteY121" fmla="*/ 1709737 h 6857999"/>
              <a:gd name="connsiteX122" fmla="*/ 8188599 w 9147326"/>
              <a:gd name="connsiteY122" fmla="*/ 1715452 h 6857999"/>
              <a:gd name="connsiteX123" fmla="*/ 8187328 w 9147326"/>
              <a:gd name="connsiteY123" fmla="*/ 1720532 h 6857999"/>
              <a:gd name="connsiteX124" fmla="*/ 8185103 w 9147326"/>
              <a:gd name="connsiteY124" fmla="*/ 1725930 h 6857999"/>
              <a:gd name="connsiteX125" fmla="*/ 8182878 w 9147326"/>
              <a:gd name="connsiteY125" fmla="*/ 1731010 h 6857999"/>
              <a:gd name="connsiteX126" fmla="*/ 8180653 w 9147326"/>
              <a:gd name="connsiteY126" fmla="*/ 1735772 h 6857999"/>
              <a:gd name="connsiteX127" fmla="*/ 8177475 w 9147326"/>
              <a:gd name="connsiteY127" fmla="*/ 1741170 h 6857999"/>
              <a:gd name="connsiteX128" fmla="*/ 8174614 w 9147326"/>
              <a:gd name="connsiteY128" fmla="*/ 1745932 h 6857999"/>
              <a:gd name="connsiteX129" fmla="*/ 8171118 w 9147326"/>
              <a:gd name="connsiteY129" fmla="*/ 1750377 h 6857999"/>
              <a:gd name="connsiteX130" fmla="*/ 8167940 w 9147326"/>
              <a:gd name="connsiteY130" fmla="*/ 1755140 h 6857999"/>
              <a:gd name="connsiteX131" fmla="*/ 8163808 w 9147326"/>
              <a:gd name="connsiteY131" fmla="*/ 1759585 h 6857999"/>
              <a:gd name="connsiteX132" fmla="*/ 8159676 w 9147326"/>
              <a:gd name="connsiteY132" fmla="*/ 1763712 h 6857999"/>
              <a:gd name="connsiteX133" fmla="*/ 7490960 w 9147326"/>
              <a:gd name="connsiteY133" fmla="*/ 2432050 h 6857999"/>
              <a:gd name="connsiteX134" fmla="*/ 7486828 w 9147326"/>
              <a:gd name="connsiteY134" fmla="*/ 2436495 h 6857999"/>
              <a:gd name="connsiteX135" fmla="*/ 7482696 w 9147326"/>
              <a:gd name="connsiteY135" fmla="*/ 2440940 h 6857999"/>
              <a:gd name="connsiteX136" fmla="*/ 7479518 w 9147326"/>
              <a:gd name="connsiteY136" fmla="*/ 2445385 h 6857999"/>
              <a:gd name="connsiteX137" fmla="*/ 7476022 w 9147326"/>
              <a:gd name="connsiteY137" fmla="*/ 2450148 h 6857999"/>
              <a:gd name="connsiteX138" fmla="*/ 7473161 w 9147326"/>
              <a:gd name="connsiteY138" fmla="*/ 2454910 h 6857999"/>
              <a:gd name="connsiteX139" fmla="*/ 7469983 w 9147326"/>
              <a:gd name="connsiteY139" fmla="*/ 2459990 h 6857999"/>
              <a:gd name="connsiteX140" fmla="*/ 7467758 w 9147326"/>
              <a:gd name="connsiteY140" fmla="*/ 2464752 h 6857999"/>
              <a:gd name="connsiteX141" fmla="*/ 7465533 w 9147326"/>
              <a:gd name="connsiteY141" fmla="*/ 2469833 h 6857999"/>
              <a:gd name="connsiteX142" fmla="*/ 7463309 w 9147326"/>
              <a:gd name="connsiteY142" fmla="*/ 2475230 h 6857999"/>
              <a:gd name="connsiteX143" fmla="*/ 7462037 w 9147326"/>
              <a:gd name="connsiteY143" fmla="*/ 2480628 h 6857999"/>
              <a:gd name="connsiteX144" fmla="*/ 7460448 w 9147326"/>
              <a:gd name="connsiteY144" fmla="*/ 2486025 h 6857999"/>
              <a:gd name="connsiteX145" fmla="*/ 7459177 w 9147326"/>
              <a:gd name="connsiteY145" fmla="*/ 2491105 h 6857999"/>
              <a:gd name="connsiteX146" fmla="*/ 7458223 w 9147326"/>
              <a:gd name="connsiteY146" fmla="*/ 2496820 h 6857999"/>
              <a:gd name="connsiteX147" fmla="*/ 7457270 w 9147326"/>
              <a:gd name="connsiteY147" fmla="*/ 2502535 h 6857999"/>
              <a:gd name="connsiteX148" fmla="*/ 7456952 w 9147326"/>
              <a:gd name="connsiteY148" fmla="*/ 2507932 h 6857999"/>
              <a:gd name="connsiteX149" fmla="*/ 7456952 w 9147326"/>
              <a:gd name="connsiteY149" fmla="*/ 2513330 h 6857999"/>
              <a:gd name="connsiteX150" fmla="*/ 7456952 w 9147326"/>
              <a:gd name="connsiteY150" fmla="*/ 2518727 h 6857999"/>
              <a:gd name="connsiteX151" fmla="*/ 7457270 w 9147326"/>
              <a:gd name="connsiteY151" fmla="*/ 2524442 h 6857999"/>
              <a:gd name="connsiteX152" fmla="*/ 7458223 w 9147326"/>
              <a:gd name="connsiteY152" fmla="*/ 2529840 h 6857999"/>
              <a:gd name="connsiteX153" fmla="*/ 7459177 w 9147326"/>
              <a:gd name="connsiteY153" fmla="*/ 2535237 h 6857999"/>
              <a:gd name="connsiteX154" fmla="*/ 7460448 w 9147326"/>
              <a:gd name="connsiteY154" fmla="*/ 2540635 h 6857999"/>
              <a:gd name="connsiteX155" fmla="*/ 7462037 w 9147326"/>
              <a:gd name="connsiteY155" fmla="*/ 2546032 h 6857999"/>
              <a:gd name="connsiteX156" fmla="*/ 7463309 w 9147326"/>
              <a:gd name="connsiteY156" fmla="*/ 2551430 h 6857999"/>
              <a:gd name="connsiteX157" fmla="*/ 7465533 w 9147326"/>
              <a:gd name="connsiteY157" fmla="*/ 2556827 h 6857999"/>
              <a:gd name="connsiteX158" fmla="*/ 7467758 w 9147326"/>
              <a:gd name="connsiteY158" fmla="*/ 2561590 h 6857999"/>
              <a:gd name="connsiteX159" fmla="*/ 7469983 w 9147326"/>
              <a:gd name="connsiteY159" fmla="*/ 2566987 h 6857999"/>
              <a:gd name="connsiteX160" fmla="*/ 7473161 w 9147326"/>
              <a:gd name="connsiteY160" fmla="*/ 2571750 h 6857999"/>
              <a:gd name="connsiteX161" fmla="*/ 7476022 w 9147326"/>
              <a:gd name="connsiteY161" fmla="*/ 2576512 h 6857999"/>
              <a:gd name="connsiteX162" fmla="*/ 7479518 w 9147326"/>
              <a:gd name="connsiteY162" fmla="*/ 2581275 h 6857999"/>
              <a:gd name="connsiteX163" fmla="*/ 7482696 w 9147326"/>
              <a:gd name="connsiteY163" fmla="*/ 2585720 h 6857999"/>
              <a:gd name="connsiteX164" fmla="*/ 7486828 w 9147326"/>
              <a:gd name="connsiteY164" fmla="*/ 2590482 h 6857999"/>
              <a:gd name="connsiteX165" fmla="*/ 7490960 w 9147326"/>
              <a:gd name="connsiteY165" fmla="*/ 2594927 h 6857999"/>
              <a:gd name="connsiteX166" fmla="*/ 7495092 w 9147326"/>
              <a:gd name="connsiteY166" fmla="*/ 2599055 h 6857999"/>
              <a:gd name="connsiteX167" fmla="*/ 7499541 w 9147326"/>
              <a:gd name="connsiteY167" fmla="*/ 2602547 h 6857999"/>
              <a:gd name="connsiteX168" fmla="*/ 7503991 w 9147326"/>
              <a:gd name="connsiteY168" fmla="*/ 2606040 h 6857999"/>
              <a:gd name="connsiteX169" fmla="*/ 7508758 w 9147326"/>
              <a:gd name="connsiteY169" fmla="*/ 2609215 h 6857999"/>
              <a:gd name="connsiteX170" fmla="*/ 7513844 w 9147326"/>
              <a:gd name="connsiteY170" fmla="*/ 2612390 h 6857999"/>
              <a:gd name="connsiteX171" fmla="*/ 7518611 w 9147326"/>
              <a:gd name="connsiteY171" fmla="*/ 2615247 h 6857999"/>
              <a:gd name="connsiteX172" fmla="*/ 7523696 w 9147326"/>
              <a:gd name="connsiteY172" fmla="*/ 2617787 h 6857999"/>
              <a:gd name="connsiteX173" fmla="*/ 7529100 w 9147326"/>
              <a:gd name="connsiteY173" fmla="*/ 2620010 h 6857999"/>
              <a:gd name="connsiteX174" fmla="*/ 7534185 w 9147326"/>
              <a:gd name="connsiteY174" fmla="*/ 2621915 h 6857999"/>
              <a:gd name="connsiteX175" fmla="*/ 7539588 w 9147326"/>
              <a:gd name="connsiteY175" fmla="*/ 2623502 h 6857999"/>
              <a:gd name="connsiteX176" fmla="*/ 7544673 w 9147326"/>
              <a:gd name="connsiteY176" fmla="*/ 2625090 h 6857999"/>
              <a:gd name="connsiteX177" fmla="*/ 7550394 w 9147326"/>
              <a:gd name="connsiteY177" fmla="*/ 2626360 h 6857999"/>
              <a:gd name="connsiteX178" fmla="*/ 7555797 w 9147326"/>
              <a:gd name="connsiteY178" fmla="*/ 2627312 h 6857999"/>
              <a:gd name="connsiteX179" fmla="*/ 7561201 w 9147326"/>
              <a:gd name="connsiteY179" fmla="*/ 2627947 h 6857999"/>
              <a:gd name="connsiteX180" fmla="*/ 7566604 w 9147326"/>
              <a:gd name="connsiteY180" fmla="*/ 2628265 h 6857999"/>
              <a:gd name="connsiteX181" fmla="*/ 7572325 w 9147326"/>
              <a:gd name="connsiteY181" fmla="*/ 2628265 h 6857999"/>
              <a:gd name="connsiteX182" fmla="*/ 7578046 w 9147326"/>
              <a:gd name="connsiteY182" fmla="*/ 2628265 h 6857999"/>
              <a:gd name="connsiteX183" fmla="*/ 7583131 w 9147326"/>
              <a:gd name="connsiteY183" fmla="*/ 2627947 h 6857999"/>
              <a:gd name="connsiteX184" fmla="*/ 7588852 w 9147326"/>
              <a:gd name="connsiteY184" fmla="*/ 2627312 h 6857999"/>
              <a:gd name="connsiteX185" fmla="*/ 7594255 w 9147326"/>
              <a:gd name="connsiteY185" fmla="*/ 2626360 h 6857999"/>
              <a:gd name="connsiteX186" fmla="*/ 7599658 w 9147326"/>
              <a:gd name="connsiteY186" fmla="*/ 2625090 h 6857999"/>
              <a:gd name="connsiteX187" fmla="*/ 7605061 w 9147326"/>
              <a:gd name="connsiteY187" fmla="*/ 2623502 h 6857999"/>
              <a:gd name="connsiteX188" fmla="*/ 7610464 w 9147326"/>
              <a:gd name="connsiteY188" fmla="*/ 2621915 h 6857999"/>
              <a:gd name="connsiteX189" fmla="*/ 7615550 w 9147326"/>
              <a:gd name="connsiteY189" fmla="*/ 2620010 h 6857999"/>
              <a:gd name="connsiteX190" fmla="*/ 7620953 w 9147326"/>
              <a:gd name="connsiteY190" fmla="*/ 2617787 h 6857999"/>
              <a:gd name="connsiteX191" fmla="*/ 7625720 w 9147326"/>
              <a:gd name="connsiteY191" fmla="*/ 2615247 h 6857999"/>
              <a:gd name="connsiteX192" fmla="*/ 7630806 w 9147326"/>
              <a:gd name="connsiteY192" fmla="*/ 2612390 h 6857999"/>
              <a:gd name="connsiteX193" fmla="*/ 7635891 w 9147326"/>
              <a:gd name="connsiteY193" fmla="*/ 2609215 h 6857999"/>
              <a:gd name="connsiteX194" fmla="*/ 7640340 w 9147326"/>
              <a:gd name="connsiteY194" fmla="*/ 2606040 h 6857999"/>
              <a:gd name="connsiteX195" fmla="*/ 7645108 w 9147326"/>
              <a:gd name="connsiteY195" fmla="*/ 2602547 h 6857999"/>
              <a:gd name="connsiteX196" fmla="*/ 7649558 w 9147326"/>
              <a:gd name="connsiteY196" fmla="*/ 2599055 h 6857999"/>
              <a:gd name="connsiteX197" fmla="*/ 7653689 w 9147326"/>
              <a:gd name="connsiteY197" fmla="*/ 2594927 h 6857999"/>
              <a:gd name="connsiteX198" fmla="*/ 7742046 w 9147326"/>
              <a:gd name="connsiteY198" fmla="*/ 2506345 h 6857999"/>
              <a:gd name="connsiteX199" fmla="*/ 7841210 w 9147326"/>
              <a:gd name="connsiteY199" fmla="*/ 2407285 h 6857999"/>
              <a:gd name="connsiteX200" fmla="*/ 7845977 w 9147326"/>
              <a:gd name="connsiteY200" fmla="*/ 2403157 h 6857999"/>
              <a:gd name="connsiteX201" fmla="*/ 7850427 w 9147326"/>
              <a:gd name="connsiteY201" fmla="*/ 2399665 h 6857999"/>
              <a:gd name="connsiteX202" fmla="*/ 7854876 w 9147326"/>
              <a:gd name="connsiteY202" fmla="*/ 2395855 h 6857999"/>
              <a:gd name="connsiteX203" fmla="*/ 7859326 w 9147326"/>
              <a:gd name="connsiteY203" fmla="*/ 2392362 h 6857999"/>
              <a:gd name="connsiteX204" fmla="*/ 7864093 w 9147326"/>
              <a:gd name="connsiteY204" fmla="*/ 2389505 h 6857999"/>
              <a:gd name="connsiteX205" fmla="*/ 7869179 w 9147326"/>
              <a:gd name="connsiteY205" fmla="*/ 2386965 h 6857999"/>
              <a:gd name="connsiteX206" fmla="*/ 7874264 w 9147326"/>
              <a:gd name="connsiteY206" fmla="*/ 2384107 h 6857999"/>
              <a:gd name="connsiteX207" fmla="*/ 7879349 w 9147326"/>
              <a:gd name="connsiteY207" fmla="*/ 2381885 h 6857999"/>
              <a:gd name="connsiteX208" fmla="*/ 7884753 w 9147326"/>
              <a:gd name="connsiteY208" fmla="*/ 2380298 h 6857999"/>
              <a:gd name="connsiteX209" fmla="*/ 7889838 w 9147326"/>
              <a:gd name="connsiteY209" fmla="*/ 2378393 h 6857999"/>
              <a:gd name="connsiteX210" fmla="*/ 7895559 w 9147326"/>
              <a:gd name="connsiteY210" fmla="*/ 2376805 h 6857999"/>
              <a:gd name="connsiteX211" fmla="*/ 7900644 w 9147326"/>
              <a:gd name="connsiteY211" fmla="*/ 2375535 h 6857999"/>
              <a:gd name="connsiteX212" fmla="*/ 7906365 w 9147326"/>
              <a:gd name="connsiteY212" fmla="*/ 2374900 h 6857999"/>
              <a:gd name="connsiteX213" fmla="*/ 7911768 w 9147326"/>
              <a:gd name="connsiteY213" fmla="*/ 2374265 h 6857999"/>
              <a:gd name="connsiteX214" fmla="*/ 7917489 w 9147326"/>
              <a:gd name="connsiteY214" fmla="*/ 2373947 h 6857999"/>
              <a:gd name="connsiteX215" fmla="*/ 7922574 w 9147326"/>
              <a:gd name="connsiteY215" fmla="*/ 2373312 h 6857999"/>
              <a:gd name="connsiteX216" fmla="*/ 7928295 w 9147326"/>
              <a:gd name="connsiteY216" fmla="*/ 2373947 h 6857999"/>
              <a:gd name="connsiteX217" fmla="*/ 7934016 w 9147326"/>
              <a:gd name="connsiteY217" fmla="*/ 2374265 h 6857999"/>
              <a:gd name="connsiteX218" fmla="*/ 7939419 w 9147326"/>
              <a:gd name="connsiteY218" fmla="*/ 2374900 h 6857999"/>
              <a:gd name="connsiteX219" fmla="*/ 7944823 w 9147326"/>
              <a:gd name="connsiteY219" fmla="*/ 2375535 h 6857999"/>
              <a:gd name="connsiteX220" fmla="*/ 7950226 w 9147326"/>
              <a:gd name="connsiteY220" fmla="*/ 2376805 h 6857999"/>
              <a:gd name="connsiteX221" fmla="*/ 7955629 w 9147326"/>
              <a:gd name="connsiteY221" fmla="*/ 2378393 h 6857999"/>
              <a:gd name="connsiteX222" fmla="*/ 7960714 w 9147326"/>
              <a:gd name="connsiteY222" fmla="*/ 2380298 h 6857999"/>
              <a:gd name="connsiteX223" fmla="*/ 7966435 w 9147326"/>
              <a:gd name="connsiteY223" fmla="*/ 2381885 h 6857999"/>
              <a:gd name="connsiteX224" fmla="*/ 7971203 w 9147326"/>
              <a:gd name="connsiteY224" fmla="*/ 2384107 h 6857999"/>
              <a:gd name="connsiteX225" fmla="*/ 7976288 w 9147326"/>
              <a:gd name="connsiteY225" fmla="*/ 2386965 h 6857999"/>
              <a:gd name="connsiteX226" fmla="*/ 7981373 w 9147326"/>
              <a:gd name="connsiteY226" fmla="*/ 2389505 h 6857999"/>
              <a:gd name="connsiteX227" fmla="*/ 7986141 w 9147326"/>
              <a:gd name="connsiteY227" fmla="*/ 2392362 h 6857999"/>
              <a:gd name="connsiteX228" fmla="*/ 7990908 w 9147326"/>
              <a:gd name="connsiteY228" fmla="*/ 2395855 h 6857999"/>
              <a:gd name="connsiteX229" fmla="*/ 7995358 w 9147326"/>
              <a:gd name="connsiteY229" fmla="*/ 2399665 h 6857999"/>
              <a:gd name="connsiteX230" fmla="*/ 7999807 w 9147326"/>
              <a:gd name="connsiteY230" fmla="*/ 2403157 h 6857999"/>
              <a:gd name="connsiteX231" fmla="*/ 8004257 w 9147326"/>
              <a:gd name="connsiteY231" fmla="*/ 2407285 h 6857999"/>
              <a:gd name="connsiteX232" fmla="*/ 8010614 w 9147326"/>
              <a:gd name="connsiteY232" fmla="*/ 2414587 h 6857999"/>
              <a:gd name="connsiteX233" fmla="*/ 8016335 w 9147326"/>
              <a:gd name="connsiteY233" fmla="*/ 2421573 h 6857999"/>
              <a:gd name="connsiteX234" fmla="*/ 8021420 w 9147326"/>
              <a:gd name="connsiteY234" fmla="*/ 2429193 h 6857999"/>
              <a:gd name="connsiteX235" fmla="*/ 8026187 w 9147326"/>
              <a:gd name="connsiteY235" fmla="*/ 2437130 h 6857999"/>
              <a:gd name="connsiteX236" fmla="*/ 8029366 w 9147326"/>
              <a:gd name="connsiteY236" fmla="*/ 2445702 h 6857999"/>
              <a:gd name="connsiteX237" fmla="*/ 8032226 w 9147326"/>
              <a:gd name="connsiteY237" fmla="*/ 2453957 h 6857999"/>
              <a:gd name="connsiteX238" fmla="*/ 8035087 w 9147326"/>
              <a:gd name="connsiteY238" fmla="*/ 2462530 h 6857999"/>
              <a:gd name="connsiteX239" fmla="*/ 8036358 w 9147326"/>
              <a:gd name="connsiteY239" fmla="*/ 2471420 h 6857999"/>
              <a:gd name="connsiteX240" fmla="*/ 8037311 w 9147326"/>
              <a:gd name="connsiteY240" fmla="*/ 2480310 h 6857999"/>
              <a:gd name="connsiteX241" fmla="*/ 8037629 w 9147326"/>
              <a:gd name="connsiteY241" fmla="*/ 2488883 h 6857999"/>
              <a:gd name="connsiteX242" fmla="*/ 8037311 w 9147326"/>
              <a:gd name="connsiteY242" fmla="*/ 2497772 h 6857999"/>
              <a:gd name="connsiteX243" fmla="*/ 8036040 w 9147326"/>
              <a:gd name="connsiteY243" fmla="*/ 2506980 h 6857999"/>
              <a:gd name="connsiteX244" fmla="*/ 8034133 w 9147326"/>
              <a:gd name="connsiteY244" fmla="*/ 2515552 h 6857999"/>
              <a:gd name="connsiteX245" fmla="*/ 8031908 w 9147326"/>
              <a:gd name="connsiteY245" fmla="*/ 2524442 h 6857999"/>
              <a:gd name="connsiteX246" fmla="*/ 8028730 w 9147326"/>
              <a:gd name="connsiteY246" fmla="*/ 2532698 h 6857999"/>
              <a:gd name="connsiteX247" fmla="*/ 8024916 w 9147326"/>
              <a:gd name="connsiteY247" fmla="*/ 2540635 h 6857999"/>
              <a:gd name="connsiteX248" fmla="*/ 7755395 w 9147326"/>
              <a:gd name="connsiteY248" fmla="*/ 2809875 h 6857999"/>
              <a:gd name="connsiteX249" fmla="*/ 7751581 w 9147326"/>
              <a:gd name="connsiteY249" fmla="*/ 2814320 h 6857999"/>
              <a:gd name="connsiteX250" fmla="*/ 7747767 w 9147326"/>
              <a:gd name="connsiteY250" fmla="*/ 2818765 h 6857999"/>
              <a:gd name="connsiteX251" fmla="*/ 7743953 w 9147326"/>
              <a:gd name="connsiteY251" fmla="*/ 2823210 h 6857999"/>
              <a:gd name="connsiteX252" fmla="*/ 7740457 w 9147326"/>
              <a:gd name="connsiteY252" fmla="*/ 2827972 h 6857999"/>
              <a:gd name="connsiteX253" fmla="*/ 7737597 w 9147326"/>
              <a:gd name="connsiteY253" fmla="*/ 2833052 h 6857999"/>
              <a:gd name="connsiteX254" fmla="*/ 7735054 w 9147326"/>
              <a:gd name="connsiteY254" fmla="*/ 2837815 h 6857999"/>
              <a:gd name="connsiteX255" fmla="*/ 7732511 w 9147326"/>
              <a:gd name="connsiteY255" fmla="*/ 2842577 h 6857999"/>
              <a:gd name="connsiteX256" fmla="*/ 7730287 w 9147326"/>
              <a:gd name="connsiteY256" fmla="*/ 2847975 h 6857999"/>
              <a:gd name="connsiteX257" fmla="*/ 7728380 w 9147326"/>
              <a:gd name="connsiteY257" fmla="*/ 2853055 h 6857999"/>
              <a:gd name="connsiteX258" fmla="*/ 7726473 w 9147326"/>
              <a:gd name="connsiteY258" fmla="*/ 2858770 h 6857999"/>
              <a:gd name="connsiteX259" fmla="*/ 7724883 w 9147326"/>
              <a:gd name="connsiteY259" fmla="*/ 2863850 h 6857999"/>
              <a:gd name="connsiteX260" fmla="*/ 7723930 w 9147326"/>
              <a:gd name="connsiteY260" fmla="*/ 2868930 h 6857999"/>
              <a:gd name="connsiteX261" fmla="*/ 7722977 w 9147326"/>
              <a:gd name="connsiteY261" fmla="*/ 2874645 h 6857999"/>
              <a:gd name="connsiteX262" fmla="*/ 7722341 w 9147326"/>
              <a:gd name="connsiteY262" fmla="*/ 2880360 h 6857999"/>
              <a:gd name="connsiteX263" fmla="*/ 7722023 w 9147326"/>
              <a:gd name="connsiteY263" fmla="*/ 2885757 h 6857999"/>
              <a:gd name="connsiteX264" fmla="*/ 7722023 w 9147326"/>
              <a:gd name="connsiteY264" fmla="*/ 2891155 h 6857999"/>
              <a:gd name="connsiteX265" fmla="*/ 7722023 w 9147326"/>
              <a:gd name="connsiteY265" fmla="*/ 2896552 h 6857999"/>
              <a:gd name="connsiteX266" fmla="*/ 7722341 w 9147326"/>
              <a:gd name="connsiteY266" fmla="*/ 2902267 h 6857999"/>
              <a:gd name="connsiteX267" fmla="*/ 7722977 w 9147326"/>
              <a:gd name="connsiteY267" fmla="*/ 2907982 h 6857999"/>
              <a:gd name="connsiteX268" fmla="*/ 7723930 w 9147326"/>
              <a:gd name="connsiteY268" fmla="*/ 2913062 h 6857999"/>
              <a:gd name="connsiteX269" fmla="*/ 7724883 w 9147326"/>
              <a:gd name="connsiteY269" fmla="*/ 2918777 h 6857999"/>
              <a:gd name="connsiteX270" fmla="*/ 7726473 w 9147326"/>
              <a:gd name="connsiteY270" fmla="*/ 2923857 h 6857999"/>
              <a:gd name="connsiteX271" fmla="*/ 7728380 w 9147326"/>
              <a:gd name="connsiteY271" fmla="*/ 2929572 h 6857999"/>
              <a:gd name="connsiteX272" fmla="*/ 7730287 w 9147326"/>
              <a:gd name="connsiteY272" fmla="*/ 2934652 h 6857999"/>
              <a:gd name="connsiteX273" fmla="*/ 7732511 w 9147326"/>
              <a:gd name="connsiteY273" fmla="*/ 2939415 h 6857999"/>
              <a:gd name="connsiteX274" fmla="*/ 7735054 w 9147326"/>
              <a:gd name="connsiteY274" fmla="*/ 2944812 h 6857999"/>
              <a:gd name="connsiteX275" fmla="*/ 7737597 w 9147326"/>
              <a:gd name="connsiteY275" fmla="*/ 2949575 h 6857999"/>
              <a:gd name="connsiteX276" fmla="*/ 7740457 w 9147326"/>
              <a:gd name="connsiteY276" fmla="*/ 2954337 h 6857999"/>
              <a:gd name="connsiteX277" fmla="*/ 7743953 w 9147326"/>
              <a:gd name="connsiteY277" fmla="*/ 2959417 h 6857999"/>
              <a:gd name="connsiteX278" fmla="*/ 7747767 w 9147326"/>
              <a:gd name="connsiteY278" fmla="*/ 2963862 h 6857999"/>
              <a:gd name="connsiteX279" fmla="*/ 7751581 w 9147326"/>
              <a:gd name="connsiteY279" fmla="*/ 2968307 h 6857999"/>
              <a:gd name="connsiteX280" fmla="*/ 7755395 w 9147326"/>
              <a:gd name="connsiteY280" fmla="*/ 2972752 h 6857999"/>
              <a:gd name="connsiteX281" fmla="*/ 7760163 w 9147326"/>
              <a:gd name="connsiteY281" fmla="*/ 2976880 h 6857999"/>
              <a:gd name="connsiteX282" fmla="*/ 7763977 w 9147326"/>
              <a:gd name="connsiteY282" fmla="*/ 2980372 h 6857999"/>
              <a:gd name="connsiteX283" fmla="*/ 7769062 w 9147326"/>
              <a:gd name="connsiteY283" fmla="*/ 2983865 h 6857999"/>
              <a:gd name="connsiteX284" fmla="*/ 7773512 w 9147326"/>
              <a:gd name="connsiteY284" fmla="*/ 2987357 h 6857999"/>
              <a:gd name="connsiteX285" fmla="*/ 7778279 w 9147326"/>
              <a:gd name="connsiteY285" fmla="*/ 2990215 h 6857999"/>
              <a:gd name="connsiteX286" fmla="*/ 7783364 w 9147326"/>
              <a:gd name="connsiteY286" fmla="*/ 2993072 h 6857999"/>
              <a:gd name="connsiteX287" fmla="*/ 7788450 w 9147326"/>
              <a:gd name="connsiteY287" fmla="*/ 2995930 h 6857999"/>
              <a:gd name="connsiteX288" fmla="*/ 7793535 w 9147326"/>
              <a:gd name="connsiteY288" fmla="*/ 2998152 h 6857999"/>
              <a:gd name="connsiteX289" fmla="*/ 7798938 w 9147326"/>
              <a:gd name="connsiteY289" fmla="*/ 2999740 h 6857999"/>
              <a:gd name="connsiteX290" fmla="*/ 7804023 w 9147326"/>
              <a:gd name="connsiteY290" fmla="*/ 3001327 h 6857999"/>
              <a:gd name="connsiteX291" fmla="*/ 7809744 w 9147326"/>
              <a:gd name="connsiteY291" fmla="*/ 3002915 h 6857999"/>
              <a:gd name="connsiteX292" fmla="*/ 7814830 w 9147326"/>
              <a:gd name="connsiteY292" fmla="*/ 3004502 h 6857999"/>
              <a:gd name="connsiteX293" fmla="*/ 7820551 w 9147326"/>
              <a:gd name="connsiteY293" fmla="*/ 3005137 h 6857999"/>
              <a:gd name="connsiteX294" fmla="*/ 7825954 w 9147326"/>
              <a:gd name="connsiteY294" fmla="*/ 3005772 h 6857999"/>
              <a:gd name="connsiteX295" fmla="*/ 7831357 w 9147326"/>
              <a:gd name="connsiteY295" fmla="*/ 3006090 h 6857999"/>
              <a:gd name="connsiteX296" fmla="*/ 7836760 w 9147326"/>
              <a:gd name="connsiteY296" fmla="*/ 3006090 h 6857999"/>
              <a:gd name="connsiteX297" fmla="*/ 7842481 w 9147326"/>
              <a:gd name="connsiteY297" fmla="*/ 3006090 h 6857999"/>
              <a:gd name="connsiteX298" fmla="*/ 7848202 w 9147326"/>
              <a:gd name="connsiteY298" fmla="*/ 3005772 h 6857999"/>
              <a:gd name="connsiteX299" fmla="*/ 7853605 w 9147326"/>
              <a:gd name="connsiteY299" fmla="*/ 3005137 h 6857999"/>
              <a:gd name="connsiteX300" fmla="*/ 7859008 w 9147326"/>
              <a:gd name="connsiteY300" fmla="*/ 3003867 h 6857999"/>
              <a:gd name="connsiteX301" fmla="*/ 7864411 w 9147326"/>
              <a:gd name="connsiteY301" fmla="*/ 3002915 h 6857999"/>
              <a:gd name="connsiteX302" fmla="*/ 7869814 w 9147326"/>
              <a:gd name="connsiteY302" fmla="*/ 3001327 h 6857999"/>
              <a:gd name="connsiteX303" fmla="*/ 7874900 w 9147326"/>
              <a:gd name="connsiteY303" fmla="*/ 2999740 h 6857999"/>
              <a:gd name="connsiteX304" fmla="*/ 7880303 w 9147326"/>
              <a:gd name="connsiteY304" fmla="*/ 2998152 h 6857999"/>
              <a:gd name="connsiteX305" fmla="*/ 7885388 w 9147326"/>
              <a:gd name="connsiteY305" fmla="*/ 2995930 h 6857999"/>
              <a:gd name="connsiteX306" fmla="*/ 7890473 w 9147326"/>
              <a:gd name="connsiteY306" fmla="*/ 2993072 h 6857999"/>
              <a:gd name="connsiteX307" fmla="*/ 7895559 w 9147326"/>
              <a:gd name="connsiteY307" fmla="*/ 2990215 h 6857999"/>
              <a:gd name="connsiteX308" fmla="*/ 7900326 w 9147326"/>
              <a:gd name="connsiteY308" fmla="*/ 2987357 h 6857999"/>
              <a:gd name="connsiteX309" fmla="*/ 7905094 w 9147326"/>
              <a:gd name="connsiteY309" fmla="*/ 2983865 h 6857999"/>
              <a:gd name="connsiteX310" fmla="*/ 7909543 w 9147326"/>
              <a:gd name="connsiteY310" fmla="*/ 2980372 h 6857999"/>
              <a:gd name="connsiteX311" fmla="*/ 7913993 w 9147326"/>
              <a:gd name="connsiteY311" fmla="*/ 2976880 h 6857999"/>
              <a:gd name="connsiteX312" fmla="*/ 7918443 w 9147326"/>
              <a:gd name="connsiteY312" fmla="*/ 2972752 h 6857999"/>
              <a:gd name="connsiteX313" fmla="*/ 8484500 w 9147326"/>
              <a:gd name="connsiteY313" fmla="*/ 2406968 h 6857999"/>
              <a:gd name="connsiteX314" fmla="*/ 8488949 w 9147326"/>
              <a:gd name="connsiteY314" fmla="*/ 2402840 h 6857999"/>
              <a:gd name="connsiteX315" fmla="*/ 8493399 w 9147326"/>
              <a:gd name="connsiteY315" fmla="*/ 2399030 h 6857999"/>
              <a:gd name="connsiteX316" fmla="*/ 8498166 w 9147326"/>
              <a:gd name="connsiteY316" fmla="*/ 2395537 h 6857999"/>
              <a:gd name="connsiteX317" fmla="*/ 8502934 w 9147326"/>
              <a:gd name="connsiteY317" fmla="*/ 2392362 h 6857999"/>
              <a:gd name="connsiteX318" fmla="*/ 8507701 w 9147326"/>
              <a:gd name="connsiteY318" fmla="*/ 2389188 h 6857999"/>
              <a:gd name="connsiteX319" fmla="*/ 8512469 w 9147326"/>
              <a:gd name="connsiteY319" fmla="*/ 2386648 h 6857999"/>
              <a:gd name="connsiteX320" fmla="*/ 8517872 w 9147326"/>
              <a:gd name="connsiteY320" fmla="*/ 2383790 h 6857999"/>
              <a:gd name="connsiteX321" fmla="*/ 8522639 w 9147326"/>
              <a:gd name="connsiteY321" fmla="*/ 2381567 h 6857999"/>
              <a:gd name="connsiteX322" fmla="*/ 8527725 w 9147326"/>
              <a:gd name="connsiteY322" fmla="*/ 2379663 h 6857999"/>
              <a:gd name="connsiteX323" fmla="*/ 8533446 w 9147326"/>
              <a:gd name="connsiteY323" fmla="*/ 2378075 h 6857999"/>
              <a:gd name="connsiteX324" fmla="*/ 8538531 w 9147326"/>
              <a:gd name="connsiteY324" fmla="*/ 2376805 h 6857999"/>
              <a:gd name="connsiteX325" fmla="*/ 8544252 w 9147326"/>
              <a:gd name="connsiteY325" fmla="*/ 2375217 h 6857999"/>
              <a:gd name="connsiteX326" fmla="*/ 8549655 w 9147326"/>
              <a:gd name="connsiteY326" fmla="*/ 2374582 h 6857999"/>
              <a:gd name="connsiteX327" fmla="*/ 8555058 w 9147326"/>
              <a:gd name="connsiteY327" fmla="*/ 2373947 h 6857999"/>
              <a:gd name="connsiteX328" fmla="*/ 8560779 w 9147326"/>
              <a:gd name="connsiteY328" fmla="*/ 2373312 h 6857999"/>
              <a:gd name="connsiteX329" fmla="*/ 8566182 w 9147326"/>
              <a:gd name="connsiteY329" fmla="*/ 2373312 h 6857999"/>
              <a:gd name="connsiteX330" fmla="*/ 8571585 w 9147326"/>
              <a:gd name="connsiteY330" fmla="*/ 2373312 h 6857999"/>
              <a:gd name="connsiteX331" fmla="*/ 8576989 w 9147326"/>
              <a:gd name="connsiteY331" fmla="*/ 2373947 h 6857999"/>
              <a:gd name="connsiteX332" fmla="*/ 8582709 w 9147326"/>
              <a:gd name="connsiteY332" fmla="*/ 2374582 h 6857999"/>
              <a:gd name="connsiteX333" fmla="*/ 8587795 w 9147326"/>
              <a:gd name="connsiteY333" fmla="*/ 2375217 h 6857999"/>
              <a:gd name="connsiteX334" fmla="*/ 8593516 w 9147326"/>
              <a:gd name="connsiteY334" fmla="*/ 2376805 h 6857999"/>
              <a:gd name="connsiteX335" fmla="*/ 8598601 w 9147326"/>
              <a:gd name="connsiteY335" fmla="*/ 2378075 h 6857999"/>
              <a:gd name="connsiteX336" fmla="*/ 8604322 w 9147326"/>
              <a:gd name="connsiteY336" fmla="*/ 2379663 h 6857999"/>
              <a:gd name="connsiteX337" fmla="*/ 8609725 w 9147326"/>
              <a:gd name="connsiteY337" fmla="*/ 2381567 h 6857999"/>
              <a:gd name="connsiteX338" fmla="*/ 8614810 w 9147326"/>
              <a:gd name="connsiteY338" fmla="*/ 2383790 h 6857999"/>
              <a:gd name="connsiteX339" fmla="*/ 8619578 w 9147326"/>
              <a:gd name="connsiteY339" fmla="*/ 2386648 h 6857999"/>
              <a:gd name="connsiteX340" fmla="*/ 8624345 w 9147326"/>
              <a:gd name="connsiteY340" fmla="*/ 2389188 h 6857999"/>
              <a:gd name="connsiteX341" fmla="*/ 8629431 w 9147326"/>
              <a:gd name="connsiteY341" fmla="*/ 2392362 h 6857999"/>
              <a:gd name="connsiteX342" fmla="*/ 8634198 w 9147326"/>
              <a:gd name="connsiteY342" fmla="*/ 2395537 h 6857999"/>
              <a:gd name="connsiteX343" fmla="*/ 8638648 w 9147326"/>
              <a:gd name="connsiteY343" fmla="*/ 2399030 h 6857999"/>
              <a:gd name="connsiteX344" fmla="*/ 8643097 w 9147326"/>
              <a:gd name="connsiteY344" fmla="*/ 2402840 h 6857999"/>
              <a:gd name="connsiteX345" fmla="*/ 8647547 w 9147326"/>
              <a:gd name="connsiteY345" fmla="*/ 2406968 h 6857999"/>
              <a:gd name="connsiteX346" fmla="*/ 8651679 w 9147326"/>
              <a:gd name="connsiteY346" fmla="*/ 2411413 h 6857999"/>
              <a:gd name="connsiteX347" fmla="*/ 8655493 w 9147326"/>
              <a:gd name="connsiteY347" fmla="*/ 2415857 h 6857999"/>
              <a:gd name="connsiteX348" fmla="*/ 8659307 w 9147326"/>
              <a:gd name="connsiteY348" fmla="*/ 2420303 h 6857999"/>
              <a:gd name="connsiteX349" fmla="*/ 8662167 w 9147326"/>
              <a:gd name="connsiteY349" fmla="*/ 2425382 h 6857999"/>
              <a:gd name="connsiteX350" fmla="*/ 8665663 w 9147326"/>
              <a:gd name="connsiteY350" fmla="*/ 2430145 h 6857999"/>
              <a:gd name="connsiteX351" fmla="*/ 8668206 w 9147326"/>
              <a:gd name="connsiteY351" fmla="*/ 2434907 h 6857999"/>
              <a:gd name="connsiteX352" fmla="*/ 8670749 w 9147326"/>
              <a:gd name="connsiteY352" fmla="*/ 2439670 h 6857999"/>
              <a:gd name="connsiteX353" fmla="*/ 8672974 w 9147326"/>
              <a:gd name="connsiteY353" fmla="*/ 2445067 h 6857999"/>
              <a:gd name="connsiteX354" fmla="*/ 8674880 w 9147326"/>
              <a:gd name="connsiteY354" fmla="*/ 2450148 h 6857999"/>
              <a:gd name="connsiteX355" fmla="*/ 8676787 w 9147326"/>
              <a:gd name="connsiteY355" fmla="*/ 2455862 h 6857999"/>
              <a:gd name="connsiteX356" fmla="*/ 8677741 w 9147326"/>
              <a:gd name="connsiteY356" fmla="*/ 2460943 h 6857999"/>
              <a:gd name="connsiteX357" fmla="*/ 8679330 w 9147326"/>
              <a:gd name="connsiteY357" fmla="*/ 2466340 h 6857999"/>
              <a:gd name="connsiteX358" fmla="*/ 8679966 w 9147326"/>
              <a:gd name="connsiteY358" fmla="*/ 2471738 h 6857999"/>
              <a:gd name="connsiteX359" fmla="*/ 8680919 w 9147326"/>
              <a:gd name="connsiteY359" fmla="*/ 2477452 h 6857999"/>
              <a:gd name="connsiteX360" fmla="*/ 8681237 w 9147326"/>
              <a:gd name="connsiteY360" fmla="*/ 2483168 h 6857999"/>
              <a:gd name="connsiteX361" fmla="*/ 8681237 w 9147326"/>
              <a:gd name="connsiteY361" fmla="*/ 2488247 h 6857999"/>
              <a:gd name="connsiteX362" fmla="*/ 8681237 w 9147326"/>
              <a:gd name="connsiteY362" fmla="*/ 2493962 h 6857999"/>
              <a:gd name="connsiteX363" fmla="*/ 8680919 w 9147326"/>
              <a:gd name="connsiteY363" fmla="*/ 2499360 h 6857999"/>
              <a:gd name="connsiteX364" fmla="*/ 8679966 w 9147326"/>
              <a:gd name="connsiteY364" fmla="*/ 2505075 h 6857999"/>
              <a:gd name="connsiteX365" fmla="*/ 8679330 w 9147326"/>
              <a:gd name="connsiteY365" fmla="*/ 2510155 h 6857999"/>
              <a:gd name="connsiteX366" fmla="*/ 8677741 w 9147326"/>
              <a:gd name="connsiteY366" fmla="*/ 2515870 h 6857999"/>
              <a:gd name="connsiteX367" fmla="*/ 8676787 w 9147326"/>
              <a:gd name="connsiteY367" fmla="*/ 2520950 h 6857999"/>
              <a:gd name="connsiteX368" fmla="*/ 8674880 w 9147326"/>
              <a:gd name="connsiteY368" fmla="*/ 2526665 h 6857999"/>
              <a:gd name="connsiteX369" fmla="*/ 8672974 w 9147326"/>
              <a:gd name="connsiteY369" fmla="*/ 2531745 h 6857999"/>
              <a:gd name="connsiteX370" fmla="*/ 8670749 w 9147326"/>
              <a:gd name="connsiteY370" fmla="*/ 2536825 h 6857999"/>
              <a:gd name="connsiteX371" fmla="*/ 8668206 w 9147326"/>
              <a:gd name="connsiteY371" fmla="*/ 2541905 h 6857999"/>
              <a:gd name="connsiteX372" fmla="*/ 8665663 w 9147326"/>
              <a:gd name="connsiteY372" fmla="*/ 2546667 h 6857999"/>
              <a:gd name="connsiteX373" fmla="*/ 8662167 w 9147326"/>
              <a:gd name="connsiteY373" fmla="*/ 2551430 h 6857999"/>
              <a:gd name="connsiteX374" fmla="*/ 8659307 w 9147326"/>
              <a:gd name="connsiteY374" fmla="*/ 2556510 h 6857999"/>
              <a:gd name="connsiteX375" fmla="*/ 8655493 w 9147326"/>
              <a:gd name="connsiteY375" fmla="*/ 2560955 h 6857999"/>
              <a:gd name="connsiteX376" fmla="*/ 8651679 w 9147326"/>
              <a:gd name="connsiteY376" fmla="*/ 2565400 h 6857999"/>
              <a:gd name="connsiteX377" fmla="*/ 8647547 w 9147326"/>
              <a:gd name="connsiteY377" fmla="*/ 2569845 h 6857999"/>
              <a:gd name="connsiteX378" fmla="*/ 7392750 w 9147326"/>
              <a:gd name="connsiteY378" fmla="*/ 3822700 h 6857999"/>
              <a:gd name="connsiteX379" fmla="*/ 7388618 w 9147326"/>
              <a:gd name="connsiteY379" fmla="*/ 3827145 h 6857999"/>
              <a:gd name="connsiteX380" fmla="*/ 7385122 w 9147326"/>
              <a:gd name="connsiteY380" fmla="*/ 3831590 h 6857999"/>
              <a:gd name="connsiteX381" fmla="*/ 7381626 w 9147326"/>
              <a:gd name="connsiteY381" fmla="*/ 3836035 h 6857999"/>
              <a:gd name="connsiteX382" fmla="*/ 7378448 w 9147326"/>
              <a:gd name="connsiteY382" fmla="*/ 3841115 h 6857999"/>
              <a:gd name="connsiteX383" fmla="*/ 7375269 w 9147326"/>
              <a:gd name="connsiteY383" fmla="*/ 3845877 h 6857999"/>
              <a:gd name="connsiteX384" fmla="*/ 7372409 w 9147326"/>
              <a:gd name="connsiteY384" fmla="*/ 3850640 h 6857999"/>
              <a:gd name="connsiteX385" fmla="*/ 7369866 w 9147326"/>
              <a:gd name="connsiteY385" fmla="*/ 3855720 h 6857999"/>
              <a:gd name="connsiteX386" fmla="*/ 7367641 w 9147326"/>
              <a:gd name="connsiteY386" fmla="*/ 3860800 h 6857999"/>
              <a:gd name="connsiteX387" fmla="*/ 7365734 w 9147326"/>
              <a:gd name="connsiteY387" fmla="*/ 3865880 h 6857999"/>
              <a:gd name="connsiteX388" fmla="*/ 7364145 w 9147326"/>
              <a:gd name="connsiteY388" fmla="*/ 3871595 h 6857999"/>
              <a:gd name="connsiteX389" fmla="*/ 7362556 w 9147326"/>
              <a:gd name="connsiteY389" fmla="*/ 3876675 h 6857999"/>
              <a:gd name="connsiteX390" fmla="*/ 7361603 w 9147326"/>
              <a:gd name="connsiteY390" fmla="*/ 3882390 h 6857999"/>
              <a:gd name="connsiteX391" fmla="*/ 7360331 w 9147326"/>
              <a:gd name="connsiteY391" fmla="*/ 3887470 h 6857999"/>
              <a:gd name="connsiteX392" fmla="*/ 7359696 w 9147326"/>
              <a:gd name="connsiteY392" fmla="*/ 3893185 h 6857999"/>
              <a:gd name="connsiteX393" fmla="*/ 7359378 w 9147326"/>
              <a:gd name="connsiteY393" fmla="*/ 3898582 h 6857999"/>
              <a:gd name="connsiteX394" fmla="*/ 7359378 w 9147326"/>
              <a:gd name="connsiteY394" fmla="*/ 3904297 h 6857999"/>
              <a:gd name="connsiteX395" fmla="*/ 7359378 w 9147326"/>
              <a:gd name="connsiteY395" fmla="*/ 3909695 h 6857999"/>
              <a:gd name="connsiteX396" fmla="*/ 7359696 w 9147326"/>
              <a:gd name="connsiteY396" fmla="*/ 3915092 h 6857999"/>
              <a:gd name="connsiteX397" fmla="*/ 7360331 w 9147326"/>
              <a:gd name="connsiteY397" fmla="*/ 3920807 h 6857999"/>
              <a:gd name="connsiteX398" fmla="*/ 7361603 w 9147326"/>
              <a:gd name="connsiteY398" fmla="*/ 3926205 h 6857999"/>
              <a:gd name="connsiteX399" fmla="*/ 7362556 w 9147326"/>
              <a:gd name="connsiteY399" fmla="*/ 3931602 h 6857999"/>
              <a:gd name="connsiteX400" fmla="*/ 7364145 w 9147326"/>
              <a:gd name="connsiteY400" fmla="*/ 3936682 h 6857999"/>
              <a:gd name="connsiteX401" fmla="*/ 7365734 w 9147326"/>
              <a:gd name="connsiteY401" fmla="*/ 3942397 h 6857999"/>
              <a:gd name="connsiteX402" fmla="*/ 7367641 w 9147326"/>
              <a:gd name="connsiteY402" fmla="*/ 3947477 h 6857999"/>
              <a:gd name="connsiteX403" fmla="*/ 7369866 w 9147326"/>
              <a:gd name="connsiteY403" fmla="*/ 3952875 h 6857999"/>
              <a:gd name="connsiteX404" fmla="*/ 7372409 w 9147326"/>
              <a:gd name="connsiteY404" fmla="*/ 3957637 h 6857999"/>
              <a:gd name="connsiteX405" fmla="*/ 7375269 w 9147326"/>
              <a:gd name="connsiteY405" fmla="*/ 3962400 h 6857999"/>
              <a:gd name="connsiteX406" fmla="*/ 7378448 w 9147326"/>
              <a:gd name="connsiteY406" fmla="*/ 3967162 h 6857999"/>
              <a:gd name="connsiteX407" fmla="*/ 7381626 w 9147326"/>
              <a:gd name="connsiteY407" fmla="*/ 3972242 h 6857999"/>
              <a:gd name="connsiteX408" fmla="*/ 7385122 w 9147326"/>
              <a:gd name="connsiteY408" fmla="*/ 3976687 h 6857999"/>
              <a:gd name="connsiteX409" fmla="*/ 7388618 w 9147326"/>
              <a:gd name="connsiteY409" fmla="*/ 3981132 h 6857999"/>
              <a:gd name="connsiteX410" fmla="*/ 7392750 w 9147326"/>
              <a:gd name="connsiteY410" fmla="*/ 3985577 h 6857999"/>
              <a:gd name="connsiteX411" fmla="*/ 7397200 w 9147326"/>
              <a:gd name="connsiteY411" fmla="*/ 3989705 h 6857999"/>
              <a:gd name="connsiteX412" fmla="*/ 7401967 w 9147326"/>
              <a:gd name="connsiteY412" fmla="*/ 3993515 h 6857999"/>
              <a:gd name="connsiteX413" fmla="*/ 7406417 w 9147326"/>
              <a:gd name="connsiteY413" fmla="*/ 3997007 h 6857999"/>
              <a:gd name="connsiteX414" fmla="*/ 7411184 w 9147326"/>
              <a:gd name="connsiteY414" fmla="*/ 4000182 h 6857999"/>
              <a:gd name="connsiteX415" fmla="*/ 7415952 w 9147326"/>
              <a:gd name="connsiteY415" fmla="*/ 4003357 h 6857999"/>
              <a:gd name="connsiteX416" fmla="*/ 7420719 w 9147326"/>
              <a:gd name="connsiteY416" fmla="*/ 4006215 h 6857999"/>
              <a:gd name="connsiteX417" fmla="*/ 7426122 w 9147326"/>
              <a:gd name="connsiteY417" fmla="*/ 4008755 h 6857999"/>
              <a:gd name="connsiteX418" fmla="*/ 7430890 w 9147326"/>
              <a:gd name="connsiteY418" fmla="*/ 4010977 h 6857999"/>
              <a:gd name="connsiteX419" fmla="*/ 7436293 w 9147326"/>
              <a:gd name="connsiteY419" fmla="*/ 4012882 h 6857999"/>
              <a:gd name="connsiteX420" fmla="*/ 7441696 w 9147326"/>
              <a:gd name="connsiteY420" fmla="*/ 4014787 h 6857999"/>
              <a:gd name="connsiteX421" fmla="*/ 7447099 w 9147326"/>
              <a:gd name="connsiteY421" fmla="*/ 4015740 h 6857999"/>
              <a:gd name="connsiteX422" fmla="*/ 7452502 w 9147326"/>
              <a:gd name="connsiteY422" fmla="*/ 4017327 h 6857999"/>
              <a:gd name="connsiteX423" fmla="*/ 7457905 w 9147326"/>
              <a:gd name="connsiteY423" fmla="*/ 4017962 h 6857999"/>
              <a:gd name="connsiteX424" fmla="*/ 7463309 w 9147326"/>
              <a:gd name="connsiteY424" fmla="*/ 4018597 h 6857999"/>
              <a:gd name="connsiteX425" fmla="*/ 7469030 w 9147326"/>
              <a:gd name="connsiteY425" fmla="*/ 4019232 h 6857999"/>
              <a:gd name="connsiteX426" fmla="*/ 7474433 w 9147326"/>
              <a:gd name="connsiteY426" fmla="*/ 4019232 h 6857999"/>
              <a:gd name="connsiteX427" fmla="*/ 7479836 w 9147326"/>
              <a:gd name="connsiteY427" fmla="*/ 4019232 h 6857999"/>
              <a:gd name="connsiteX428" fmla="*/ 7485557 w 9147326"/>
              <a:gd name="connsiteY428" fmla="*/ 4018597 h 6857999"/>
              <a:gd name="connsiteX429" fmla="*/ 7490960 w 9147326"/>
              <a:gd name="connsiteY429" fmla="*/ 4017962 h 6857999"/>
              <a:gd name="connsiteX430" fmla="*/ 7496681 w 9147326"/>
              <a:gd name="connsiteY430" fmla="*/ 4017327 h 6857999"/>
              <a:gd name="connsiteX431" fmla="*/ 7501766 w 9147326"/>
              <a:gd name="connsiteY431" fmla="*/ 4015740 h 6857999"/>
              <a:gd name="connsiteX432" fmla="*/ 7507169 w 9147326"/>
              <a:gd name="connsiteY432" fmla="*/ 4014787 h 6857999"/>
              <a:gd name="connsiteX433" fmla="*/ 7512572 w 9147326"/>
              <a:gd name="connsiteY433" fmla="*/ 4012882 h 6857999"/>
              <a:gd name="connsiteX434" fmla="*/ 7517975 w 9147326"/>
              <a:gd name="connsiteY434" fmla="*/ 4010977 h 6857999"/>
              <a:gd name="connsiteX435" fmla="*/ 7523061 w 9147326"/>
              <a:gd name="connsiteY435" fmla="*/ 4008755 h 6857999"/>
              <a:gd name="connsiteX436" fmla="*/ 7527828 w 9147326"/>
              <a:gd name="connsiteY436" fmla="*/ 4006215 h 6857999"/>
              <a:gd name="connsiteX437" fmla="*/ 7532914 w 9147326"/>
              <a:gd name="connsiteY437" fmla="*/ 4003357 h 6857999"/>
              <a:gd name="connsiteX438" fmla="*/ 7537681 w 9147326"/>
              <a:gd name="connsiteY438" fmla="*/ 4000182 h 6857999"/>
              <a:gd name="connsiteX439" fmla="*/ 7542448 w 9147326"/>
              <a:gd name="connsiteY439" fmla="*/ 3997007 h 6857999"/>
              <a:gd name="connsiteX440" fmla="*/ 7546898 w 9147326"/>
              <a:gd name="connsiteY440" fmla="*/ 3993515 h 6857999"/>
              <a:gd name="connsiteX441" fmla="*/ 7551348 w 9147326"/>
              <a:gd name="connsiteY441" fmla="*/ 3989705 h 6857999"/>
              <a:gd name="connsiteX442" fmla="*/ 7555797 w 9147326"/>
              <a:gd name="connsiteY442" fmla="*/ 3985577 h 6857999"/>
              <a:gd name="connsiteX443" fmla="*/ 8717788 w 9147326"/>
              <a:gd name="connsiteY443" fmla="*/ 2825115 h 6857999"/>
              <a:gd name="connsiteX444" fmla="*/ 8721919 w 9147326"/>
              <a:gd name="connsiteY444" fmla="*/ 2820987 h 6857999"/>
              <a:gd name="connsiteX445" fmla="*/ 8726369 w 9147326"/>
              <a:gd name="connsiteY445" fmla="*/ 2817177 h 6857999"/>
              <a:gd name="connsiteX446" fmla="*/ 8731137 w 9147326"/>
              <a:gd name="connsiteY446" fmla="*/ 2813685 h 6857999"/>
              <a:gd name="connsiteX447" fmla="*/ 8735586 w 9147326"/>
              <a:gd name="connsiteY447" fmla="*/ 2810192 h 6857999"/>
              <a:gd name="connsiteX448" fmla="*/ 8740672 w 9147326"/>
              <a:gd name="connsiteY448" fmla="*/ 2807335 h 6857999"/>
              <a:gd name="connsiteX449" fmla="*/ 8745757 w 9147326"/>
              <a:gd name="connsiteY449" fmla="*/ 2804477 h 6857999"/>
              <a:gd name="connsiteX450" fmla="*/ 8750524 w 9147326"/>
              <a:gd name="connsiteY450" fmla="*/ 2801937 h 6857999"/>
              <a:gd name="connsiteX451" fmla="*/ 8755927 w 9147326"/>
              <a:gd name="connsiteY451" fmla="*/ 2799715 h 6857999"/>
              <a:gd name="connsiteX452" fmla="*/ 8761013 w 9147326"/>
              <a:gd name="connsiteY452" fmla="*/ 2797810 h 6857999"/>
              <a:gd name="connsiteX453" fmla="*/ 8766416 w 9147326"/>
              <a:gd name="connsiteY453" fmla="*/ 2795905 h 6857999"/>
              <a:gd name="connsiteX454" fmla="*/ 8771819 w 9147326"/>
              <a:gd name="connsiteY454" fmla="*/ 2794635 h 6857999"/>
              <a:gd name="connsiteX455" fmla="*/ 8777222 w 9147326"/>
              <a:gd name="connsiteY455" fmla="*/ 2793365 h 6857999"/>
              <a:gd name="connsiteX456" fmla="*/ 8782625 w 9147326"/>
              <a:gd name="connsiteY456" fmla="*/ 2792730 h 6857999"/>
              <a:gd name="connsiteX457" fmla="*/ 8788346 w 9147326"/>
              <a:gd name="connsiteY457" fmla="*/ 2792095 h 6857999"/>
              <a:gd name="connsiteX458" fmla="*/ 8793431 w 9147326"/>
              <a:gd name="connsiteY458" fmla="*/ 2791460 h 6857999"/>
              <a:gd name="connsiteX459" fmla="*/ 8799152 w 9147326"/>
              <a:gd name="connsiteY459" fmla="*/ 2791460 h 6857999"/>
              <a:gd name="connsiteX460" fmla="*/ 8804556 w 9147326"/>
              <a:gd name="connsiteY460" fmla="*/ 2791460 h 6857999"/>
              <a:gd name="connsiteX461" fmla="*/ 8810277 w 9147326"/>
              <a:gd name="connsiteY461" fmla="*/ 2792095 h 6857999"/>
              <a:gd name="connsiteX462" fmla="*/ 8815680 w 9147326"/>
              <a:gd name="connsiteY462" fmla="*/ 2792730 h 6857999"/>
              <a:gd name="connsiteX463" fmla="*/ 8821083 w 9147326"/>
              <a:gd name="connsiteY463" fmla="*/ 2793365 h 6857999"/>
              <a:gd name="connsiteX464" fmla="*/ 8826804 w 9147326"/>
              <a:gd name="connsiteY464" fmla="*/ 2794635 h 6857999"/>
              <a:gd name="connsiteX465" fmla="*/ 8831889 w 9147326"/>
              <a:gd name="connsiteY465" fmla="*/ 2795905 h 6857999"/>
              <a:gd name="connsiteX466" fmla="*/ 8837292 w 9147326"/>
              <a:gd name="connsiteY466" fmla="*/ 2797810 h 6857999"/>
              <a:gd name="connsiteX467" fmla="*/ 8842377 w 9147326"/>
              <a:gd name="connsiteY467" fmla="*/ 2799715 h 6857999"/>
              <a:gd name="connsiteX468" fmla="*/ 8847463 w 9147326"/>
              <a:gd name="connsiteY468" fmla="*/ 2801937 h 6857999"/>
              <a:gd name="connsiteX469" fmla="*/ 8852866 w 9147326"/>
              <a:gd name="connsiteY469" fmla="*/ 2804477 h 6857999"/>
              <a:gd name="connsiteX470" fmla="*/ 8857633 w 9147326"/>
              <a:gd name="connsiteY470" fmla="*/ 2807335 h 6857999"/>
              <a:gd name="connsiteX471" fmla="*/ 8862401 w 9147326"/>
              <a:gd name="connsiteY471" fmla="*/ 2810192 h 6857999"/>
              <a:gd name="connsiteX472" fmla="*/ 8867486 w 9147326"/>
              <a:gd name="connsiteY472" fmla="*/ 2813685 h 6857999"/>
              <a:gd name="connsiteX473" fmla="*/ 8871936 w 9147326"/>
              <a:gd name="connsiteY473" fmla="*/ 2817177 h 6857999"/>
              <a:gd name="connsiteX474" fmla="*/ 8876385 w 9147326"/>
              <a:gd name="connsiteY474" fmla="*/ 2820987 h 6857999"/>
              <a:gd name="connsiteX475" fmla="*/ 8880517 w 9147326"/>
              <a:gd name="connsiteY475" fmla="*/ 2825115 h 6857999"/>
              <a:gd name="connsiteX476" fmla="*/ 8884649 w 9147326"/>
              <a:gd name="connsiteY476" fmla="*/ 2829242 h 6857999"/>
              <a:gd name="connsiteX477" fmla="*/ 8888781 w 9147326"/>
              <a:gd name="connsiteY477" fmla="*/ 2833687 h 6857999"/>
              <a:gd name="connsiteX478" fmla="*/ 8891959 w 9147326"/>
              <a:gd name="connsiteY478" fmla="*/ 2838450 h 6857999"/>
              <a:gd name="connsiteX479" fmla="*/ 8895455 w 9147326"/>
              <a:gd name="connsiteY479" fmla="*/ 2842895 h 6857999"/>
              <a:gd name="connsiteX480" fmla="*/ 8898316 w 9147326"/>
              <a:gd name="connsiteY480" fmla="*/ 2847975 h 6857999"/>
              <a:gd name="connsiteX481" fmla="*/ 8901494 w 9147326"/>
              <a:gd name="connsiteY481" fmla="*/ 2853055 h 6857999"/>
              <a:gd name="connsiteX482" fmla="*/ 8903719 w 9147326"/>
              <a:gd name="connsiteY482" fmla="*/ 2857817 h 6857999"/>
              <a:gd name="connsiteX483" fmla="*/ 8905944 w 9147326"/>
              <a:gd name="connsiteY483" fmla="*/ 2863215 h 6857999"/>
              <a:gd name="connsiteX484" fmla="*/ 8908168 w 9147326"/>
              <a:gd name="connsiteY484" fmla="*/ 2868295 h 6857999"/>
              <a:gd name="connsiteX485" fmla="*/ 8909440 w 9147326"/>
              <a:gd name="connsiteY485" fmla="*/ 2873692 h 6857999"/>
              <a:gd name="connsiteX486" fmla="*/ 8911029 w 9147326"/>
              <a:gd name="connsiteY486" fmla="*/ 2879090 h 6857999"/>
              <a:gd name="connsiteX487" fmla="*/ 8912300 w 9147326"/>
              <a:gd name="connsiteY487" fmla="*/ 2884487 h 6857999"/>
              <a:gd name="connsiteX488" fmla="*/ 8913254 w 9147326"/>
              <a:gd name="connsiteY488" fmla="*/ 2889885 h 6857999"/>
              <a:gd name="connsiteX489" fmla="*/ 8913572 w 9147326"/>
              <a:gd name="connsiteY489" fmla="*/ 2895600 h 6857999"/>
              <a:gd name="connsiteX490" fmla="*/ 8913889 w 9147326"/>
              <a:gd name="connsiteY490" fmla="*/ 2900680 h 6857999"/>
              <a:gd name="connsiteX491" fmla="*/ 8914525 w 9147326"/>
              <a:gd name="connsiteY491" fmla="*/ 2906395 h 6857999"/>
              <a:gd name="connsiteX492" fmla="*/ 8913889 w 9147326"/>
              <a:gd name="connsiteY492" fmla="*/ 2911792 h 6857999"/>
              <a:gd name="connsiteX493" fmla="*/ 8913572 w 9147326"/>
              <a:gd name="connsiteY493" fmla="*/ 2917507 h 6857999"/>
              <a:gd name="connsiteX494" fmla="*/ 8913254 w 9147326"/>
              <a:gd name="connsiteY494" fmla="*/ 2923222 h 6857999"/>
              <a:gd name="connsiteX495" fmla="*/ 8912300 w 9147326"/>
              <a:gd name="connsiteY495" fmla="*/ 2928302 h 6857999"/>
              <a:gd name="connsiteX496" fmla="*/ 8911029 w 9147326"/>
              <a:gd name="connsiteY496" fmla="*/ 2934017 h 6857999"/>
              <a:gd name="connsiteX497" fmla="*/ 8909440 w 9147326"/>
              <a:gd name="connsiteY497" fmla="*/ 2939097 h 6857999"/>
              <a:gd name="connsiteX498" fmla="*/ 8908168 w 9147326"/>
              <a:gd name="connsiteY498" fmla="*/ 2944495 h 6857999"/>
              <a:gd name="connsiteX499" fmla="*/ 8905944 w 9147326"/>
              <a:gd name="connsiteY499" fmla="*/ 2949575 h 6857999"/>
              <a:gd name="connsiteX500" fmla="*/ 8903719 w 9147326"/>
              <a:gd name="connsiteY500" fmla="*/ 2954655 h 6857999"/>
              <a:gd name="connsiteX501" fmla="*/ 8901494 w 9147326"/>
              <a:gd name="connsiteY501" fmla="*/ 2960052 h 6857999"/>
              <a:gd name="connsiteX502" fmla="*/ 8898316 w 9147326"/>
              <a:gd name="connsiteY502" fmla="*/ 2964815 h 6857999"/>
              <a:gd name="connsiteX503" fmla="*/ 8895455 w 9147326"/>
              <a:gd name="connsiteY503" fmla="*/ 2969577 h 6857999"/>
              <a:gd name="connsiteX504" fmla="*/ 8891959 w 9147326"/>
              <a:gd name="connsiteY504" fmla="*/ 2974657 h 6857999"/>
              <a:gd name="connsiteX505" fmla="*/ 8888781 w 9147326"/>
              <a:gd name="connsiteY505" fmla="*/ 2979102 h 6857999"/>
              <a:gd name="connsiteX506" fmla="*/ 8884649 w 9147326"/>
              <a:gd name="connsiteY506" fmla="*/ 2983547 h 6857999"/>
              <a:gd name="connsiteX507" fmla="*/ 8880517 w 9147326"/>
              <a:gd name="connsiteY507" fmla="*/ 2987992 h 6857999"/>
              <a:gd name="connsiteX508" fmla="*/ 8288080 w 9147326"/>
              <a:gd name="connsiteY508" fmla="*/ 3579812 h 6857999"/>
              <a:gd name="connsiteX509" fmla="*/ 8283948 w 9147326"/>
              <a:gd name="connsiteY509" fmla="*/ 3584257 h 6857999"/>
              <a:gd name="connsiteX510" fmla="*/ 8280134 w 9147326"/>
              <a:gd name="connsiteY510" fmla="*/ 3588702 h 6857999"/>
              <a:gd name="connsiteX511" fmla="*/ 8276320 w 9147326"/>
              <a:gd name="connsiteY511" fmla="*/ 3593147 h 6857999"/>
              <a:gd name="connsiteX512" fmla="*/ 8273142 w 9147326"/>
              <a:gd name="connsiteY512" fmla="*/ 3597910 h 6857999"/>
              <a:gd name="connsiteX513" fmla="*/ 8269964 w 9147326"/>
              <a:gd name="connsiteY513" fmla="*/ 3602990 h 6857999"/>
              <a:gd name="connsiteX514" fmla="*/ 8267421 w 9147326"/>
              <a:gd name="connsiteY514" fmla="*/ 3607752 h 6857999"/>
              <a:gd name="connsiteX515" fmla="*/ 8264878 w 9147326"/>
              <a:gd name="connsiteY515" fmla="*/ 3612515 h 6857999"/>
              <a:gd name="connsiteX516" fmla="*/ 8262654 w 9147326"/>
              <a:gd name="connsiteY516" fmla="*/ 3617595 h 6857999"/>
              <a:gd name="connsiteX517" fmla="*/ 8260747 w 9147326"/>
              <a:gd name="connsiteY517" fmla="*/ 3622992 h 6857999"/>
              <a:gd name="connsiteX518" fmla="*/ 8258840 w 9147326"/>
              <a:gd name="connsiteY518" fmla="*/ 3628707 h 6857999"/>
              <a:gd name="connsiteX519" fmla="*/ 8257251 w 9147326"/>
              <a:gd name="connsiteY519" fmla="*/ 3633787 h 6857999"/>
              <a:gd name="connsiteX520" fmla="*/ 8256297 w 9147326"/>
              <a:gd name="connsiteY520" fmla="*/ 3638867 h 6857999"/>
              <a:gd name="connsiteX521" fmla="*/ 8255344 w 9147326"/>
              <a:gd name="connsiteY521" fmla="*/ 3644582 h 6857999"/>
              <a:gd name="connsiteX522" fmla="*/ 8254708 w 9147326"/>
              <a:gd name="connsiteY522" fmla="*/ 3650297 h 6857999"/>
              <a:gd name="connsiteX523" fmla="*/ 8254390 w 9147326"/>
              <a:gd name="connsiteY523" fmla="*/ 3655695 h 6857999"/>
              <a:gd name="connsiteX524" fmla="*/ 8254072 w 9147326"/>
              <a:gd name="connsiteY524" fmla="*/ 3661092 h 6857999"/>
              <a:gd name="connsiteX525" fmla="*/ 8254390 w 9147326"/>
              <a:gd name="connsiteY525" fmla="*/ 3666490 h 6857999"/>
              <a:gd name="connsiteX526" fmla="*/ 8254708 w 9147326"/>
              <a:gd name="connsiteY526" fmla="*/ 3672205 h 6857999"/>
              <a:gd name="connsiteX527" fmla="*/ 8255344 w 9147326"/>
              <a:gd name="connsiteY527" fmla="*/ 3677602 h 6857999"/>
              <a:gd name="connsiteX528" fmla="*/ 8256297 w 9147326"/>
              <a:gd name="connsiteY528" fmla="*/ 3683000 h 6857999"/>
              <a:gd name="connsiteX529" fmla="*/ 8257251 w 9147326"/>
              <a:gd name="connsiteY529" fmla="*/ 3688397 h 6857999"/>
              <a:gd name="connsiteX530" fmla="*/ 8258840 w 9147326"/>
              <a:gd name="connsiteY530" fmla="*/ 3693795 h 6857999"/>
              <a:gd name="connsiteX531" fmla="*/ 8260747 w 9147326"/>
              <a:gd name="connsiteY531" fmla="*/ 3699510 h 6857999"/>
              <a:gd name="connsiteX532" fmla="*/ 8262654 w 9147326"/>
              <a:gd name="connsiteY532" fmla="*/ 3704590 h 6857999"/>
              <a:gd name="connsiteX533" fmla="*/ 8264878 w 9147326"/>
              <a:gd name="connsiteY533" fmla="*/ 3709352 h 6857999"/>
              <a:gd name="connsiteX534" fmla="*/ 8267421 w 9147326"/>
              <a:gd name="connsiteY534" fmla="*/ 3714750 h 6857999"/>
              <a:gd name="connsiteX535" fmla="*/ 8269964 w 9147326"/>
              <a:gd name="connsiteY535" fmla="*/ 3719512 h 6857999"/>
              <a:gd name="connsiteX536" fmla="*/ 8273142 w 9147326"/>
              <a:gd name="connsiteY536" fmla="*/ 3724275 h 6857999"/>
              <a:gd name="connsiteX537" fmla="*/ 8276320 w 9147326"/>
              <a:gd name="connsiteY537" fmla="*/ 3729037 h 6857999"/>
              <a:gd name="connsiteX538" fmla="*/ 8280134 w 9147326"/>
              <a:gd name="connsiteY538" fmla="*/ 3733800 h 6857999"/>
              <a:gd name="connsiteX539" fmla="*/ 8283948 w 9147326"/>
              <a:gd name="connsiteY539" fmla="*/ 3738245 h 6857999"/>
              <a:gd name="connsiteX540" fmla="*/ 8288080 w 9147326"/>
              <a:gd name="connsiteY540" fmla="*/ 3742690 h 6857999"/>
              <a:gd name="connsiteX541" fmla="*/ 8291576 w 9147326"/>
              <a:gd name="connsiteY541" fmla="*/ 3745865 h 6857999"/>
              <a:gd name="connsiteX542" fmla="*/ 8295390 w 9147326"/>
              <a:gd name="connsiteY542" fmla="*/ 3749357 h 6857999"/>
              <a:gd name="connsiteX543" fmla="*/ 8303654 w 9147326"/>
              <a:gd name="connsiteY543" fmla="*/ 3755707 h 6857999"/>
              <a:gd name="connsiteX544" fmla="*/ 8311917 w 9147326"/>
              <a:gd name="connsiteY544" fmla="*/ 3760787 h 6857999"/>
              <a:gd name="connsiteX545" fmla="*/ 8320499 w 9147326"/>
              <a:gd name="connsiteY545" fmla="*/ 3765232 h 6857999"/>
              <a:gd name="connsiteX546" fmla="*/ 8329716 w 9147326"/>
              <a:gd name="connsiteY546" fmla="*/ 3769042 h 6857999"/>
              <a:gd name="connsiteX547" fmla="*/ 8338615 w 9147326"/>
              <a:gd name="connsiteY547" fmla="*/ 3771900 h 6857999"/>
              <a:gd name="connsiteX548" fmla="*/ 8348468 w 9147326"/>
              <a:gd name="connsiteY548" fmla="*/ 3774122 h 6857999"/>
              <a:gd name="connsiteX549" fmla="*/ 8357685 w 9147326"/>
              <a:gd name="connsiteY549" fmla="*/ 3775392 h 6857999"/>
              <a:gd name="connsiteX550" fmla="*/ 8367538 w 9147326"/>
              <a:gd name="connsiteY550" fmla="*/ 3776027 h 6857999"/>
              <a:gd name="connsiteX551" fmla="*/ 8376755 w 9147326"/>
              <a:gd name="connsiteY551" fmla="*/ 3775710 h 6857999"/>
              <a:gd name="connsiteX552" fmla="*/ 8386608 w 9147326"/>
              <a:gd name="connsiteY552" fmla="*/ 3775075 h 6857999"/>
              <a:gd name="connsiteX553" fmla="*/ 8395825 w 9147326"/>
              <a:gd name="connsiteY553" fmla="*/ 3773170 h 6857999"/>
              <a:gd name="connsiteX554" fmla="*/ 8405042 w 9147326"/>
              <a:gd name="connsiteY554" fmla="*/ 3770630 h 6857999"/>
              <a:gd name="connsiteX555" fmla="*/ 8414577 w 9147326"/>
              <a:gd name="connsiteY555" fmla="*/ 3766820 h 6857999"/>
              <a:gd name="connsiteX556" fmla="*/ 8423476 w 9147326"/>
              <a:gd name="connsiteY556" fmla="*/ 3762692 h 6857999"/>
              <a:gd name="connsiteX557" fmla="*/ 8431740 w 9147326"/>
              <a:gd name="connsiteY557" fmla="*/ 3757930 h 6857999"/>
              <a:gd name="connsiteX558" fmla="*/ 9147326 w 9147326"/>
              <a:gd name="connsiteY558" fmla="*/ 3037501 h 6857999"/>
              <a:gd name="connsiteX559" fmla="*/ 9147326 w 9147326"/>
              <a:gd name="connsiteY559" fmla="*/ 6857999 h 6857999"/>
              <a:gd name="connsiteX560" fmla="*/ 460220 w 9147326"/>
              <a:gd name="connsiteY560" fmla="*/ 6857999 h 6857999"/>
              <a:gd name="connsiteX561" fmla="*/ 2028398 w 9147326"/>
              <a:gd name="connsiteY561" fmla="*/ 5291772 h 6857999"/>
              <a:gd name="connsiteX562" fmla="*/ 2032530 w 9147326"/>
              <a:gd name="connsiteY562" fmla="*/ 5287644 h 6857999"/>
              <a:gd name="connsiteX563" fmla="*/ 2036026 w 9147326"/>
              <a:gd name="connsiteY563" fmla="*/ 5283199 h 6857999"/>
              <a:gd name="connsiteX564" fmla="*/ 2039840 w 9147326"/>
              <a:gd name="connsiteY564" fmla="*/ 5278437 h 6857999"/>
              <a:gd name="connsiteX565" fmla="*/ 2043336 w 9147326"/>
              <a:gd name="connsiteY565" fmla="*/ 5273992 h 6857999"/>
              <a:gd name="connsiteX566" fmla="*/ 2046196 w 9147326"/>
              <a:gd name="connsiteY566" fmla="*/ 5268912 h 6857999"/>
              <a:gd name="connsiteX567" fmla="*/ 2048739 w 9147326"/>
              <a:gd name="connsiteY567" fmla="*/ 5263832 h 6857999"/>
              <a:gd name="connsiteX568" fmla="*/ 2051600 w 9147326"/>
              <a:gd name="connsiteY568" fmla="*/ 5259069 h 6857999"/>
              <a:gd name="connsiteX569" fmla="*/ 2053824 w 9147326"/>
              <a:gd name="connsiteY569" fmla="*/ 5253672 h 6857999"/>
              <a:gd name="connsiteX570" fmla="*/ 2055731 w 9147326"/>
              <a:gd name="connsiteY570" fmla="*/ 5248592 h 6857999"/>
              <a:gd name="connsiteX571" fmla="*/ 2057321 w 9147326"/>
              <a:gd name="connsiteY571" fmla="*/ 5243194 h 6857999"/>
              <a:gd name="connsiteX572" fmla="*/ 2058910 w 9147326"/>
              <a:gd name="connsiteY572" fmla="*/ 5237797 h 6857999"/>
              <a:gd name="connsiteX573" fmla="*/ 2060181 w 9147326"/>
              <a:gd name="connsiteY573" fmla="*/ 5232399 h 6857999"/>
              <a:gd name="connsiteX574" fmla="*/ 2060817 w 9147326"/>
              <a:gd name="connsiteY574" fmla="*/ 5227002 h 6857999"/>
              <a:gd name="connsiteX575" fmla="*/ 2061452 w 9147326"/>
              <a:gd name="connsiteY575" fmla="*/ 5221287 h 6857999"/>
              <a:gd name="connsiteX576" fmla="*/ 2061770 w 9147326"/>
              <a:gd name="connsiteY576" fmla="*/ 5216207 h 6857999"/>
              <a:gd name="connsiteX577" fmla="*/ 2062406 w 9147326"/>
              <a:gd name="connsiteY577" fmla="*/ 5210492 h 6857999"/>
              <a:gd name="connsiteX578" fmla="*/ 2061770 w 9147326"/>
              <a:gd name="connsiteY578" fmla="*/ 5204777 h 6857999"/>
              <a:gd name="connsiteX579" fmla="*/ 2061452 w 9147326"/>
              <a:gd name="connsiteY579" fmla="*/ 5199379 h 6857999"/>
              <a:gd name="connsiteX580" fmla="*/ 2060817 w 9147326"/>
              <a:gd name="connsiteY580" fmla="*/ 5193664 h 6857999"/>
              <a:gd name="connsiteX581" fmla="*/ 2060181 w 9147326"/>
              <a:gd name="connsiteY581" fmla="*/ 5188584 h 6857999"/>
              <a:gd name="connsiteX582" fmla="*/ 2058910 w 9147326"/>
              <a:gd name="connsiteY582" fmla="*/ 5182869 h 6857999"/>
              <a:gd name="connsiteX583" fmla="*/ 2057321 w 9147326"/>
              <a:gd name="connsiteY583" fmla="*/ 5177789 h 6857999"/>
              <a:gd name="connsiteX584" fmla="*/ 2055731 w 9147326"/>
              <a:gd name="connsiteY584" fmla="*/ 5172392 h 6857999"/>
              <a:gd name="connsiteX585" fmla="*/ 2053824 w 9147326"/>
              <a:gd name="connsiteY585" fmla="*/ 5167312 h 6857999"/>
              <a:gd name="connsiteX586" fmla="*/ 2051600 w 9147326"/>
              <a:gd name="connsiteY586" fmla="*/ 5161914 h 6857999"/>
              <a:gd name="connsiteX587" fmla="*/ 2048739 w 9147326"/>
              <a:gd name="connsiteY587" fmla="*/ 5156834 h 6857999"/>
              <a:gd name="connsiteX588" fmla="*/ 2046196 w 9147326"/>
              <a:gd name="connsiteY588" fmla="*/ 5152072 h 6857999"/>
              <a:gd name="connsiteX589" fmla="*/ 2043336 w 9147326"/>
              <a:gd name="connsiteY589" fmla="*/ 5146992 h 6857999"/>
              <a:gd name="connsiteX590" fmla="*/ 2039840 w 9147326"/>
              <a:gd name="connsiteY590" fmla="*/ 5142230 h 6857999"/>
              <a:gd name="connsiteX591" fmla="*/ 2036026 w 9147326"/>
              <a:gd name="connsiteY591" fmla="*/ 5137785 h 6857999"/>
              <a:gd name="connsiteX592" fmla="*/ 2032530 w 9147326"/>
              <a:gd name="connsiteY592" fmla="*/ 5133340 h 6857999"/>
              <a:gd name="connsiteX593" fmla="*/ 2028398 w 9147326"/>
              <a:gd name="connsiteY593" fmla="*/ 5129212 h 6857999"/>
              <a:gd name="connsiteX594" fmla="*/ 2024266 w 9147326"/>
              <a:gd name="connsiteY594" fmla="*/ 5125085 h 6857999"/>
              <a:gd name="connsiteX595" fmla="*/ 2019816 w 9147326"/>
              <a:gd name="connsiteY595" fmla="*/ 5120957 h 6857999"/>
              <a:gd name="connsiteX596" fmla="*/ 2015049 w 9147326"/>
              <a:gd name="connsiteY596" fmla="*/ 5117782 h 6857999"/>
              <a:gd name="connsiteX597" fmla="*/ 2010281 w 9147326"/>
              <a:gd name="connsiteY597" fmla="*/ 5114290 h 6857999"/>
              <a:gd name="connsiteX598" fmla="*/ 2005514 w 9147326"/>
              <a:gd name="connsiteY598" fmla="*/ 5111432 h 6857999"/>
              <a:gd name="connsiteX599" fmla="*/ 2000429 w 9147326"/>
              <a:gd name="connsiteY599" fmla="*/ 5108257 h 6857999"/>
              <a:gd name="connsiteX600" fmla="*/ 1995661 w 9147326"/>
              <a:gd name="connsiteY600" fmla="*/ 5106035 h 6857999"/>
              <a:gd name="connsiteX601" fmla="*/ 1990258 w 9147326"/>
              <a:gd name="connsiteY601" fmla="*/ 5103812 h 6857999"/>
              <a:gd name="connsiteX602" fmla="*/ 1985173 w 9147326"/>
              <a:gd name="connsiteY602" fmla="*/ 5101590 h 6857999"/>
              <a:gd name="connsiteX603" fmla="*/ 1979770 w 9147326"/>
              <a:gd name="connsiteY603" fmla="*/ 5100320 h 6857999"/>
              <a:gd name="connsiteX604" fmla="*/ 1974367 w 9147326"/>
              <a:gd name="connsiteY604" fmla="*/ 5098732 h 6857999"/>
              <a:gd name="connsiteX605" fmla="*/ 1968964 w 9147326"/>
              <a:gd name="connsiteY605" fmla="*/ 5097462 h 6857999"/>
              <a:gd name="connsiteX606" fmla="*/ 1963560 w 9147326"/>
              <a:gd name="connsiteY606" fmla="*/ 5096510 h 6857999"/>
              <a:gd name="connsiteX607" fmla="*/ 1958157 w 9147326"/>
              <a:gd name="connsiteY607" fmla="*/ 5095557 h 6857999"/>
              <a:gd name="connsiteX608" fmla="*/ 1952754 w 9147326"/>
              <a:gd name="connsiteY608" fmla="*/ 5095240 h 6857999"/>
              <a:gd name="connsiteX609" fmla="*/ 1947033 w 9147326"/>
              <a:gd name="connsiteY609" fmla="*/ 5095240 h 6857999"/>
              <a:gd name="connsiteX610" fmla="*/ 1941312 w 9147326"/>
              <a:gd name="connsiteY610" fmla="*/ 5095240 h 6857999"/>
              <a:gd name="connsiteX611" fmla="*/ 1935909 w 9147326"/>
              <a:gd name="connsiteY611" fmla="*/ 5095557 h 6857999"/>
              <a:gd name="connsiteX612" fmla="*/ 1930506 w 9147326"/>
              <a:gd name="connsiteY612" fmla="*/ 5096510 h 6857999"/>
              <a:gd name="connsiteX613" fmla="*/ 1925103 w 9147326"/>
              <a:gd name="connsiteY613" fmla="*/ 5097462 h 6857999"/>
              <a:gd name="connsiteX614" fmla="*/ 1919382 w 9147326"/>
              <a:gd name="connsiteY614" fmla="*/ 5098732 h 6857999"/>
              <a:gd name="connsiteX615" fmla="*/ 1914297 w 9147326"/>
              <a:gd name="connsiteY615" fmla="*/ 5100320 h 6857999"/>
              <a:gd name="connsiteX616" fmla="*/ 1908894 w 9147326"/>
              <a:gd name="connsiteY616" fmla="*/ 5101590 h 6857999"/>
              <a:gd name="connsiteX617" fmla="*/ 1903808 w 9147326"/>
              <a:gd name="connsiteY617" fmla="*/ 5103812 h 6857999"/>
              <a:gd name="connsiteX618" fmla="*/ 1898405 w 9147326"/>
              <a:gd name="connsiteY618" fmla="*/ 5106035 h 6857999"/>
              <a:gd name="connsiteX619" fmla="*/ 1893320 w 9147326"/>
              <a:gd name="connsiteY619" fmla="*/ 5108257 h 6857999"/>
              <a:gd name="connsiteX620" fmla="*/ 1888552 w 9147326"/>
              <a:gd name="connsiteY620" fmla="*/ 5111432 h 6857999"/>
              <a:gd name="connsiteX621" fmla="*/ 1883467 w 9147326"/>
              <a:gd name="connsiteY621" fmla="*/ 5114290 h 6857999"/>
              <a:gd name="connsiteX622" fmla="*/ 1878700 w 9147326"/>
              <a:gd name="connsiteY622" fmla="*/ 5117782 h 6857999"/>
              <a:gd name="connsiteX623" fmla="*/ 1874250 w 9147326"/>
              <a:gd name="connsiteY623" fmla="*/ 5120957 h 6857999"/>
              <a:gd name="connsiteX624" fmla="*/ 1869800 w 9147326"/>
              <a:gd name="connsiteY624" fmla="*/ 5125085 h 6857999"/>
              <a:gd name="connsiteX625" fmla="*/ 1865668 w 9147326"/>
              <a:gd name="connsiteY625" fmla="*/ 5129212 h 6857999"/>
              <a:gd name="connsiteX626" fmla="*/ 1760149 w 9147326"/>
              <a:gd name="connsiteY626" fmla="*/ 5234304 h 6857999"/>
              <a:gd name="connsiteX627" fmla="*/ 1755699 w 9147326"/>
              <a:gd name="connsiteY627" fmla="*/ 5238432 h 6857999"/>
              <a:gd name="connsiteX628" fmla="*/ 1751249 w 9147326"/>
              <a:gd name="connsiteY628" fmla="*/ 5242559 h 6857999"/>
              <a:gd name="connsiteX629" fmla="*/ 1746799 w 9147326"/>
              <a:gd name="connsiteY629" fmla="*/ 5245734 h 6857999"/>
              <a:gd name="connsiteX630" fmla="*/ 1741714 w 9147326"/>
              <a:gd name="connsiteY630" fmla="*/ 5249227 h 6857999"/>
              <a:gd name="connsiteX631" fmla="*/ 1736947 w 9147326"/>
              <a:gd name="connsiteY631" fmla="*/ 5252084 h 6857999"/>
              <a:gd name="connsiteX632" fmla="*/ 1732179 w 9147326"/>
              <a:gd name="connsiteY632" fmla="*/ 5255259 h 6857999"/>
              <a:gd name="connsiteX633" fmla="*/ 1726776 w 9147326"/>
              <a:gd name="connsiteY633" fmla="*/ 5257482 h 6857999"/>
              <a:gd name="connsiteX634" fmla="*/ 1722009 w 9147326"/>
              <a:gd name="connsiteY634" fmla="*/ 5259704 h 6857999"/>
              <a:gd name="connsiteX635" fmla="*/ 1716288 w 9147326"/>
              <a:gd name="connsiteY635" fmla="*/ 5261927 h 6857999"/>
              <a:gd name="connsiteX636" fmla="*/ 1711202 w 9147326"/>
              <a:gd name="connsiteY636" fmla="*/ 5263514 h 6857999"/>
              <a:gd name="connsiteX637" fmla="*/ 1706117 w 9147326"/>
              <a:gd name="connsiteY637" fmla="*/ 5264784 h 6857999"/>
              <a:gd name="connsiteX638" fmla="*/ 1700396 w 9147326"/>
              <a:gd name="connsiteY638" fmla="*/ 5266054 h 6857999"/>
              <a:gd name="connsiteX639" fmla="*/ 1695311 w 9147326"/>
              <a:gd name="connsiteY639" fmla="*/ 5267007 h 6857999"/>
              <a:gd name="connsiteX640" fmla="*/ 1689590 w 9147326"/>
              <a:gd name="connsiteY640" fmla="*/ 5267642 h 6857999"/>
              <a:gd name="connsiteX641" fmla="*/ 1683869 w 9147326"/>
              <a:gd name="connsiteY641" fmla="*/ 5268277 h 6857999"/>
              <a:gd name="connsiteX642" fmla="*/ 1678466 w 9147326"/>
              <a:gd name="connsiteY642" fmla="*/ 5268277 h 6857999"/>
              <a:gd name="connsiteX643" fmla="*/ 1673063 w 9147326"/>
              <a:gd name="connsiteY643" fmla="*/ 5268277 h 6857999"/>
              <a:gd name="connsiteX644" fmla="*/ 1667660 w 9147326"/>
              <a:gd name="connsiteY644" fmla="*/ 5267642 h 6857999"/>
              <a:gd name="connsiteX645" fmla="*/ 1661939 w 9147326"/>
              <a:gd name="connsiteY645" fmla="*/ 5267007 h 6857999"/>
              <a:gd name="connsiteX646" fmla="*/ 1656218 w 9147326"/>
              <a:gd name="connsiteY646" fmla="*/ 5266054 h 6857999"/>
              <a:gd name="connsiteX647" fmla="*/ 1651132 w 9147326"/>
              <a:gd name="connsiteY647" fmla="*/ 5264784 h 6857999"/>
              <a:gd name="connsiteX648" fmla="*/ 1645412 w 9147326"/>
              <a:gd name="connsiteY648" fmla="*/ 5263514 h 6857999"/>
              <a:gd name="connsiteX649" fmla="*/ 1640326 w 9147326"/>
              <a:gd name="connsiteY649" fmla="*/ 5261927 h 6857999"/>
              <a:gd name="connsiteX650" fmla="*/ 1635241 w 9147326"/>
              <a:gd name="connsiteY650" fmla="*/ 5259704 h 6857999"/>
              <a:gd name="connsiteX651" fmla="*/ 1629838 w 9147326"/>
              <a:gd name="connsiteY651" fmla="*/ 5257482 h 6857999"/>
              <a:gd name="connsiteX652" fmla="*/ 1625070 w 9147326"/>
              <a:gd name="connsiteY652" fmla="*/ 5255259 h 6857999"/>
              <a:gd name="connsiteX653" fmla="*/ 1619667 w 9147326"/>
              <a:gd name="connsiteY653" fmla="*/ 5252084 h 6857999"/>
              <a:gd name="connsiteX654" fmla="*/ 1614900 w 9147326"/>
              <a:gd name="connsiteY654" fmla="*/ 5249227 h 6857999"/>
              <a:gd name="connsiteX655" fmla="*/ 1610450 w 9147326"/>
              <a:gd name="connsiteY655" fmla="*/ 5245734 h 6857999"/>
              <a:gd name="connsiteX656" fmla="*/ 1605683 w 9147326"/>
              <a:gd name="connsiteY656" fmla="*/ 5242559 h 6857999"/>
              <a:gd name="connsiteX657" fmla="*/ 1601551 w 9147326"/>
              <a:gd name="connsiteY657" fmla="*/ 5238432 h 6857999"/>
              <a:gd name="connsiteX658" fmla="*/ 1597101 w 9147326"/>
              <a:gd name="connsiteY658" fmla="*/ 5234304 h 6857999"/>
              <a:gd name="connsiteX659" fmla="*/ 1592969 w 9147326"/>
              <a:gd name="connsiteY659" fmla="*/ 5230177 h 6857999"/>
              <a:gd name="connsiteX660" fmla="*/ 1589155 w 9147326"/>
              <a:gd name="connsiteY660" fmla="*/ 5225732 h 6857999"/>
              <a:gd name="connsiteX661" fmla="*/ 1585342 w 9147326"/>
              <a:gd name="connsiteY661" fmla="*/ 5221287 h 6857999"/>
              <a:gd name="connsiteX662" fmla="*/ 1582163 w 9147326"/>
              <a:gd name="connsiteY662" fmla="*/ 5216524 h 6857999"/>
              <a:gd name="connsiteX663" fmla="*/ 1578985 w 9147326"/>
              <a:gd name="connsiteY663" fmla="*/ 5211444 h 6857999"/>
              <a:gd name="connsiteX664" fmla="*/ 1576442 w 9147326"/>
              <a:gd name="connsiteY664" fmla="*/ 5206682 h 6857999"/>
              <a:gd name="connsiteX665" fmla="*/ 1573900 w 9147326"/>
              <a:gd name="connsiteY665" fmla="*/ 5201602 h 6857999"/>
              <a:gd name="connsiteX666" fmla="*/ 1571675 w 9147326"/>
              <a:gd name="connsiteY666" fmla="*/ 5196204 h 6857999"/>
              <a:gd name="connsiteX667" fmla="*/ 1569768 w 9147326"/>
              <a:gd name="connsiteY667" fmla="*/ 5191124 h 6857999"/>
              <a:gd name="connsiteX668" fmla="*/ 1567861 w 9147326"/>
              <a:gd name="connsiteY668" fmla="*/ 5186044 h 6857999"/>
              <a:gd name="connsiteX669" fmla="*/ 1566589 w 9147326"/>
              <a:gd name="connsiteY669" fmla="*/ 5180647 h 6857999"/>
              <a:gd name="connsiteX670" fmla="*/ 1565318 w 9147326"/>
              <a:gd name="connsiteY670" fmla="*/ 5174932 h 6857999"/>
              <a:gd name="connsiteX671" fmla="*/ 1564682 w 9147326"/>
              <a:gd name="connsiteY671" fmla="*/ 5169534 h 6857999"/>
              <a:gd name="connsiteX672" fmla="*/ 1563729 w 9147326"/>
              <a:gd name="connsiteY672" fmla="*/ 5164137 h 6857999"/>
              <a:gd name="connsiteX673" fmla="*/ 1563411 w 9147326"/>
              <a:gd name="connsiteY673" fmla="*/ 5158739 h 6857999"/>
              <a:gd name="connsiteX674" fmla="*/ 1563411 w 9147326"/>
              <a:gd name="connsiteY674" fmla="*/ 5153024 h 6857999"/>
              <a:gd name="connsiteX675" fmla="*/ 1563411 w 9147326"/>
              <a:gd name="connsiteY675" fmla="*/ 5147627 h 6857999"/>
              <a:gd name="connsiteX676" fmla="*/ 1563729 w 9147326"/>
              <a:gd name="connsiteY676" fmla="*/ 5142230 h 6857999"/>
              <a:gd name="connsiteX677" fmla="*/ 1564682 w 9147326"/>
              <a:gd name="connsiteY677" fmla="*/ 5136832 h 6857999"/>
              <a:gd name="connsiteX678" fmla="*/ 1565318 w 9147326"/>
              <a:gd name="connsiteY678" fmla="*/ 5131117 h 6857999"/>
              <a:gd name="connsiteX679" fmla="*/ 1566589 w 9147326"/>
              <a:gd name="connsiteY679" fmla="*/ 5126037 h 6857999"/>
              <a:gd name="connsiteX680" fmla="*/ 1567861 w 9147326"/>
              <a:gd name="connsiteY680" fmla="*/ 5120322 h 6857999"/>
              <a:gd name="connsiteX681" fmla="*/ 1569768 w 9147326"/>
              <a:gd name="connsiteY681" fmla="*/ 5115242 h 6857999"/>
              <a:gd name="connsiteX682" fmla="*/ 1571675 w 9147326"/>
              <a:gd name="connsiteY682" fmla="*/ 5109845 h 6857999"/>
              <a:gd name="connsiteX683" fmla="*/ 1573900 w 9147326"/>
              <a:gd name="connsiteY683" fmla="*/ 5104765 h 6857999"/>
              <a:gd name="connsiteX684" fmla="*/ 1576442 w 9147326"/>
              <a:gd name="connsiteY684" fmla="*/ 5099685 h 6857999"/>
              <a:gd name="connsiteX685" fmla="*/ 1578985 w 9147326"/>
              <a:gd name="connsiteY685" fmla="*/ 5094605 h 6857999"/>
              <a:gd name="connsiteX686" fmla="*/ 1582163 w 9147326"/>
              <a:gd name="connsiteY686" fmla="*/ 5089842 h 6857999"/>
              <a:gd name="connsiteX687" fmla="*/ 1585342 w 9147326"/>
              <a:gd name="connsiteY687" fmla="*/ 5085397 h 6857999"/>
              <a:gd name="connsiteX688" fmla="*/ 1589155 w 9147326"/>
              <a:gd name="connsiteY688" fmla="*/ 5080317 h 6857999"/>
              <a:gd name="connsiteX689" fmla="*/ 1592969 w 9147326"/>
              <a:gd name="connsiteY689" fmla="*/ 5075872 h 6857999"/>
              <a:gd name="connsiteX690" fmla="*/ 1597101 w 9147326"/>
              <a:gd name="connsiteY690" fmla="*/ 5071745 h 6857999"/>
              <a:gd name="connsiteX691" fmla="*/ 2266136 w 9147326"/>
              <a:gd name="connsiteY691" fmla="*/ 4403725 h 6857999"/>
              <a:gd name="connsiteX692" fmla="*/ 2270267 w 9147326"/>
              <a:gd name="connsiteY692" fmla="*/ 4399280 h 6857999"/>
              <a:gd name="connsiteX693" fmla="*/ 2273764 w 9147326"/>
              <a:gd name="connsiteY693" fmla="*/ 4394835 h 6857999"/>
              <a:gd name="connsiteX694" fmla="*/ 2277578 w 9147326"/>
              <a:gd name="connsiteY694" fmla="*/ 4390390 h 6857999"/>
              <a:gd name="connsiteX695" fmla="*/ 2281074 w 9147326"/>
              <a:gd name="connsiteY695" fmla="*/ 4385310 h 6857999"/>
              <a:gd name="connsiteX696" fmla="*/ 2283934 w 9147326"/>
              <a:gd name="connsiteY696" fmla="*/ 4380547 h 6857999"/>
              <a:gd name="connsiteX697" fmla="*/ 2286477 w 9147326"/>
              <a:gd name="connsiteY697" fmla="*/ 4375785 h 6857999"/>
              <a:gd name="connsiteX698" fmla="*/ 2289019 w 9147326"/>
              <a:gd name="connsiteY698" fmla="*/ 4371022 h 6857999"/>
              <a:gd name="connsiteX699" fmla="*/ 2291244 w 9147326"/>
              <a:gd name="connsiteY699" fmla="*/ 4365625 h 6857999"/>
              <a:gd name="connsiteX700" fmla="*/ 2293151 w 9147326"/>
              <a:gd name="connsiteY700" fmla="*/ 4360545 h 6857999"/>
              <a:gd name="connsiteX701" fmla="*/ 2295058 w 9147326"/>
              <a:gd name="connsiteY701" fmla="*/ 4354830 h 6857999"/>
              <a:gd name="connsiteX702" fmla="*/ 2296647 w 9147326"/>
              <a:gd name="connsiteY702" fmla="*/ 4349750 h 6857999"/>
              <a:gd name="connsiteX703" fmla="*/ 2297601 w 9147326"/>
              <a:gd name="connsiteY703" fmla="*/ 4344352 h 6857999"/>
              <a:gd name="connsiteX704" fmla="*/ 2298554 w 9147326"/>
              <a:gd name="connsiteY704" fmla="*/ 4338955 h 6857999"/>
              <a:gd name="connsiteX705" fmla="*/ 2299190 w 9147326"/>
              <a:gd name="connsiteY705" fmla="*/ 4333240 h 6857999"/>
              <a:gd name="connsiteX706" fmla="*/ 2299508 w 9147326"/>
              <a:gd name="connsiteY706" fmla="*/ 4327525 h 6857999"/>
              <a:gd name="connsiteX707" fmla="*/ 2299508 w 9147326"/>
              <a:gd name="connsiteY707" fmla="*/ 4322445 h 6857999"/>
              <a:gd name="connsiteX708" fmla="*/ 2299508 w 9147326"/>
              <a:gd name="connsiteY708" fmla="*/ 4316730 h 6857999"/>
              <a:gd name="connsiteX709" fmla="*/ 2299190 w 9147326"/>
              <a:gd name="connsiteY709" fmla="*/ 4311332 h 6857999"/>
              <a:gd name="connsiteX710" fmla="*/ 2298554 w 9147326"/>
              <a:gd name="connsiteY710" fmla="*/ 4305617 h 6857999"/>
              <a:gd name="connsiteX711" fmla="*/ 2297601 w 9147326"/>
              <a:gd name="connsiteY711" fmla="*/ 4300537 h 6857999"/>
              <a:gd name="connsiteX712" fmla="*/ 2296647 w 9147326"/>
              <a:gd name="connsiteY712" fmla="*/ 4294822 h 6857999"/>
              <a:gd name="connsiteX713" fmla="*/ 2295058 w 9147326"/>
              <a:gd name="connsiteY713" fmla="*/ 4289742 h 6857999"/>
              <a:gd name="connsiteX714" fmla="*/ 2293151 w 9147326"/>
              <a:gd name="connsiteY714" fmla="*/ 4284027 h 6857999"/>
              <a:gd name="connsiteX715" fmla="*/ 2291244 w 9147326"/>
              <a:gd name="connsiteY715" fmla="*/ 4278947 h 6857999"/>
              <a:gd name="connsiteX716" fmla="*/ 2289019 w 9147326"/>
              <a:gd name="connsiteY716" fmla="*/ 4273867 h 6857999"/>
              <a:gd name="connsiteX717" fmla="*/ 2286477 w 9147326"/>
              <a:gd name="connsiteY717" fmla="*/ 4268787 h 6857999"/>
              <a:gd name="connsiteX718" fmla="*/ 2283934 w 9147326"/>
              <a:gd name="connsiteY718" fmla="*/ 4264025 h 6857999"/>
              <a:gd name="connsiteX719" fmla="*/ 2281074 w 9147326"/>
              <a:gd name="connsiteY719" fmla="*/ 4258945 h 6857999"/>
              <a:gd name="connsiteX720" fmla="*/ 2277578 w 9147326"/>
              <a:gd name="connsiteY720" fmla="*/ 4254182 h 6857999"/>
              <a:gd name="connsiteX721" fmla="*/ 2273764 w 9147326"/>
              <a:gd name="connsiteY721" fmla="*/ 4249737 h 6857999"/>
              <a:gd name="connsiteX722" fmla="*/ 2270267 w 9147326"/>
              <a:gd name="connsiteY722" fmla="*/ 4245292 h 6857999"/>
              <a:gd name="connsiteX723" fmla="*/ 2266136 w 9147326"/>
              <a:gd name="connsiteY723" fmla="*/ 4240847 h 6857999"/>
              <a:gd name="connsiteX724" fmla="*/ 2262004 w 9147326"/>
              <a:gd name="connsiteY724" fmla="*/ 4236720 h 6857999"/>
              <a:gd name="connsiteX725" fmla="*/ 2257554 w 9147326"/>
              <a:gd name="connsiteY725" fmla="*/ 4232910 h 6857999"/>
              <a:gd name="connsiteX726" fmla="*/ 2252469 w 9147326"/>
              <a:gd name="connsiteY726" fmla="*/ 4229735 h 6857999"/>
              <a:gd name="connsiteX727" fmla="*/ 2248019 w 9147326"/>
              <a:gd name="connsiteY727" fmla="*/ 4226242 h 6857999"/>
              <a:gd name="connsiteX728" fmla="*/ 2243252 w 9147326"/>
              <a:gd name="connsiteY728" fmla="*/ 4223385 h 6857999"/>
              <a:gd name="connsiteX729" fmla="*/ 2238166 w 9147326"/>
              <a:gd name="connsiteY729" fmla="*/ 4220210 h 6857999"/>
              <a:gd name="connsiteX730" fmla="*/ 2233081 w 9147326"/>
              <a:gd name="connsiteY730" fmla="*/ 4217670 h 6857999"/>
              <a:gd name="connsiteX731" fmla="*/ 2227996 w 9147326"/>
              <a:gd name="connsiteY731" fmla="*/ 4215447 h 6857999"/>
              <a:gd name="connsiteX732" fmla="*/ 2222593 w 9147326"/>
              <a:gd name="connsiteY732" fmla="*/ 4213542 h 6857999"/>
              <a:gd name="connsiteX733" fmla="*/ 2217507 w 9147326"/>
              <a:gd name="connsiteY733" fmla="*/ 4212272 h 6857999"/>
              <a:gd name="connsiteX734" fmla="*/ 2211787 w 9147326"/>
              <a:gd name="connsiteY734" fmla="*/ 4210685 h 6857999"/>
              <a:gd name="connsiteX735" fmla="*/ 2206701 w 9147326"/>
              <a:gd name="connsiteY735" fmla="*/ 4209097 h 6857999"/>
              <a:gd name="connsiteX736" fmla="*/ 2200980 w 9147326"/>
              <a:gd name="connsiteY736" fmla="*/ 4208462 h 6857999"/>
              <a:gd name="connsiteX737" fmla="*/ 2195577 w 9147326"/>
              <a:gd name="connsiteY737" fmla="*/ 4207510 h 6857999"/>
              <a:gd name="connsiteX738" fmla="*/ 2190174 w 9147326"/>
              <a:gd name="connsiteY738" fmla="*/ 4207192 h 6857999"/>
              <a:gd name="connsiteX739" fmla="*/ 2184771 w 9147326"/>
              <a:gd name="connsiteY739" fmla="*/ 4207192 h 6857999"/>
              <a:gd name="connsiteX740" fmla="*/ 2179050 w 9147326"/>
              <a:gd name="connsiteY740" fmla="*/ 4207192 h 6857999"/>
              <a:gd name="connsiteX741" fmla="*/ 2173329 w 9147326"/>
              <a:gd name="connsiteY741" fmla="*/ 4207510 h 6857999"/>
              <a:gd name="connsiteX742" fmla="*/ 2167926 w 9147326"/>
              <a:gd name="connsiteY742" fmla="*/ 4208462 h 6857999"/>
              <a:gd name="connsiteX743" fmla="*/ 2162523 w 9147326"/>
              <a:gd name="connsiteY743" fmla="*/ 4209097 h 6857999"/>
              <a:gd name="connsiteX744" fmla="*/ 2157120 w 9147326"/>
              <a:gd name="connsiteY744" fmla="*/ 4210685 h 6857999"/>
              <a:gd name="connsiteX745" fmla="*/ 2151716 w 9147326"/>
              <a:gd name="connsiteY745" fmla="*/ 4212272 h 6857999"/>
              <a:gd name="connsiteX746" fmla="*/ 2146631 w 9147326"/>
              <a:gd name="connsiteY746" fmla="*/ 4213542 h 6857999"/>
              <a:gd name="connsiteX747" fmla="*/ 2141546 w 9147326"/>
              <a:gd name="connsiteY747" fmla="*/ 4215447 h 6857999"/>
              <a:gd name="connsiteX748" fmla="*/ 2136143 w 9147326"/>
              <a:gd name="connsiteY748" fmla="*/ 4217670 h 6857999"/>
              <a:gd name="connsiteX749" fmla="*/ 2131057 w 9147326"/>
              <a:gd name="connsiteY749" fmla="*/ 4220210 h 6857999"/>
              <a:gd name="connsiteX750" fmla="*/ 2125972 w 9147326"/>
              <a:gd name="connsiteY750" fmla="*/ 4223385 h 6857999"/>
              <a:gd name="connsiteX751" fmla="*/ 2121205 w 9147326"/>
              <a:gd name="connsiteY751" fmla="*/ 4226242 h 6857999"/>
              <a:gd name="connsiteX752" fmla="*/ 2116437 w 9147326"/>
              <a:gd name="connsiteY752" fmla="*/ 4229735 h 6857999"/>
              <a:gd name="connsiteX753" fmla="*/ 2111988 w 9147326"/>
              <a:gd name="connsiteY753" fmla="*/ 4232910 h 6857999"/>
              <a:gd name="connsiteX754" fmla="*/ 2107538 w 9147326"/>
              <a:gd name="connsiteY754" fmla="*/ 4236720 h 6857999"/>
              <a:gd name="connsiteX755" fmla="*/ 2103088 w 9147326"/>
              <a:gd name="connsiteY755" fmla="*/ 4240847 h 6857999"/>
              <a:gd name="connsiteX756" fmla="*/ 2015049 w 9147326"/>
              <a:gd name="connsiteY756" fmla="*/ 4329112 h 6857999"/>
              <a:gd name="connsiteX757" fmla="*/ 1915250 w 9147326"/>
              <a:gd name="connsiteY757" fmla="*/ 4428172 h 6857999"/>
              <a:gd name="connsiteX758" fmla="*/ 1911118 w 9147326"/>
              <a:gd name="connsiteY758" fmla="*/ 4432300 h 6857999"/>
              <a:gd name="connsiteX759" fmla="*/ 1906668 w 9147326"/>
              <a:gd name="connsiteY759" fmla="*/ 4436110 h 6857999"/>
              <a:gd name="connsiteX760" fmla="*/ 1902219 w 9147326"/>
              <a:gd name="connsiteY760" fmla="*/ 4439920 h 6857999"/>
              <a:gd name="connsiteX761" fmla="*/ 1897452 w 9147326"/>
              <a:gd name="connsiteY761" fmla="*/ 4443095 h 6857999"/>
              <a:gd name="connsiteX762" fmla="*/ 1892684 w 9147326"/>
              <a:gd name="connsiteY762" fmla="*/ 4446270 h 6857999"/>
              <a:gd name="connsiteX763" fmla="*/ 1887599 w 9147326"/>
              <a:gd name="connsiteY763" fmla="*/ 4448810 h 6857999"/>
              <a:gd name="connsiteX764" fmla="*/ 1882514 w 9147326"/>
              <a:gd name="connsiteY764" fmla="*/ 4451350 h 6857999"/>
              <a:gd name="connsiteX765" fmla="*/ 1877110 w 9147326"/>
              <a:gd name="connsiteY765" fmla="*/ 4453572 h 6857999"/>
              <a:gd name="connsiteX766" fmla="*/ 1872025 w 9147326"/>
              <a:gd name="connsiteY766" fmla="*/ 4455477 h 6857999"/>
              <a:gd name="connsiteX767" fmla="*/ 1866940 w 9147326"/>
              <a:gd name="connsiteY767" fmla="*/ 4457382 h 6857999"/>
              <a:gd name="connsiteX768" fmla="*/ 1861536 w 9147326"/>
              <a:gd name="connsiteY768" fmla="*/ 4458970 h 6857999"/>
              <a:gd name="connsiteX769" fmla="*/ 1855815 w 9147326"/>
              <a:gd name="connsiteY769" fmla="*/ 4459922 h 6857999"/>
              <a:gd name="connsiteX770" fmla="*/ 1850412 w 9147326"/>
              <a:gd name="connsiteY770" fmla="*/ 4460557 h 6857999"/>
              <a:gd name="connsiteX771" fmla="*/ 1845009 w 9147326"/>
              <a:gd name="connsiteY771" fmla="*/ 4461510 h 6857999"/>
              <a:gd name="connsiteX772" fmla="*/ 1839606 w 9147326"/>
              <a:gd name="connsiteY772" fmla="*/ 4461827 h 6857999"/>
              <a:gd name="connsiteX773" fmla="*/ 1833885 w 9147326"/>
              <a:gd name="connsiteY773" fmla="*/ 4462145 h 6857999"/>
              <a:gd name="connsiteX774" fmla="*/ 1828482 w 9147326"/>
              <a:gd name="connsiteY774" fmla="*/ 4461827 h 6857999"/>
              <a:gd name="connsiteX775" fmla="*/ 1823079 w 9147326"/>
              <a:gd name="connsiteY775" fmla="*/ 4461510 h 6857999"/>
              <a:gd name="connsiteX776" fmla="*/ 1817676 w 9147326"/>
              <a:gd name="connsiteY776" fmla="*/ 4460557 h 6857999"/>
              <a:gd name="connsiteX777" fmla="*/ 1811955 w 9147326"/>
              <a:gd name="connsiteY777" fmla="*/ 4459922 h 6857999"/>
              <a:gd name="connsiteX778" fmla="*/ 1806870 w 9147326"/>
              <a:gd name="connsiteY778" fmla="*/ 4458970 h 6857999"/>
              <a:gd name="connsiteX779" fmla="*/ 1801149 w 9147326"/>
              <a:gd name="connsiteY779" fmla="*/ 4457382 h 6857999"/>
              <a:gd name="connsiteX780" fmla="*/ 1795745 w 9147326"/>
              <a:gd name="connsiteY780" fmla="*/ 4455477 h 6857999"/>
              <a:gd name="connsiteX781" fmla="*/ 1790660 w 9147326"/>
              <a:gd name="connsiteY781" fmla="*/ 4453572 h 6857999"/>
              <a:gd name="connsiteX782" fmla="*/ 1785575 w 9147326"/>
              <a:gd name="connsiteY782" fmla="*/ 4451350 h 6857999"/>
              <a:gd name="connsiteX783" fmla="*/ 1780490 w 9147326"/>
              <a:gd name="connsiteY783" fmla="*/ 4448810 h 6857999"/>
              <a:gd name="connsiteX784" fmla="*/ 1775404 w 9147326"/>
              <a:gd name="connsiteY784" fmla="*/ 4446270 h 6857999"/>
              <a:gd name="connsiteX785" fmla="*/ 1770637 w 9147326"/>
              <a:gd name="connsiteY785" fmla="*/ 4443095 h 6857999"/>
              <a:gd name="connsiteX786" fmla="*/ 1766187 w 9147326"/>
              <a:gd name="connsiteY786" fmla="*/ 4439920 h 6857999"/>
              <a:gd name="connsiteX787" fmla="*/ 1761102 w 9147326"/>
              <a:gd name="connsiteY787" fmla="*/ 4436110 h 6857999"/>
              <a:gd name="connsiteX788" fmla="*/ 1756652 w 9147326"/>
              <a:gd name="connsiteY788" fmla="*/ 4432300 h 6857999"/>
              <a:gd name="connsiteX789" fmla="*/ 1752520 w 9147326"/>
              <a:gd name="connsiteY789" fmla="*/ 4428172 h 6857999"/>
              <a:gd name="connsiteX790" fmla="*/ 1746164 w 9147326"/>
              <a:gd name="connsiteY790" fmla="*/ 4421187 h 6857999"/>
              <a:gd name="connsiteX791" fmla="*/ 1740443 w 9147326"/>
              <a:gd name="connsiteY791" fmla="*/ 4414202 h 6857999"/>
              <a:gd name="connsiteX792" fmla="*/ 1735358 w 9147326"/>
              <a:gd name="connsiteY792" fmla="*/ 4406265 h 6857999"/>
              <a:gd name="connsiteX793" fmla="*/ 1730908 w 9147326"/>
              <a:gd name="connsiteY793" fmla="*/ 4398327 h 6857999"/>
              <a:gd name="connsiteX794" fmla="*/ 1727094 w 9147326"/>
              <a:gd name="connsiteY794" fmla="*/ 4389755 h 6857999"/>
              <a:gd name="connsiteX795" fmla="*/ 1724234 w 9147326"/>
              <a:gd name="connsiteY795" fmla="*/ 4381817 h 6857999"/>
              <a:gd name="connsiteX796" fmla="*/ 1722009 w 9147326"/>
              <a:gd name="connsiteY796" fmla="*/ 4373245 h 6857999"/>
              <a:gd name="connsiteX797" fmla="*/ 1720420 w 9147326"/>
              <a:gd name="connsiteY797" fmla="*/ 4364037 h 6857999"/>
              <a:gd name="connsiteX798" fmla="*/ 1719466 w 9147326"/>
              <a:gd name="connsiteY798" fmla="*/ 4355147 h 6857999"/>
              <a:gd name="connsiteX799" fmla="*/ 1719148 w 9147326"/>
              <a:gd name="connsiteY799" fmla="*/ 4346575 h 6857999"/>
              <a:gd name="connsiteX800" fmla="*/ 1719784 w 9147326"/>
              <a:gd name="connsiteY800" fmla="*/ 4337685 h 6857999"/>
              <a:gd name="connsiteX801" fmla="*/ 1721055 w 9147326"/>
              <a:gd name="connsiteY801" fmla="*/ 4328795 h 6857999"/>
              <a:gd name="connsiteX802" fmla="*/ 1722326 w 9147326"/>
              <a:gd name="connsiteY802" fmla="*/ 4320222 h 6857999"/>
              <a:gd name="connsiteX803" fmla="*/ 1724869 w 9147326"/>
              <a:gd name="connsiteY803" fmla="*/ 4311332 h 6857999"/>
              <a:gd name="connsiteX804" fmla="*/ 1728048 w 9147326"/>
              <a:gd name="connsiteY804" fmla="*/ 4303077 h 6857999"/>
              <a:gd name="connsiteX805" fmla="*/ 1732179 w 9147326"/>
              <a:gd name="connsiteY805" fmla="*/ 4294822 h 6857999"/>
              <a:gd name="connsiteX806" fmla="*/ 2001382 w 9147326"/>
              <a:gd name="connsiteY806" fmla="*/ 4025900 h 6857999"/>
              <a:gd name="connsiteX807" fmla="*/ 2005196 w 9147326"/>
              <a:gd name="connsiteY807" fmla="*/ 4021455 h 6857999"/>
              <a:gd name="connsiteX808" fmla="*/ 2009328 w 9147326"/>
              <a:gd name="connsiteY808" fmla="*/ 4017010 h 6857999"/>
              <a:gd name="connsiteX809" fmla="*/ 2012824 w 9147326"/>
              <a:gd name="connsiteY809" fmla="*/ 4012247 h 6857999"/>
              <a:gd name="connsiteX810" fmla="*/ 2016002 w 9147326"/>
              <a:gd name="connsiteY810" fmla="*/ 4007485 h 6857999"/>
              <a:gd name="connsiteX811" fmla="*/ 2018863 w 9147326"/>
              <a:gd name="connsiteY811" fmla="*/ 4002722 h 6857999"/>
              <a:gd name="connsiteX812" fmla="*/ 2022041 w 9147326"/>
              <a:gd name="connsiteY812" fmla="*/ 3997960 h 6857999"/>
              <a:gd name="connsiteX813" fmla="*/ 2024266 w 9147326"/>
              <a:gd name="connsiteY813" fmla="*/ 3992880 h 6857999"/>
              <a:gd name="connsiteX814" fmla="*/ 2026491 w 9147326"/>
              <a:gd name="connsiteY814" fmla="*/ 3987800 h 6857999"/>
              <a:gd name="connsiteX815" fmla="*/ 2028716 w 9147326"/>
              <a:gd name="connsiteY815" fmla="*/ 3982720 h 6857999"/>
              <a:gd name="connsiteX816" fmla="*/ 2030305 w 9147326"/>
              <a:gd name="connsiteY816" fmla="*/ 3977005 h 6857999"/>
              <a:gd name="connsiteX817" fmla="*/ 2031576 w 9147326"/>
              <a:gd name="connsiteY817" fmla="*/ 3971925 h 6857999"/>
              <a:gd name="connsiteX818" fmla="*/ 2032848 w 9147326"/>
              <a:gd name="connsiteY818" fmla="*/ 3966527 h 6857999"/>
              <a:gd name="connsiteX819" fmla="*/ 2033801 w 9147326"/>
              <a:gd name="connsiteY819" fmla="*/ 3960812 h 6857999"/>
              <a:gd name="connsiteX820" fmla="*/ 2034754 w 9147326"/>
              <a:gd name="connsiteY820" fmla="*/ 3955415 h 6857999"/>
              <a:gd name="connsiteX821" fmla="*/ 2035072 w 9147326"/>
              <a:gd name="connsiteY821" fmla="*/ 3949700 h 6857999"/>
              <a:gd name="connsiteX822" fmla="*/ 2035072 w 9147326"/>
              <a:gd name="connsiteY822" fmla="*/ 3944620 h 6857999"/>
              <a:gd name="connsiteX823" fmla="*/ 2035072 w 9147326"/>
              <a:gd name="connsiteY823" fmla="*/ 3938905 h 6857999"/>
              <a:gd name="connsiteX824" fmla="*/ 2034754 w 9147326"/>
              <a:gd name="connsiteY824" fmla="*/ 3933507 h 6857999"/>
              <a:gd name="connsiteX825" fmla="*/ 2033801 w 9147326"/>
              <a:gd name="connsiteY825" fmla="*/ 3927792 h 6857999"/>
              <a:gd name="connsiteX826" fmla="*/ 2032848 w 9147326"/>
              <a:gd name="connsiteY826" fmla="*/ 3922712 h 6857999"/>
              <a:gd name="connsiteX827" fmla="*/ 2031576 w 9147326"/>
              <a:gd name="connsiteY827" fmla="*/ 3916997 h 6857999"/>
              <a:gd name="connsiteX828" fmla="*/ 2030305 w 9147326"/>
              <a:gd name="connsiteY828" fmla="*/ 3911917 h 6857999"/>
              <a:gd name="connsiteX829" fmla="*/ 2028716 w 9147326"/>
              <a:gd name="connsiteY829" fmla="*/ 3906202 h 6857999"/>
              <a:gd name="connsiteX830" fmla="*/ 2026491 w 9147326"/>
              <a:gd name="connsiteY830" fmla="*/ 3901122 h 6857999"/>
              <a:gd name="connsiteX831" fmla="*/ 2024266 w 9147326"/>
              <a:gd name="connsiteY831" fmla="*/ 3896042 h 6857999"/>
              <a:gd name="connsiteX832" fmla="*/ 2022041 w 9147326"/>
              <a:gd name="connsiteY832" fmla="*/ 3890962 h 6857999"/>
              <a:gd name="connsiteX833" fmla="*/ 2018863 w 9147326"/>
              <a:gd name="connsiteY833" fmla="*/ 3886200 h 6857999"/>
              <a:gd name="connsiteX834" fmla="*/ 2016002 w 9147326"/>
              <a:gd name="connsiteY834" fmla="*/ 3881120 h 6857999"/>
              <a:gd name="connsiteX835" fmla="*/ 2012824 w 9147326"/>
              <a:gd name="connsiteY835" fmla="*/ 3876357 h 6857999"/>
              <a:gd name="connsiteX836" fmla="*/ 2009328 w 9147326"/>
              <a:gd name="connsiteY836" fmla="*/ 3871912 h 6857999"/>
              <a:gd name="connsiteX837" fmla="*/ 2005196 w 9147326"/>
              <a:gd name="connsiteY837" fmla="*/ 3867467 h 6857999"/>
              <a:gd name="connsiteX838" fmla="*/ 2001382 w 9147326"/>
              <a:gd name="connsiteY838" fmla="*/ 3863022 h 6857999"/>
              <a:gd name="connsiteX839" fmla="*/ 1996933 w 9147326"/>
              <a:gd name="connsiteY839" fmla="*/ 3858895 h 6857999"/>
              <a:gd name="connsiteX840" fmla="*/ 1992483 w 9147326"/>
              <a:gd name="connsiteY840" fmla="*/ 3855085 h 6857999"/>
              <a:gd name="connsiteX841" fmla="*/ 1988033 w 9147326"/>
              <a:gd name="connsiteY841" fmla="*/ 3851910 h 6857999"/>
              <a:gd name="connsiteX842" fmla="*/ 1983266 w 9147326"/>
              <a:gd name="connsiteY842" fmla="*/ 3848417 h 6857999"/>
              <a:gd name="connsiteX843" fmla="*/ 1978499 w 9147326"/>
              <a:gd name="connsiteY843" fmla="*/ 3845560 h 6857999"/>
              <a:gd name="connsiteX844" fmla="*/ 1973413 w 9147326"/>
              <a:gd name="connsiteY844" fmla="*/ 3842385 h 6857999"/>
              <a:gd name="connsiteX845" fmla="*/ 1968328 w 9147326"/>
              <a:gd name="connsiteY845" fmla="*/ 3839845 h 6857999"/>
              <a:gd name="connsiteX846" fmla="*/ 1962925 w 9147326"/>
              <a:gd name="connsiteY846" fmla="*/ 3837622 h 6857999"/>
              <a:gd name="connsiteX847" fmla="*/ 1957840 w 9147326"/>
              <a:gd name="connsiteY847" fmla="*/ 3835717 h 6857999"/>
              <a:gd name="connsiteX848" fmla="*/ 1952754 w 9147326"/>
              <a:gd name="connsiteY848" fmla="*/ 3834130 h 6857999"/>
              <a:gd name="connsiteX849" fmla="*/ 1947351 w 9147326"/>
              <a:gd name="connsiteY849" fmla="*/ 3832860 h 6857999"/>
              <a:gd name="connsiteX850" fmla="*/ 1941630 w 9147326"/>
              <a:gd name="connsiteY850" fmla="*/ 3831272 h 6857999"/>
              <a:gd name="connsiteX851" fmla="*/ 1936545 w 9147326"/>
              <a:gd name="connsiteY851" fmla="*/ 3830637 h 6857999"/>
              <a:gd name="connsiteX852" fmla="*/ 1930824 w 9147326"/>
              <a:gd name="connsiteY852" fmla="*/ 3829685 h 6857999"/>
              <a:gd name="connsiteX853" fmla="*/ 1925420 w 9147326"/>
              <a:gd name="connsiteY853" fmla="*/ 3829367 h 6857999"/>
              <a:gd name="connsiteX854" fmla="*/ 1919700 w 9147326"/>
              <a:gd name="connsiteY854" fmla="*/ 3829367 h 6857999"/>
              <a:gd name="connsiteX855" fmla="*/ 1914297 w 9147326"/>
              <a:gd name="connsiteY855" fmla="*/ 3829367 h 6857999"/>
              <a:gd name="connsiteX856" fmla="*/ 1908894 w 9147326"/>
              <a:gd name="connsiteY856" fmla="*/ 3829685 h 6857999"/>
              <a:gd name="connsiteX857" fmla="*/ 1903490 w 9147326"/>
              <a:gd name="connsiteY857" fmla="*/ 3830637 h 6857999"/>
              <a:gd name="connsiteX858" fmla="*/ 1897769 w 9147326"/>
              <a:gd name="connsiteY858" fmla="*/ 3831272 h 6857999"/>
              <a:gd name="connsiteX859" fmla="*/ 1892684 w 9147326"/>
              <a:gd name="connsiteY859" fmla="*/ 3832860 h 6857999"/>
              <a:gd name="connsiteX860" fmla="*/ 1886963 w 9147326"/>
              <a:gd name="connsiteY860" fmla="*/ 3834130 h 6857999"/>
              <a:gd name="connsiteX861" fmla="*/ 1881560 w 9147326"/>
              <a:gd name="connsiteY861" fmla="*/ 3835717 h 6857999"/>
              <a:gd name="connsiteX862" fmla="*/ 1876475 w 9147326"/>
              <a:gd name="connsiteY862" fmla="*/ 3837622 h 6857999"/>
              <a:gd name="connsiteX863" fmla="*/ 1871389 w 9147326"/>
              <a:gd name="connsiteY863" fmla="*/ 3839845 h 6857999"/>
              <a:gd name="connsiteX864" fmla="*/ 1866304 w 9147326"/>
              <a:gd name="connsiteY864" fmla="*/ 3842385 h 6857999"/>
              <a:gd name="connsiteX865" fmla="*/ 1861219 w 9147326"/>
              <a:gd name="connsiteY865" fmla="*/ 3845560 h 6857999"/>
              <a:gd name="connsiteX866" fmla="*/ 1856451 w 9147326"/>
              <a:gd name="connsiteY866" fmla="*/ 3848417 h 6857999"/>
              <a:gd name="connsiteX867" fmla="*/ 1852002 w 9147326"/>
              <a:gd name="connsiteY867" fmla="*/ 3851910 h 6857999"/>
              <a:gd name="connsiteX868" fmla="*/ 1846916 w 9147326"/>
              <a:gd name="connsiteY868" fmla="*/ 3855085 h 6857999"/>
              <a:gd name="connsiteX869" fmla="*/ 1842467 w 9147326"/>
              <a:gd name="connsiteY869" fmla="*/ 3858895 h 6857999"/>
              <a:gd name="connsiteX870" fmla="*/ 1838335 w 9147326"/>
              <a:gd name="connsiteY870" fmla="*/ 3863022 h 6857999"/>
              <a:gd name="connsiteX871" fmla="*/ 1271960 w 9147326"/>
              <a:gd name="connsiteY871" fmla="*/ 4428807 h 6857999"/>
              <a:gd name="connsiteX872" fmla="*/ 1267828 w 9147326"/>
              <a:gd name="connsiteY872" fmla="*/ 4432617 h 6857999"/>
              <a:gd name="connsiteX873" fmla="*/ 1263378 w 9147326"/>
              <a:gd name="connsiteY873" fmla="*/ 4436427 h 6857999"/>
              <a:gd name="connsiteX874" fmla="*/ 1258929 w 9147326"/>
              <a:gd name="connsiteY874" fmla="*/ 4440237 h 6857999"/>
              <a:gd name="connsiteX875" fmla="*/ 1254161 w 9147326"/>
              <a:gd name="connsiteY875" fmla="*/ 4443095 h 6857999"/>
              <a:gd name="connsiteX876" fmla="*/ 1249394 w 9147326"/>
              <a:gd name="connsiteY876" fmla="*/ 4446587 h 6857999"/>
              <a:gd name="connsiteX877" fmla="*/ 1244309 w 9147326"/>
              <a:gd name="connsiteY877" fmla="*/ 4449127 h 6857999"/>
              <a:gd name="connsiteX878" fmla="*/ 1239223 w 9147326"/>
              <a:gd name="connsiteY878" fmla="*/ 4451667 h 6857999"/>
              <a:gd name="connsiteX879" fmla="*/ 1234138 w 9147326"/>
              <a:gd name="connsiteY879" fmla="*/ 4453890 h 6857999"/>
              <a:gd name="connsiteX880" fmla="*/ 1228735 w 9147326"/>
              <a:gd name="connsiteY880" fmla="*/ 4455795 h 6857999"/>
              <a:gd name="connsiteX881" fmla="*/ 1223650 w 9147326"/>
              <a:gd name="connsiteY881" fmla="*/ 4457700 h 6857999"/>
              <a:gd name="connsiteX882" fmla="*/ 1218246 w 9147326"/>
              <a:gd name="connsiteY882" fmla="*/ 4458970 h 6857999"/>
              <a:gd name="connsiteX883" fmla="*/ 1212844 w 9147326"/>
              <a:gd name="connsiteY883" fmla="*/ 4460240 h 6857999"/>
              <a:gd name="connsiteX884" fmla="*/ 1207123 w 9147326"/>
              <a:gd name="connsiteY884" fmla="*/ 4461192 h 6857999"/>
              <a:gd name="connsiteX885" fmla="*/ 1202037 w 9147326"/>
              <a:gd name="connsiteY885" fmla="*/ 4461827 h 6857999"/>
              <a:gd name="connsiteX886" fmla="*/ 1196316 w 9147326"/>
              <a:gd name="connsiteY886" fmla="*/ 4462145 h 6857999"/>
              <a:gd name="connsiteX887" fmla="*/ 1190595 w 9147326"/>
              <a:gd name="connsiteY887" fmla="*/ 4462145 h 6857999"/>
              <a:gd name="connsiteX888" fmla="*/ 1185192 w 9147326"/>
              <a:gd name="connsiteY888" fmla="*/ 4462145 h 6857999"/>
              <a:gd name="connsiteX889" fmla="*/ 1179471 w 9147326"/>
              <a:gd name="connsiteY889" fmla="*/ 4461827 h 6857999"/>
              <a:gd name="connsiteX890" fmla="*/ 1174386 w 9147326"/>
              <a:gd name="connsiteY890" fmla="*/ 4461192 h 6857999"/>
              <a:gd name="connsiteX891" fmla="*/ 1168665 w 9147326"/>
              <a:gd name="connsiteY891" fmla="*/ 4460240 h 6857999"/>
              <a:gd name="connsiteX892" fmla="*/ 1163579 w 9147326"/>
              <a:gd name="connsiteY892" fmla="*/ 4458970 h 6857999"/>
              <a:gd name="connsiteX893" fmla="*/ 1157859 w 9147326"/>
              <a:gd name="connsiteY893" fmla="*/ 4457700 h 6857999"/>
              <a:gd name="connsiteX894" fmla="*/ 1152773 w 9147326"/>
              <a:gd name="connsiteY894" fmla="*/ 4455795 h 6857999"/>
              <a:gd name="connsiteX895" fmla="*/ 1147370 w 9147326"/>
              <a:gd name="connsiteY895" fmla="*/ 4453890 h 6857999"/>
              <a:gd name="connsiteX896" fmla="*/ 1142285 w 9147326"/>
              <a:gd name="connsiteY896" fmla="*/ 4451667 h 6857999"/>
              <a:gd name="connsiteX897" fmla="*/ 1136882 w 9147326"/>
              <a:gd name="connsiteY897" fmla="*/ 4449127 h 6857999"/>
              <a:gd name="connsiteX898" fmla="*/ 1132114 w 9147326"/>
              <a:gd name="connsiteY898" fmla="*/ 4446587 h 6857999"/>
              <a:gd name="connsiteX899" fmla="*/ 1127347 w 9147326"/>
              <a:gd name="connsiteY899" fmla="*/ 4443095 h 6857999"/>
              <a:gd name="connsiteX900" fmla="*/ 1122580 w 9147326"/>
              <a:gd name="connsiteY900" fmla="*/ 4440237 h 6857999"/>
              <a:gd name="connsiteX901" fmla="*/ 1117812 w 9147326"/>
              <a:gd name="connsiteY901" fmla="*/ 4436427 h 6857999"/>
              <a:gd name="connsiteX902" fmla="*/ 1113362 w 9147326"/>
              <a:gd name="connsiteY902" fmla="*/ 4432617 h 6857999"/>
              <a:gd name="connsiteX903" fmla="*/ 1109230 w 9147326"/>
              <a:gd name="connsiteY903" fmla="*/ 4428807 h 6857999"/>
              <a:gd name="connsiteX904" fmla="*/ 1105416 w 9147326"/>
              <a:gd name="connsiteY904" fmla="*/ 4424045 h 6857999"/>
              <a:gd name="connsiteX905" fmla="*/ 1101603 w 9147326"/>
              <a:gd name="connsiteY905" fmla="*/ 4419600 h 6857999"/>
              <a:gd name="connsiteX906" fmla="*/ 1097789 w 9147326"/>
              <a:gd name="connsiteY906" fmla="*/ 4415155 h 6857999"/>
              <a:gd name="connsiteX907" fmla="*/ 1094610 w 9147326"/>
              <a:gd name="connsiteY907" fmla="*/ 4410392 h 6857999"/>
              <a:gd name="connsiteX908" fmla="*/ 1091432 w 9147326"/>
              <a:gd name="connsiteY908" fmla="*/ 4405630 h 6857999"/>
              <a:gd name="connsiteX909" fmla="*/ 1088889 w 9147326"/>
              <a:gd name="connsiteY909" fmla="*/ 4400550 h 6857999"/>
              <a:gd name="connsiteX910" fmla="*/ 1086347 w 9147326"/>
              <a:gd name="connsiteY910" fmla="*/ 4395787 h 6857999"/>
              <a:gd name="connsiteX911" fmla="*/ 1084122 w 9147326"/>
              <a:gd name="connsiteY911" fmla="*/ 4390707 h 6857999"/>
              <a:gd name="connsiteX912" fmla="*/ 1082215 w 9147326"/>
              <a:gd name="connsiteY912" fmla="*/ 4385310 h 6857999"/>
              <a:gd name="connsiteX913" fmla="*/ 1080308 w 9147326"/>
              <a:gd name="connsiteY913" fmla="*/ 4379912 h 6857999"/>
              <a:gd name="connsiteX914" fmla="*/ 1078719 w 9147326"/>
              <a:gd name="connsiteY914" fmla="*/ 4374515 h 6857999"/>
              <a:gd name="connsiteX915" fmla="*/ 1077765 w 9147326"/>
              <a:gd name="connsiteY915" fmla="*/ 4369435 h 6857999"/>
              <a:gd name="connsiteX916" fmla="*/ 1076494 w 9147326"/>
              <a:gd name="connsiteY916" fmla="*/ 4363720 h 6857999"/>
              <a:gd name="connsiteX917" fmla="*/ 1076176 w 9147326"/>
              <a:gd name="connsiteY917" fmla="*/ 4358322 h 6857999"/>
              <a:gd name="connsiteX918" fmla="*/ 1075858 w 9147326"/>
              <a:gd name="connsiteY918" fmla="*/ 4352607 h 6857999"/>
              <a:gd name="connsiteX919" fmla="*/ 1075540 w 9147326"/>
              <a:gd name="connsiteY919" fmla="*/ 4347527 h 6857999"/>
              <a:gd name="connsiteX920" fmla="*/ 1075858 w 9147326"/>
              <a:gd name="connsiteY920" fmla="*/ 4341812 h 6857999"/>
              <a:gd name="connsiteX921" fmla="*/ 1076176 w 9147326"/>
              <a:gd name="connsiteY921" fmla="*/ 4336097 h 6857999"/>
              <a:gd name="connsiteX922" fmla="*/ 1076494 w 9147326"/>
              <a:gd name="connsiteY922" fmla="*/ 4330700 h 6857999"/>
              <a:gd name="connsiteX923" fmla="*/ 1077765 w 9147326"/>
              <a:gd name="connsiteY923" fmla="*/ 4325302 h 6857999"/>
              <a:gd name="connsiteX924" fmla="*/ 1078719 w 9147326"/>
              <a:gd name="connsiteY924" fmla="*/ 4319905 h 6857999"/>
              <a:gd name="connsiteX925" fmla="*/ 1080308 w 9147326"/>
              <a:gd name="connsiteY925" fmla="*/ 4314507 h 6857999"/>
              <a:gd name="connsiteX926" fmla="*/ 1082215 w 9147326"/>
              <a:gd name="connsiteY926" fmla="*/ 4309110 h 6857999"/>
              <a:gd name="connsiteX927" fmla="*/ 1084122 w 9147326"/>
              <a:gd name="connsiteY927" fmla="*/ 4303712 h 6857999"/>
              <a:gd name="connsiteX928" fmla="*/ 1086347 w 9147326"/>
              <a:gd name="connsiteY928" fmla="*/ 4298950 h 6857999"/>
              <a:gd name="connsiteX929" fmla="*/ 1088889 w 9147326"/>
              <a:gd name="connsiteY929" fmla="*/ 4293870 h 6857999"/>
              <a:gd name="connsiteX930" fmla="*/ 1091432 w 9147326"/>
              <a:gd name="connsiteY930" fmla="*/ 4288790 h 6857999"/>
              <a:gd name="connsiteX931" fmla="*/ 1094610 w 9147326"/>
              <a:gd name="connsiteY931" fmla="*/ 4284027 h 6857999"/>
              <a:gd name="connsiteX932" fmla="*/ 1097789 w 9147326"/>
              <a:gd name="connsiteY932" fmla="*/ 4279265 h 6857999"/>
              <a:gd name="connsiteX933" fmla="*/ 1101603 w 9147326"/>
              <a:gd name="connsiteY933" fmla="*/ 4274820 h 6857999"/>
              <a:gd name="connsiteX934" fmla="*/ 1105416 w 9147326"/>
              <a:gd name="connsiteY934" fmla="*/ 4270375 h 6857999"/>
              <a:gd name="connsiteX935" fmla="*/ 1109230 w 9147326"/>
              <a:gd name="connsiteY935" fmla="*/ 4265930 h 6857999"/>
              <a:gd name="connsiteX936" fmla="*/ 2363710 w 9147326"/>
              <a:gd name="connsiteY936" fmla="*/ 3013075 h 6857999"/>
              <a:gd name="connsiteX937" fmla="*/ 2367841 w 9147326"/>
              <a:gd name="connsiteY937" fmla="*/ 3008312 h 6857999"/>
              <a:gd name="connsiteX938" fmla="*/ 2371656 w 9147326"/>
              <a:gd name="connsiteY938" fmla="*/ 3003867 h 6857999"/>
              <a:gd name="connsiteX939" fmla="*/ 2375470 w 9147326"/>
              <a:gd name="connsiteY939" fmla="*/ 2999422 h 6857999"/>
              <a:gd name="connsiteX940" fmla="*/ 2378648 w 9147326"/>
              <a:gd name="connsiteY940" fmla="*/ 2994660 h 6857999"/>
              <a:gd name="connsiteX941" fmla="*/ 2381826 w 9147326"/>
              <a:gd name="connsiteY941" fmla="*/ 2989897 h 6857999"/>
              <a:gd name="connsiteX942" fmla="*/ 2384369 w 9147326"/>
              <a:gd name="connsiteY942" fmla="*/ 2985135 h 6857999"/>
              <a:gd name="connsiteX943" fmla="*/ 2386911 w 9147326"/>
              <a:gd name="connsiteY943" fmla="*/ 2979737 h 6857999"/>
              <a:gd name="connsiteX944" fmla="*/ 2389136 w 9147326"/>
              <a:gd name="connsiteY944" fmla="*/ 2974975 h 6857999"/>
              <a:gd name="connsiteX945" fmla="*/ 2391043 w 9147326"/>
              <a:gd name="connsiteY945" fmla="*/ 2969577 h 6857999"/>
              <a:gd name="connsiteX946" fmla="*/ 2392950 w 9147326"/>
              <a:gd name="connsiteY946" fmla="*/ 2964180 h 6857999"/>
              <a:gd name="connsiteX947" fmla="*/ 2394222 w 9147326"/>
              <a:gd name="connsiteY947" fmla="*/ 2958782 h 6857999"/>
              <a:gd name="connsiteX948" fmla="*/ 2395493 w 9147326"/>
              <a:gd name="connsiteY948" fmla="*/ 2953385 h 6857999"/>
              <a:gd name="connsiteX949" fmla="*/ 2396129 w 9147326"/>
              <a:gd name="connsiteY949" fmla="*/ 2947987 h 6857999"/>
              <a:gd name="connsiteX950" fmla="*/ 2397082 w 9147326"/>
              <a:gd name="connsiteY950" fmla="*/ 2942590 h 6857999"/>
              <a:gd name="connsiteX951" fmla="*/ 2397400 w 9147326"/>
              <a:gd name="connsiteY951" fmla="*/ 2936875 h 6857999"/>
              <a:gd name="connsiteX952" fmla="*/ 2397717 w 9147326"/>
              <a:gd name="connsiteY952" fmla="*/ 2931160 h 6857999"/>
              <a:gd name="connsiteX953" fmla="*/ 2397400 w 9147326"/>
              <a:gd name="connsiteY953" fmla="*/ 2926080 h 6857999"/>
              <a:gd name="connsiteX954" fmla="*/ 2397082 w 9147326"/>
              <a:gd name="connsiteY954" fmla="*/ 2920365 h 6857999"/>
              <a:gd name="connsiteX955" fmla="*/ 2396129 w 9147326"/>
              <a:gd name="connsiteY955" fmla="*/ 2914967 h 6857999"/>
              <a:gd name="connsiteX956" fmla="*/ 2395493 w 9147326"/>
              <a:gd name="connsiteY956" fmla="*/ 2909252 h 6857999"/>
              <a:gd name="connsiteX957" fmla="*/ 2394222 w 9147326"/>
              <a:gd name="connsiteY957" fmla="*/ 2904172 h 6857999"/>
              <a:gd name="connsiteX958" fmla="*/ 2392950 w 9147326"/>
              <a:gd name="connsiteY958" fmla="*/ 2898775 h 6857999"/>
              <a:gd name="connsiteX959" fmla="*/ 2391043 w 9147326"/>
              <a:gd name="connsiteY959" fmla="*/ 2893377 h 6857999"/>
              <a:gd name="connsiteX960" fmla="*/ 2389136 w 9147326"/>
              <a:gd name="connsiteY960" fmla="*/ 2887980 h 6857999"/>
              <a:gd name="connsiteX961" fmla="*/ 2386911 w 9147326"/>
              <a:gd name="connsiteY961" fmla="*/ 2882900 h 6857999"/>
              <a:gd name="connsiteX962" fmla="*/ 2384369 w 9147326"/>
              <a:gd name="connsiteY962" fmla="*/ 2878137 h 6857999"/>
              <a:gd name="connsiteX963" fmla="*/ 2381826 w 9147326"/>
              <a:gd name="connsiteY963" fmla="*/ 2873057 h 6857999"/>
              <a:gd name="connsiteX964" fmla="*/ 2378648 w 9147326"/>
              <a:gd name="connsiteY964" fmla="*/ 2868295 h 6857999"/>
              <a:gd name="connsiteX965" fmla="*/ 2375470 w 9147326"/>
              <a:gd name="connsiteY965" fmla="*/ 2863532 h 6857999"/>
              <a:gd name="connsiteX966" fmla="*/ 2371656 w 9147326"/>
              <a:gd name="connsiteY966" fmla="*/ 2859087 h 6857999"/>
              <a:gd name="connsiteX967" fmla="*/ 2367841 w 9147326"/>
              <a:gd name="connsiteY967" fmla="*/ 2854642 h 6857999"/>
              <a:gd name="connsiteX968" fmla="*/ 2363710 w 9147326"/>
              <a:gd name="connsiteY968" fmla="*/ 2850197 h 6857999"/>
              <a:gd name="connsiteX969" fmla="*/ 2359578 w 9147326"/>
              <a:gd name="connsiteY969" fmla="*/ 2846070 h 6857999"/>
              <a:gd name="connsiteX970" fmla="*/ 2355128 w 9147326"/>
              <a:gd name="connsiteY970" fmla="*/ 2842260 h 6857999"/>
              <a:gd name="connsiteX971" fmla="*/ 2350361 w 9147326"/>
              <a:gd name="connsiteY971" fmla="*/ 2838450 h 6857999"/>
              <a:gd name="connsiteX972" fmla="*/ 2345911 w 9147326"/>
              <a:gd name="connsiteY972" fmla="*/ 2835592 h 6857999"/>
              <a:gd name="connsiteX973" fmla="*/ 2341144 w 9147326"/>
              <a:gd name="connsiteY973" fmla="*/ 2832100 h 6857999"/>
              <a:gd name="connsiteX974" fmla="*/ 2336058 w 9147326"/>
              <a:gd name="connsiteY974" fmla="*/ 2829560 h 6857999"/>
              <a:gd name="connsiteX975" fmla="*/ 2330973 w 9147326"/>
              <a:gd name="connsiteY975" fmla="*/ 2827020 h 6857999"/>
              <a:gd name="connsiteX976" fmla="*/ 2325570 w 9147326"/>
              <a:gd name="connsiteY976" fmla="*/ 2824797 h 6857999"/>
              <a:gd name="connsiteX977" fmla="*/ 2320485 w 9147326"/>
              <a:gd name="connsiteY977" fmla="*/ 2822892 h 6857999"/>
              <a:gd name="connsiteX978" fmla="*/ 2315399 w 9147326"/>
              <a:gd name="connsiteY978" fmla="*/ 2820987 h 6857999"/>
              <a:gd name="connsiteX979" fmla="*/ 2309678 w 9147326"/>
              <a:gd name="connsiteY979" fmla="*/ 2820035 h 6857999"/>
              <a:gd name="connsiteX980" fmla="*/ 2304593 w 9147326"/>
              <a:gd name="connsiteY980" fmla="*/ 2818447 h 6857999"/>
              <a:gd name="connsiteX981" fmla="*/ 2298872 w 9147326"/>
              <a:gd name="connsiteY981" fmla="*/ 2817812 h 6857999"/>
              <a:gd name="connsiteX982" fmla="*/ 2293469 w 9147326"/>
              <a:gd name="connsiteY982" fmla="*/ 2816860 h 6857999"/>
              <a:gd name="connsiteX983" fmla="*/ 2288066 w 9147326"/>
              <a:gd name="connsiteY983" fmla="*/ 2816542 h 6857999"/>
              <a:gd name="connsiteX984" fmla="*/ 2282345 w 9147326"/>
              <a:gd name="connsiteY984" fmla="*/ 2816542 h 6857999"/>
              <a:gd name="connsiteX985" fmla="*/ 2276942 w 9147326"/>
              <a:gd name="connsiteY985" fmla="*/ 2816542 h 6857999"/>
              <a:gd name="connsiteX986" fmla="*/ 2271221 w 9147326"/>
              <a:gd name="connsiteY986" fmla="*/ 2816860 h 6857999"/>
              <a:gd name="connsiteX987" fmla="*/ 2266136 w 9147326"/>
              <a:gd name="connsiteY987" fmla="*/ 2817812 h 6857999"/>
              <a:gd name="connsiteX988" fmla="*/ 2260415 w 9147326"/>
              <a:gd name="connsiteY988" fmla="*/ 2818447 h 6857999"/>
              <a:gd name="connsiteX989" fmla="*/ 2254694 w 9147326"/>
              <a:gd name="connsiteY989" fmla="*/ 2820035 h 6857999"/>
              <a:gd name="connsiteX990" fmla="*/ 2249608 w 9147326"/>
              <a:gd name="connsiteY990" fmla="*/ 2820987 h 6857999"/>
              <a:gd name="connsiteX991" fmla="*/ 2244523 w 9147326"/>
              <a:gd name="connsiteY991" fmla="*/ 2822892 h 6857999"/>
              <a:gd name="connsiteX992" fmla="*/ 2239120 w 9147326"/>
              <a:gd name="connsiteY992" fmla="*/ 2824797 h 6857999"/>
              <a:gd name="connsiteX993" fmla="*/ 2234035 w 9147326"/>
              <a:gd name="connsiteY993" fmla="*/ 2827020 h 6857999"/>
              <a:gd name="connsiteX994" fmla="*/ 2228631 w 9147326"/>
              <a:gd name="connsiteY994" fmla="*/ 2829560 h 6857999"/>
              <a:gd name="connsiteX995" fmla="*/ 2223864 w 9147326"/>
              <a:gd name="connsiteY995" fmla="*/ 2832100 h 6857999"/>
              <a:gd name="connsiteX996" fmla="*/ 2219097 w 9147326"/>
              <a:gd name="connsiteY996" fmla="*/ 2835592 h 6857999"/>
              <a:gd name="connsiteX997" fmla="*/ 2214011 w 9147326"/>
              <a:gd name="connsiteY997" fmla="*/ 2838450 h 6857999"/>
              <a:gd name="connsiteX998" fmla="*/ 2209562 w 9147326"/>
              <a:gd name="connsiteY998" fmla="*/ 2842260 h 6857999"/>
              <a:gd name="connsiteX999" fmla="*/ 2205112 w 9147326"/>
              <a:gd name="connsiteY999" fmla="*/ 2846070 h 6857999"/>
              <a:gd name="connsiteX1000" fmla="*/ 2200980 w 9147326"/>
              <a:gd name="connsiteY1000" fmla="*/ 2850197 h 6857999"/>
              <a:gd name="connsiteX1001" fmla="*/ 1039308 w 9147326"/>
              <a:gd name="connsiteY1001" fmla="*/ 4010660 h 6857999"/>
              <a:gd name="connsiteX1002" fmla="*/ 1034858 w 9147326"/>
              <a:gd name="connsiteY1002" fmla="*/ 4014787 h 6857999"/>
              <a:gd name="connsiteX1003" fmla="*/ 1030408 w 9147326"/>
              <a:gd name="connsiteY1003" fmla="*/ 4018280 h 6857999"/>
              <a:gd name="connsiteX1004" fmla="*/ 1025959 w 9147326"/>
              <a:gd name="connsiteY1004" fmla="*/ 4022090 h 6857999"/>
              <a:gd name="connsiteX1005" fmla="*/ 1020873 w 9147326"/>
              <a:gd name="connsiteY1005" fmla="*/ 4025582 h 6857999"/>
              <a:gd name="connsiteX1006" fmla="*/ 1016106 w 9147326"/>
              <a:gd name="connsiteY1006" fmla="*/ 4028440 h 6857999"/>
              <a:gd name="connsiteX1007" fmla="*/ 1011338 w 9147326"/>
              <a:gd name="connsiteY1007" fmla="*/ 4030980 h 6857999"/>
              <a:gd name="connsiteX1008" fmla="*/ 1005935 w 9147326"/>
              <a:gd name="connsiteY1008" fmla="*/ 4033520 h 6857999"/>
              <a:gd name="connsiteX1009" fmla="*/ 1001168 w 9147326"/>
              <a:gd name="connsiteY1009" fmla="*/ 4035742 h 6857999"/>
              <a:gd name="connsiteX1010" fmla="*/ 996083 w 9147326"/>
              <a:gd name="connsiteY1010" fmla="*/ 4037647 h 6857999"/>
              <a:gd name="connsiteX1011" fmla="*/ 990362 w 9147326"/>
              <a:gd name="connsiteY1011" fmla="*/ 4039552 h 6857999"/>
              <a:gd name="connsiteX1012" fmla="*/ 985276 w 9147326"/>
              <a:gd name="connsiteY1012" fmla="*/ 4041140 h 6857999"/>
              <a:gd name="connsiteX1013" fmla="*/ 979555 w 9147326"/>
              <a:gd name="connsiteY1013" fmla="*/ 4042092 h 6857999"/>
              <a:gd name="connsiteX1014" fmla="*/ 974470 w 9147326"/>
              <a:gd name="connsiteY1014" fmla="*/ 4043045 h 6857999"/>
              <a:gd name="connsiteX1015" fmla="*/ 968749 w 9147326"/>
              <a:gd name="connsiteY1015" fmla="*/ 4043680 h 6857999"/>
              <a:gd name="connsiteX1016" fmla="*/ 963028 w 9147326"/>
              <a:gd name="connsiteY1016" fmla="*/ 4043997 h 6857999"/>
              <a:gd name="connsiteX1017" fmla="*/ 957625 w 9147326"/>
              <a:gd name="connsiteY1017" fmla="*/ 4043997 h 6857999"/>
              <a:gd name="connsiteX1018" fmla="*/ 952222 w 9147326"/>
              <a:gd name="connsiteY1018" fmla="*/ 4043997 h 6857999"/>
              <a:gd name="connsiteX1019" fmla="*/ 946819 w 9147326"/>
              <a:gd name="connsiteY1019" fmla="*/ 4043680 h 6857999"/>
              <a:gd name="connsiteX1020" fmla="*/ 941098 w 9147326"/>
              <a:gd name="connsiteY1020" fmla="*/ 4043045 h 6857999"/>
              <a:gd name="connsiteX1021" fmla="*/ 935377 w 9147326"/>
              <a:gd name="connsiteY1021" fmla="*/ 4042092 h 6857999"/>
              <a:gd name="connsiteX1022" fmla="*/ 930291 w 9147326"/>
              <a:gd name="connsiteY1022" fmla="*/ 4041140 h 6857999"/>
              <a:gd name="connsiteX1023" fmla="*/ 925206 w 9147326"/>
              <a:gd name="connsiteY1023" fmla="*/ 4039552 h 6857999"/>
              <a:gd name="connsiteX1024" fmla="*/ 919485 w 9147326"/>
              <a:gd name="connsiteY1024" fmla="*/ 4037647 h 6857999"/>
              <a:gd name="connsiteX1025" fmla="*/ 914400 w 9147326"/>
              <a:gd name="connsiteY1025" fmla="*/ 4035742 h 6857999"/>
              <a:gd name="connsiteX1026" fmla="*/ 908997 w 9147326"/>
              <a:gd name="connsiteY1026" fmla="*/ 4033520 h 6857999"/>
              <a:gd name="connsiteX1027" fmla="*/ 904230 w 9147326"/>
              <a:gd name="connsiteY1027" fmla="*/ 4030980 h 6857999"/>
              <a:gd name="connsiteX1028" fmla="*/ 899462 w 9147326"/>
              <a:gd name="connsiteY1028" fmla="*/ 4028440 h 6857999"/>
              <a:gd name="connsiteX1029" fmla="*/ 894377 w 9147326"/>
              <a:gd name="connsiteY1029" fmla="*/ 4025582 h 6857999"/>
              <a:gd name="connsiteX1030" fmla="*/ 889609 w 9147326"/>
              <a:gd name="connsiteY1030" fmla="*/ 4022090 h 6857999"/>
              <a:gd name="connsiteX1031" fmla="*/ 885159 w 9147326"/>
              <a:gd name="connsiteY1031" fmla="*/ 4018280 h 6857999"/>
              <a:gd name="connsiteX1032" fmla="*/ 880710 w 9147326"/>
              <a:gd name="connsiteY1032" fmla="*/ 4014787 h 6857999"/>
              <a:gd name="connsiteX1033" fmla="*/ 876260 w 9147326"/>
              <a:gd name="connsiteY1033" fmla="*/ 4010660 h 6857999"/>
              <a:gd name="connsiteX1034" fmla="*/ 872128 w 9147326"/>
              <a:gd name="connsiteY1034" fmla="*/ 4006215 h 6857999"/>
              <a:gd name="connsiteX1035" fmla="*/ 868315 w 9147326"/>
              <a:gd name="connsiteY1035" fmla="*/ 4002087 h 6857999"/>
              <a:gd name="connsiteX1036" fmla="*/ 864501 w 9147326"/>
              <a:gd name="connsiteY1036" fmla="*/ 3997007 h 6857999"/>
              <a:gd name="connsiteX1037" fmla="*/ 861640 w 9147326"/>
              <a:gd name="connsiteY1037" fmla="*/ 3992562 h 6857999"/>
              <a:gd name="connsiteX1038" fmla="*/ 858144 w 9147326"/>
              <a:gd name="connsiteY1038" fmla="*/ 3987800 h 6857999"/>
              <a:gd name="connsiteX1039" fmla="*/ 855601 w 9147326"/>
              <a:gd name="connsiteY1039" fmla="*/ 3982720 h 6857999"/>
              <a:gd name="connsiteX1040" fmla="*/ 853059 w 9147326"/>
              <a:gd name="connsiteY1040" fmla="*/ 3977640 h 6857999"/>
              <a:gd name="connsiteX1041" fmla="*/ 850834 w 9147326"/>
              <a:gd name="connsiteY1041" fmla="*/ 3972560 h 6857999"/>
              <a:gd name="connsiteX1042" fmla="*/ 848927 w 9147326"/>
              <a:gd name="connsiteY1042" fmla="*/ 3967162 h 6857999"/>
              <a:gd name="connsiteX1043" fmla="*/ 847020 w 9147326"/>
              <a:gd name="connsiteY1043" fmla="*/ 3962082 h 6857999"/>
              <a:gd name="connsiteX1044" fmla="*/ 846066 w 9147326"/>
              <a:gd name="connsiteY1044" fmla="*/ 3956367 h 6857999"/>
              <a:gd name="connsiteX1045" fmla="*/ 844477 w 9147326"/>
              <a:gd name="connsiteY1045" fmla="*/ 3951287 h 6857999"/>
              <a:gd name="connsiteX1046" fmla="*/ 843842 w 9147326"/>
              <a:gd name="connsiteY1046" fmla="*/ 3945572 h 6857999"/>
              <a:gd name="connsiteX1047" fmla="*/ 842888 w 9147326"/>
              <a:gd name="connsiteY1047" fmla="*/ 3940175 h 6857999"/>
              <a:gd name="connsiteX1048" fmla="*/ 842570 w 9147326"/>
              <a:gd name="connsiteY1048" fmla="*/ 3934777 h 6857999"/>
              <a:gd name="connsiteX1049" fmla="*/ 842570 w 9147326"/>
              <a:gd name="connsiteY1049" fmla="*/ 3929380 h 6857999"/>
              <a:gd name="connsiteX1050" fmla="*/ 842570 w 9147326"/>
              <a:gd name="connsiteY1050" fmla="*/ 3923665 h 6857999"/>
              <a:gd name="connsiteX1051" fmla="*/ 842888 w 9147326"/>
              <a:gd name="connsiteY1051" fmla="*/ 3918267 h 6857999"/>
              <a:gd name="connsiteX1052" fmla="*/ 843842 w 9147326"/>
              <a:gd name="connsiteY1052" fmla="*/ 3912552 h 6857999"/>
              <a:gd name="connsiteX1053" fmla="*/ 844477 w 9147326"/>
              <a:gd name="connsiteY1053" fmla="*/ 3907155 h 6857999"/>
              <a:gd name="connsiteX1054" fmla="*/ 846066 w 9147326"/>
              <a:gd name="connsiteY1054" fmla="*/ 3901757 h 6857999"/>
              <a:gd name="connsiteX1055" fmla="*/ 847020 w 9147326"/>
              <a:gd name="connsiteY1055" fmla="*/ 3896360 h 6857999"/>
              <a:gd name="connsiteX1056" fmla="*/ 848927 w 9147326"/>
              <a:gd name="connsiteY1056" fmla="*/ 3891280 h 6857999"/>
              <a:gd name="connsiteX1057" fmla="*/ 850834 w 9147326"/>
              <a:gd name="connsiteY1057" fmla="*/ 3886200 h 6857999"/>
              <a:gd name="connsiteX1058" fmla="*/ 853059 w 9147326"/>
              <a:gd name="connsiteY1058" fmla="*/ 3880802 h 6857999"/>
              <a:gd name="connsiteX1059" fmla="*/ 855601 w 9147326"/>
              <a:gd name="connsiteY1059" fmla="*/ 3875722 h 6857999"/>
              <a:gd name="connsiteX1060" fmla="*/ 858144 w 9147326"/>
              <a:gd name="connsiteY1060" fmla="*/ 3870642 h 6857999"/>
              <a:gd name="connsiteX1061" fmla="*/ 861640 w 9147326"/>
              <a:gd name="connsiteY1061" fmla="*/ 3865880 h 6857999"/>
              <a:gd name="connsiteX1062" fmla="*/ 864501 w 9147326"/>
              <a:gd name="connsiteY1062" fmla="*/ 3861117 h 6857999"/>
              <a:gd name="connsiteX1063" fmla="*/ 868315 w 9147326"/>
              <a:gd name="connsiteY1063" fmla="*/ 3856672 h 6857999"/>
              <a:gd name="connsiteX1064" fmla="*/ 872128 w 9147326"/>
              <a:gd name="connsiteY1064" fmla="*/ 3852227 h 6857999"/>
              <a:gd name="connsiteX1065" fmla="*/ 876260 w 9147326"/>
              <a:gd name="connsiteY1065" fmla="*/ 3847782 h 6857999"/>
              <a:gd name="connsiteX1066" fmla="*/ 1469015 w 9147326"/>
              <a:gd name="connsiteY1066" fmla="*/ 3255962 h 6857999"/>
              <a:gd name="connsiteX1067" fmla="*/ 1473147 w 9147326"/>
              <a:gd name="connsiteY1067" fmla="*/ 3251517 h 6857999"/>
              <a:gd name="connsiteX1068" fmla="*/ 1476961 w 9147326"/>
              <a:gd name="connsiteY1068" fmla="*/ 3247072 h 6857999"/>
              <a:gd name="connsiteX1069" fmla="*/ 1480139 w 9147326"/>
              <a:gd name="connsiteY1069" fmla="*/ 3242627 h 6857999"/>
              <a:gd name="connsiteX1070" fmla="*/ 1483635 w 9147326"/>
              <a:gd name="connsiteY1070" fmla="*/ 3237547 h 6857999"/>
              <a:gd name="connsiteX1071" fmla="*/ 1486496 w 9147326"/>
              <a:gd name="connsiteY1071" fmla="*/ 3232785 h 6857999"/>
              <a:gd name="connsiteX1072" fmla="*/ 1489674 w 9147326"/>
              <a:gd name="connsiteY1072" fmla="*/ 3228022 h 6857999"/>
              <a:gd name="connsiteX1073" fmla="*/ 1491899 w 9147326"/>
              <a:gd name="connsiteY1073" fmla="*/ 3223260 h 6857999"/>
              <a:gd name="connsiteX1074" fmla="*/ 1494124 w 9147326"/>
              <a:gd name="connsiteY1074" fmla="*/ 3217862 h 6857999"/>
              <a:gd name="connsiteX1075" fmla="*/ 1496349 w 9147326"/>
              <a:gd name="connsiteY1075" fmla="*/ 3212782 h 6857999"/>
              <a:gd name="connsiteX1076" fmla="*/ 1497938 w 9147326"/>
              <a:gd name="connsiteY1076" fmla="*/ 3207067 h 6857999"/>
              <a:gd name="connsiteX1077" fmla="*/ 1499209 w 9147326"/>
              <a:gd name="connsiteY1077" fmla="*/ 3201987 h 6857999"/>
              <a:gd name="connsiteX1078" fmla="*/ 1500481 w 9147326"/>
              <a:gd name="connsiteY1078" fmla="*/ 3196590 h 6857999"/>
              <a:gd name="connsiteX1079" fmla="*/ 1501434 w 9147326"/>
              <a:gd name="connsiteY1079" fmla="*/ 3191192 h 6857999"/>
              <a:gd name="connsiteX1080" fmla="*/ 1502387 w 9147326"/>
              <a:gd name="connsiteY1080" fmla="*/ 3185477 h 6857999"/>
              <a:gd name="connsiteX1081" fmla="*/ 1502705 w 9147326"/>
              <a:gd name="connsiteY1081" fmla="*/ 3179762 h 6857999"/>
              <a:gd name="connsiteX1082" fmla="*/ 1502705 w 9147326"/>
              <a:gd name="connsiteY1082" fmla="*/ 3174682 h 6857999"/>
              <a:gd name="connsiteX1083" fmla="*/ 1502705 w 9147326"/>
              <a:gd name="connsiteY1083" fmla="*/ 3168967 h 6857999"/>
              <a:gd name="connsiteX1084" fmla="*/ 1502387 w 9147326"/>
              <a:gd name="connsiteY1084" fmla="*/ 3163570 h 6857999"/>
              <a:gd name="connsiteX1085" fmla="*/ 1501434 w 9147326"/>
              <a:gd name="connsiteY1085" fmla="*/ 3157855 h 6857999"/>
              <a:gd name="connsiteX1086" fmla="*/ 1500481 w 9147326"/>
              <a:gd name="connsiteY1086" fmla="*/ 3152775 h 6857999"/>
              <a:gd name="connsiteX1087" fmla="*/ 1499209 w 9147326"/>
              <a:gd name="connsiteY1087" fmla="*/ 3147060 h 6857999"/>
              <a:gd name="connsiteX1088" fmla="*/ 1497938 w 9147326"/>
              <a:gd name="connsiteY1088" fmla="*/ 3141980 h 6857999"/>
              <a:gd name="connsiteX1089" fmla="*/ 1496349 w 9147326"/>
              <a:gd name="connsiteY1089" fmla="*/ 3136265 h 6857999"/>
              <a:gd name="connsiteX1090" fmla="*/ 1494124 w 9147326"/>
              <a:gd name="connsiteY1090" fmla="*/ 3131185 h 6857999"/>
              <a:gd name="connsiteX1091" fmla="*/ 1491899 w 9147326"/>
              <a:gd name="connsiteY1091" fmla="*/ 3126105 h 6857999"/>
              <a:gd name="connsiteX1092" fmla="*/ 1489674 w 9147326"/>
              <a:gd name="connsiteY1092" fmla="*/ 3121025 h 6857999"/>
              <a:gd name="connsiteX1093" fmla="*/ 1486496 w 9147326"/>
              <a:gd name="connsiteY1093" fmla="*/ 3116262 h 6857999"/>
              <a:gd name="connsiteX1094" fmla="*/ 1483635 w 9147326"/>
              <a:gd name="connsiteY1094" fmla="*/ 3111182 h 6857999"/>
              <a:gd name="connsiteX1095" fmla="*/ 1480139 w 9147326"/>
              <a:gd name="connsiteY1095" fmla="*/ 3106420 h 6857999"/>
              <a:gd name="connsiteX1096" fmla="*/ 1476961 w 9147326"/>
              <a:gd name="connsiteY1096" fmla="*/ 3101975 h 6857999"/>
              <a:gd name="connsiteX1097" fmla="*/ 1473147 w 9147326"/>
              <a:gd name="connsiteY1097" fmla="*/ 3097530 h 6857999"/>
              <a:gd name="connsiteX1098" fmla="*/ 1469015 w 9147326"/>
              <a:gd name="connsiteY1098" fmla="*/ 3093085 h 6857999"/>
              <a:gd name="connsiteX1099" fmla="*/ 1465201 w 9147326"/>
              <a:gd name="connsiteY1099" fmla="*/ 3089592 h 6857999"/>
              <a:gd name="connsiteX1100" fmla="*/ 1461070 w 9147326"/>
              <a:gd name="connsiteY1100" fmla="*/ 3086417 h 6857999"/>
              <a:gd name="connsiteX1101" fmla="*/ 1453441 w 9147326"/>
              <a:gd name="connsiteY1101" fmla="*/ 3080067 h 6857999"/>
              <a:gd name="connsiteX1102" fmla="*/ 1444860 w 9147326"/>
              <a:gd name="connsiteY1102" fmla="*/ 3074670 h 6857999"/>
              <a:gd name="connsiteX1103" fmla="*/ 1436279 w 9147326"/>
              <a:gd name="connsiteY1103" fmla="*/ 3070225 h 6857999"/>
              <a:gd name="connsiteX1104" fmla="*/ 1427379 w 9147326"/>
              <a:gd name="connsiteY1104" fmla="*/ 3066732 h 6857999"/>
              <a:gd name="connsiteX1105" fmla="*/ 1417844 w 9147326"/>
              <a:gd name="connsiteY1105" fmla="*/ 3063557 h 6857999"/>
              <a:gd name="connsiteX1106" fmla="*/ 1408627 w 9147326"/>
              <a:gd name="connsiteY1106" fmla="*/ 3061335 h 6857999"/>
              <a:gd name="connsiteX1107" fmla="*/ 1398774 w 9147326"/>
              <a:gd name="connsiteY1107" fmla="*/ 3060382 h 6857999"/>
              <a:gd name="connsiteX1108" fmla="*/ 1389558 w 9147326"/>
              <a:gd name="connsiteY1108" fmla="*/ 3059430 h 6857999"/>
              <a:gd name="connsiteX1109" fmla="*/ 1380023 w 9147326"/>
              <a:gd name="connsiteY1109" fmla="*/ 3059747 h 6857999"/>
              <a:gd name="connsiteX1110" fmla="*/ 1370170 w 9147326"/>
              <a:gd name="connsiteY1110" fmla="*/ 3060700 h 6857999"/>
              <a:gd name="connsiteX1111" fmla="*/ 1360953 w 9147326"/>
              <a:gd name="connsiteY1111" fmla="*/ 3062605 h 6857999"/>
              <a:gd name="connsiteX1112" fmla="*/ 1351418 w 9147326"/>
              <a:gd name="connsiteY1112" fmla="*/ 3065145 h 6857999"/>
              <a:gd name="connsiteX1113" fmla="*/ 1342518 w 9147326"/>
              <a:gd name="connsiteY1113" fmla="*/ 3068955 h 6857999"/>
              <a:gd name="connsiteX1114" fmla="*/ 1333619 w 9147326"/>
              <a:gd name="connsiteY1114" fmla="*/ 3073082 h 6857999"/>
              <a:gd name="connsiteX1115" fmla="*/ 1325038 w 9147326"/>
              <a:gd name="connsiteY1115" fmla="*/ 3077845 h 6857999"/>
              <a:gd name="connsiteX1116" fmla="*/ 0 w 9147326"/>
              <a:gd name="connsiteY1116" fmla="*/ 441183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</a:cxnLst>
            <a:rect l="l" t="t" r="r" b="b"/>
            <a:pathLst>
              <a:path w="9147326" h="6857999">
                <a:moveTo>
                  <a:pt x="0" y="0"/>
                </a:moveTo>
                <a:lnTo>
                  <a:pt x="9147326" y="0"/>
                </a:lnTo>
                <a:lnTo>
                  <a:pt x="9147326" y="126534"/>
                </a:lnTo>
                <a:lnTo>
                  <a:pt x="7728380" y="1544002"/>
                </a:lnTo>
                <a:lnTo>
                  <a:pt x="7724248" y="1548130"/>
                </a:lnTo>
                <a:lnTo>
                  <a:pt x="7720434" y="1552575"/>
                </a:lnTo>
                <a:lnTo>
                  <a:pt x="7717256" y="1557337"/>
                </a:lnTo>
                <a:lnTo>
                  <a:pt x="7713759" y="1561782"/>
                </a:lnTo>
                <a:lnTo>
                  <a:pt x="7710899" y="1566545"/>
                </a:lnTo>
                <a:lnTo>
                  <a:pt x="7707721" y="1571942"/>
                </a:lnTo>
                <a:lnTo>
                  <a:pt x="7705496" y="1576705"/>
                </a:lnTo>
                <a:lnTo>
                  <a:pt x="7702953" y="1581785"/>
                </a:lnTo>
                <a:lnTo>
                  <a:pt x="7701046" y="1587182"/>
                </a:lnTo>
                <a:lnTo>
                  <a:pt x="7699457" y="1592262"/>
                </a:lnTo>
                <a:lnTo>
                  <a:pt x="7698186" y="1597977"/>
                </a:lnTo>
                <a:lnTo>
                  <a:pt x="7696914" y="1603057"/>
                </a:lnTo>
                <a:lnTo>
                  <a:pt x="7695961" y="1608772"/>
                </a:lnTo>
                <a:lnTo>
                  <a:pt x="7695007" y="1614487"/>
                </a:lnTo>
                <a:lnTo>
                  <a:pt x="7694690" y="1619567"/>
                </a:lnTo>
                <a:lnTo>
                  <a:pt x="7694690" y="1625282"/>
                </a:lnTo>
                <a:lnTo>
                  <a:pt x="7694690" y="1630680"/>
                </a:lnTo>
                <a:lnTo>
                  <a:pt x="7695007" y="1636395"/>
                </a:lnTo>
                <a:lnTo>
                  <a:pt x="7695961" y="1641792"/>
                </a:lnTo>
                <a:lnTo>
                  <a:pt x="7696914" y="1647190"/>
                </a:lnTo>
                <a:lnTo>
                  <a:pt x="7698186" y="1652587"/>
                </a:lnTo>
                <a:lnTo>
                  <a:pt x="7699457" y="1657985"/>
                </a:lnTo>
                <a:lnTo>
                  <a:pt x="7701046" y="1663065"/>
                </a:lnTo>
                <a:lnTo>
                  <a:pt x="7702953" y="1668462"/>
                </a:lnTo>
                <a:lnTo>
                  <a:pt x="7705178" y="1673542"/>
                </a:lnTo>
                <a:lnTo>
                  <a:pt x="7707721" y="1678940"/>
                </a:lnTo>
                <a:lnTo>
                  <a:pt x="7710899" y="1683702"/>
                </a:lnTo>
                <a:lnTo>
                  <a:pt x="7713759" y="1688465"/>
                </a:lnTo>
                <a:lnTo>
                  <a:pt x="7717256" y="1693227"/>
                </a:lnTo>
                <a:lnTo>
                  <a:pt x="7720434" y="1697672"/>
                </a:lnTo>
                <a:lnTo>
                  <a:pt x="7724248" y="1702435"/>
                </a:lnTo>
                <a:lnTo>
                  <a:pt x="7728380" y="1706245"/>
                </a:lnTo>
                <a:lnTo>
                  <a:pt x="7732829" y="1710372"/>
                </a:lnTo>
                <a:lnTo>
                  <a:pt x="7737279" y="1714500"/>
                </a:lnTo>
                <a:lnTo>
                  <a:pt x="7741729" y="1717992"/>
                </a:lnTo>
                <a:lnTo>
                  <a:pt x="7746496" y="1721167"/>
                </a:lnTo>
                <a:lnTo>
                  <a:pt x="7751581" y="1724342"/>
                </a:lnTo>
                <a:lnTo>
                  <a:pt x="7756349" y="1727200"/>
                </a:lnTo>
                <a:lnTo>
                  <a:pt x="7761434" y="1729422"/>
                </a:lnTo>
                <a:lnTo>
                  <a:pt x="7766202" y="1731645"/>
                </a:lnTo>
                <a:lnTo>
                  <a:pt x="7771605" y="1733867"/>
                </a:lnTo>
                <a:lnTo>
                  <a:pt x="7777326" y="1735455"/>
                </a:lnTo>
                <a:lnTo>
                  <a:pt x="7782411" y="1737042"/>
                </a:lnTo>
                <a:lnTo>
                  <a:pt x="7788132" y="1737995"/>
                </a:lnTo>
                <a:lnTo>
                  <a:pt x="7793217" y="1739265"/>
                </a:lnTo>
                <a:lnTo>
                  <a:pt x="7798938" y="1739900"/>
                </a:lnTo>
                <a:lnTo>
                  <a:pt x="7804341" y="1740217"/>
                </a:lnTo>
                <a:lnTo>
                  <a:pt x="7810062" y="1740217"/>
                </a:lnTo>
                <a:lnTo>
                  <a:pt x="7815148" y="1740217"/>
                </a:lnTo>
                <a:lnTo>
                  <a:pt x="7820868" y="1739900"/>
                </a:lnTo>
                <a:lnTo>
                  <a:pt x="7826272" y="1739265"/>
                </a:lnTo>
                <a:lnTo>
                  <a:pt x="7831993" y="1737995"/>
                </a:lnTo>
                <a:lnTo>
                  <a:pt x="7837396" y="1737042"/>
                </a:lnTo>
                <a:lnTo>
                  <a:pt x="7842799" y="1735455"/>
                </a:lnTo>
                <a:lnTo>
                  <a:pt x="7848202" y="1733867"/>
                </a:lnTo>
                <a:lnTo>
                  <a:pt x="7853287" y="1731645"/>
                </a:lnTo>
                <a:lnTo>
                  <a:pt x="7858373" y="1729422"/>
                </a:lnTo>
                <a:lnTo>
                  <a:pt x="7863458" y="1727200"/>
                </a:lnTo>
                <a:lnTo>
                  <a:pt x="7868225" y="1724342"/>
                </a:lnTo>
                <a:lnTo>
                  <a:pt x="7872993" y="1721167"/>
                </a:lnTo>
                <a:lnTo>
                  <a:pt x="7877760" y="1717992"/>
                </a:lnTo>
                <a:lnTo>
                  <a:pt x="7882528" y="1714500"/>
                </a:lnTo>
                <a:lnTo>
                  <a:pt x="7886977" y="1710372"/>
                </a:lnTo>
                <a:lnTo>
                  <a:pt x="7891427" y="1706245"/>
                </a:lnTo>
                <a:lnTo>
                  <a:pt x="7996947" y="1601152"/>
                </a:lnTo>
                <a:lnTo>
                  <a:pt x="8001079" y="1597342"/>
                </a:lnTo>
                <a:lnTo>
                  <a:pt x="8005528" y="1593215"/>
                </a:lnTo>
                <a:lnTo>
                  <a:pt x="8010296" y="1589722"/>
                </a:lnTo>
                <a:lnTo>
                  <a:pt x="8014745" y="1586547"/>
                </a:lnTo>
                <a:lnTo>
                  <a:pt x="8019831" y="1583372"/>
                </a:lnTo>
                <a:lnTo>
                  <a:pt x="8024916" y="1580515"/>
                </a:lnTo>
                <a:lnTo>
                  <a:pt x="8029683" y="1578292"/>
                </a:lnTo>
                <a:lnTo>
                  <a:pt x="8035087" y="1576070"/>
                </a:lnTo>
                <a:lnTo>
                  <a:pt x="8040172" y="1573847"/>
                </a:lnTo>
                <a:lnTo>
                  <a:pt x="8045575" y="1572260"/>
                </a:lnTo>
                <a:lnTo>
                  <a:pt x="8050978" y="1570672"/>
                </a:lnTo>
                <a:lnTo>
                  <a:pt x="8056381" y="1569720"/>
                </a:lnTo>
                <a:lnTo>
                  <a:pt x="8061784" y="1568450"/>
                </a:lnTo>
                <a:lnTo>
                  <a:pt x="8067505" y="1568132"/>
                </a:lnTo>
                <a:lnTo>
                  <a:pt x="8072591" y="1567497"/>
                </a:lnTo>
                <a:lnTo>
                  <a:pt x="8078312" y="1567497"/>
                </a:lnTo>
                <a:lnTo>
                  <a:pt x="8083715" y="1567497"/>
                </a:lnTo>
                <a:lnTo>
                  <a:pt x="8089436" y="1568132"/>
                </a:lnTo>
                <a:lnTo>
                  <a:pt x="8095157" y="1568450"/>
                </a:lnTo>
                <a:lnTo>
                  <a:pt x="8100242" y="1569720"/>
                </a:lnTo>
                <a:lnTo>
                  <a:pt x="8105963" y="1570672"/>
                </a:lnTo>
                <a:lnTo>
                  <a:pt x="8111048" y="1572260"/>
                </a:lnTo>
                <a:lnTo>
                  <a:pt x="8116451" y="1573847"/>
                </a:lnTo>
                <a:lnTo>
                  <a:pt x="8121537" y="1576070"/>
                </a:lnTo>
                <a:lnTo>
                  <a:pt x="8126622" y="1578292"/>
                </a:lnTo>
                <a:lnTo>
                  <a:pt x="8132025" y="1580515"/>
                </a:lnTo>
                <a:lnTo>
                  <a:pt x="8136793" y="1583372"/>
                </a:lnTo>
                <a:lnTo>
                  <a:pt x="8141560" y="1586547"/>
                </a:lnTo>
                <a:lnTo>
                  <a:pt x="8146645" y="1589722"/>
                </a:lnTo>
                <a:lnTo>
                  <a:pt x="8151095" y="1593215"/>
                </a:lnTo>
                <a:lnTo>
                  <a:pt x="8155545" y="1597342"/>
                </a:lnTo>
                <a:lnTo>
                  <a:pt x="8159676" y="1601152"/>
                </a:lnTo>
                <a:lnTo>
                  <a:pt x="8163808" y="1605280"/>
                </a:lnTo>
                <a:lnTo>
                  <a:pt x="8167940" y="1609725"/>
                </a:lnTo>
                <a:lnTo>
                  <a:pt x="8171118" y="1614487"/>
                </a:lnTo>
                <a:lnTo>
                  <a:pt x="8174614" y="1619250"/>
                </a:lnTo>
                <a:lnTo>
                  <a:pt x="8177475" y="1624012"/>
                </a:lnTo>
                <a:lnTo>
                  <a:pt x="8180653" y="1628775"/>
                </a:lnTo>
                <a:lnTo>
                  <a:pt x="8182878" y="1634172"/>
                </a:lnTo>
                <a:lnTo>
                  <a:pt x="8185103" y="1639252"/>
                </a:lnTo>
                <a:lnTo>
                  <a:pt x="8187328" y="1644650"/>
                </a:lnTo>
                <a:lnTo>
                  <a:pt x="8188599" y="1649730"/>
                </a:lnTo>
                <a:lnTo>
                  <a:pt x="8190188" y="1654810"/>
                </a:lnTo>
                <a:lnTo>
                  <a:pt x="8191459" y="1660525"/>
                </a:lnTo>
                <a:lnTo>
                  <a:pt x="8192413" y="1666240"/>
                </a:lnTo>
                <a:lnTo>
                  <a:pt x="8192731" y="1671320"/>
                </a:lnTo>
                <a:lnTo>
                  <a:pt x="8193684" y="1677035"/>
                </a:lnTo>
                <a:lnTo>
                  <a:pt x="8193684" y="1682432"/>
                </a:lnTo>
                <a:lnTo>
                  <a:pt x="8193684" y="1688147"/>
                </a:lnTo>
                <a:lnTo>
                  <a:pt x="8192731" y="1693227"/>
                </a:lnTo>
                <a:lnTo>
                  <a:pt x="8192413" y="1698942"/>
                </a:lnTo>
                <a:lnTo>
                  <a:pt x="8191459" y="1704657"/>
                </a:lnTo>
                <a:lnTo>
                  <a:pt x="8190188" y="1709737"/>
                </a:lnTo>
                <a:lnTo>
                  <a:pt x="8188599" y="1715452"/>
                </a:lnTo>
                <a:lnTo>
                  <a:pt x="8187328" y="1720532"/>
                </a:lnTo>
                <a:lnTo>
                  <a:pt x="8185103" y="1725930"/>
                </a:lnTo>
                <a:lnTo>
                  <a:pt x="8182878" y="1731010"/>
                </a:lnTo>
                <a:lnTo>
                  <a:pt x="8180653" y="1735772"/>
                </a:lnTo>
                <a:lnTo>
                  <a:pt x="8177475" y="1741170"/>
                </a:lnTo>
                <a:lnTo>
                  <a:pt x="8174614" y="1745932"/>
                </a:lnTo>
                <a:lnTo>
                  <a:pt x="8171118" y="1750377"/>
                </a:lnTo>
                <a:lnTo>
                  <a:pt x="8167940" y="1755140"/>
                </a:lnTo>
                <a:lnTo>
                  <a:pt x="8163808" y="1759585"/>
                </a:lnTo>
                <a:lnTo>
                  <a:pt x="8159676" y="1763712"/>
                </a:lnTo>
                <a:lnTo>
                  <a:pt x="7490960" y="2432050"/>
                </a:lnTo>
                <a:lnTo>
                  <a:pt x="7486828" y="2436495"/>
                </a:lnTo>
                <a:lnTo>
                  <a:pt x="7482696" y="2440940"/>
                </a:lnTo>
                <a:lnTo>
                  <a:pt x="7479518" y="2445385"/>
                </a:lnTo>
                <a:lnTo>
                  <a:pt x="7476022" y="2450148"/>
                </a:lnTo>
                <a:lnTo>
                  <a:pt x="7473161" y="2454910"/>
                </a:lnTo>
                <a:lnTo>
                  <a:pt x="7469983" y="2459990"/>
                </a:lnTo>
                <a:lnTo>
                  <a:pt x="7467758" y="2464752"/>
                </a:lnTo>
                <a:lnTo>
                  <a:pt x="7465533" y="2469833"/>
                </a:lnTo>
                <a:lnTo>
                  <a:pt x="7463309" y="2475230"/>
                </a:lnTo>
                <a:lnTo>
                  <a:pt x="7462037" y="2480628"/>
                </a:lnTo>
                <a:lnTo>
                  <a:pt x="7460448" y="2486025"/>
                </a:lnTo>
                <a:lnTo>
                  <a:pt x="7459177" y="2491105"/>
                </a:lnTo>
                <a:lnTo>
                  <a:pt x="7458223" y="2496820"/>
                </a:lnTo>
                <a:lnTo>
                  <a:pt x="7457270" y="2502535"/>
                </a:lnTo>
                <a:lnTo>
                  <a:pt x="7456952" y="2507932"/>
                </a:lnTo>
                <a:lnTo>
                  <a:pt x="7456952" y="2513330"/>
                </a:lnTo>
                <a:lnTo>
                  <a:pt x="7456952" y="2518727"/>
                </a:lnTo>
                <a:lnTo>
                  <a:pt x="7457270" y="2524442"/>
                </a:lnTo>
                <a:lnTo>
                  <a:pt x="7458223" y="2529840"/>
                </a:lnTo>
                <a:lnTo>
                  <a:pt x="7459177" y="2535237"/>
                </a:lnTo>
                <a:lnTo>
                  <a:pt x="7460448" y="2540635"/>
                </a:lnTo>
                <a:lnTo>
                  <a:pt x="7462037" y="2546032"/>
                </a:lnTo>
                <a:lnTo>
                  <a:pt x="7463309" y="2551430"/>
                </a:lnTo>
                <a:lnTo>
                  <a:pt x="7465533" y="2556827"/>
                </a:lnTo>
                <a:lnTo>
                  <a:pt x="7467758" y="2561590"/>
                </a:lnTo>
                <a:lnTo>
                  <a:pt x="7469983" y="2566987"/>
                </a:lnTo>
                <a:lnTo>
                  <a:pt x="7473161" y="2571750"/>
                </a:lnTo>
                <a:lnTo>
                  <a:pt x="7476022" y="2576512"/>
                </a:lnTo>
                <a:lnTo>
                  <a:pt x="7479518" y="2581275"/>
                </a:lnTo>
                <a:lnTo>
                  <a:pt x="7482696" y="2585720"/>
                </a:lnTo>
                <a:lnTo>
                  <a:pt x="7486828" y="2590482"/>
                </a:lnTo>
                <a:lnTo>
                  <a:pt x="7490960" y="2594927"/>
                </a:lnTo>
                <a:lnTo>
                  <a:pt x="7495092" y="2599055"/>
                </a:lnTo>
                <a:lnTo>
                  <a:pt x="7499541" y="2602547"/>
                </a:lnTo>
                <a:lnTo>
                  <a:pt x="7503991" y="2606040"/>
                </a:lnTo>
                <a:lnTo>
                  <a:pt x="7508758" y="2609215"/>
                </a:lnTo>
                <a:lnTo>
                  <a:pt x="7513844" y="2612390"/>
                </a:lnTo>
                <a:lnTo>
                  <a:pt x="7518611" y="2615247"/>
                </a:lnTo>
                <a:lnTo>
                  <a:pt x="7523696" y="2617787"/>
                </a:lnTo>
                <a:lnTo>
                  <a:pt x="7529100" y="2620010"/>
                </a:lnTo>
                <a:lnTo>
                  <a:pt x="7534185" y="2621915"/>
                </a:lnTo>
                <a:lnTo>
                  <a:pt x="7539588" y="2623502"/>
                </a:lnTo>
                <a:lnTo>
                  <a:pt x="7544673" y="2625090"/>
                </a:lnTo>
                <a:lnTo>
                  <a:pt x="7550394" y="2626360"/>
                </a:lnTo>
                <a:lnTo>
                  <a:pt x="7555797" y="2627312"/>
                </a:lnTo>
                <a:lnTo>
                  <a:pt x="7561201" y="2627947"/>
                </a:lnTo>
                <a:lnTo>
                  <a:pt x="7566604" y="2628265"/>
                </a:lnTo>
                <a:lnTo>
                  <a:pt x="7572325" y="2628265"/>
                </a:lnTo>
                <a:lnTo>
                  <a:pt x="7578046" y="2628265"/>
                </a:lnTo>
                <a:lnTo>
                  <a:pt x="7583131" y="2627947"/>
                </a:lnTo>
                <a:lnTo>
                  <a:pt x="7588852" y="2627312"/>
                </a:lnTo>
                <a:lnTo>
                  <a:pt x="7594255" y="2626360"/>
                </a:lnTo>
                <a:lnTo>
                  <a:pt x="7599658" y="2625090"/>
                </a:lnTo>
                <a:lnTo>
                  <a:pt x="7605061" y="2623502"/>
                </a:lnTo>
                <a:lnTo>
                  <a:pt x="7610464" y="2621915"/>
                </a:lnTo>
                <a:lnTo>
                  <a:pt x="7615550" y="2620010"/>
                </a:lnTo>
                <a:lnTo>
                  <a:pt x="7620953" y="2617787"/>
                </a:lnTo>
                <a:lnTo>
                  <a:pt x="7625720" y="2615247"/>
                </a:lnTo>
                <a:lnTo>
                  <a:pt x="7630806" y="2612390"/>
                </a:lnTo>
                <a:lnTo>
                  <a:pt x="7635891" y="2609215"/>
                </a:lnTo>
                <a:lnTo>
                  <a:pt x="7640340" y="2606040"/>
                </a:lnTo>
                <a:lnTo>
                  <a:pt x="7645108" y="2602547"/>
                </a:lnTo>
                <a:lnTo>
                  <a:pt x="7649558" y="2599055"/>
                </a:lnTo>
                <a:lnTo>
                  <a:pt x="7653689" y="2594927"/>
                </a:lnTo>
                <a:lnTo>
                  <a:pt x="7742046" y="2506345"/>
                </a:lnTo>
                <a:lnTo>
                  <a:pt x="7841210" y="2407285"/>
                </a:lnTo>
                <a:lnTo>
                  <a:pt x="7845977" y="2403157"/>
                </a:lnTo>
                <a:lnTo>
                  <a:pt x="7850427" y="2399665"/>
                </a:lnTo>
                <a:lnTo>
                  <a:pt x="7854876" y="2395855"/>
                </a:lnTo>
                <a:lnTo>
                  <a:pt x="7859326" y="2392362"/>
                </a:lnTo>
                <a:lnTo>
                  <a:pt x="7864093" y="2389505"/>
                </a:lnTo>
                <a:lnTo>
                  <a:pt x="7869179" y="2386965"/>
                </a:lnTo>
                <a:lnTo>
                  <a:pt x="7874264" y="2384107"/>
                </a:lnTo>
                <a:lnTo>
                  <a:pt x="7879349" y="2381885"/>
                </a:lnTo>
                <a:lnTo>
                  <a:pt x="7884753" y="2380298"/>
                </a:lnTo>
                <a:lnTo>
                  <a:pt x="7889838" y="2378393"/>
                </a:lnTo>
                <a:lnTo>
                  <a:pt x="7895559" y="2376805"/>
                </a:lnTo>
                <a:lnTo>
                  <a:pt x="7900644" y="2375535"/>
                </a:lnTo>
                <a:lnTo>
                  <a:pt x="7906365" y="2374900"/>
                </a:lnTo>
                <a:lnTo>
                  <a:pt x="7911768" y="2374265"/>
                </a:lnTo>
                <a:lnTo>
                  <a:pt x="7917489" y="2373947"/>
                </a:lnTo>
                <a:lnTo>
                  <a:pt x="7922574" y="2373312"/>
                </a:lnTo>
                <a:lnTo>
                  <a:pt x="7928295" y="2373947"/>
                </a:lnTo>
                <a:lnTo>
                  <a:pt x="7934016" y="2374265"/>
                </a:lnTo>
                <a:lnTo>
                  <a:pt x="7939419" y="2374900"/>
                </a:lnTo>
                <a:lnTo>
                  <a:pt x="7944823" y="2375535"/>
                </a:lnTo>
                <a:lnTo>
                  <a:pt x="7950226" y="2376805"/>
                </a:lnTo>
                <a:lnTo>
                  <a:pt x="7955629" y="2378393"/>
                </a:lnTo>
                <a:lnTo>
                  <a:pt x="7960714" y="2380298"/>
                </a:lnTo>
                <a:lnTo>
                  <a:pt x="7966435" y="2381885"/>
                </a:lnTo>
                <a:lnTo>
                  <a:pt x="7971203" y="2384107"/>
                </a:lnTo>
                <a:lnTo>
                  <a:pt x="7976288" y="2386965"/>
                </a:lnTo>
                <a:lnTo>
                  <a:pt x="7981373" y="2389505"/>
                </a:lnTo>
                <a:lnTo>
                  <a:pt x="7986141" y="2392362"/>
                </a:lnTo>
                <a:lnTo>
                  <a:pt x="7990908" y="2395855"/>
                </a:lnTo>
                <a:lnTo>
                  <a:pt x="7995358" y="2399665"/>
                </a:lnTo>
                <a:lnTo>
                  <a:pt x="7999807" y="2403157"/>
                </a:lnTo>
                <a:lnTo>
                  <a:pt x="8004257" y="2407285"/>
                </a:lnTo>
                <a:lnTo>
                  <a:pt x="8010614" y="2414587"/>
                </a:lnTo>
                <a:lnTo>
                  <a:pt x="8016335" y="2421573"/>
                </a:lnTo>
                <a:lnTo>
                  <a:pt x="8021420" y="2429193"/>
                </a:lnTo>
                <a:lnTo>
                  <a:pt x="8026187" y="2437130"/>
                </a:lnTo>
                <a:lnTo>
                  <a:pt x="8029366" y="2445702"/>
                </a:lnTo>
                <a:lnTo>
                  <a:pt x="8032226" y="2453957"/>
                </a:lnTo>
                <a:lnTo>
                  <a:pt x="8035087" y="2462530"/>
                </a:lnTo>
                <a:lnTo>
                  <a:pt x="8036358" y="2471420"/>
                </a:lnTo>
                <a:lnTo>
                  <a:pt x="8037311" y="2480310"/>
                </a:lnTo>
                <a:lnTo>
                  <a:pt x="8037629" y="2488883"/>
                </a:lnTo>
                <a:lnTo>
                  <a:pt x="8037311" y="2497772"/>
                </a:lnTo>
                <a:lnTo>
                  <a:pt x="8036040" y="2506980"/>
                </a:lnTo>
                <a:lnTo>
                  <a:pt x="8034133" y="2515552"/>
                </a:lnTo>
                <a:lnTo>
                  <a:pt x="8031908" y="2524442"/>
                </a:lnTo>
                <a:lnTo>
                  <a:pt x="8028730" y="2532698"/>
                </a:lnTo>
                <a:lnTo>
                  <a:pt x="8024916" y="2540635"/>
                </a:lnTo>
                <a:lnTo>
                  <a:pt x="7755395" y="2809875"/>
                </a:lnTo>
                <a:lnTo>
                  <a:pt x="7751581" y="2814320"/>
                </a:lnTo>
                <a:lnTo>
                  <a:pt x="7747767" y="2818765"/>
                </a:lnTo>
                <a:lnTo>
                  <a:pt x="7743953" y="2823210"/>
                </a:lnTo>
                <a:lnTo>
                  <a:pt x="7740457" y="2827972"/>
                </a:lnTo>
                <a:lnTo>
                  <a:pt x="7737597" y="2833052"/>
                </a:lnTo>
                <a:lnTo>
                  <a:pt x="7735054" y="2837815"/>
                </a:lnTo>
                <a:lnTo>
                  <a:pt x="7732511" y="2842577"/>
                </a:lnTo>
                <a:lnTo>
                  <a:pt x="7730287" y="2847975"/>
                </a:lnTo>
                <a:lnTo>
                  <a:pt x="7728380" y="2853055"/>
                </a:lnTo>
                <a:lnTo>
                  <a:pt x="7726473" y="2858770"/>
                </a:lnTo>
                <a:lnTo>
                  <a:pt x="7724883" y="2863850"/>
                </a:lnTo>
                <a:lnTo>
                  <a:pt x="7723930" y="2868930"/>
                </a:lnTo>
                <a:lnTo>
                  <a:pt x="7722977" y="2874645"/>
                </a:lnTo>
                <a:lnTo>
                  <a:pt x="7722341" y="2880360"/>
                </a:lnTo>
                <a:lnTo>
                  <a:pt x="7722023" y="2885757"/>
                </a:lnTo>
                <a:lnTo>
                  <a:pt x="7722023" y="2891155"/>
                </a:lnTo>
                <a:lnTo>
                  <a:pt x="7722023" y="2896552"/>
                </a:lnTo>
                <a:lnTo>
                  <a:pt x="7722341" y="2902267"/>
                </a:lnTo>
                <a:lnTo>
                  <a:pt x="7722977" y="2907982"/>
                </a:lnTo>
                <a:lnTo>
                  <a:pt x="7723930" y="2913062"/>
                </a:lnTo>
                <a:lnTo>
                  <a:pt x="7724883" y="2918777"/>
                </a:lnTo>
                <a:lnTo>
                  <a:pt x="7726473" y="2923857"/>
                </a:lnTo>
                <a:lnTo>
                  <a:pt x="7728380" y="2929572"/>
                </a:lnTo>
                <a:lnTo>
                  <a:pt x="7730287" y="2934652"/>
                </a:lnTo>
                <a:lnTo>
                  <a:pt x="7732511" y="2939415"/>
                </a:lnTo>
                <a:lnTo>
                  <a:pt x="7735054" y="2944812"/>
                </a:lnTo>
                <a:lnTo>
                  <a:pt x="7737597" y="2949575"/>
                </a:lnTo>
                <a:lnTo>
                  <a:pt x="7740457" y="2954337"/>
                </a:lnTo>
                <a:lnTo>
                  <a:pt x="7743953" y="2959417"/>
                </a:lnTo>
                <a:lnTo>
                  <a:pt x="7747767" y="2963862"/>
                </a:lnTo>
                <a:lnTo>
                  <a:pt x="7751581" y="2968307"/>
                </a:lnTo>
                <a:lnTo>
                  <a:pt x="7755395" y="2972752"/>
                </a:lnTo>
                <a:lnTo>
                  <a:pt x="7760163" y="2976880"/>
                </a:lnTo>
                <a:lnTo>
                  <a:pt x="7763977" y="2980372"/>
                </a:lnTo>
                <a:lnTo>
                  <a:pt x="7769062" y="2983865"/>
                </a:lnTo>
                <a:lnTo>
                  <a:pt x="7773512" y="2987357"/>
                </a:lnTo>
                <a:lnTo>
                  <a:pt x="7778279" y="2990215"/>
                </a:lnTo>
                <a:lnTo>
                  <a:pt x="7783364" y="2993072"/>
                </a:lnTo>
                <a:lnTo>
                  <a:pt x="7788450" y="2995930"/>
                </a:lnTo>
                <a:lnTo>
                  <a:pt x="7793535" y="2998152"/>
                </a:lnTo>
                <a:lnTo>
                  <a:pt x="7798938" y="2999740"/>
                </a:lnTo>
                <a:lnTo>
                  <a:pt x="7804023" y="3001327"/>
                </a:lnTo>
                <a:lnTo>
                  <a:pt x="7809744" y="3002915"/>
                </a:lnTo>
                <a:lnTo>
                  <a:pt x="7814830" y="3004502"/>
                </a:lnTo>
                <a:lnTo>
                  <a:pt x="7820551" y="3005137"/>
                </a:lnTo>
                <a:lnTo>
                  <a:pt x="7825954" y="3005772"/>
                </a:lnTo>
                <a:lnTo>
                  <a:pt x="7831357" y="3006090"/>
                </a:lnTo>
                <a:lnTo>
                  <a:pt x="7836760" y="3006090"/>
                </a:lnTo>
                <a:lnTo>
                  <a:pt x="7842481" y="3006090"/>
                </a:lnTo>
                <a:lnTo>
                  <a:pt x="7848202" y="3005772"/>
                </a:lnTo>
                <a:lnTo>
                  <a:pt x="7853605" y="3005137"/>
                </a:lnTo>
                <a:lnTo>
                  <a:pt x="7859008" y="3003867"/>
                </a:lnTo>
                <a:lnTo>
                  <a:pt x="7864411" y="3002915"/>
                </a:lnTo>
                <a:lnTo>
                  <a:pt x="7869814" y="3001327"/>
                </a:lnTo>
                <a:lnTo>
                  <a:pt x="7874900" y="2999740"/>
                </a:lnTo>
                <a:lnTo>
                  <a:pt x="7880303" y="2998152"/>
                </a:lnTo>
                <a:lnTo>
                  <a:pt x="7885388" y="2995930"/>
                </a:lnTo>
                <a:lnTo>
                  <a:pt x="7890473" y="2993072"/>
                </a:lnTo>
                <a:lnTo>
                  <a:pt x="7895559" y="2990215"/>
                </a:lnTo>
                <a:lnTo>
                  <a:pt x="7900326" y="2987357"/>
                </a:lnTo>
                <a:lnTo>
                  <a:pt x="7905094" y="2983865"/>
                </a:lnTo>
                <a:lnTo>
                  <a:pt x="7909543" y="2980372"/>
                </a:lnTo>
                <a:lnTo>
                  <a:pt x="7913993" y="2976880"/>
                </a:lnTo>
                <a:lnTo>
                  <a:pt x="7918443" y="2972752"/>
                </a:lnTo>
                <a:lnTo>
                  <a:pt x="8484500" y="2406968"/>
                </a:lnTo>
                <a:lnTo>
                  <a:pt x="8488949" y="2402840"/>
                </a:lnTo>
                <a:lnTo>
                  <a:pt x="8493399" y="2399030"/>
                </a:lnTo>
                <a:lnTo>
                  <a:pt x="8498166" y="2395537"/>
                </a:lnTo>
                <a:lnTo>
                  <a:pt x="8502934" y="2392362"/>
                </a:lnTo>
                <a:lnTo>
                  <a:pt x="8507701" y="2389188"/>
                </a:lnTo>
                <a:lnTo>
                  <a:pt x="8512469" y="2386648"/>
                </a:lnTo>
                <a:lnTo>
                  <a:pt x="8517872" y="2383790"/>
                </a:lnTo>
                <a:lnTo>
                  <a:pt x="8522639" y="2381567"/>
                </a:lnTo>
                <a:lnTo>
                  <a:pt x="8527725" y="2379663"/>
                </a:lnTo>
                <a:lnTo>
                  <a:pt x="8533446" y="2378075"/>
                </a:lnTo>
                <a:lnTo>
                  <a:pt x="8538531" y="2376805"/>
                </a:lnTo>
                <a:lnTo>
                  <a:pt x="8544252" y="2375217"/>
                </a:lnTo>
                <a:lnTo>
                  <a:pt x="8549655" y="2374582"/>
                </a:lnTo>
                <a:lnTo>
                  <a:pt x="8555058" y="2373947"/>
                </a:lnTo>
                <a:lnTo>
                  <a:pt x="8560779" y="2373312"/>
                </a:lnTo>
                <a:lnTo>
                  <a:pt x="8566182" y="2373312"/>
                </a:lnTo>
                <a:lnTo>
                  <a:pt x="8571585" y="2373312"/>
                </a:lnTo>
                <a:lnTo>
                  <a:pt x="8576989" y="2373947"/>
                </a:lnTo>
                <a:lnTo>
                  <a:pt x="8582709" y="2374582"/>
                </a:lnTo>
                <a:lnTo>
                  <a:pt x="8587795" y="2375217"/>
                </a:lnTo>
                <a:lnTo>
                  <a:pt x="8593516" y="2376805"/>
                </a:lnTo>
                <a:lnTo>
                  <a:pt x="8598601" y="2378075"/>
                </a:lnTo>
                <a:lnTo>
                  <a:pt x="8604322" y="2379663"/>
                </a:lnTo>
                <a:lnTo>
                  <a:pt x="8609725" y="2381567"/>
                </a:lnTo>
                <a:lnTo>
                  <a:pt x="8614810" y="2383790"/>
                </a:lnTo>
                <a:lnTo>
                  <a:pt x="8619578" y="2386648"/>
                </a:lnTo>
                <a:lnTo>
                  <a:pt x="8624345" y="2389188"/>
                </a:lnTo>
                <a:lnTo>
                  <a:pt x="8629431" y="2392362"/>
                </a:lnTo>
                <a:lnTo>
                  <a:pt x="8634198" y="2395537"/>
                </a:lnTo>
                <a:lnTo>
                  <a:pt x="8638648" y="2399030"/>
                </a:lnTo>
                <a:lnTo>
                  <a:pt x="8643097" y="2402840"/>
                </a:lnTo>
                <a:lnTo>
                  <a:pt x="8647547" y="2406968"/>
                </a:lnTo>
                <a:lnTo>
                  <a:pt x="8651679" y="2411413"/>
                </a:lnTo>
                <a:lnTo>
                  <a:pt x="8655493" y="2415857"/>
                </a:lnTo>
                <a:lnTo>
                  <a:pt x="8659307" y="2420303"/>
                </a:lnTo>
                <a:lnTo>
                  <a:pt x="8662167" y="2425382"/>
                </a:lnTo>
                <a:lnTo>
                  <a:pt x="8665663" y="2430145"/>
                </a:lnTo>
                <a:lnTo>
                  <a:pt x="8668206" y="2434907"/>
                </a:lnTo>
                <a:lnTo>
                  <a:pt x="8670749" y="2439670"/>
                </a:lnTo>
                <a:lnTo>
                  <a:pt x="8672974" y="2445067"/>
                </a:lnTo>
                <a:lnTo>
                  <a:pt x="8674880" y="2450148"/>
                </a:lnTo>
                <a:lnTo>
                  <a:pt x="8676787" y="2455862"/>
                </a:lnTo>
                <a:lnTo>
                  <a:pt x="8677741" y="2460943"/>
                </a:lnTo>
                <a:lnTo>
                  <a:pt x="8679330" y="2466340"/>
                </a:lnTo>
                <a:lnTo>
                  <a:pt x="8679966" y="2471738"/>
                </a:lnTo>
                <a:lnTo>
                  <a:pt x="8680919" y="2477452"/>
                </a:lnTo>
                <a:lnTo>
                  <a:pt x="8681237" y="2483168"/>
                </a:lnTo>
                <a:lnTo>
                  <a:pt x="8681237" y="2488247"/>
                </a:lnTo>
                <a:lnTo>
                  <a:pt x="8681237" y="2493962"/>
                </a:lnTo>
                <a:lnTo>
                  <a:pt x="8680919" y="2499360"/>
                </a:lnTo>
                <a:lnTo>
                  <a:pt x="8679966" y="2505075"/>
                </a:lnTo>
                <a:lnTo>
                  <a:pt x="8679330" y="2510155"/>
                </a:lnTo>
                <a:lnTo>
                  <a:pt x="8677741" y="2515870"/>
                </a:lnTo>
                <a:lnTo>
                  <a:pt x="8676787" y="2520950"/>
                </a:lnTo>
                <a:lnTo>
                  <a:pt x="8674880" y="2526665"/>
                </a:lnTo>
                <a:lnTo>
                  <a:pt x="8672974" y="2531745"/>
                </a:lnTo>
                <a:lnTo>
                  <a:pt x="8670749" y="2536825"/>
                </a:lnTo>
                <a:lnTo>
                  <a:pt x="8668206" y="2541905"/>
                </a:lnTo>
                <a:lnTo>
                  <a:pt x="8665663" y="2546667"/>
                </a:lnTo>
                <a:lnTo>
                  <a:pt x="8662167" y="2551430"/>
                </a:lnTo>
                <a:lnTo>
                  <a:pt x="8659307" y="2556510"/>
                </a:lnTo>
                <a:lnTo>
                  <a:pt x="8655493" y="2560955"/>
                </a:lnTo>
                <a:lnTo>
                  <a:pt x="8651679" y="2565400"/>
                </a:lnTo>
                <a:lnTo>
                  <a:pt x="8647547" y="2569845"/>
                </a:lnTo>
                <a:lnTo>
                  <a:pt x="7392750" y="3822700"/>
                </a:lnTo>
                <a:lnTo>
                  <a:pt x="7388618" y="3827145"/>
                </a:lnTo>
                <a:lnTo>
                  <a:pt x="7385122" y="3831590"/>
                </a:lnTo>
                <a:lnTo>
                  <a:pt x="7381626" y="3836035"/>
                </a:lnTo>
                <a:lnTo>
                  <a:pt x="7378448" y="3841115"/>
                </a:lnTo>
                <a:lnTo>
                  <a:pt x="7375269" y="3845877"/>
                </a:lnTo>
                <a:lnTo>
                  <a:pt x="7372409" y="3850640"/>
                </a:lnTo>
                <a:lnTo>
                  <a:pt x="7369866" y="3855720"/>
                </a:lnTo>
                <a:lnTo>
                  <a:pt x="7367641" y="3860800"/>
                </a:lnTo>
                <a:lnTo>
                  <a:pt x="7365734" y="3865880"/>
                </a:lnTo>
                <a:lnTo>
                  <a:pt x="7364145" y="3871595"/>
                </a:lnTo>
                <a:lnTo>
                  <a:pt x="7362556" y="3876675"/>
                </a:lnTo>
                <a:lnTo>
                  <a:pt x="7361603" y="3882390"/>
                </a:lnTo>
                <a:lnTo>
                  <a:pt x="7360331" y="3887470"/>
                </a:lnTo>
                <a:lnTo>
                  <a:pt x="7359696" y="3893185"/>
                </a:lnTo>
                <a:lnTo>
                  <a:pt x="7359378" y="3898582"/>
                </a:lnTo>
                <a:lnTo>
                  <a:pt x="7359378" y="3904297"/>
                </a:lnTo>
                <a:lnTo>
                  <a:pt x="7359378" y="3909695"/>
                </a:lnTo>
                <a:lnTo>
                  <a:pt x="7359696" y="3915092"/>
                </a:lnTo>
                <a:lnTo>
                  <a:pt x="7360331" y="3920807"/>
                </a:lnTo>
                <a:lnTo>
                  <a:pt x="7361603" y="3926205"/>
                </a:lnTo>
                <a:lnTo>
                  <a:pt x="7362556" y="3931602"/>
                </a:lnTo>
                <a:lnTo>
                  <a:pt x="7364145" y="3936682"/>
                </a:lnTo>
                <a:lnTo>
                  <a:pt x="7365734" y="3942397"/>
                </a:lnTo>
                <a:lnTo>
                  <a:pt x="7367641" y="3947477"/>
                </a:lnTo>
                <a:lnTo>
                  <a:pt x="7369866" y="3952875"/>
                </a:lnTo>
                <a:lnTo>
                  <a:pt x="7372409" y="3957637"/>
                </a:lnTo>
                <a:lnTo>
                  <a:pt x="7375269" y="3962400"/>
                </a:lnTo>
                <a:lnTo>
                  <a:pt x="7378448" y="3967162"/>
                </a:lnTo>
                <a:lnTo>
                  <a:pt x="7381626" y="3972242"/>
                </a:lnTo>
                <a:lnTo>
                  <a:pt x="7385122" y="3976687"/>
                </a:lnTo>
                <a:lnTo>
                  <a:pt x="7388618" y="3981132"/>
                </a:lnTo>
                <a:lnTo>
                  <a:pt x="7392750" y="3985577"/>
                </a:lnTo>
                <a:lnTo>
                  <a:pt x="7397200" y="3989705"/>
                </a:lnTo>
                <a:lnTo>
                  <a:pt x="7401967" y="3993515"/>
                </a:lnTo>
                <a:lnTo>
                  <a:pt x="7406417" y="3997007"/>
                </a:lnTo>
                <a:lnTo>
                  <a:pt x="7411184" y="4000182"/>
                </a:lnTo>
                <a:lnTo>
                  <a:pt x="7415952" y="4003357"/>
                </a:lnTo>
                <a:lnTo>
                  <a:pt x="7420719" y="4006215"/>
                </a:lnTo>
                <a:lnTo>
                  <a:pt x="7426122" y="4008755"/>
                </a:lnTo>
                <a:lnTo>
                  <a:pt x="7430890" y="4010977"/>
                </a:lnTo>
                <a:lnTo>
                  <a:pt x="7436293" y="4012882"/>
                </a:lnTo>
                <a:lnTo>
                  <a:pt x="7441696" y="4014787"/>
                </a:lnTo>
                <a:lnTo>
                  <a:pt x="7447099" y="4015740"/>
                </a:lnTo>
                <a:lnTo>
                  <a:pt x="7452502" y="4017327"/>
                </a:lnTo>
                <a:lnTo>
                  <a:pt x="7457905" y="4017962"/>
                </a:lnTo>
                <a:lnTo>
                  <a:pt x="7463309" y="4018597"/>
                </a:lnTo>
                <a:lnTo>
                  <a:pt x="7469030" y="4019232"/>
                </a:lnTo>
                <a:lnTo>
                  <a:pt x="7474433" y="4019232"/>
                </a:lnTo>
                <a:lnTo>
                  <a:pt x="7479836" y="4019232"/>
                </a:lnTo>
                <a:lnTo>
                  <a:pt x="7485557" y="4018597"/>
                </a:lnTo>
                <a:lnTo>
                  <a:pt x="7490960" y="4017962"/>
                </a:lnTo>
                <a:lnTo>
                  <a:pt x="7496681" y="4017327"/>
                </a:lnTo>
                <a:lnTo>
                  <a:pt x="7501766" y="4015740"/>
                </a:lnTo>
                <a:lnTo>
                  <a:pt x="7507169" y="4014787"/>
                </a:lnTo>
                <a:lnTo>
                  <a:pt x="7512572" y="4012882"/>
                </a:lnTo>
                <a:lnTo>
                  <a:pt x="7517975" y="4010977"/>
                </a:lnTo>
                <a:lnTo>
                  <a:pt x="7523061" y="4008755"/>
                </a:lnTo>
                <a:lnTo>
                  <a:pt x="7527828" y="4006215"/>
                </a:lnTo>
                <a:lnTo>
                  <a:pt x="7532914" y="4003357"/>
                </a:lnTo>
                <a:lnTo>
                  <a:pt x="7537681" y="4000182"/>
                </a:lnTo>
                <a:lnTo>
                  <a:pt x="7542448" y="3997007"/>
                </a:lnTo>
                <a:lnTo>
                  <a:pt x="7546898" y="3993515"/>
                </a:lnTo>
                <a:lnTo>
                  <a:pt x="7551348" y="3989705"/>
                </a:lnTo>
                <a:lnTo>
                  <a:pt x="7555797" y="3985577"/>
                </a:lnTo>
                <a:lnTo>
                  <a:pt x="8717788" y="2825115"/>
                </a:lnTo>
                <a:lnTo>
                  <a:pt x="8721919" y="2820987"/>
                </a:lnTo>
                <a:lnTo>
                  <a:pt x="8726369" y="2817177"/>
                </a:lnTo>
                <a:lnTo>
                  <a:pt x="8731137" y="2813685"/>
                </a:lnTo>
                <a:lnTo>
                  <a:pt x="8735586" y="2810192"/>
                </a:lnTo>
                <a:lnTo>
                  <a:pt x="8740672" y="2807335"/>
                </a:lnTo>
                <a:lnTo>
                  <a:pt x="8745757" y="2804477"/>
                </a:lnTo>
                <a:lnTo>
                  <a:pt x="8750524" y="2801937"/>
                </a:lnTo>
                <a:lnTo>
                  <a:pt x="8755927" y="2799715"/>
                </a:lnTo>
                <a:lnTo>
                  <a:pt x="8761013" y="2797810"/>
                </a:lnTo>
                <a:lnTo>
                  <a:pt x="8766416" y="2795905"/>
                </a:lnTo>
                <a:lnTo>
                  <a:pt x="8771819" y="2794635"/>
                </a:lnTo>
                <a:lnTo>
                  <a:pt x="8777222" y="2793365"/>
                </a:lnTo>
                <a:lnTo>
                  <a:pt x="8782625" y="2792730"/>
                </a:lnTo>
                <a:lnTo>
                  <a:pt x="8788346" y="2792095"/>
                </a:lnTo>
                <a:lnTo>
                  <a:pt x="8793431" y="2791460"/>
                </a:lnTo>
                <a:lnTo>
                  <a:pt x="8799152" y="2791460"/>
                </a:lnTo>
                <a:lnTo>
                  <a:pt x="8804556" y="2791460"/>
                </a:lnTo>
                <a:lnTo>
                  <a:pt x="8810277" y="2792095"/>
                </a:lnTo>
                <a:lnTo>
                  <a:pt x="8815680" y="2792730"/>
                </a:lnTo>
                <a:lnTo>
                  <a:pt x="8821083" y="2793365"/>
                </a:lnTo>
                <a:lnTo>
                  <a:pt x="8826804" y="2794635"/>
                </a:lnTo>
                <a:lnTo>
                  <a:pt x="8831889" y="2795905"/>
                </a:lnTo>
                <a:lnTo>
                  <a:pt x="8837292" y="2797810"/>
                </a:lnTo>
                <a:lnTo>
                  <a:pt x="8842377" y="2799715"/>
                </a:lnTo>
                <a:lnTo>
                  <a:pt x="8847463" y="2801937"/>
                </a:lnTo>
                <a:lnTo>
                  <a:pt x="8852866" y="2804477"/>
                </a:lnTo>
                <a:lnTo>
                  <a:pt x="8857633" y="2807335"/>
                </a:lnTo>
                <a:lnTo>
                  <a:pt x="8862401" y="2810192"/>
                </a:lnTo>
                <a:lnTo>
                  <a:pt x="8867486" y="2813685"/>
                </a:lnTo>
                <a:lnTo>
                  <a:pt x="8871936" y="2817177"/>
                </a:lnTo>
                <a:lnTo>
                  <a:pt x="8876385" y="2820987"/>
                </a:lnTo>
                <a:lnTo>
                  <a:pt x="8880517" y="2825115"/>
                </a:lnTo>
                <a:lnTo>
                  <a:pt x="8884649" y="2829242"/>
                </a:lnTo>
                <a:lnTo>
                  <a:pt x="8888781" y="2833687"/>
                </a:lnTo>
                <a:lnTo>
                  <a:pt x="8891959" y="2838450"/>
                </a:lnTo>
                <a:lnTo>
                  <a:pt x="8895455" y="2842895"/>
                </a:lnTo>
                <a:lnTo>
                  <a:pt x="8898316" y="2847975"/>
                </a:lnTo>
                <a:lnTo>
                  <a:pt x="8901494" y="2853055"/>
                </a:lnTo>
                <a:lnTo>
                  <a:pt x="8903719" y="2857817"/>
                </a:lnTo>
                <a:lnTo>
                  <a:pt x="8905944" y="2863215"/>
                </a:lnTo>
                <a:lnTo>
                  <a:pt x="8908168" y="2868295"/>
                </a:lnTo>
                <a:lnTo>
                  <a:pt x="8909440" y="2873692"/>
                </a:lnTo>
                <a:lnTo>
                  <a:pt x="8911029" y="2879090"/>
                </a:lnTo>
                <a:lnTo>
                  <a:pt x="8912300" y="2884487"/>
                </a:lnTo>
                <a:lnTo>
                  <a:pt x="8913254" y="2889885"/>
                </a:lnTo>
                <a:lnTo>
                  <a:pt x="8913572" y="2895600"/>
                </a:lnTo>
                <a:lnTo>
                  <a:pt x="8913889" y="2900680"/>
                </a:lnTo>
                <a:lnTo>
                  <a:pt x="8914525" y="2906395"/>
                </a:lnTo>
                <a:lnTo>
                  <a:pt x="8913889" y="2911792"/>
                </a:lnTo>
                <a:lnTo>
                  <a:pt x="8913572" y="2917507"/>
                </a:lnTo>
                <a:lnTo>
                  <a:pt x="8913254" y="2923222"/>
                </a:lnTo>
                <a:lnTo>
                  <a:pt x="8912300" y="2928302"/>
                </a:lnTo>
                <a:lnTo>
                  <a:pt x="8911029" y="2934017"/>
                </a:lnTo>
                <a:lnTo>
                  <a:pt x="8909440" y="2939097"/>
                </a:lnTo>
                <a:lnTo>
                  <a:pt x="8908168" y="2944495"/>
                </a:lnTo>
                <a:lnTo>
                  <a:pt x="8905944" y="2949575"/>
                </a:lnTo>
                <a:lnTo>
                  <a:pt x="8903719" y="2954655"/>
                </a:lnTo>
                <a:lnTo>
                  <a:pt x="8901494" y="2960052"/>
                </a:lnTo>
                <a:lnTo>
                  <a:pt x="8898316" y="2964815"/>
                </a:lnTo>
                <a:lnTo>
                  <a:pt x="8895455" y="2969577"/>
                </a:lnTo>
                <a:lnTo>
                  <a:pt x="8891959" y="2974657"/>
                </a:lnTo>
                <a:lnTo>
                  <a:pt x="8888781" y="2979102"/>
                </a:lnTo>
                <a:lnTo>
                  <a:pt x="8884649" y="2983547"/>
                </a:lnTo>
                <a:lnTo>
                  <a:pt x="8880517" y="2987992"/>
                </a:lnTo>
                <a:lnTo>
                  <a:pt x="8288080" y="3579812"/>
                </a:lnTo>
                <a:lnTo>
                  <a:pt x="8283948" y="3584257"/>
                </a:lnTo>
                <a:lnTo>
                  <a:pt x="8280134" y="3588702"/>
                </a:lnTo>
                <a:lnTo>
                  <a:pt x="8276320" y="3593147"/>
                </a:lnTo>
                <a:lnTo>
                  <a:pt x="8273142" y="3597910"/>
                </a:lnTo>
                <a:lnTo>
                  <a:pt x="8269964" y="3602990"/>
                </a:lnTo>
                <a:lnTo>
                  <a:pt x="8267421" y="3607752"/>
                </a:lnTo>
                <a:lnTo>
                  <a:pt x="8264878" y="3612515"/>
                </a:lnTo>
                <a:lnTo>
                  <a:pt x="8262654" y="3617595"/>
                </a:lnTo>
                <a:lnTo>
                  <a:pt x="8260747" y="3622992"/>
                </a:lnTo>
                <a:lnTo>
                  <a:pt x="8258840" y="3628707"/>
                </a:lnTo>
                <a:lnTo>
                  <a:pt x="8257251" y="3633787"/>
                </a:lnTo>
                <a:lnTo>
                  <a:pt x="8256297" y="3638867"/>
                </a:lnTo>
                <a:lnTo>
                  <a:pt x="8255344" y="3644582"/>
                </a:lnTo>
                <a:lnTo>
                  <a:pt x="8254708" y="3650297"/>
                </a:lnTo>
                <a:lnTo>
                  <a:pt x="8254390" y="3655695"/>
                </a:lnTo>
                <a:lnTo>
                  <a:pt x="8254072" y="3661092"/>
                </a:lnTo>
                <a:lnTo>
                  <a:pt x="8254390" y="3666490"/>
                </a:lnTo>
                <a:lnTo>
                  <a:pt x="8254708" y="3672205"/>
                </a:lnTo>
                <a:lnTo>
                  <a:pt x="8255344" y="3677602"/>
                </a:lnTo>
                <a:lnTo>
                  <a:pt x="8256297" y="3683000"/>
                </a:lnTo>
                <a:lnTo>
                  <a:pt x="8257251" y="3688397"/>
                </a:lnTo>
                <a:lnTo>
                  <a:pt x="8258840" y="3693795"/>
                </a:lnTo>
                <a:lnTo>
                  <a:pt x="8260747" y="3699510"/>
                </a:lnTo>
                <a:lnTo>
                  <a:pt x="8262654" y="3704590"/>
                </a:lnTo>
                <a:lnTo>
                  <a:pt x="8264878" y="3709352"/>
                </a:lnTo>
                <a:lnTo>
                  <a:pt x="8267421" y="3714750"/>
                </a:lnTo>
                <a:lnTo>
                  <a:pt x="8269964" y="3719512"/>
                </a:lnTo>
                <a:lnTo>
                  <a:pt x="8273142" y="3724275"/>
                </a:lnTo>
                <a:lnTo>
                  <a:pt x="8276320" y="3729037"/>
                </a:lnTo>
                <a:lnTo>
                  <a:pt x="8280134" y="3733800"/>
                </a:lnTo>
                <a:lnTo>
                  <a:pt x="8283948" y="3738245"/>
                </a:lnTo>
                <a:lnTo>
                  <a:pt x="8288080" y="3742690"/>
                </a:lnTo>
                <a:lnTo>
                  <a:pt x="8291576" y="3745865"/>
                </a:lnTo>
                <a:lnTo>
                  <a:pt x="8295390" y="3749357"/>
                </a:lnTo>
                <a:lnTo>
                  <a:pt x="8303654" y="3755707"/>
                </a:lnTo>
                <a:lnTo>
                  <a:pt x="8311917" y="3760787"/>
                </a:lnTo>
                <a:lnTo>
                  <a:pt x="8320499" y="3765232"/>
                </a:lnTo>
                <a:lnTo>
                  <a:pt x="8329716" y="3769042"/>
                </a:lnTo>
                <a:lnTo>
                  <a:pt x="8338615" y="3771900"/>
                </a:lnTo>
                <a:lnTo>
                  <a:pt x="8348468" y="3774122"/>
                </a:lnTo>
                <a:lnTo>
                  <a:pt x="8357685" y="3775392"/>
                </a:lnTo>
                <a:lnTo>
                  <a:pt x="8367538" y="3776027"/>
                </a:lnTo>
                <a:lnTo>
                  <a:pt x="8376755" y="3775710"/>
                </a:lnTo>
                <a:lnTo>
                  <a:pt x="8386608" y="3775075"/>
                </a:lnTo>
                <a:lnTo>
                  <a:pt x="8395825" y="3773170"/>
                </a:lnTo>
                <a:lnTo>
                  <a:pt x="8405042" y="3770630"/>
                </a:lnTo>
                <a:lnTo>
                  <a:pt x="8414577" y="3766820"/>
                </a:lnTo>
                <a:lnTo>
                  <a:pt x="8423476" y="3762692"/>
                </a:lnTo>
                <a:lnTo>
                  <a:pt x="8431740" y="3757930"/>
                </a:lnTo>
                <a:lnTo>
                  <a:pt x="9147326" y="3037501"/>
                </a:lnTo>
                <a:lnTo>
                  <a:pt x="9147326" y="6857999"/>
                </a:lnTo>
                <a:lnTo>
                  <a:pt x="460220" y="6857999"/>
                </a:lnTo>
                <a:lnTo>
                  <a:pt x="2028398" y="5291772"/>
                </a:lnTo>
                <a:lnTo>
                  <a:pt x="2032530" y="5287644"/>
                </a:lnTo>
                <a:lnTo>
                  <a:pt x="2036026" y="5283199"/>
                </a:lnTo>
                <a:lnTo>
                  <a:pt x="2039840" y="5278437"/>
                </a:lnTo>
                <a:lnTo>
                  <a:pt x="2043336" y="5273992"/>
                </a:lnTo>
                <a:lnTo>
                  <a:pt x="2046196" y="5268912"/>
                </a:lnTo>
                <a:lnTo>
                  <a:pt x="2048739" y="5263832"/>
                </a:lnTo>
                <a:lnTo>
                  <a:pt x="2051600" y="5259069"/>
                </a:lnTo>
                <a:lnTo>
                  <a:pt x="2053824" y="5253672"/>
                </a:lnTo>
                <a:lnTo>
                  <a:pt x="2055731" y="5248592"/>
                </a:lnTo>
                <a:lnTo>
                  <a:pt x="2057321" y="5243194"/>
                </a:lnTo>
                <a:lnTo>
                  <a:pt x="2058910" y="5237797"/>
                </a:lnTo>
                <a:lnTo>
                  <a:pt x="2060181" y="5232399"/>
                </a:lnTo>
                <a:lnTo>
                  <a:pt x="2060817" y="5227002"/>
                </a:lnTo>
                <a:lnTo>
                  <a:pt x="2061452" y="5221287"/>
                </a:lnTo>
                <a:lnTo>
                  <a:pt x="2061770" y="5216207"/>
                </a:lnTo>
                <a:lnTo>
                  <a:pt x="2062406" y="5210492"/>
                </a:lnTo>
                <a:lnTo>
                  <a:pt x="2061770" y="5204777"/>
                </a:lnTo>
                <a:lnTo>
                  <a:pt x="2061452" y="5199379"/>
                </a:lnTo>
                <a:lnTo>
                  <a:pt x="2060817" y="5193664"/>
                </a:lnTo>
                <a:lnTo>
                  <a:pt x="2060181" y="5188584"/>
                </a:lnTo>
                <a:lnTo>
                  <a:pt x="2058910" y="5182869"/>
                </a:lnTo>
                <a:lnTo>
                  <a:pt x="2057321" y="5177789"/>
                </a:lnTo>
                <a:lnTo>
                  <a:pt x="2055731" y="5172392"/>
                </a:lnTo>
                <a:lnTo>
                  <a:pt x="2053824" y="5167312"/>
                </a:lnTo>
                <a:lnTo>
                  <a:pt x="2051600" y="5161914"/>
                </a:lnTo>
                <a:lnTo>
                  <a:pt x="2048739" y="5156834"/>
                </a:lnTo>
                <a:lnTo>
                  <a:pt x="2046196" y="5152072"/>
                </a:lnTo>
                <a:lnTo>
                  <a:pt x="2043336" y="5146992"/>
                </a:lnTo>
                <a:lnTo>
                  <a:pt x="2039840" y="5142230"/>
                </a:lnTo>
                <a:lnTo>
                  <a:pt x="2036026" y="5137785"/>
                </a:lnTo>
                <a:lnTo>
                  <a:pt x="2032530" y="5133340"/>
                </a:lnTo>
                <a:lnTo>
                  <a:pt x="2028398" y="5129212"/>
                </a:lnTo>
                <a:lnTo>
                  <a:pt x="2024266" y="5125085"/>
                </a:lnTo>
                <a:lnTo>
                  <a:pt x="2019816" y="5120957"/>
                </a:lnTo>
                <a:lnTo>
                  <a:pt x="2015049" y="5117782"/>
                </a:lnTo>
                <a:lnTo>
                  <a:pt x="2010281" y="5114290"/>
                </a:lnTo>
                <a:lnTo>
                  <a:pt x="2005514" y="5111432"/>
                </a:lnTo>
                <a:lnTo>
                  <a:pt x="2000429" y="5108257"/>
                </a:lnTo>
                <a:lnTo>
                  <a:pt x="1995661" y="5106035"/>
                </a:lnTo>
                <a:lnTo>
                  <a:pt x="1990258" y="5103812"/>
                </a:lnTo>
                <a:lnTo>
                  <a:pt x="1985173" y="5101590"/>
                </a:lnTo>
                <a:lnTo>
                  <a:pt x="1979770" y="5100320"/>
                </a:lnTo>
                <a:lnTo>
                  <a:pt x="1974367" y="5098732"/>
                </a:lnTo>
                <a:lnTo>
                  <a:pt x="1968964" y="5097462"/>
                </a:lnTo>
                <a:lnTo>
                  <a:pt x="1963560" y="5096510"/>
                </a:lnTo>
                <a:lnTo>
                  <a:pt x="1958157" y="5095557"/>
                </a:lnTo>
                <a:lnTo>
                  <a:pt x="1952754" y="5095240"/>
                </a:lnTo>
                <a:lnTo>
                  <a:pt x="1947033" y="5095240"/>
                </a:lnTo>
                <a:lnTo>
                  <a:pt x="1941312" y="5095240"/>
                </a:lnTo>
                <a:lnTo>
                  <a:pt x="1935909" y="5095557"/>
                </a:lnTo>
                <a:lnTo>
                  <a:pt x="1930506" y="5096510"/>
                </a:lnTo>
                <a:lnTo>
                  <a:pt x="1925103" y="5097462"/>
                </a:lnTo>
                <a:lnTo>
                  <a:pt x="1919382" y="5098732"/>
                </a:lnTo>
                <a:lnTo>
                  <a:pt x="1914297" y="5100320"/>
                </a:lnTo>
                <a:lnTo>
                  <a:pt x="1908894" y="5101590"/>
                </a:lnTo>
                <a:lnTo>
                  <a:pt x="1903808" y="5103812"/>
                </a:lnTo>
                <a:lnTo>
                  <a:pt x="1898405" y="5106035"/>
                </a:lnTo>
                <a:lnTo>
                  <a:pt x="1893320" y="5108257"/>
                </a:lnTo>
                <a:lnTo>
                  <a:pt x="1888552" y="5111432"/>
                </a:lnTo>
                <a:lnTo>
                  <a:pt x="1883467" y="5114290"/>
                </a:lnTo>
                <a:lnTo>
                  <a:pt x="1878700" y="5117782"/>
                </a:lnTo>
                <a:lnTo>
                  <a:pt x="1874250" y="5120957"/>
                </a:lnTo>
                <a:lnTo>
                  <a:pt x="1869800" y="5125085"/>
                </a:lnTo>
                <a:lnTo>
                  <a:pt x="1865668" y="5129212"/>
                </a:lnTo>
                <a:lnTo>
                  <a:pt x="1760149" y="5234304"/>
                </a:lnTo>
                <a:lnTo>
                  <a:pt x="1755699" y="5238432"/>
                </a:lnTo>
                <a:lnTo>
                  <a:pt x="1751249" y="5242559"/>
                </a:lnTo>
                <a:lnTo>
                  <a:pt x="1746799" y="5245734"/>
                </a:lnTo>
                <a:lnTo>
                  <a:pt x="1741714" y="5249227"/>
                </a:lnTo>
                <a:lnTo>
                  <a:pt x="1736947" y="5252084"/>
                </a:lnTo>
                <a:lnTo>
                  <a:pt x="1732179" y="5255259"/>
                </a:lnTo>
                <a:lnTo>
                  <a:pt x="1726776" y="5257482"/>
                </a:lnTo>
                <a:lnTo>
                  <a:pt x="1722009" y="5259704"/>
                </a:lnTo>
                <a:lnTo>
                  <a:pt x="1716288" y="5261927"/>
                </a:lnTo>
                <a:lnTo>
                  <a:pt x="1711202" y="5263514"/>
                </a:lnTo>
                <a:lnTo>
                  <a:pt x="1706117" y="5264784"/>
                </a:lnTo>
                <a:lnTo>
                  <a:pt x="1700396" y="5266054"/>
                </a:lnTo>
                <a:lnTo>
                  <a:pt x="1695311" y="5267007"/>
                </a:lnTo>
                <a:lnTo>
                  <a:pt x="1689590" y="5267642"/>
                </a:lnTo>
                <a:lnTo>
                  <a:pt x="1683869" y="5268277"/>
                </a:lnTo>
                <a:lnTo>
                  <a:pt x="1678466" y="5268277"/>
                </a:lnTo>
                <a:lnTo>
                  <a:pt x="1673063" y="5268277"/>
                </a:lnTo>
                <a:lnTo>
                  <a:pt x="1667660" y="5267642"/>
                </a:lnTo>
                <a:lnTo>
                  <a:pt x="1661939" y="5267007"/>
                </a:lnTo>
                <a:lnTo>
                  <a:pt x="1656218" y="5266054"/>
                </a:lnTo>
                <a:lnTo>
                  <a:pt x="1651132" y="5264784"/>
                </a:lnTo>
                <a:lnTo>
                  <a:pt x="1645412" y="5263514"/>
                </a:lnTo>
                <a:lnTo>
                  <a:pt x="1640326" y="5261927"/>
                </a:lnTo>
                <a:lnTo>
                  <a:pt x="1635241" y="5259704"/>
                </a:lnTo>
                <a:lnTo>
                  <a:pt x="1629838" y="5257482"/>
                </a:lnTo>
                <a:lnTo>
                  <a:pt x="1625070" y="5255259"/>
                </a:lnTo>
                <a:lnTo>
                  <a:pt x="1619667" y="5252084"/>
                </a:lnTo>
                <a:lnTo>
                  <a:pt x="1614900" y="5249227"/>
                </a:lnTo>
                <a:lnTo>
                  <a:pt x="1610450" y="5245734"/>
                </a:lnTo>
                <a:lnTo>
                  <a:pt x="1605683" y="5242559"/>
                </a:lnTo>
                <a:lnTo>
                  <a:pt x="1601551" y="5238432"/>
                </a:lnTo>
                <a:lnTo>
                  <a:pt x="1597101" y="5234304"/>
                </a:lnTo>
                <a:lnTo>
                  <a:pt x="1592969" y="5230177"/>
                </a:lnTo>
                <a:lnTo>
                  <a:pt x="1589155" y="5225732"/>
                </a:lnTo>
                <a:lnTo>
                  <a:pt x="1585342" y="5221287"/>
                </a:lnTo>
                <a:lnTo>
                  <a:pt x="1582163" y="5216524"/>
                </a:lnTo>
                <a:lnTo>
                  <a:pt x="1578985" y="5211444"/>
                </a:lnTo>
                <a:lnTo>
                  <a:pt x="1576442" y="5206682"/>
                </a:lnTo>
                <a:lnTo>
                  <a:pt x="1573900" y="5201602"/>
                </a:lnTo>
                <a:lnTo>
                  <a:pt x="1571675" y="5196204"/>
                </a:lnTo>
                <a:lnTo>
                  <a:pt x="1569768" y="5191124"/>
                </a:lnTo>
                <a:lnTo>
                  <a:pt x="1567861" y="5186044"/>
                </a:lnTo>
                <a:lnTo>
                  <a:pt x="1566589" y="5180647"/>
                </a:lnTo>
                <a:lnTo>
                  <a:pt x="1565318" y="5174932"/>
                </a:lnTo>
                <a:lnTo>
                  <a:pt x="1564682" y="5169534"/>
                </a:lnTo>
                <a:lnTo>
                  <a:pt x="1563729" y="5164137"/>
                </a:lnTo>
                <a:lnTo>
                  <a:pt x="1563411" y="5158739"/>
                </a:lnTo>
                <a:lnTo>
                  <a:pt x="1563411" y="5153024"/>
                </a:lnTo>
                <a:lnTo>
                  <a:pt x="1563411" y="5147627"/>
                </a:lnTo>
                <a:lnTo>
                  <a:pt x="1563729" y="5142230"/>
                </a:lnTo>
                <a:lnTo>
                  <a:pt x="1564682" y="5136832"/>
                </a:lnTo>
                <a:lnTo>
                  <a:pt x="1565318" y="5131117"/>
                </a:lnTo>
                <a:lnTo>
                  <a:pt x="1566589" y="5126037"/>
                </a:lnTo>
                <a:lnTo>
                  <a:pt x="1567861" y="5120322"/>
                </a:lnTo>
                <a:lnTo>
                  <a:pt x="1569768" y="5115242"/>
                </a:lnTo>
                <a:lnTo>
                  <a:pt x="1571675" y="5109845"/>
                </a:lnTo>
                <a:lnTo>
                  <a:pt x="1573900" y="5104765"/>
                </a:lnTo>
                <a:lnTo>
                  <a:pt x="1576442" y="5099685"/>
                </a:lnTo>
                <a:lnTo>
                  <a:pt x="1578985" y="5094605"/>
                </a:lnTo>
                <a:lnTo>
                  <a:pt x="1582163" y="5089842"/>
                </a:lnTo>
                <a:lnTo>
                  <a:pt x="1585342" y="5085397"/>
                </a:lnTo>
                <a:lnTo>
                  <a:pt x="1589155" y="5080317"/>
                </a:lnTo>
                <a:lnTo>
                  <a:pt x="1592969" y="5075872"/>
                </a:lnTo>
                <a:lnTo>
                  <a:pt x="1597101" y="5071745"/>
                </a:lnTo>
                <a:lnTo>
                  <a:pt x="2266136" y="4403725"/>
                </a:lnTo>
                <a:lnTo>
                  <a:pt x="2270267" y="4399280"/>
                </a:lnTo>
                <a:lnTo>
                  <a:pt x="2273764" y="4394835"/>
                </a:lnTo>
                <a:lnTo>
                  <a:pt x="2277578" y="4390390"/>
                </a:lnTo>
                <a:lnTo>
                  <a:pt x="2281074" y="4385310"/>
                </a:lnTo>
                <a:lnTo>
                  <a:pt x="2283934" y="4380547"/>
                </a:lnTo>
                <a:lnTo>
                  <a:pt x="2286477" y="4375785"/>
                </a:lnTo>
                <a:lnTo>
                  <a:pt x="2289019" y="4371022"/>
                </a:lnTo>
                <a:lnTo>
                  <a:pt x="2291244" y="4365625"/>
                </a:lnTo>
                <a:lnTo>
                  <a:pt x="2293151" y="4360545"/>
                </a:lnTo>
                <a:lnTo>
                  <a:pt x="2295058" y="4354830"/>
                </a:lnTo>
                <a:lnTo>
                  <a:pt x="2296647" y="4349750"/>
                </a:lnTo>
                <a:lnTo>
                  <a:pt x="2297601" y="4344352"/>
                </a:lnTo>
                <a:lnTo>
                  <a:pt x="2298554" y="4338955"/>
                </a:lnTo>
                <a:lnTo>
                  <a:pt x="2299190" y="4333240"/>
                </a:lnTo>
                <a:lnTo>
                  <a:pt x="2299508" y="4327525"/>
                </a:lnTo>
                <a:lnTo>
                  <a:pt x="2299508" y="4322445"/>
                </a:lnTo>
                <a:lnTo>
                  <a:pt x="2299508" y="4316730"/>
                </a:lnTo>
                <a:lnTo>
                  <a:pt x="2299190" y="4311332"/>
                </a:lnTo>
                <a:lnTo>
                  <a:pt x="2298554" y="4305617"/>
                </a:lnTo>
                <a:lnTo>
                  <a:pt x="2297601" y="4300537"/>
                </a:lnTo>
                <a:lnTo>
                  <a:pt x="2296647" y="4294822"/>
                </a:lnTo>
                <a:lnTo>
                  <a:pt x="2295058" y="4289742"/>
                </a:lnTo>
                <a:lnTo>
                  <a:pt x="2293151" y="4284027"/>
                </a:lnTo>
                <a:lnTo>
                  <a:pt x="2291244" y="4278947"/>
                </a:lnTo>
                <a:lnTo>
                  <a:pt x="2289019" y="4273867"/>
                </a:lnTo>
                <a:lnTo>
                  <a:pt x="2286477" y="4268787"/>
                </a:lnTo>
                <a:lnTo>
                  <a:pt x="2283934" y="4264025"/>
                </a:lnTo>
                <a:lnTo>
                  <a:pt x="2281074" y="4258945"/>
                </a:lnTo>
                <a:lnTo>
                  <a:pt x="2277578" y="4254182"/>
                </a:lnTo>
                <a:lnTo>
                  <a:pt x="2273764" y="4249737"/>
                </a:lnTo>
                <a:lnTo>
                  <a:pt x="2270267" y="4245292"/>
                </a:lnTo>
                <a:lnTo>
                  <a:pt x="2266136" y="4240847"/>
                </a:lnTo>
                <a:lnTo>
                  <a:pt x="2262004" y="4236720"/>
                </a:lnTo>
                <a:lnTo>
                  <a:pt x="2257554" y="4232910"/>
                </a:lnTo>
                <a:lnTo>
                  <a:pt x="2252469" y="4229735"/>
                </a:lnTo>
                <a:lnTo>
                  <a:pt x="2248019" y="4226242"/>
                </a:lnTo>
                <a:lnTo>
                  <a:pt x="2243252" y="4223385"/>
                </a:lnTo>
                <a:lnTo>
                  <a:pt x="2238166" y="4220210"/>
                </a:lnTo>
                <a:lnTo>
                  <a:pt x="2233081" y="4217670"/>
                </a:lnTo>
                <a:lnTo>
                  <a:pt x="2227996" y="4215447"/>
                </a:lnTo>
                <a:lnTo>
                  <a:pt x="2222593" y="4213542"/>
                </a:lnTo>
                <a:lnTo>
                  <a:pt x="2217507" y="4212272"/>
                </a:lnTo>
                <a:lnTo>
                  <a:pt x="2211787" y="4210685"/>
                </a:lnTo>
                <a:lnTo>
                  <a:pt x="2206701" y="4209097"/>
                </a:lnTo>
                <a:lnTo>
                  <a:pt x="2200980" y="4208462"/>
                </a:lnTo>
                <a:lnTo>
                  <a:pt x="2195577" y="4207510"/>
                </a:lnTo>
                <a:lnTo>
                  <a:pt x="2190174" y="4207192"/>
                </a:lnTo>
                <a:lnTo>
                  <a:pt x="2184771" y="4207192"/>
                </a:lnTo>
                <a:lnTo>
                  <a:pt x="2179050" y="4207192"/>
                </a:lnTo>
                <a:lnTo>
                  <a:pt x="2173329" y="4207510"/>
                </a:lnTo>
                <a:lnTo>
                  <a:pt x="2167926" y="4208462"/>
                </a:lnTo>
                <a:lnTo>
                  <a:pt x="2162523" y="4209097"/>
                </a:lnTo>
                <a:lnTo>
                  <a:pt x="2157120" y="4210685"/>
                </a:lnTo>
                <a:lnTo>
                  <a:pt x="2151716" y="4212272"/>
                </a:lnTo>
                <a:lnTo>
                  <a:pt x="2146631" y="4213542"/>
                </a:lnTo>
                <a:lnTo>
                  <a:pt x="2141546" y="4215447"/>
                </a:lnTo>
                <a:lnTo>
                  <a:pt x="2136143" y="4217670"/>
                </a:lnTo>
                <a:lnTo>
                  <a:pt x="2131057" y="4220210"/>
                </a:lnTo>
                <a:lnTo>
                  <a:pt x="2125972" y="4223385"/>
                </a:lnTo>
                <a:lnTo>
                  <a:pt x="2121205" y="4226242"/>
                </a:lnTo>
                <a:lnTo>
                  <a:pt x="2116437" y="4229735"/>
                </a:lnTo>
                <a:lnTo>
                  <a:pt x="2111988" y="4232910"/>
                </a:lnTo>
                <a:lnTo>
                  <a:pt x="2107538" y="4236720"/>
                </a:lnTo>
                <a:lnTo>
                  <a:pt x="2103088" y="4240847"/>
                </a:lnTo>
                <a:lnTo>
                  <a:pt x="2015049" y="4329112"/>
                </a:lnTo>
                <a:lnTo>
                  <a:pt x="1915250" y="4428172"/>
                </a:lnTo>
                <a:lnTo>
                  <a:pt x="1911118" y="4432300"/>
                </a:lnTo>
                <a:lnTo>
                  <a:pt x="1906668" y="4436110"/>
                </a:lnTo>
                <a:lnTo>
                  <a:pt x="1902219" y="4439920"/>
                </a:lnTo>
                <a:lnTo>
                  <a:pt x="1897452" y="4443095"/>
                </a:lnTo>
                <a:lnTo>
                  <a:pt x="1892684" y="4446270"/>
                </a:lnTo>
                <a:lnTo>
                  <a:pt x="1887599" y="4448810"/>
                </a:lnTo>
                <a:lnTo>
                  <a:pt x="1882514" y="4451350"/>
                </a:lnTo>
                <a:lnTo>
                  <a:pt x="1877110" y="4453572"/>
                </a:lnTo>
                <a:lnTo>
                  <a:pt x="1872025" y="4455477"/>
                </a:lnTo>
                <a:lnTo>
                  <a:pt x="1866940" y="4457382"/>
                </a:lnTo>
                <a:lnTo>
                  <a:pt x="1861536" y="4458970"/>
                </a:lnTo>
                <a:lnTo>
                  <a:pt x="1855815" y="4459922"/>
                </a:lnTo>
                <a:lnTo>
                  <a:pt x="1850412" y="4460557"/>
                </a:lnTo>
                <a:lnTo>
                  <a:pt x="1845009" y="4461510"/>
                </a:lnTo>
                <a:lnTo>
                  <a:pt x="1839606" y="4461827"/>
                </a:lnTo>
                <a:lnTo>
                  <a:pt x="1833885" y="4462145"/>
                </a:lnTo>
                <a:lnTo>
                  <a:pt x="1828482" y="4461827"/>
                </a:lnTo>
                <a:lnTo>
                  <a:pt x="1823079" y="4461510"/>
                </a:lnTo>
                <a:lnTo>
                  <a:pt x="1817676" y="4460557"/>
                </a:lnTo>
                <a:lnTo>
                  <a:pt x="1811955" y="4459922"/>
                </a:lnTo>
                <a:lnTo>
                  <a:pt x="1806870" y="4458970"/>
                </a:lnTo>
                <a:lnTo>
                  <a:pt x="1801149" y="4457382"/>
                </a:lnTo>
                <a:lnTo>
                  <a:pt x="1795745" y="4455477"/>
                </a:lnTo>
                <a:lnTo>
                  <a:pt x="1790660" y="4453572"/>
                </a:lnTo>
                <a:lnTo>
                  <a:pt x="1785575" y="4451350"/>
                </a:lnTo>
                <a:lnTo>
                  <a:pt x="1780490" y="4448810"/>
                </a:lnTo>
                <a:lnTo>
                  <a:pt x="1775404" y="4446270"/>
                </a:lnTo>
                <a:lnTo>
                  <a:pt x="1770637" y="4443095"/>
                </a:lnTo>
                <a:lnTo>
                  <a:pt x="1766187" y="4439920"/>
                </a:lnTo>
                <a:lnTo>
                  <a:pt x="1761102" y="4436110"/>
                </a:lnTo>
                <a:lnTo>
                  <a:pt x="1756652" y="4432300"/>
                </a:lnTo>
                <a:lnTo>
                  <a:pt x="1752520" y="4428172"/>
                </a:lnTo>
                <a:lnTo>
                  <a:pt x="1746164" y="4421187"/>
                </a:lnTo>
                <a:lnTo>
                  <a:pt x="1740443" y="4414202"/>
                </a:lnTo>
                <a:lnTo>
                  <a:pt x="1735358" y="4406265"/>
                </a:lnTo>
                <a:lnTo>
                  <a:pt x="1730908" y="4398327"/>
                </a:lnTo>
                <a:lnTo>
                  <a:pt x="1727094" y="4389755"/>
                </a:lnTo>
                <a:lnTo>
                  <a:pt x="1724234" y="4381817"/>
                </a:lnTo>
                <a:lnTo>
                  <a:pt x="1722009" y="4373245"/>
                </a:lnTo>
                <a:lnTo>
                  <a:pt x="1720420" y="4364037"/>
                </a:lnTo>
                <a:lnTo>
                  <a:pt x="1719466" y="4355147"/>
                </a:lnTo>
                <a:lnTo>
                  <a:pt x="1719148" y="4346575"/>
                </a:lnTo>
                <a:lnTo>
                  <a:pt x="1719784" y="4337685"/>
                </a:lnTo>
                <a:lnTo>
                  <a:pt x="1721055" y="4328795"/>
                </a:lnTo>
                <a:lnTo>
                  <a:pt x="1722326" y="4320222"/>
                </a:lnTo>
                <a:lnTo>
                  <a:pt x="1724869" y="4311332"/>
                </a:lnTo>
                <a:lnTo>
                  <a:pt x="1728048" y="4303077"/>
                </a:lnTo>
                <a:lnTo>
                  <a:pt x="1732179" y="4294822"/>
                </a:lnTo>
                <a:lnTo>
                  <a:pt x="2001382" y="4025900"/>
                </a:lnTo>
                <a:lnTo>
                  <a:pt x="2005196" y="4021455"/>
                </a:lnTo>
                <a:lnTo>
                  <a:pt x="2009328" y="4017010"/>
                </a:lnTo>
                <a:lnTo>
                  <a:pt x="2012824" y="4012247"/>
                </a:lnTo>
                <a:lnTo>
                  <a:pt x="2016002" y="4007485"/>
                </a:lnTo>
                <a:lnTo>
                  <a:pt x="2018863" y="4002722"/>
                </a:lnTo>
                <a:lnTo>
                  <a:pt x="2022041" y="3997960"/>
                </a:lnTo>
                <a:lnTo>
                  <a:pt x="2024266" y="3992880"/>
                </a:lnTo>
                <a:lnTo>
                  <a:pt x="2026491" y="3987800"/>
                </a:lnTo>
                <a:lnTo>
                  <a:pt x="2028716" y="3982720"/>
                </a:lnTo>
                <a:lnTo>
                  <a:pt x="2030305" y="3977005"/>
                </a:lnTo>
                <a:lnTo>
                  <a:pt x="2031576" y="3971925"/>
                </a:lnTo>
                <a:lnTo>
                  <a:pt x="2032848" y="3966527"/>
                </a:lnTo>
                <a:lnTo>
                  <a:pt x="2033801" y="3960812"/>
                </a:lnTo>
                <a:lnTo>
                  <a:pt x="2034754" y="3955415"/>
                </a:lnTo>
                <a:lnTo>
                  <a:pt x="2035072" y="3949700"/>
                </a:lnTo>
                <a:lnTo>
                  <a:pt x="2035072" y="3944620"/>
                </a:lnTo>
                <a:lnTo>
                  <a:pt x="2035072" y="3938905"/>
                </a:lnTo>
                <a:lnTo>
                  <a:pt x="2034754" y="3933507"/>
                </a:lnTo>
                <a:lnTo>
                  <a:pt x="2033801" y="3927792"/>
                </a:lnTo>
                <a:lnTo>
                  <a:pt x="2032848" y="3922712"/>
                </a:lnTo>
                <a:lnTo>
                  <a:pt x="2031576" y="3916997"/>
                </a:lnTo>
                <a:lnTo>
                  <a:pt x="2030305" y="3911917"/>
                </a:lnTo>
                <a:lnTo>
                  <a:pt x="2028716" y="3906202"/>
                </a:lnTo>
                <a:lnTo>
                  <a:pt x="2026491" y="3901122"/>
                </a:lnTo>
                <a:lnTo>
                  <a:pt x="2024266" y="3896042"/>
                </a:lnTo>
                <a:lnTo>
                  <a:pt x="2022041" y="3890962"/>
                </a:lnTo>
                <a:lnTo>
                  <a:pt x="2018863" y="3886200"/>
                </a:lnTo>
                <a:lnTo>
                  <a:pt x="2016002" y="3881120"/>
                </a:lnTo>
                <a:lnTo>
                  <a:pt x="2012824" y="3876357"/>
                </a:lnTo>
                <a:lnTo>
                  <a:pt x="2009328" y="3871912"/>
                </a:lnTo>
                <a:lnTo>
                  <a:pt x="2005196" y="3867467"/>
                </a:lnTo>
                <a:lnTo>
                  <a:pt x="2001382" y="3863022"/>
                </a:lnTo>
                <a:lnTo>
                  <a:pt x="1996933" y="3858895"/>
                </a:lnTo>
                <a:lnTo>
                  <a:pt x="1992483" y="3855085"/>
                </a:lnTo>
                <a:lnTo>
                  <a:pt x="1988033" y="3851910"/>
                </a:lnTo>
                <a:lnTo>
                  <a:pt x="1983266" y="3848417"/>
                </a:lnTo>
                <a:lnTo>
                  <a:pt x="1978499" y="3845560"/>
                </a:lnTo>
                <a:lnTo>
                  <a:pt x="1973413" y="3842385"/>
                </a:lnTo>
                <a:lnTo>
                  <a:pt x="1968328" y="3839845"/>
                </a:lnTo>
                <a:lnTo>
                  <a:pt x="1962925" y="3837622"/>
                </a:lnTo>
                <a:lnTo>
                  <a:pt x="1957840" y="3835717"/>
                </a:lnTo>
                <a:lnTo>
                  <a:pt x="1952754" y="3834130"/>
                </a:lnTo>
                <a:lnTo>
                  <a:pt x="1947351" y="3832860"/>
                </a:lnTo>
                <a:lnTo>
                  <a:pt x="1941630" y="3831272"/>
                </a:lnTo>
                <a:lnTo>
                  <a:pt x="1936545" y="3830637"/>
                </a:lnTo>
                <a:lnTo>
                  <a:pt x="1930824" y="3829685"/>
                </a:lnTo>
                <a:lnTo>
                  <a:pt x="1925420" y="3829367"/>
                </a:lnTo>
                <a:lnTo>
                  <a:pt x="1919700" y="3829367"/>
                </a:lnTo>
                <a:lnTo>
                  <a:pt x="1914297" y="3829367"/>
                </a:lnTo>
                <a:lnTo>
                  <a:pt x="1908894" y="3829685"/>
                </a:lnTo>
                <a:lnTo>
                  <a:pt x="1903490" y="3830637"/>
                </a:lnTo>
                <a:lnTo>
                  <a:pt x="1897769" y="3831272"/>
                </a:lnTo>
                <a:lnTo>
                  <a:pt x="1892684" y="3832860"/>
                </a:lnTo>
                <a:lnTo>
                  <a:pt x="1886963" y="3834130"/>
                </a:lnTo>
                <a:lnTo>
                  <a:pt x="1881560" y="3835717"/>
                </a:lnTo>
                <a:lnTo>
                  <a:pt x="1876475" y="3837622"/>
                </a:lnTo>
                <a:lnTo>
                  <a:pt x="1871389" y="3839845"/>
                </a:lnTo>
                <a:lnTo>
                  <a:pt x="1866304" y="3842385"/>
                </a:lnTo>
                <a:lnTo>
                  <a:pt x="1861219" y="3845560"/>
                </a:lnTo>
                <a:lnTo>
                  <a:pt x="1856451" y="3848417"/>
                </a:lnTo>
                <a:lnTo>
                  <a:pt x="1852002" y="3851910"/>
                </a:lnTo>
                <a:lnTo>
                  <a:pt x="1846916" y="3855085"/>
                </a:lnTo>
                <a:lnTo>
                  <a:pt x="1842467" y="3858895"/>
                </a:lnTo>
                <a:lnTo>
                  <a:pt x="1838335" y="3863022"/>
                </a:lnTo>
                <a:lnTo>
                  <a:pt x="1271960" y="4428807"/>
                </a:lnTo>
                <a:lnTo>
                  <a:pt x="1267828" y="4432617"/>
                </a:lnTo>
                <a:lnTo>
                  <a:pt x="1263378" y="4436427"/>
                </a:lnTo>
                <a:lnTo>
                  <a:pt x="1258929" y="4440237"/>
                </a:lnTo>
                <a:lnTo>
                  <a:pt x="1254161" y="4443095"/>
                </a:lnTo>
                <a:lnTo>
                  <a:pt x="1249394" y="4446587"/>
                </a:lnTo>
                <a:lnTo>
                  <a:pt x="1244309" y="4449127"/>
                </a:lnTo>
                <a:lnTo>
                  <a:pt x="1239223" y="4451667"/>
                </a:lnTo>
                <a:lnTo>
                  <a:pt x="1234138" y="4453890"/>
                </a:lnTo>
                <a:lnTo>
                  <a:pt x="1228735" y="4455795"/>
                </a:lnTo>
                <a:lnTo>
                  <a:pt x="1223650" y="4457700"/>
                </a:lnTo>
                <a:lnTo>
                  <a:pt x="1218246" y="4458970"/>
                </a:lnTo>
                <a:lnTo>
                  <a:pt x="1212844" y="4460240"/>
                </a:lnTo>
                <a:lnTo>
                  <a:pt x="1207123" y="4461192"/>
                </a:lnTo>
                <a:lnTo>
                  <a:pt x="1202037" y="4461827"/>
                </a:lnTo>
                <a:lnTo>
                  <a:pt x="1196316" y="4462145"/>
                </a:lnTo>
                <a:lnTo>
                  <a:pt x="1190595" y="4462145"/>
                </a:lnTo>
                <a:lnTo>
                  <a:pt x="1185192" y="4462145"/>
                </a:lnTo>
                <a:lnTo>
                  <a:pt x="1179471" y="4461827"/>
                </a:lnTo>
                <a:lnTo>
                  <a:pt x="1174386" y="4461192"/>
                </a:lnTo>
                <a:lnTo>
                  <a:pt x="1168665" y="4460240"/>
                </a:lnTo>
                <a:lnTo>
                  <a:pt x="1163579" y="4458970"/>
                </a:lnTo>
                <a:lnTo>
                  <a:pt x="1157859" y="4457700"/>
                </a:lnTo>
                <a:lnTo>
                  <a:pt x="1152773" y="4455795"/>
                </a:lnTo>
                <a:lnTo>
                  <a:pt x="1147370" y="4453890"/>
                </a:lnTo>
                <a:lnTo>
                  <a:pt x="1142285" y="4451667"/>
                </a:lnTo>
                <a:lnTo>
                  <a:pt x="1136882" y="4449127"/>
                </a:lnTo>
                <a:lnTo>
                  <a:pt x="1132114" y="4446587"/>
                </a:lnTo>
                <a:lnTo>
                  <a:pt x="1127347" y="4443095"/>
                </a:lnTo>
                <a:lnTo>
                  <a:pt x="1122580" y="4440237"/>
                </a:lnTo>
                <a:lnTo>
                  <a:pt x="1117812" y="4436427"/>
                </a:lnTo>
                <a:lnTo>
                  <a:pt x="1113362" y="4432617"/>
                </a:lnTo>
                <a:lnTo>
                  <a:pt x="1109230" y="4428807"/>
                </a:lnTo>
                <a:lnTo>
                  <a:pt x="1105416" y="4424045"/>
                </a:lnTo>
                <a:lnTo>
                  <a:pt x="1101603" y="4419600"/>
                </a:lnTo>
                <a:lnTo>
                  <a:pt x="1097789" y="4415155"/>
                </a:lnTo>
                <a:lnTo>
                  <a:pt x="1094610" y="4410392"/>
                </a:lnTo>
                <a:lnTo>
                  <a:pt x="1091432" y="4405630"/>
                </a:lnTo>
                <a:lnTo>
                  <a:pt x="1088889" y="4400550"/>
                </a:lnTo>
                <a:lnTo>
                  <a:pt x="1086347" y="4395787"/>
                </a:lnTo>
                <a:lnTo>
                  <a:pt x="1084122" y="4390707"/>
                </a:lnTo>
                <a:lnTo>
                  <a:pt x="1082215" y="4385310"/>
                </a:lnTo>
                <a:lnTo>
                  <a:pt x="1080308" y="4379912"/>
                </a:lnTo>
                <a:lnTo>
                  <a:pt x="1078719" y="4374515"/>
                </a:lnTo>
                <a:lnTo>
                  <a:pt x="1077765" y="4369435"/>
                </a:lnTo>
                <a:lnTo>
                  <a:pt x="1076494" y="4363720"/>
                </a:lnTo>
                <a:lnTo>
                  <a:pt x="1076176" y="4358322"/>
                </a:lnTo>
                <a:lnTo>
                  <a:pt x="1075858" y="4352607"/>
                </a:lnTo>
                <a:lnTo>
                  <a:pt x="1075540" y="4347527"/>
                </a:lnTo>
                <a:lnTo>
                  <a:pt x="1075858" y="4341812"/>
                </a:lnTo>
                <a:lnTo>
                  <a:pt x="1076176" y="4336097"/>
                </a:lnTo>
                <a:lnTo>
                  <a:pt x="1076494" y="4330700"/>
                </a:lnTo>
                <a:lnTo>
                  <a:pt x="1077765" y="4325302"/>
                </a:lnTo>
                <a:lnTo>
                  <a:pt x="1078719" y="4319905"/>
                </a:lnTo>
                <a:lnTo>
                  <a:pt x="1080308" y="4314507"/>
                </a:lnTo>
                <a:lnTo>
                  <a:pt x="1082215" y="4309110"/>
                </a:lnTo>
                <a:lnTo>
                  <a:pt x="1084122" y="4303712"/>
                </a:lnTo>
                <a:lnTo>
                  <a:pt x="1086347" y="4298950"/>
                </a:lnTo>
                <a:lnTo>
                  <a:pt x="1088889" y="4293870"/>
                </a:lnTo>
                <a:lnTo>
                  <a:pt x="1091432" y="4288790"/>
                </a:lnTo>
                <a:lnTo>
                  <a:pt x="1094610" y="4284027"/>
                </a:lnTo>
                <a:lnTo>
                  <a:pt x="1097789" y="4279265"/>
                </a:lnTo>
                <a:lnTo>
                  <a:pt x="1101603" y="4274820"/>
                </a:lnTo>
                <a:lnTo>
                  <a:pt x="1105416" y="4270375"/>
                </a:lnTo>
                <a:lnTo>
                  <a:pt x="1109230" y="4265930"/>
                </a:lnTo>
                <a:lnTo>
                  <a:pt x="2363710" y="3013075"/>
                </a:lnTo>
                <a:lnTo>
                  <a:pt x="2367841" y="3008312"/>
                </a:lnTo>
                <a:lnTo>
                  <a:pt x="2371656" y="3003867"/>
                </a:lnTo>
                <a:lnTo>
                  <a:pt x="2375470" y="2999422"/>
                </a:lnTo>
                <a:lnTo>
                  <a:pt x="2378648" y="2994660"/>
                </a:lnTo>
                <a:lnTo>
                  <a:pt x="2381826" y="2989897"/>
                </a:lnTo>
                <a:lnTo>
                  <a:pt x="2384369" y="2985135"/>
                </a:lnTo>
                <a:lnTo>
                  <a:pt x="2386911" y="2979737"/>
                </a:lnTo>
                <a:lnTo>
                  <a:pt x="2389136" y="2974975"/>
                </a:lnTo>
                <a:lnTo>
                  <a:pt x="2391043" y="2969577"/>
                </a:lnTo>
                <a:lnTo>
                  <a:pt x="2392950" y="2964180"/>
                </a:lnTo>
                <a:lnTo>
                  <a:pt x="2394222" y="2958782"/>
                </a:lnTo>
                <a:lnTo>
                  <a:pt x="2395493" y="2953385"/>
                </a:lnTo>
                <a:lnTo>
                  <a:pt x="2396129" y="2947987"/>
                </a:lnTo>
                <a:lnTo>
                  <a:pt x="2397082" y="2942590"/>
                </a:lnTo>
                <a:lnTo>
                  <a:pt x="2397400" y="2936875"/>
                </a:lnTo>
                <a:lnTo>
                  <a:pt x="2397717" y="2931160"/>
                </a:lnTo>
                <a:lnTo>
                  <a:pt x="2397400" y="2926080"/>
                </a:lnTo>
                <a:lnTo>
                  <a:pt x="2397082" y="2920365"/>
                </a:lnTo>
                <a:lnTo>
                  <a:pt x="2396129" y="2914967"/>
                </a:lnTo>
                <a:lnTo>
                  <a:pt x="2395493" y="2909252"/>
                </a:lnTo>
                <a:lnTo>
                  <a:pt x="2394222" y="2904172"/>
                </a:lnTo>
                <a:lnTo>
                  <a:pt x="2392950" y="2898775"/>
                </a:lnTo>
                <a:lnTo>
                  <a:pt x="2391043" y="2893377"/>
                </a:lnTo>
                <a:lnTo>
                  <a:pt x="2389136" y="2887980"/>
                </a:lnTo>
                <a:lnTo>
                  <a:pt x="2386911" y="2882900"/>
                </a:lnTo>
                <a:lnTo>
                  <a:pt x="2384369" y="2878137"/>
                </a:lnTo>
                <a:lnTo>
                  <a:pt x="2381826" y="2873057"/>
                </a:lnTo>
                <a:lnTo>
                  <a:pt x="2378648" y="2868295"/>
                </a:lnTo>
                <a:lnTo>
                  <a:pt x="2375470" y="2863532"/>
                </a:lnTo>
                <a:lnTo>
                  <a:pt x="2371656" y="2859087"/>
                </a:lnTo>
                <a:lnTo>
                  <a:pt x="2367841" y="2854642"/>
                </a:lnTo>
                <a:lnTo>
                  <a:pt x="2363710" y="2850197"/>
                </a:lnTo>
                <a:lnTo>
                  <a:pt x="2359578" y="2846070"/>
                </a:lnTo>
                <a:lnTo>
                  <a:pt x="2355128" y="2842260"/>
                </a:lnTo>
                <a:lnTo>
                  <a:pt x="2350361" y="2838450"/>
                </a:lnTo>
                <a:lnTo>
                  <a:pt x="2345911" y="2835592"/>
                </a:lnTo>
                <a:lnTo>
                  <a:pt x="2341144" y="2832100"/>
                </a:lnTo>
                <a:lnTo>
                  <a:pt x="2336058" y="2829560"/>
                </a:lnTo>
                <a:lnTo>
                  <a:pt x="2330973" y="2827020"/>
                </a:lnTo>
                <a:lnTo>
                  <a:pt x="2325570" y="2824797"/>
                </a:lnTo>
                <a:lnTo>
                  <a:pt x="2320485" y="2822892"/>
                </a:lnTo>
                <a:lnTo>
                  <a:pt x="2315399" y="2820987"/>
                </a:lnTo>
                <a:lnTo>
                  <a:pt x="2309678" y="2820035"/>
                </a:lnTo>
                <a:lnTo>
                  <a:pt x="2304593" y="2818447"/>
                </a:lnTo>
                <a:lnTo>
                  <a:pt x="2298872" y="2817812"/>
                </a:lnTo>
                <a:lnTo>
                  <a:pt x="2293469" y="2816860"/>
                </a:lnTo>
                <a:lnTo>
                  <a:pt x="2288066" y="2816542"/>
                </a:lnTo>
                <a:lnTo>
                  <a:pt x="2282345" y="2816542"/>
                </a:lnTo>
                <a:lnTo>
                  <a:pt x="2276942" y="2816542"/>
                </a:lnTo>
                <a:lnTo>
                  <a:pt x="2271221" y="2816860"/>
                </a:lnTo>
                <a:lnTo>
                  <a:pt x="2266136" y="2817812"/>
                </a:lnTo>
                <a:lnTo>
                  <a:pt x="2260415" y="2818447"/>
                </a:lnTo>
                <a:lnTo>
                  <a:pt x="2254694" y="2820035"/>
                </a:lnTo>
                <a:lnTo>
                  <a:pt x="2249608" y="2820987"/>
                </a:lnTo>
                <a:lnTo>
                  <a:pt x="2244523" y="2822892"/>
                </a:lnTo>
                <a:lnTo>
                  <a:pt x="2239120" y="2824797"/>
                </a:lnTo>
                <a:lnTo>
                  <a:pt x="2234035" y="2827020"/>
                </a:lnTo>
                <a:lnTo>
                  <a:pt x="2228631" y="2829560"/>
                </a:lnTo>
                <a:lnTo>
                  <a:pt x="2223864" y="2832100"/>
                </a:lnTo>
                <a:lnTo>
                  <a:pt x="2219097" y="2835592"/>
                </a:lnTo>
                <a:lnTo>
                  <a:pt x="2214011" y="2838450"/>
                </a:lnTo>
                <a:lnTo>
                  <a:pt x="2209562" y="2842260"/>
                </a:lnTo>
                <a:lnTo>
                  <a:pt x="2205112" y="2846070"/>
                </a:lnTo>
                <a:lnTo>
                  <a:pt x="2200980" y="2850197"/>
                </a:lnTo>
                <a:lnTo>
                  <a:pt x="1039308" y="4010660"/>
                </a:lnTo>
                <a:lnTo>
                  <a:pt x="1034858" y="4014787"/>
                </a:lnTo>
                <a:lnTo>
                  <a:pt x="1030408" y="4018280"/>
                </a:lnTo>
                <a:lnTo>
                  <a:pt x="1025959" y="4022090"/>
                </a:lnTo>
                <a:lnTo>
                  <a:pt x="1020873" y="4025582"/>
                </a:lnTo>
                <a:lnTo>
                  <a:pt x="1016106" y="4028440"/>
                </a:lnTo>
                <a:lnTo>
                  <a:pt x="1011338" y="4030980"/>
                </a:lnTo>
                <a:lnTo>
                  <a:pt x="1005935" y="4033520"/>
                </a:lnTo>
                <a:lnTo>
                  <a:pt x="1001168" y="4035742"/>
                </a:lnTo>
                <a:lnTo>
                  <a:pt x="996083" y="4037647"/>
                </a:lnTo>
                <a:lnTo>
                  <a:pt x="990362" y="4039552"/>
                </a:lnTo>
                <a:lnTo>
                  <a:pt x="985276" y="4041140"/>
                </a:lnTo>
                <a:lnTo>
                  <a:pt x="979555" y="4042092"/>
                </a:lnTo>
                <a:lnTo>
                  <a:pt x="974470" y="4043045"/>
                </a:lnTo>
                <a:lnTo>
                  <a:pt x="968749" y="4043680"/>
                </a:lnTo>
                <a:lnTo>
                  <a:pt x="963028" y="4043997"/>
                </a:lnTo>
                <a:lnTo>
                  <a:pt x="957625" y="4043997"/>
                </a:lnTo>
                <a:lnTo>
                  <a:pt x="952222" y="4043997"/>
                </a:lnTo>
                <a:lnTo>
                  <a:pt x="946819" y="4043680"/>
                </a:lnTo>
                <a:lnTo>
                  <a:pt x="941098" y="4043045"/>
                </a:lnTo>
                <a:lnTo>
                  <a:pt x="935377" y="4042092"/>
                </a:lnTo>
                <a:lnTo>
                  <a:pt x="930291" y="4041140"/>
                </a:lnTo>
                <a:lnTo>
                  <a:pt x="925206" y="4039552"/>
                </a:lnTo>
                <a:lnTo>
                  <a:pt x="919485" y="4037647"/>
                </a:lnTo>
                <a:lnTo>
                  <a:pt x="914400" y="4035742"/>
                </a:lnTo>
                <a:lnTo>
                  <a:pt x="908997" y="4033520"/>
                </a:lnTo>
                <a:lnTo>
                  <a:pt x="904230" y="4030980"/>
                </a:lnTo>
                <a:lnTo>
                  <a:pt x="899462" y="4028440"/>
                </a:lnTo>
                <a:lnTo>
                  <a:pt x="894377" y="4025582"/>
                </a:lnTo>
                <a:lnTo>
                  <a:pt x="889609" y="4022090"/>
                </a:lnTo>
                <a:lnTo>
                  <a:pt x="885159" y="4018280"/>
                </a:lnTo>
                <a:lnTo>
                  <a:pt x="880710" y="4014787"/>
                </a:lnTo>
                <a:lnTo>
                  <a:pt x="876260" y="4010660"/>
                </a:lnTo>
                <a:lnTo>
                  <a:pt x="872128" y="4006215"/>
                </a:lnTo>
                <a:lnTo>
                  <a:pt x="868315" y="4002087"/>
                </a:lnTo>
                <a:lnTo>
                  <a:pt x="864501" y="3997007"/>
                </a:lnTo>
                <a:lnTo>
                  <a:pt x="861640" y="3992562"/>
                </a:lnTo>
                <a:lnTo>
                  <a:pt x="858144" y="3987800"/>
                </a:lnTo>
                <a:lnTo>
                  <a:pt x="855601" y="3982720"/>
                </a:lnTo>
                <a:lnTo>
                  <a:pt x="853059" y="3977640"/>
                </a:lnTo>
                <a:lnTo>
                  <a:pt x="850834" y="3972560"/>
                </a:lnTo>
                <a:lnTo>
                  <a:pt x="848927" y="3967162"/>
                </a:lnTo>
                <a:lnTo>
                  <a:pt x="847020" y="3962082"/>
                </a:lnTo>
                <a:lnTo>
                  <a:pt x="846066" y="3956367"/>
                </a:lnTo>
                <a:lnTo>
                  <a:pt x="844477" y="3951287"/>
                </a:lnTo>
                <a:lnTo>
                  <a:pt x="843842" y="3945572"/>
                </a:lnTo>
                <a:lnTo>
                  <a:pt x="842888" y="3940175"/>
                </a:lnTo>
                <a:lnTo>
                  <a:pt x="842570" y="3934777"/>
                </a:lnTo>
                <a:lnTo>
                  <a:pt x="842570" y="3929380"/>
                </a:lnTo>
                <a:lnTo>
                  <a:pt x="842570" y="3923665"/>
                </a:lnTo>
                <a:lnTo>
                  <a:pt x="842888" y="3918267"/>
                </a:lnTo>
                <a:lnTo>
                  <a:pt x="843842" y="3912552"/>
                </a:lnTo>
                <a:lnTo>
                  <a:pt x="844477" y="3907155"/>
                </a:lnTo>
                <a:lnTo>
                  <a:pt x="846066" y="3901757"/>
                </a:lnTo>
                <a:lnTo>
                  <a:pt x="847020" y="3896360"/>
                </a:lnTo>
                <a:lnTo>
                  <a:pt x="848927" y="3891280"/>
                </a:lnTo>
                <a:lnTo>
                  <a:pt x="850834" y="3886200"/>
                </a:lnTo>
                <a:lnTo>
                  <a:pt x="853059" y="3880802"/>
                </a:lnTo>
                <a:lnTo>
                  <a:pt x="855601" y="3875722"/>
                </a:lnTo>
                <a:lnTo>
                  <a:pt x="858144" y="3870642"/>
                </a:lnTo>
                <a:lnTo>
                  <a:pt x="861640" y="3865880"/>
                </a:lnTo>
                <a:lnTo>
                  <a:pt x="864501" y="3861117"/>
                </a:lnTo>
                <a:lnTo>
                  <a:pt x="868315" y="3856672"/>
                </a:lnTo>
                <a:lnTo>
                  <a:pt x="872128" y="3852227"/>
                </a:lnTo>
                <a:lnTo>
                  <a:pt x="876260" y="3847782"/>
                </a:lnTo>
                <a:lnTo>
                  <a:pt x="1469015" y="3255962"/>
                </a:lnTo>
                <a:lnTo>
                  <a:pt x="1473147" y="3251517"/>
                </a:lnTo>
                <a:lnTo>
                  <a:pt x="1476961" y="3247072"/>
                </a:lnTo>
                <a:lnTo>
                  <a:pt x="1480139" y="3242627"/>
                </a:lnTo>
                <a:lnTo>
                  <a:pt x="1483635" y="3237547"/>
                </a:lnTo>
                <a:lnTo>
                  <a:pt x="1486496" y="3232785"/>
                </a:lnTo>
                <a:lnTo>
                  <a:pt x="1489674" y="3228022"/>
                </a:lnTo>
                <a:lnTo>
                  <a:pt x="1491899" y="3223260"/>
                </a:lnTo>
                <a:lnTo>
                  <a:pt x="1494124" y="3217862"/>
                </a:lnTo>
                <a:lnTo>
                  <a:pt x="1496349" y="3212782"/>
                </a:lnTo>
                <a:lnTo>
                  <a:pt x="1497938" y="3207067"/>
                </a:lnTo>
                <a:lnTo>
                  <a:pt x="1499209" y="3201987"/>
                </a:lnTo>
                <a:lnTo>
                  <a:pt x="1500481" y="3196590"/>
                </a:lnTo>
                <a:lnTo>
                  <a:pt x="1501434" y="3191192"/>
                </a:lnTo>
                <a:lnTo>
                  <a:pt x="1502387" y="3185477"/>
                </a:lnTo>
                <a:lnTo>
                  <a:pt x="1502705" y="3179762"/>
                </a:lnTo>
                <a:lnTo>
                  <a:pt x="1502705" y="3174682"/>
                </a:lnTo>
                <a:lnTo>
                  <a:pt x="1502705" y="3168967"/>
                </a:lnTo>
                <a:lnTo>
                  <a:pt x="1502387" y="3163570"/>
                </a:lnTo>
                <a:lnTo>
                  <a:pt x="1501434" y="3157855"/>
                </a:lnTo>
                <a:lnTo>
                  <a:pt x="1500481" y="3152775"/>
                </a:lnTo>
                <a:lnTo>
                  <a:pt x="1499209" y="3147060"/>
                </a:lnTo>
                <a:lnTo>
                  <a:pt x="1497938" y="3141980"/>
                </a:lnTo>
                <a:lnTo>
                  <a:pt x="1496349" y="3136265"/>
                </a:lnTo>
                <a:lnTo>
                  <a:pt x="1494124" y="3131185"/>
                </a:lnTo>
                <a:lnTo>
                  <a:pt x="1491899" y="3126105"/>
                </a:lnTo>
                <a:lnTo>
                  <a:pt x="1489674" y="3121025"/>
                </a:lnTo>
                <a:lnTo>
                  <a:pt x="1486496" y="3116262"/>
                </a:lnTo>
                <a:lnTo>
                  <a:pt x="1483635" y="3111182"/>
                </a:lnTo>
                <a:lnTo>
                  <a:pt x="1480139" y="3106420"/>
                </a:lnTo>
                <a:lnTo>
                  <a:pt x="1476961" y="3101975"/>
                </a:lnTo>
                <a:lnTo>
                  <a:pt x="1473147" y="3097530"/>
                </a:lnTo>
                <a:lnTo>
                  <a:pt x="1469015" y="3093085"/>
                </a:lnTo>
                <a:lnTo>
                  <a:pt x="1465201" y="3089592"/>
                </a:lnTo>
                <a:lnTo>
                  <a:pt x="1461070" y="3086417"/>
                </a:lnTo>
                <a:lnTo>
                  <a:pt x="1453441" y="3080067"/>
                </a:lnTo>
                <a:lnTo>
                  <a:pt x="1444860" y="3074670"/>
                </a:lnTo>
                <a:lnTo>
                  <a:pt x="1436279" y="3070225"/>
                </a:lnTo>
                <a:lnTo>
                  <a:pt x="1427379" y="3066732"/>
                </a:lnTo>
                <a:lnTo>
                  <a:pt x="1417844" y="3063557"/>
                </a:lnTo>
                <a:lnTo>
                  <a:pt x="1408627" y="3061335"/>
                </a:lnTo>
                <a:lnTo>
                  <a:pt x="1398774" y="3060382"/>
                </a:lnTo>
                <a:lnTo>
                  <a:pt x="1389558" y="3059430"/>
                </a:lnTo>
                <a:lnTo>
                  <a:pt x="1380023" y="3059747"/>
                </a:lnTo>
                <a:lnTo>
                  <a:pt x="1370170" y="3060700"/>
                </a:lnTo>
                <a:lnTo>
                  <a:pt x="1360953" y="3062605"/>
                </a:lnTo>
                <a:lnTo>
                  <a:pt x="1351418" y="3065145"/>
                </a:lnTo>
                <a:lnTo>
                  <a:pt x="1342518" y="3068955"/>
                </a:lnTo>
                <a:lnTo>
                  <a:pt x="1333619" y="3073082"/>
                </a:lnTo>
                <a:lnTo>
                  <a:pt x="1325038" y="3077845"/>
                </a:lnTo>
                <a:lnTo>
                  <a:pt x="0" y="4411838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6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xmlns="" id="{8567AC05-2073-4043-AE06-137E7D2D5B58}"/>
              </a:ext>
            </a:extLst>
          </p:cNvPr>
          <p:cNvSpPr>
            <a:spLocks/>
          </p:cNvSpPr>
          <p:nvPr userDrawn="1"/>
        </p:nvSpPr>
        <p:spPr bwMode="auto">
          <a:xfrm>
            <a:off x="7866319" y="1"/>
            <a:ext cx="893105" cy="72707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xmlns="" id="{BCF15FDB-FCD3-401D-8A01-B320AA8816E1}"/>
              </a:ext>
            </a:extLst>
          </p:cNvPr>
          <p:cNvSpPr>
            <a:spLocks/>
          </p:cNvSpPr>
          <p:nvPr userDrawn="1"/>
        </p:nvSpPr>
        <p:spPr bwMode="auto">
          <a:xfrm>
            <a:off x="932834" y="6108700"/>
            <a:ext cx="916943" cy="749300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xmlns="" id="{8961792B-500F-4FBC-A9B8-D5B7E6C0EE09}"/>
              </a:ext>
            </a:extLst>
          </p:cNvPr>
          <p:cNvSpPr>
            <a:spLocks/>
          </p:cNvSpPr>
          <p:nvPr userDrawn="1"/>
        </p:nvSpPr>
        <p:spPr bwMode="auto">
          <a:xfrm>
            <a:off x="0" y="6402388"/>
            <a:ext cx="618182" cy="455613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xmlns="" id="{96D2D2A0-AB64-47E7-9400-016836EEC22B}"/>
              </a:ext>
            </a:extLst>
          </p:cNvPr>
          <p:cNvSpPr>
            <a:spLocks/>
          </p:cNvSpPr>
          <p:nvPr userDrawn="1"/>
        </p:nvSpPr>
        <p:spPr bwMode="auto">
          <a:xfrm>
            <a:off x="0" y="2381551"/>
            <a:ext cx="1101285" cy="1266825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8000">
                <a:srgbClr val="DBDBDB"/>
              </a:gs>
              <a:gs pos="100000">
                <a:srgbClr val="999999"/>
              </a:gs>
            </a:gsLst>
            <a:lin ang="13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xmlns="" id="{F0FCEC5E-49DC-4EEB-ABC9-743298CBB5E6}"/>
              </a:ext>
            </a:extLst>
          </p:cNvPr>
          <p:cNvSpPr>
            <a:spLocks/>
          </p:cNvSpPr>
          <p:nvPr userDrawn="1"/>
        </p:nvSpPr>
        <p:spPr bwMode="auto">
          <a:xfrm>
            <a:off x="8656129" y="3781847"/>
            <a:ext cx="487871" cy="650875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8000">
                <a:srgbClr val="DBDBDB"/>
              </a:gs>
              <a:gs pos="100000">
                <a:srgbClr val="999999"/>
              </a:gs>
            </a:gsLst>
            <a:lin ang="13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orma libre 38">
            <a:extLst>
              <a:ext uri="{FF2B5EF4-FFF2-40B4-BE49-F238E27FC236}">
                <a16:creationId xmlns:a16="http://schemas.microsoft.com/office/drawing/2014/main" xmlns="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160954" y="3273467"/>
            <a:ext cx="983046" cy="1159255"/>
          </a:xfrm>
          <a:custGeom>
            <a:avLst/>
            <a:gdLst>
              <a:gd name="connsiteX0" fmla="*/ 0 w 983046"/>
              <a:gd name="connsiteY0" fmla="*/ 0 h 1159255"/>
              <a:gd name="connsiteX1" fmla="*/ 0 w 983046"/>
              <a:gd name="connsiteY1" fmla="*/ 353350 h 1159255"/>
              <a:gd name="connsiteX2" fmla="*/ 769649 w 983046"/>
              <a:gd name="connsiteY2" fmla="*/ 1122446 h 1159255"/>
              <a:gd name="connsiteX3" fmla="*/ 774378 w 983046"/>
              <a:gd name="connsiteY3" fmla="*/ 1126888 h 1159255"/>
              <a:gd name="connsiteX4" fmla="*/ 779107 w 983046"/>
              <a:gd name="connsiteY4" fmla="*/ 1131014 h 1159255"/>
              <a:gd name="connsiteX5" fmla="*/ 784132 w 983046"/>
              <a:gd name="connsiteY5" fmla="*/ 1135139 h 1159255"/>
              <a:gd name="connsiteX6" fmla="*/ 789156 w 983046"/>
              <a:gd name="connsiteY6" fmla="*/ 1138629 h 1159255"/>
              <a:gd name="connsiteX7" fmla="*/ 794477 w 983046"/>
              <a:gd name="connsiteY7" fmla="*/ 1141802 h 1159255"/>
              <a:gd name="connsiteX8" fmla="*/ 799797 w 983046"/>
              <a:gd name="connsiteY8" fmla="*/ 1144658 h 1159255"/>
              <a:gd name="connsiteX9" fmla="*/ 805117 w 983046"/>
              <a:gd name="connsiteY9" fmla="*/ 1147514 h 1159255"/>
              <a:gd name="connsiteX10" fmla="*/ 811028 w 983046"/>
              <a:gd name="connsiteY10" fmla="*/ 1150053 h 1159255"/>
              <a:gd name="connsiteX11" fmla="*/ 816644 w 983046"/>
              <a:gd name="connsiteY11" fmla="*/ 1152274 h 1159255"/>
              <a:gd name="connsiteX12" fmla="*/ 822555 w 983046"/>
              <a:gd name="connsiteY12" fmla="*/ 1154178 h 1159255"/>
              <a:gd name="connsiteX13" fmla="*/ 828171 w 983046"/>
              <a:gd name="connsiteY13" fmla="*/ 1155447 h 1159255"/>
              <a:gd name="connsiteX14" fmla="*/ 834082 w 983046"/>
              <a:gd name="connsiteY14" fmla="*/ 1157034 h 1159255"/>
              <a:gd name="connsiteX15" fmla="*/ 839993 w 983046"/>
              <a:gd name="connsiteY15" fmla="*/ 1157986 h 1159255"/>
              <a:gd name="connsiteX16" fmla="*/ 845905 w 983046"/>
              <a:gd name="connsiteY16" fmla="*/ 1158303 h 1159255"/>
              <a:gd name="connsiteX17" fmla="*/ 851816 w 983046"/>
              <a:gd name="connsiteY17" fmla="*/ 1159255 h 1159255"/>
              <a:gd name="connsiteX18" fmla="*/ 858023 w 983046"/>
              <a:gd name="connsiteY18" fmla="*/ 1159255 h 1159255"/>
              <a:gd name="connsiteX19" fmla="*/ 863934 w 983046"/>
              <a:gd name="connsiteY19" fmla="*/ 1159255 h 1159255"/>
              <a:gd name="connsiteX20" fmla="*/ 869845 w 983046"/>
              <a:gd name="connsiteY20" fmla="*/ 1158303 h 1159255"/>
              <a:gd name="connsiteX21" fmla="*/ 876052 w 983046"/>
              <a:gd name="connsiteY21" fmla="*/ 1157986 h 1159255"/>
              <a:gd name="connsiteX22" fmla="*/ 881668 w 983046"/>
              <a:gd name="connsiteY22" fmla="*/ 1157034 h 1159255"/>
              <a:gd name="connsiteX23" fmla="*/ 887875 w 983046"/>
              <a:gd name="connsiteY23" fmla="*/ 1155447 h 1159255"/>
              <a:gd name="connsiteX24" fmla="*/ 893490 w 983046"/>
              <a:gd name="connsiteY24" fmla="*/ 1154178 h 1159255"/>
              <a:gd name="connsiteX25" fmla="*/ 899402 w 983046"/>
              <a:gd name="connsiteY25" fmla="*/ 1152274 h 1159255"/>
              <a:gd name="connsiteX26" fmla="*/ 905017 w 983046"/>
              <a:gd name="connsiteY26" fmla="*/ 1150053 h 1159255"/>
              <a:gd name="connsiteX27" fmla="*/ 910633 w 983046"/>
              <a:gd name="connsiteY27" fmla="*/ 1147514 h 1159255"/>
              <a:gd name="connsiteX28" fmla="*/ 916249 w 983046"/>
              <a:gd name="connsiteY28" fmla="*/ 1144658 h 1159255"/>
              <a:gd name="connsiteX29" fmla="*/ 921569 w 983046"/>
              <a:gd name="connsiteY29" fmla="*/ 1141802 h 1159255"/>
              <a:gd name="connsiteX30" fmla="*/ 926593 w 983046"/>
              <a:gd name="connsiteY30" fmla="*/ 1138629 h 1159255"/>
              <a:gd name="connsiteX31" fmla="*/ 931914 w 983046"/>
              <a:gd name="connsiteY31" fmla="*/ 1135139 h 1159255"/>
              <a:gd name="connsiteX32" fmla="*/ 936643 w 983046"/>
              <a:gd name="connsiteY32" fmla="*/ 1131014 h 1159255"/>
              <a:gd name="connsiteX33" fmla="*/ 941667 w 983046"/>
              <a:gd name="connsiteY33" fmla="*/ 1126888 h 1159255"/>
              <a:gd name="connsiteX34" fmla="*/ 946396 w 983046"/>
              <a:gd name="connsiteY34" fmla="*/ 1122446 h 1159255"/>
              <a:gd name="connsiteX35" fmla="*/ 950830 w 983046"/>
              <a:gd name="connsiteY35" fmla="*/ 1118003 h 1159255"/>
              <a:gd name="connsiteX36" fmla="*/ 954968 w 983046"/>
              <a:gd name="connsiteY36" fmla="*/ 1113244 h 1159255"/>
              <a:gd name="connsiteX37" fmla="*/ 958514 w 983046"/>
              <a:gd name="connsiteY37" fmla="*/ 1108166 h 1159255"/>
              <a:gd name="connsiteX38" fmla="*/ 962357 w 983046"/>
              <a:gd name="connsiteY38" fmla="*/ 1103089 h 1159255"/>
              <a:gd name="connsiteX39" fmla="*/ 965903 w 983046"/>
              <a:gd name="connsiteY39" fmla="*/ 1097695 h 1159255"/>
              <a:gd name="connsiteX40" fmla="*/ 968564 w 983046"/>
              <a:gd name="connsiteY40" fmla="*/ 1092300 h 1159255"/>
              <a:gd name="connsiteX41" fmla="*/ 971519 w 983046"/>
              <a:gd name="connsiteY41" fmla="*/ 1086906 h 1159255"/>
              <a:gd name="connsiteX42" fmla="*/ 973588 w 983046"/>
              <a:gd name="connsiteY42" fmla="*/ 1081194 h 1159255"/>
              <a:gd name="connsiteX43" fmla="*/ 975953 w 983046"/>
              <a:gd name="connsiteY43" fmla="*/ 1075482 h 1159255"/>
              <a:gd name="connsiteX44" fmla="*/ 977726 w 983046"/>
              <a:gd name="connsiteY44" fmla="*/ 1069771 h 1159255"/>
              <a:gd name="connsiteX45" fmla="*/ 979499 w 983046"/>
              <a:gd name="connsiteY45" fmla="*/ 1064059 h 1159255"/>
              <a:gd name="connsiteX46" fmla="*/ 980682 w 983046"/>
              <a:gd name="connsiteY46" fmla="*/ 1058347 h 1159255"/>
              <a:gd name="connsiteX47" fmla="*/ 981568 w 983046"/>
              <a:gd name="connsiteY47" fmla="*/ 1052001 h 1159255"/>
              <a:gd name="connsiteX48" fmla="*/ 982455 w 983046"/>
              <a:gd name="connsiteY48" fmla="*/ 1045972 h 1159255"/>
              <a:gd name="connsiteX49" fmla="*/ 982751 w 983046"/>
              <a:gd name="connsiteY49" fmla="*/ 1040260 h 1159255"/>
              <a:gd name="connsiteX50" fmla="*/ 983046 w 983046"/>
              <a:gd name="connsiteY50" fmla="*/ 1034231 h 1159255"/>
              <a:gd name="connsiteX51" fmla="*/ 982751 w 983046"/>
              <a:gd name="connsiteY51" fmla="*/ 1028202 h 1159255"/>
              <a:gd name="connsiteX52" fmla="*/ 982455 w 983046"/>
              <a:gd name="connsiteY52" fmla="*/ 1022490 h 1159255"/>
              <a:gd name="connsiteX53" fmla="*/ 981568 w 983046"/>
              <a:gd name="connsiteY53" fmla="*/ 1016143 h 1159255"/>
              <a:gd name="connsiteX54" fmla="*/ 980682 w 983046"/>
              <a:gd name="connsiteY54" fmla="*/ 1010432 h 1159255"/>
              <a:gd name="connsiteX55" fmla="*/ 979499 w 983046"/>
              <a:gd name="connsiteY55" fmla="*/ 1004403 h 1159255"/>
              <a:gd name="connsiteX56" fmla="*/ 977726 w 983046"/>
              <a:gd name="connsiteY56" fmla="*/ 998691 h 1159255"/>
              <a:gd name="connsiteX57" fmla="*/ 975953 w 983046"/>
              <a:gd name="connsiteY57" fmla="*/ 992979 h 1159255"/>
              <a:gd name="connsiteX58" fmla="*/ 973588 w 983046"/>
              <a:gd name="connsiteY58" fmla="*/ 987267 h 1159255"/>
              <a:gd name="connsiteX59" fmla="*/ 971519 w 983046"/>
              <a:gd name="connsiteY59" fmla="*/ 981555 h 1159255"/>
              <a:gd name="connsiteX60" fmla="*/ 968564 w 983046"/>
              <a:gd name="connsiteY60" fmla="*/ 976161 h 1159255"/>
              <a:gd name="connsiteX61" fmla="*/ 965903 w 983046"/>
              <a:gd name="connsiteY61" fmla="*/ 970767 h 1159255"/>
              <a:gd name="connsiteX62" fmla="*/ 962357 w 983046"/>
              <a:gd name="connsiteY62" fmla="*/ 965689 h 1159255"/>
              <a:gd name="connsiteX63" fmla="*/ 958514 w 983046"/>
              <a:gd name="connsiteY63" fmla="*/ 960295 h 1159255"/>
              <a:gd name="connsiteX64" fmla="*/ 954968 w 983046"/>
              <a:gd name="connsiteY64" fmla="*/ 955218 h 1159255"/>
              <a:gd name="connsiteX65" fmla="*/ 950830 w 983046"/>
              <a:gd name="connsiteY65" fmla="*/ 950458 h 1159255"/>
              <a:gd name="connsiteX66" fmla="*/ 946396 w 983046"/>
              <a:gd name="connsiteY66" fmla="*/ 946015 h 1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3046" h="1159255">
                <a:moveTo>
                  <a:pt x="0" y="0"/>
                </a:moveTo>
                <a:lnTo>
                  <a:pt x="0" y="353350"/>
                </a:lnTo>
                <a:lnTo>
                  <a:pt x="769649" y="1122446"/>
                </a:lnTo>
                <a:lnTo>
                  <a:pt x="774378" y="1126888"/>
                </a:lnTo>
                <a:lnTo>
                  <a:pt x="779107" y="1131014"/>
                </a:lnTo>
                <a:lnTo>
                  <a:pt x="784132" y="1135139"/>
                </a:lnTo>
                <a:lnTo>
                  <a:pt x="789156" y="1138629"/>
                </a:lnTo>
                <a:lnTo>
                  <a:pt x="794477" y="1141802"/>
                </a:lnTo>
                <a:lnTo>
                  <a:pt x="799797" y="1144658"/>
                </a:lnTo>
                <a:lnTo>
                  <a:pt x="805117" y="1147514"/>
                </a:lnTo>
                <a:lnTo>
                  <a:pt x="811028" y="1150053"/>
                </a:lnTo>
                <a:lnTo>
                  <a:pt x="816644" y="1152274"/>
                </a:lnTo>
                <a:lnTo>
                  <a:pt x="822555" y="1154178"/>
                </a:lnTo>
                <a:lnTo>
                  <a:pt x="828171" y="1155447"/>
                </a:lnTo>
                <a:lnTo>
                  <a:pt x="834082" y="1157034"/>
                </a:lnTo>
                <a:lnTo>
                  <a:pt x="839993" y="1157986"/>
                </a:lnTo>
                <a:lnTo>
                  <a:pt x="845905" y="1158303"/>
                </a:lnTo>
                <a:lnTo>
                  <a:pt x="851816" y="1159255"/>
                </a:lnTo>
                <a:lnTo>
                  <a:pt x="858023" y="1159255"/>
                </a:lnTo>
                <a:lnTo>
                  <a:pt x="863934" y="1159255"/>
                </a:lnTo>
                <a:lnTo>
                  <a:pt x="869845" y="1158303"/>
                </a:lnTo>
                <a:lnTo>
                  <a:pt x="876052" y="1157986"/>
                </a:lnTo>
                <a:lnTo>
                  <a:pt x="881668" y="1157034"/>
                </a:lnTo>
                <a:lnTo>
                  <a:pt x="887875" y="1155447"/>
                </a:lnTo>
                <a:lnTo>
                  <a:pt x="893490" y="1154178"/>
                </a:lnTo>
                <a:lnTo>
                  <a:pt x="899402" y="1152274"/>
                </a:lnTo>
                <a:lnTo>
                  <a:pt x="905017" y="1150053"/>
                </a:lnTo>
                <a:lnTo>
                  <a:pt x="910633" y="1147514"/>
                </a:lnTo>
                <a:lnTo>
                  <a:pt x="916249" y="1144658"/>
                </a:lnTo>
                <a:lnTo>
                  <a:pt x="921569" y="1141802"/>
                </a:lnTo>
                <a:lnTo>
                  <a:pt x="926593" y="1138629"/>
                </a:lnTo>
                <a:lnTo>
                  <a:pt x="931914" y="1135139"/>
                </a:lnTo>
                <a:lnTo>
                  <a:pt x="936643" y="1131014"/>
                </a:lnTo>
                <a:lnTo>
                  <a:pt x="941667" y="1126888"/>
                </a:lnTo>
                <a:lnTo>
                  <a:pt x="946396" y="1122446"/>
                </a:lnTo>
                <a:lnTo>
                  <a:pt x="950830" y="1118003"/>
                </a:lnTo>
                <a:lnTo>
                  <a:pt x="954968" y="1113244"/>
                </a:lnTo>
                <a:lnTo>
                  <a:pt x="958514" y="1108166"/>
                </a:lnTo>
                <a:lnTo>
                  <a:pt x="962357" y="1103089"/>
                </a:lnTo>
                <a:lnTo>
                  <a:pt x="965903" y="1097695"/>
                </a:lnTo>
                <a:lnTo>
                  <a:pt x="968564" y="1092300"/>
                </a:lnTo>
                <a:lnTo>
                  <a:pt x="971519" y="1086906"/>
                </a:lnTo>
                <a:lnTo>
                  <a:pt x="973588" y="1081194"/>
                </a:lnTo>
                <a:lnTo>
                  <a:pt x="975953" y="1075482"/>
                </a:lnTo>
                <a:lnTo>
                  <a:pt x="977726" y="1069771"/>
                </a:lnTo>
                <a:lnTo>
                  <a:pt x="979499" y="1064059"/>
                </a:lnTo>
                <a:lnTo>
                  <a:pt x="980682" y="1058347"/>
                </a:lnTo>
                <a:lnTo>
                  <a:pt x="981568" y="1052001"/>
                </a:lnTo>
                <a:lnTo>
                  <a:pt x="982455" y="1045972"/>
                </a:lnTo>
                <a:lnTo>
                  <a:pt x="982751" y="1040260"/>
                </a:lnTo>
                <a:lnTo>
                  <a:pt x="983046" y="1034231"/>
                </a:lnTo>
                <a:lnTo>
                  <a:pt x="982751" y="1028202"/>
                </a:lnTo>
                <a:lnTo>
                  <a:pt x="982455" y="1022490"/>
                </a:lnTo>
                <a:lnTo>
                  <a:pt x="981568" y="1016143"/>
                </a:lnTo>
                <a:lnTo>
                  <a:pt x="980682" y="1010432"/>
                </a:lnTo>
                <a:lnTo>
                  <a:pt x="979499" y="1004403"/>
                </a:lnTo>
                <a:lnTo>
                  <a:pt x="977726" y="998691"/>
                </a:lnTo>
                <a:lnTo>
                  <a:pt x="975953" y="992979"/>
                </a:lnTo>
                <a:lnTo>
                  <a:pt x="973588" y="987267"/>
                </a:lnTo>
                <a:lnTo>
                  <a:pt x="971519" y="981555"/>
                </a:lnTo>
                <a:lnTo>
                  <a:pt x="968564" y="976161"/>
                </a:lnTo>
                <a:lnTo>
                  <a:pt x="965903" y="970767"/>
                </a:lnTo>
                <a:lnTo>
                  <a:pt x="962357" y="965689"/>
                </a:lnTo>
                <a:lnTo>
                  <a:pt x="958514" y="960295"/>
                </a:lnTo>
                <a:lnTo>
                  <a:pt x="954968" y="955218"/>
                </a:lnTo>
                <a:lnTo>
                  <a:pt x="950830" y="950458"/>
                </a:lnTo>
                <a:lnTo>
                  <a:pt x="946396" y="946015"/>
                </a:lnTo>
                <a:close/>
              </a:path>
            </a:pathLst>
          </a:custGeom>
          <a:gradFill>
            <a:gsLst>
              <a:gs pos="0">
                <a:srgbClr val="3F4551"/>
              </a:gs>
              <a:gs pos="60000">
                <a:srgbClr val="282828"/>
              </a:gs>
              <a:gs pos="76000">
                <a:srgbClr val="1F1F1F"/>
              </a:gs>
              <a:gs pos="100000">
                <a:srgbClr val="151515"/>
              </a:gs>
            </a:gsLst>
            <a:lin ang="10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242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n 4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4466341" y="19116"/>
            <a:ext cx="4677659" cy="4043328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pic>
        <p:nvPicPr>
          <p:cNvPr id="40" name="Imagen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3325" y="2802554"/>
            <a:ext cx="2899807" cy="4055446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4BBB5E71-AB95-4AAE-8D0C-2B8D78EC465D}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9147326" cy="6857999"/>
          </a:xfrm>
          <a:custGeom>
            <a:avLst/>
            <a:gdLst>
              <a:gd name="connsiteX0" fmla="*/ 0 w 9147326"/>
              <a:gd name="connsiteY0" fmla="*/ 0 h 6857999"/>
              <a:gd name="connsiteX1" fmla="*/ 9147326 w 9147326"/>
              <a:gd name="connsiteY1" fmla="*/ 0 h 6857999"/>
              <a:gd name="connsiteX2" fmla="*/ 9147326 w 9147326"/>
              <a:gd name="connsiteY2" fmla="*/ 126534 h 6857999"/>
              <a:gd name="connsiteX3" fmla="*/ 7728380 w 9147326"/>
              <a:gd name="connsiteY3" fmla="*/ 1544002 h 6857999"/>
              <a:gd name="connsiteX4" fmla="*/ 7724248 w 9147326"/>
              <a:gd name="connsiteY4" fmla="*/ 1548130 h 6857999"/>
              <a:gd name="connsiteX5" fmla="*/ 7720434 w 9147326"/>
              <a:gd name="connsiteY5" fmla="*/ 1552575 h 6857999"/>
              <a:gd name="connsiteX6" fmla="*/ 7717256 w 9147326"/>
              <a:gd name="connsiteY6" fmla="*/ 1557337 h 6857999"/>
              <a:gd name="connsiteX7" fmla="*/ 7713759 w 9147326"/>
              <a:gd name="connsiteY7" fmla="*/ 1561782 h 6857999"/>
              <a:gd name="connsiteX8" fmla="*/ 7710899 w 9147326"/>
              <a:gd name="connsiteY8" fmla="*/ 1566545 h 6857999"/>
              <a:gd name="connsiteX9" fmla="*/ 7707721 w 9147326"/>
              <a:gd name="connsiteY9" fmla="*/ 1571942 h 6857999"/>
              <a:gd name="connsiteX10" fmla="*/ 7705496 w 9147326"/>
              <a:gd name="connsiteY10" fmla="*/ 1576705 h 6857999"/>
              <a:gd name="connsiteX11" fmla="*/ 7702953 w 9147326"/>
              <a:gd name="connsiteY11" fmla="*/ 1581785 h 6857999"/>
              <a:gd name="connsiteX12" fmla="*/ 7701046 w 9147326"/>
              <a:gd name="connsiteY12" fmla="*/ 1587182 h 6857999"/>
              <a:gd name="connsiteX13" fmla="*/ 7699457 w 9147326"/>
              <a:gd name="connsiteY13" fmla="*/ 1592262 h 6857999"/>
              <a:gd name="connsiteX14" fmla="*/ 7698186 w 9147326"/>
              <a:gd name="connsiteY14" fmla="*/ 1597977 h 6857999"/>
              <a:gd name="connsiteX15" fmla="*/ 7696914 w 9147326"/>
              <a:gd name="connsiteY15" fmla="*/ 1603057 h 6857999"/>
              <a:gd name="connsiteX16" fmla="*/ 7695961 w 9147326"/>
              <a:gd name="connsiteY16" fmla="*/ 1608772 h 6857999"/>
              <a:gd name="connsiteX17" fmla="*/ 7695007 w 9147326"/>
              <a:gd name="connsiteY17" fmla="*/ 1614487 h 6857999"/>
              <a:gd name="connsiteX18" fmla="*/ 7694690 w 9147326"/>
              <a:gd name="connsiteY18" fmla="*/ 1619567 h 6857999"/>
              <a:gd name="connsiteX19" fmla="*/ 7694690 w 9147326"/>
              <a:gd name="connsiteY19" fmla="*/ 1625282 h 6857999"/>
              <a:gd name="connsiteX20" fmla="*/ 7694690 w 9147326"/>
              <a:gd name="connsiteY20" fmla="*/ 1630680 h 6857999"/>
              <a:gd name="connsiteX21" fmla="*/ 7695007 w 9147326"/>
              <a:gd name="connsiteY21" fmla="*/ 1636395 h 6857999"/>
              <a:gd name="connsiteX22" fmla="*/ 7695961 w 9147326"/>
              <a:gd name="connsiteY22" fmla="*/ 1641792 h 6857999"/>
              <a:gd name="connsiteX23" fmla="*/ 7696914 w 9147326"/>
              <a:gd name="connsiteY23" fmla="*/ 1647190 h 6857999"/>
              <a:gd name="connsiteX24" fmla="*/ 7698186 w 9147326"/>
              <a:gd name="connsiteY24" fmla="*/ 1652587 h 6857999"/>
              <a:gd name="connsiteX25" fmla="*/ 7699457 w 9147326"/>
              <a:gd name="connsiteY25" fmla="*/ 1657985 h 6857999"/>
              <a:gd name="connsiteX26" fmla="*/ 7701046 w 9147326"/>
              <a:gd name="connsiteY26" fmla="*/ 1663065 h 6857999"/>
              <a:gd name="connsiteX27" fmla="*/ 7702953 w 9147326"/>
              <a:gd name="connsiteY27" fmla="*/ 1668462 h 6857999"/>
              <a:gd name="connsiteX28" fmla="*/ 7705178 w 9147326"/>
              <a:gd name="connsiteY28" fmla="*/ 1673542 h 6857999"/>
              <a:gd name="connsiteX29" fmla="*/ 7707721 w 9147326"/>
              <a:gd name="connsiteY29" fmla="*/ 1678940 h 6857999"/>
              <a:gd name="connsiteX30" fmla="*/ 7710899 w 9147326"/>
              <a:gd name="connsiteY30" fmla="*/ 1683702 h 6857999"/>
              <a:gd name="connsiteX31" fmla="*/ 7713759 w 9147326"/>
              <a:gd name="connsiteY31" fmla="*/ 1688465 h 6857999"/>
              <a:gd name="connsiteX32" fmla="*/ 7717256 w 9147326"/>
              <a:gd name="connsiteY32" fmla="*/ 1693227 h 6857999"/>
              <a:gd name="connsiteX33" fmla="*/ 7720434 w 9147326"/>
              <a:gd name="connsiteY33" fmla="*/ 1697672 h 6857999"/>
              <a:gd name="connsiteX34" fmla="*/ 7724248 w 9147326"/>
              <a:gd name="connsiteY34" fmla="*/ 1702435 h 6857999"/>
              <a:gd name="connsiteX35" fmla="*/ 7728380 w 9147326"/>
              <a:gd name="connsiteY35" fmla="*/ 1706245 h 6857999"/>
              <a:gd name="connsiteX36" fmla="*/ 7732829 w 9147326"/>
              <a:gd name="connsiteY36" fmla="*/ 1710372 h 6857999"/>
              <a:gd name="connsiteX37" fmla="*/ 7737279 w 9147326"/>
              <a:gd name="connsiteY37" fmla="*/ 1714500 h 6857999"/>
              <a:gd name="connsiteX38" fmla="*/ 7741729 w 9147326"/>
              <a:gd name="connsiteY38" fmla="*/ 1717992 h 6857999"/>
              <a:gd name="connsiteX39" fmla="*/ 7746496 w 9147326"/>
              <a:gd name="connsiteY39" fmla="*/ 1721167 h 6857999"/>
              <a:gd name="connsiteX40" fmla="*/ 7751581 w 9147326"/>
              <a:gd name="connsiteY40" fmla="*/ 1724342 h 6857999"/>
              <a:gd name="connsiteX41" fmla="*/ 7756349 w 9147326"/>
              <a:gd name="connsiteY41" fmla="*/ 1727200 h 6857999"/>
              <a:gd name="connsiteX42" fmla="*/ 7761434 w 9147326"/>
              <a:gd name="connsiteY42" fmla="*/ 1729422 h 6857999"/>
              <a:gd name="connsiteX43" fmla="*/ 7766202 w 9147326"/>
              <a:gd name="connsiteY43" fmla="*/ 1731645 h 6857999"/>
              <a:gd name="connsiteX44" fmla="*/ 7771605 w 9147326"/>
              <a:gd name="connsiteY44" fmla="*/ 1733867 h 6857999"/>
              <a:gd name="connsiteX45" fmla="*/ 7777326 w 9147326"/>
              <a:gd name="connsiteY45" fmla="*/ 1735455 h 6857999"/>
              <a:gd name="connsiteX46" fmla="*/ 7782411 w 9147326"/>
              <a:gd name="connsiteY46" fmla="*/ 1737042 h 6857999"/>
              <a:gd name="connsiteX47" fmla="*/ 7788132 w 9147326"/>
              <a:gd name="connsiteY47" fmla="*/ 1737995 h 6857999"/>
              <a:gd name="connsiteX48" fmla="*/ 7793217 w 9147326"/>
              <a:gd name="connsiteY48" fmla="*/ 1739265 h 6857999"/>
              <a:gd name="connsiteX49" fmla="*/ 7798938 w 9147326"/>
              <a:gd name="connsiteY49" fmla="*/ 1739900 h 6857999"/>
              <a:gd name="connsiteX50" fmla="*/ 7804341 w 9147326"/>
              <a:gd name="connsiteY50" fmla="*/ 1740217 h 6857999"/>
              <a:gd name="connsiteX51" fmla="*/ 7810062 w 9147326"/>
              <a:gd name="connsiteY51" fmla="*/ 1740217 h 6857999"/>
              <a:gd name="connsiteX52" fmla="*/ 7815148 w 9147326"/>
              <a:gd name="connsiteY52" fmla="*/ 1740217 h 6857999"/>
              <a:gd name="connsiteX53" fmla="*/ 7820868 w 9147326"/>
              <a:gd name="connsiteY53" fmla="*/ 1739900 h 6857999"/>
              <a:gd name="connsiteX54" fmla="*/ 7826272 w 9147326"/>
              <a:gd name="connsiteY54" fmla="*/ 1739265 h 6857999"/>
              <a:gd name="connsiteX55" fmla="*/ 7831993 w 9147326"/>
              <a:gd name="connsiteY55" fmla="*/ 1737995 h 6857999"/>
              <a:gd name="connsiteX56" fmla="*/ 7837396 w 9147326"/>
              <a:gd name="connsiteY56" fmla="*/ 1737042 h 6857999"/>
              <a:gd name="connsiteX57" fmla="*/ 7842799 w 9147326"/>
              <a:gd name="connsiteY57" fmla="*/ 1735455 h 6857999"/>
              <a:gd name="connsiteX58" fmla="*/ 7848202 w 9147326"/>
              <a:gd name="connsiteY58" fmla="*/ 1733867 h 6857999"/>
              <a:gd name="connsiteX59" fmla="*/ 7853287 w 9147326"/>
              <a:gd name="connsiteY59" fmla="*/ 1731645 h 6857999"/>
              <a:gd name="connsiteX60" fmla="*/ 7858373 w 9147326"/>
              <a:gd name="connsiteY60" fmla="*/ 1729422 h 6857999"/>
              <a:gd name="connsiteX61" fmla="*/ 7863458 w 9147326"/>
              <a:gd name="connsiteY61" fmla="*/ 1727200 h 6857999"/>
              <a:gd name="connsiteX62" fmla="*/ 7868225 w 9147326"/>
              <a:gd name="connsiteY62" fmla="*/ 1724342 h 6857999"/>
              <a:gd name="connsiteX63" fmla="*/ 7872993 w 9147326"/>
              <a:gd name="connsiteY63" fmla="*/ 1721167 h 6857999"/>
              <a:gd name="connsiteX64" fmla="*/ 7877760 w 9147326"/>
              <a:gd name="connsiteY64" fmla="*/ 1717992 h 6857999"/>
              <a:gd name="connsiteX65" fmla="*/ 7882528 w 9147326"/>
              <a:gd name="connsiteY65" fmla="*/ 1714500 h 6857999"/>
              <a:gd name="connsiteX66" fmla="*/ 7886977 w 9147326"/>
              <a:gd name="connsiteY66" fmla="*/ 1710372 h 6857999"/>
              <a:gd name="connsiteX67" fmla="*/ 7891427 w 9147326"/>
              <a:gd name="connsiteY67" fmla="*/ 1706245 h 6857999"/>
              <a:gd name="connsiteX68" fmla="*/ 7996947 w 9147326"/>
              <a:gd name="connsiteY68" fmla="*/ 1601152 h 6857999"/>
              <a:gd name="connsiteX69" fmla="*/ 8001079 w 9147326"/>
              <a:gd name="connsiteY69" fmla="*/ 1597342 h 6857999"/>
              <a:gd name="connsiteX70" fmla="*/ 8005528 w 9147326"/>
              <a:gd name="connsiteY70" fmla="*/ 1593215 h 6857999"/>
              <a:gd name="connsiteX71" fmla="*/ 8010296 w 9147326"/>
              <a:gd name="connsiteY71" fmla="*/ 1589722 h 6857999"/>
              <a:gd name="connsiteX72" fmla="*/ 8014745 w 9147326"/>
              <a:gd name="connsiteY72" fmla="*/ 1586547 h 6857999"/>
              <a:gd name="connsiteX73" fmla="*/ 8019831 w 9147326"/>
              <a:gd name="connsiteY73" fmla="*/ 1583372 h 6857999"/>
              <a:gd name="connsiteX74" fmla="*/ 8024916 w 9147326"/>
              <a:gd name="connsiteY74" fmla="*/ 1580515 h 6857999"/>
              <a:gd name="connsiteX75" fmla="*/ 8029683 w 9147326"/>
              <a:gd name="connsiteY75" fmla="*/ 1578292 h 6857999"/>
              <a:gd name="connsiteX76" fmla="*/ 8035087 w 9147326"/>
              <a:gd name="connsiteY76" fmla="*/ 1576070 h 6857999"/>
              <a:gd name="connsiteX77" fmla="*/ 8040172 w 9147326"/>
              <a:gd name="connsiteY77" fmla="*/ 1573847 h 6857999"/>
              <a:gd name="connsiteX78" fmla="*/ 8045575 w 9147326"/>
              <a:gd name="connsiteY78" fmla="*/ 1572260 h 6857999"/>
              <a:gd name="connsiteX79" fmla="*/ 8050978 w 9147326"/>
              <a:gd name="connsiteY79" fmla="*/ 1570672 h 6857999"/>
              <a:gd name="connsiteX80" fmla="*/ 8056381 w 9147326"/>
              <a:gd name="connsiteY80" fmla="*/ 1569720 h 6857999"/>
              <a:gd name="connsiteX81" fmla="*/ 8061784 w 9147326"/>
              <a:gd name="connsiteY81" fmla="*/ 1568450 h 6857999"/>
              <a:gd name="connsiteX82" fmla="*/ 8067505 w 9147326"/>
              <a:gd name="connsiteY82" fmla="*/ 1568132 h 6857999"/>
              <a:gd name="connsiteX83" fmla="*/ 8072591 w 9147326"/>
              <a:gd name="connsiteY83" fmla="*/ 1567497 h 6857999"/>
              <a:gd name="connsiteX84" fmla="*/ 8078312 w 9147326"/>
              <a:gd name="connsiteY84" fmla="*/ 1567497 h 6857999"/>
              <a:gd name="connsiteX85" fmla="*/ 8083715 w 9147326"/>
              <a:gd name="connsiteY85" fmla="*/ 1567497 h 6857999"/>
              <a:gd name="connsiteX86" fmla="*/ 8089436 w 9147326"/>
              <a:gd name="connsiteY86" fmla="*/ 1568132 h 6857999"/>
              <a:gd name="connsiteX87" fmla="*/ 8095157 w 9147326"/>
              <a:gd name="connsiteY87" fmla="*/ 1568450 h 6857999"/>
              <a:gd name="connsiteX88" fmla="*/ 8100242 w 9147326"/>
              <a:gd name="connsiteY88" fmla="*/ 1569720 h 6857999"/>
              <a:gd name="connsiteX89" fmla="*/ 8105963 w 9147326"/>
              <a:gd name="connsiteY89" fmla="*/ 1570672 h 6857999"/>
              <a:gd name="connsiteX90" fmla="*/ 8111048 w 9147326"/>
              <a:gd name="connsiteY90" fmla="*/ 1572260 h 6857999"/>
              <a:gd name="connsiteX91" fmla="*/ 8116451 w 9147326"/>
              <a:gd name="connsiteY91" fmla="*/ 1573847 h 6857999"/>
              <a:gd name="connsiteX92" fmla="*/ 8121537 w 9147326"/>
              <a:gd name="connsiteY92" fmla="*/ 1576070 h 6857999"/>
              <a:gd name="connsiteX93" fmla="*/ 8126622 w 9147326"/>
              <a:gd name="connsiteY93" fmla="*/ 1578292 h 6857999"/>
              <a:gd name="connsiteX94" fmla="*/ 8132025 w 9147326"/>
              <a:gd name="connsiteY94" fmla="*/ 1580515 h 6857999"/>
              <a:gd name="connsiteX95" fmla="*/ 8136793 w 9147326"/>
              <a:gd name="connsiteY95" fmla="*/ 1583372 h 6857999"/>
              <a:gd name="connsiteX96" fmla="*/ 8141560 w 9147326"/>
              <a:gd name="connsiteY96" fmla="*/ 1586547 h 6857999"/>
              <a:gd name="connsiteX97" fmla="*/ 8146645 w 9147326"/>
              <a:gd name="connsiteY97" fmla="*/ 1589722 h 6857999"/>
              <a:gd name="connsiteX98" fmla="*/ 8151095 w 9147326"/>
              <a:gd name="connsiteY98" fmla="*/ 1593215 h 6857999"/>
              <a:gd name="connsiteX99" fmla="*/ 8155545 w 9147326"/>
              <a:gd name="connsiteY99" fmla="*/ 1597342 h 6857999"/>
              <a:gd name="connsiteX100" fmla="*/ 8159676 w 9147326"/>
              <a:gd name="connsiteY100" fmla="*/ 1601152 h 6857999"/>
              <a:gd name="connsiteX101" fmla="*/ 8163808 w 9147326"/>
              <a:gd name="connsiteY101" fmla="*/ 1605280 h 6857999"/>
              <a:gd name="connsiteX102" fmla="*/ 8167940 w 9147326"/>
              <a:gd name="connsiteY102" fmla="*/ 1609725 h 6857999"/>
              <a:gd name="connsiteX103" fmla="*/ 8171118 w 9147326"/>
              <a:gd name="connsiteY103" fmla="*/ 1614487 h 6857999"/>
              <a:gd name="connsiteX104" fmla="*/ 8174614 w 9147326"/>
              <a:gd name="connsiteY104" fmla="*/ 1619250 h 6857999"/>
              <a:gd name="connsiteX105" fmla="*/ 8177475 w 9147326"/>
              <a:gd name="connsiteY105" fmla="*/ 1624012 h 6857999"/>
              <a:gd name="connsiteX106" fmla="*/ 8180653 w 9147326"/>
              <a:gd name="connsiteY106" fmla="*/ 1628775 h 6857999"/>
              <a:gd name="connsiteX107" fmla="*/ 8182878 w 9147326"/>
              <a:gd name="connsiteY107" fmla="*/ 1634172 h 6857999"/>
              <a:gd name="connsiteX108" fmla="*/ 8185103 w 9147326"/>
              <a:gd name="connsiteY108" fmla="*/ 1639252 h 6857999"/>
              <a:gd name="connsiteX109" fmla="*/ 8187328 w 9147326"/>
              <a:gd name="connsiteY109" fmla="*/ 1644650 h 6857999"/>
              <a:gd name="connsiteX110" fmla="*/ 8188599 w 9147326"/>
              <a:gd name="connsiteY110" fmla="*/ 1649730 h 6857999"/>
              <a:gd name="connsiteX111" fmla="*/ 8190188 w 9147326"/>
              <a:gd name="connsiteY111" fmla="*/ 1654810 h 6857999"/>
              <a:gd name="connsiteX112" fmla="*/ 8191459 w 9147326"/>
              <a:gd name="connsiteY112" fmla="*/ 1660525 h 6857999"/>
              <a:gd name="connsiteX113" fmla="*/ 8192413 w 9147326"/>
              <a:gd name="connsiteY113" fmla="*/ 1666240 h 6857999"/>
              <a:gd name="connsiteX114" fmla="*/ 8192731 w 9147326"/>
              <a:gd name="connsiteY114" fmla="*/ 1671320 h 6857999"/>
              <a:gd name="connsiteX115" fmla="*/ 8193684 w 9147326"/>
              <a:gd name="connsiteY115" fmla="*/ 1677035 h 6857999"/>
              <a:gd name="connsiteX116" fmla="*/ 8193684 w 9147326"/>
              <a:gd name="connsiteY116" fmla="*/ 1682432 h 6857999"/>
              <a:gd name="connsiteX117" fmla="*/ 8193684 w 9147326"/>
              <a:gd name="connsiteY117" fmla="*/ 1688147 h 6857999"/>
              <a:gd name="connsiteX118" fmla="*/ 8192731 w 9147326"/>
              <a:gd name="connsiteY118" fmla="*/ 1693227 h 6857999"/>
              <a:gd name="connsiteX119" fmla="*/ 8192413 w 9147326"/>
              <a:gd name="connsiteY119" fmla="*/ 1698942 h 6857999"/>
              <a:gd name="connsiteX120" fmla="*/ 8191459 w 9147326"/>
              <a:gd name="connsiteY120" fmla="*/ 1704657 h 6857999"/>
              <a:gd name="connsiteX121" fmla="*/ 8190188 w 9147326"/>
              <a:gd name="connsiteY121" fmla="*/ 1709737 h 6857999"/>
              <a:gd name="connsiteX122" fmla="*/ 8188599 w 9147326"/>
              <a:gd name="connsiteY122" fmla="*/ 1715452 h 6857999"/>
              <a:gd name="connsiteX123" fmla="*/ 8187328 w 9147326"/>
              <a:gd name="connsiteY123" fmla="*/ 1720532 h 6857999"/>
              <a:gd name="connsiteX124" fmla="*/ 8185103 w 9147326"/>
              <a:gd name="connsiteY124" fmla="*/ 1725930 h 6857999"/>
              <a:gd name="connsiteX125" fmla="*/ 8182878 w 9147326"/>
              <a:gd name="connsiteY125" fmla="*/ 1731010 h 6857999"/>
              <a:gd name="connsiteX126" fmla="*/ 8180653 w 9147326"/>
              <a:gd name="connsiteY126" fmla="*/ 1735772 h 6857999"/>
              <a:gd name="connsiteX127" fmla="*/ 8177475 w 9147326"/>
              <a:gd name="connsiteY127" fmla="*/ 1741170 h 6857999"/>
              <a:gd name="connsiteX128" fmla="*/ 8174614 w 9147326"/>
              <a:gd name="connsiteY128" fmla="*/ 1745932 h 6857999"/>
              <a:gd name="connsiteX129" fmla="*/ 8171118 w 9147326"/>
              <a:gd name="connsiteY129" fmla="*/ 1750377 h 6857999"/>
              <a:gd name="connsiteX130" fmla="*/ 8167940 w 9147326"/>
              <a:gd name="connsiteY130" fmla="*/ 1755140 h 6857999"/>
              <a:gd name="connsiteX131" fmla="*/ 8163808 w 9147326"/>
              <a:gd name="connsiteY131" fmla="*/ 1759585 h 6857999"/>
              <a:gd name="connsiteX132" fmla="*/ 8159676 w 9147326"/>
              <a:gd name="connsiteY132" fmla="*/ 1763712 h 6857999"/>
              <a:gd name="connsiteX133" fmla="*/ 7490960 w 9147326"/>
              <a:gd name="connsiteY133" fmla="*/ 2432050 h 6857999"/>
              <a:gd name="connsiteX134" fmla="*/ 7486828 w 9147326"/>
              <a:gd name="connsiteY134" fmla="*/ 2436495 h 6857999"/>
              <a:gd name="connsiteX135" fmla="*/ 7482696 w 9147326"/>
              <a:gd name="connsiteY135" fmla="*/ 2440940 h 6857999"/>
              <a:gd name="connsiteX136" fmla="*/ 7479518 w 9147326"/>
              <a:gd name="connsiteY136" fmla="*/ 2445385 h 6857999"/>
              <a:gd name="connsiteX137" fmla="*/ 7476022 w 9147326"/>
              <a:gd name="connsiteY137" fmla="*/ 2450148 h 6857999"/>
              <a:gd name="connsiteX138" fmla="*/ 7473161 w 9147326"/>
              <a:gd name="connsiteY138" fmla="*/ 2454910 h 6857999"/>
              <a:gd name="connsiteX139" fmla="*/ 7469983 w 9147326"/>
              <a:gd name="connsiteY139" fmla="*/ 2459990 h 6857999"/>
              <a:gd name="connsiteX140" fmla="*/ 7467758 w 9147326"/>
              <a:gd name="connsiteY140" fmla="*/ 2464752 h 6857999"/>
              <a:gd name="connsiteX141" fmla="*/ 7465533 w 9147326"/>
              <a:gd name="connsiteY141" fmla="*/ 2469833 h 6857999"/>
              <a:gd name="connsiteX142" fmla="*/ 7463309 w 9147326"/>
              <a:gd name="connsiteY142" fmla="*/ 2475230 h 6857999"/>
              <a:gd name="connsiteX143" fmla="*/ 7462037 w 9147326"/>
              <a:gd name="connsiteY143" fmla="*/ 2480628 h 6857999"/>
              <a:gd name="connsiteX144" fmla="*/ 7460448 w 9147326"/>
              <a:gd name="connsiteY144" fmla="*/ 2486025 h 6857999"/>
              <a:gd name="connsiteX145" fmla="*/ 7459177 w 9147326"/>
              <a:gd name="connsiteY145" fmla="*/ 2491105 h 6857999"/>
              <a:gd name="connsiteX146" fmla="*/ 7458223 w 9147326"/>
              <a:gd name="connsiteY146" fmla="*/ 2496820 h 6857999"/>
              <a:gd name="connsiteX147" fmla="*/ 7457270 w 9147326"/>
              <a:gd name="connsiteY147" fmla="*/ 2502535 h 6857999"/>
              <a:gd name="connsiteX148" fmla="*/ 7456952 w 9147326"/>
              <a:gd name="connsiteY148" fmla="*/ 2507932 h 6857999"/>
              <a:gd name="connsiteX149" fmla="*/ 7456952 w 9147326"/>
              <a:gd name="connsiteY149" fmla="*/ 2513330 h 6857999"/>
              <a:gd name="connsiteX150" fmla="*/ 7456952 w 9147326"/>
              <a:gd name="connsiteY150" fmla="*/ 2518727 h 6857999"/>
              <a:gd name="connsiteX151" fmla="*/ 7457270 w 9147326"/>
              <a:gd name="connsiteY151" fmla="*/ 2524442 h 6857999"/>
              <a:gd name="connsiteX152" fmla="*/ 7458223 w 9147326"/>
              <a:gd name="connsiteY152" fmla="*/ 2529840 h 6857999"/>
              <a:gd name="connsiteX153" fmla="*/ 7459177 w 9147326"/>
              <a:gd name="connsiteY153" fmla="*/ 2535237 h 6857999"/>
              <a:gd name="connsiteX154" fmla="*/ 7460448 w 9147326"/>
              <a:gd name="connsiteY154" fmla="*/ 2540635 h 6857999"/>
              <a:gd name="connsiteX155" fmla="*/ 7462037 w 9147326"/>
              <a:gd name="connsiteY155" fmla="*/ 2546032 h 6857999"/>
              <a:gd name="connsiteX156" fmla="*/ 7463309 w 9147326"/>
              <a:gd name="connsiteY156" fmla="*/ 2551430 h 6857999"/>
              <a:gd name="connsiteX157" fmla="*/ 7465533 w 9147326"/>
              <a:gd name="connsiteY157" fmla="*/ 2556827 h 6857999"/>
              <a:gd name="connsiteX158" fmla="*/ 7467758 w 9147326"/>
              <a:gd name="connsiteY158" fmla="*/ 2561590 h 6857999"/>
              <a:gd name="connsiteX159" fmla="*/ 7469983 w 9147326"/>
              <a:gd name="connsiteY159" fmla="*/ 2566987 h 6857999"/>
              <a:gd name="connsiteX160" fmla="*/ 7473161 w 9147326"/>
              <a:gd name="connsiteY160" fmla="*/ 2571750 h 6857999"/>
              <a:gd name="connsiteX161" fmla="*/ 7476022 w 9147326"/>
              <a:gd name="connsiteY161" fmla="*/ 2576512 h 6857999"/>
              <a:gd name="connsiteX162" fmla="*/ 7479518 w 9147326"/>
              <a:gd name="connsiteY162" fmla="*/ 2581275 h 6857999"/>
              <a:gd name="connsiteX163" fmla="*/ 7482696 w 9147326"/>
              <a:gd name="connsiteY163" fmla="*/ 2585720 h 6857999"/>
              <a:gd name="connsiteX164" fmla="*/ 7486828 w 9147326"/>
              <a:gd name="connsiteY164" fmla="*/ 2590482 h 6857999"/>
              <a:gd name="connsiteX165" fmla="*/ 7490960 w 9147326"/>
              <a:gd name="connsiteY165" fmla="*/ 2594927 h 6857999"/>
              <a:gd name="connsiteX166" fmla="*/ 7495092 w 9147326"/>
              <a:gd name="connsiteY166" fmla="*/ 2599055 h 6857999"/>
              <a:gd name="connsiteX167" fmla="*/ 7499541 w 9147326"/>
              <a:gd name="connsiteY167" fmla="*/ 2602547 h 6857999"/>
              <a:gd name="connsiteX168" fmla="*/ 7503991 w 9147326"/>
              <a:gd name="connsiteY168" fmla="*/ 2606040 h 6857999"/>
              <a:gd name="connsiteX169" fmla="*/ 7508758 w 9147326"/>
              <a:gd name="connsiteY169" fmla="*/ 2609215 h 6857999"/>
              <a:gd name="connsiteX170" fmla="*/ 7513844 w 9147326"/>
              <a:gd name="connsiteY170" fmla="*/ 2612390 h 6857999"/>
              <a:gd name="connsiteX171" fmla="*/ 7518611 w 9147326"/>
              <a:gd name="connsiteY171" fmla="*/ 2615247 h 6857999"/>
              <a:gd name="connsiteX172" fmla="*/ 7523696 w 9147326"/>
              <a:gd name="connsiteY172" fmla="*/ 2617787 h 6857999"/>
              <a:gd name="connsiteX173" fmla="*/ 7529100 w 9147326"/>
              <a:gd name="connsiteY173" fmla="*/ 2620010 h 6857999"/>
              <a:gd name="connsiteX174" fmla="*/ 7534185 w 9147326"/>
              <a:gd name="connsiteY174" fmla="*/ 2621915 h 6857999"/>
              <a:gd name="connsiteX175" fmla="*/ 7539588 w 9147326"/>
              <a:gd name="connsiteY175" fmla="*/ 2623502 h 6857999"/>
              <a:gd name="connsiteX176" fmla="*/ 7544673 w 9147326"/>
              <a:gd name="connsiteY176" fmla="*/ 2625090 h 6857999"/>
              <a:gd name="connsiteX177" fmla="*/ 7550394 w 9147326"/>
              <a:gd name="connsiteY177" fmla="*/ 2626360 h 6857999"/>
              <a:gd name="connsiteX178" fmla="*/ 7555797 w 9147326"/>
              <a:gd name="connsiteY178" fmla="*/ 2627312 h 6857999"/>
              <a:gd name="connsiteX179" fmla="*/ 7561201 w 9147326"/>
              <a:gd name="connsiteY179" fmla="*/ 2627947 h 6857999"/>
              <a:gd name="connsiteX180" fmla="*/ 7566604 w 9147326"/>
              <a:gd name="connsiteY180" fmla="*/ 2628265 h 6857999"/>
              <a:gd name="connsiteX181" fmla="*/ 7572325 w 9147326"/>
              <a:gd name="connsiteY181" fmla="*/ 2628265 h 6857999"/>
              <a:gd name="connsiteX182" fmla="*/ 7578046 w 9147326"/>
              <a:gd name="connsiteY182" fmla="*/ 2628265 h 6857999"/>
              <a:gd name="connsiteX183" fmla="*/ 7583131 w 9147326"/>
              <a:gd name="connsiteY183" fmla="*/ 2627947 h 6857999"/>
              <a:gd name="connsiteX184" fmla="*/ 7588852 w 9147326"/>
              <a:gd name="connsiteY184" fmla="*/ 2627312 h 6857999"/>
              <a:gd name="connsiteX185" fmla="*/ 7594255 w 9147326"/>
              <a:gd name="connsiteY185" fmla="*/ 2626360 h 6857999"/>
              <a:gd name="connsiteX186" fmla="*/ 7599658 w 9147326"/>
              <a:gd name="connsiteY186" fmla="*/ 2625090 h 6857999"/>
              <a:gd name="connsiteX187" fmla="*/ 7605061 w 9147326"/>
              <a:gd name="connsiteY187" fmla="*/ 2623502 h 6857999"/>
              <a:gd name="connsiteX188" fmla="*/ 7610464 w 9147326"/>
              <a:gd name="connsiteY188" fmla="*/ 2621915 h 6857999"/>
              <a:gd name="connsiteX189" fmla="*/ 7615550 w 9147326"/>
              <a:gd name="connsiteY189" fmla="*/ 2620010 h 6857999"/>
              <a:gd name="connsiteX190" fmla="*/ 7620953 w 9147326"/>
              <a:gd name="connsiteY190" fmla="*/ 2617787 h 6857999"/>
              <a:gd name="connsiteX191" fmla="*/ 7625720 w 9147326"/>
              <a:gd name="connsiteY191" fmla="*/ 2615247 h 6857999"/>
              <a:gd name="connsiteX192" fmla="*/ 7630806 w 9147326"/>
              <a:gd name="connsiteY192" fmla="*/ 2612390 h 6857999"/>
              <a:gd name="connsiteX193" fmla="*/ 7635891 w 9147326"/>
              <a:gd name="connsiteY193" fmla="*/ 2609215 h 6857999"/>
              <a:gd name="connsiteX194" fmla="*/ 7640340 w 9147326"/>
              <a:gd name="connsiteY194" fmla="*/ 2606040 h 6857999"/>
              <a:gd name="connsiteX195" fmla="*/ 7645108 w 9147326"/>
              <a:gd name="connsiteY195" fmla="*/ 2602547 h 6857999"/>
              <a:gd name="connsiteX196" fmla="*/ 7649558 w 9147326"/>
              <a:gd name="connsiteY196" fmla="*/ 2599055 h 6857999"/>
              <a:gd name="connsiteX197" fmla="*/ 7653689 w 9147326"/>
              <a:gd name="connsiteY197" fmla="*/ 2594927 h 6857999"/>
              <a:gd name="connsiteX198" fmla="*/ 7742046 w 9147326"/>
              <a:gd name="connsiteY198" fmla="*/ 2506345 h 6857999"/>
              <a:gd name="connsiteX199" fmla="*/ 7841210 w 9147326"/>
              <a:gd name="connsiteY199" fmla="*/ 2407285 h 6857999"/>
              <a:gd name="connsiteX200" fmla="*/ 7845977 w 9147326"/>
              <a:gd name="connsiteY200" fmla="*/ 2403157 h 6857999"/>
              <a:gd name="connsiteX201" fmla="*/ 7850427 w 9147326"/>
              <a:gd name="connsiteY201" fmla="*/ 2399665 h 6857999"/>
              <a:gd name="connsiteX202" fmla="*/ 7854876 w 9147326"/>
              <a:gd name="connsiteY202" fmla="*/ 2395855 h 6857999"/>
              <a:gd name="connsiteX203" fmla="*/ 7859326 w 9147326"/>
              <a:gd name="connsiteY203" fmla="*/ 2392362 h 6857999"/>
              <a:gd name="connsiteX204" fmla="*/ 7864093 w 9147326"/>
              <a:gd name="connsiteY204" fmla="*/ 2389505 h 6857999"/>
              <a:gd name="connsiteX205" fmla="*/ 7869179 w 9147326"/>
              <a:gd name="connsiteY205" fmla="*/ 2386965 h 6857999"/>
              <a:gd name="connsiteX206" fmla="*/ 7874264 w 9147326"/>
              <a:gd name="connsiteY206" fmla="*/ 2384107 h 6857999"/>
              <a:gd name="connsiteX207" fmla="*/ 7879349 w 9147326"/>
              <a:gd name="connsiteY207" fmla="*/ 2381885 h 6857999"/>
              <a:gd name="connsiteX208" fmla="*/ 7884753 w 9147326"/>
              <a:gd name="connsiteY208" fmla="*/ 2380298 h 6857999"/>
              <a:gd name="connsiteX209" fmla="*/ 7889838 w 9147326"/>
              <a:gd name="connsiteY209" fmla="*/ 2378393 h 6857999"/>
              <a:gd name="connsiteX210" fmla="*/ 7895559 w 9147326"/>
              <a:gd name="connsiteY210" fmla="*/ 2376805 h 6857999"/>
              <a:gd name="connsiteX211" fmla="*/ 7900644 w 9147326"/>
              <a:gd name="connsiteY211" fmla="*/ 2375535 h 6857999"/>
              <a:gd name="connsiteX212" fmla="*/ 7906365 w 9147326"/>
              <a:gd name="connsiteY212" fmla="*/ 2374900 h 6857999"/>
              <a:gd name="connsiteX213" fmla="*/ 7911768 w 9147326"/>
              <a:gd name="connsiteY213" fmla="*/ 2374265 h 6857999"/>
              <a:gd name="connsiteX214" fmla="*/ 7917489 w 9147326"/>
              <a:gd name="connsiteY214" fmla="*/ 2373947 h 6857999"/>
              <a:gd name="connsiteX215" fmla="*/ 7922574 w 9147326"/>
              <a:gd name="connsiteY215" fmla="*/ 2373312 h 6857999"/>
              <a:gd name="connsiteX216" fmla="*/ 7928295 w 9147326"/>
              <a:gd name="connsiteY216" fmla="*/ 2373947 h 6857999"/>
              <a:gd name="connsiteX217" fmla="*/ 7934016 w 9147326"/>
              <a:gd name="connsiteY217" fmla="*/ 2374265 h 6857999"/>
              <a:gd name="connsiteX218" fmla="*/ 7939419 w 9147326"/>
              <a:gd name="connsiteY218" fmla="*/ 2374900 h 6857999"/>
              <a:gd name="connsiteX219" fmla="*/ 7944823 w 9147326"/>
              <a:gd name="connsiteY219" fmla="*/ 2375535 h 6857999"/>
              <a:gd name="connsiteX220" fmla="*/ 7950226 w 9147326"/>
              <a:gd name="connsiteY220" fmla="*/ 2376805 h 6857999"/>
              <a:gd name="connsiteX221" fmla="*/ 7955629 w 9147326"/>
              <a:gd name="connsiteY221" fmla="*/ 2378393 h 6857999"/>
              <a:gd name="connsiteX222" fmla="*/ 7960714 w 9147326"/>
              <a:gd name="connsiteY222" fmla="*/ 2380298 h 6857999"/>
              <a:gd name="connsiteX223" fmla="*/ 7966435 w 9147326"/>
              <a:gd name="connsiteY223" fmla="*/ 2381885 h 6857999"/>
              <a:gd name="connsiteX224" fmla="*/ 7971203 w 9147326"/>
              <a:gd name="connsiteY224" fmla="*/ 2384107 h 6857999"/>
              <a:gd name="connsiteX225" fmla="*/ 7976288 w 9147326"/>
              <a:gd name="connsiteY225" fmla="*/ 2386965 h 6857999"/>
              <a:gd name="connsiteX226" fmla="*/ 7981373 w 9147326"/>
              <a:gd name="connsiteY226" fmla="*/ 2389505 h 6857999"/>
              <a:gd name="connsiteX227" fmla="*/ 7986141 w 9147326"/>
              <a:gd name="connsiteY227" fmla="*/ 2392362 h 6857999"/>
              <a:gd name="connsiteX228" fmla="*/ 7990908 w 9147326"/>
              <a:gd name="connsiteY228" fmla="*/ 2395855 h 6857999"/>
              <a:gd name="connsiteX229" fmla="*/ 7995358 w 9147326"/>
              <a:gd name="connsiteY229" fmla="*/ 2399665 h 6857999"/>
              <a:gd name="connsiteX230" fmla="*/ 7999807 w 9147326"/>
              <a:gd name="connsiteY230" fmla="*/ 2403157 h 6857999"/>
              <a:gd name="connsiteX231" fmla="*/ 8004257 w 9147326"/>
              <a:gd name="connsiteY231" fmla="*/ 2407285 h 6857999"/>
              <a:gd name="connsiteX232" fmla="*/ 8010614 w 9147326"/>
              <a:gd name="connsiteY232" fmla="*/ 2414587 h 6857999"/>
              <a:gd name="connsiteX233" fmla="*/ 8016335 w 9147326"/>
              <a:gd name="connsiteY233" fmla="*/ 2421573 h 6857999"/>
              <a:gd name="connsiteX234" fmla="*/ 8021420 w 9147326"/>
              <a:gd name="connsiteY234" fmla="*/ 2429193 h 6857999"/>
              <a:gd name="connsiteX235" fmla="*/ 8026187 w 9147326"/>
              <a:gd name="connsiteY235" fmla="*/ 2437130 h 6857999"/>
              <a:gd name="connsiteX236" fmla="*/ 8029366 w 9147326"/>
              <a:gd name="connsiteY236" fmla="*/ 2445702 h 6857999"/>
              <a:gd name="connsiteX237" fmla="*/ 8032226 w 9147326"/>
              <a:gd name="connsiteY237" fmla="*/ 2453957 h 6857999"/>
              <a:gd name="connsiteX238" fmla="*/ 8035087 w 9147326"/>
              <a:gd name="connsiteY238" fmla="*/ 2462530 h 6857999"/>
              <a:gd name="connsiteX239" fmla="*/ 8036358 w 9147326"/>
              <a:gd name="connsiteY239" fmla="*/ 2471420 h 6857999"/>
              <a:gd name="connsiteX240" fmla="*/ 8037311 w 9147326"/>
              <a:gd name="connsiteY240" fmla="*/ 2480310 h 6857999"/>
              <a:gd name="connsiteX241" fmla="*/ 8037629 w 9147326"/>
              <a:gd name="connsiteY241" fmla="*/ 2488883 h 6857999"/>
              <a:gd name="connsiteX242" fmla="*/ 8037311 w 9147326"/>
              <a:gd name="connsiteY242" fmla="*/ 2497772 h 6857999"/>
              <a:gd name="connsiteX243" fmla="*/ 8036040 w 9147326"/>
              <a:gd name="connsiteY243" fmla="*/ 2506980 h 6857999"/>
              <a:gd name="connsiteX244" fmla="*/ 8034133 w 9147326"/>
              <a:gd name="connsiteY244" fmla="*/ 2515552 h 6857999"/>
              <a:gd name="connsiteX245" fmla="*/ 8031908 w 9147326"/>
              <a:gd name="connsiteY245" fmla="*/ 2524442 h 6857999"/>
              <a:gd name="connsiteX246" fmla="*/ 8028730 w 9147326"/>
              <a:gd name="connsiteY246" fmla="*/ 2532698 h 6857999"/>
              <a:gd name="connsiteX247" fmla="*/ 8024916 w 9147326"/>
              <a:gd name="connsiteY247" fmla="*/ 2540635 h 6857999"/>
              <a:gd name="connsiteX248" fmla="*/ 7755395 w 9147326"/>
              <a:gd name="connsiteY248" fmla="*/ 2809875 h 6857999"/>
              <a:gd name="connsiteX249" fmla="*/ 7751581 w 9147326"/>
              <a:gd name="connsiteY249" fmla="*/ 2814320 h 6857999"/>
              <a:gd name="connsiteX250" fmla="*/ 7747767 w 9147326"/>
              <a:gd name="connsiteY250" fmla="*/ 2818765 h 6857999"/>
              <a:gd name="connsiteX251" fmla="*/ 7743953 w 9147326"/>
              <a:gd name="connsiteY251" fmla="*/ 2823210 h 6857999"/>
              <a:gd name="connsiteX252" fmla="*/ 7740457 w 9147326"/>
              <a:gd name="connsiteY252" fmla="*/ 2827972 h 6857999"/>
              <a:gd name="connsiteX253" fmla="*/ 7737597 w 9147326"/>
              <a:gd name="connsiteY253" fmla="*/ 2833052 h 6857999"/>
              <a:gd name="connsiteX254" fmla="*/ 7735054 w 9147326"/>
              <a:gd name="connsiteY254" fmla="*/ 2837815 h 6857999"/>
              <a:gd name="connsiteX255" fmla="*/ 7732511 w 9147326"/>
              <a:gd name="connsiteY255" fmla="*/ 2842577 h 6857999"/>
              <a:gd name="connsiteX256" fmla="*/ 7730287 w 9147326"/>
              <a:gd name="connsiteY256" fmla="*/ 2847975 h 6857999"/>
              <a:gd name="connsiteX257" fmla="*/ 7728380 w 9147326"/>
              <a:gd name="connsiteY257" fmla="*/ 2853055 h 6857999"/>
              <a:gd name="connsiteX258" fmla="*/ 7726473 w 9147326"/>
              <a:gd name="connsiteY258" fmla="*/ 2858770 h 6857999"/>
              <a:gd name="connsiteX259" fmla="*/ 7724883 w 9147326"/>
              <a:gd name="connsiteY259" fmla="*/ 2863850 h 6857999"/>
              <a:gd name="connsiteX260" fmla="*/ 7723930 w 9147326"/>
              <a:gd name="connsiteY260" fmla="*/ 2868930 h 6857999"/>
              <a:gd name="connsiteX261" fmla="*/ 7722977 w 9147326"/>
              <a:gd name="connsiteY261" fmla="*/ 2874645 h 6857999"/>
              <a:gd name="connsiteX262" fmla="*/ 7722341 w 9147326"/>
              <a:gd name="connsiteY262" fmla="*/ 2880360 h 6857999"/>
              <a:gd name="connsiteX263" fmla="*/ 7722023 w 9147326"/>
              <a:gd name="connsiteY263" fmla="*/ 2885757 h 6857999"/>
              <a:gd name="connsiteX264" fmla="*/ 7722023 w 9147326"/>
              <a:gd name="connsiteY264" fmla="*/ 2891155 h 6857999"/>
              <a:gd name="connsiteX265" fmla="*/ 7722023 w 9147326"/>
              <a:gd name="connsiteY265" fmla="*/ 2896552 h 6857999"/>
              <a:gd name="connsiteX266" fmla="*/ 7722341 w 9147326"/>
              <a:gd name="connsiteY266" fmla="*/ 2902267 h 6857999"/>
              <a:gd name="connsiteX267" fmla="*/ 7722977 w 9147326"/>
              <a:gd name="connsiteY267" fmla="*/ 2907982 h 6857999"/>
              <a:gd name="connsiteX268" fmla="*/ 7723930 w 9147326"/>
              <a:gd name="connsiteY268" fmla="*/ 2913062 h 6857999"/>
              <a:gd name="connsiteX269" fmla="*/ 7724883 w 9147326"/>
              <a:gd name="connsiteY269" fmla="*/ 2918777 h 6857999"/>
              <a:gd name="connsiteX270" fmla="*/ 7726473 w 9147326"/>
              <a:gd name="connsiteY270" fmla="*/ 2923857 h 6857999"/>
              <a:gd name="connsiteX271" fmla="*/ 7728380 w 9147326"/>
              <a:gd name="connsiteY271" fmla="*/ 2929572 h 6857999"/>
              <a:gd name="connsiteX272" fmla="*/ 7730287 w 9147326"/>
              <a:gd name="connsiteY272" fmla="*/ 2934652 h 6857999"/>
              <a:gd name="connsiteX273" fmla="*/ 7732511 w 9147326"/>
              <a:gd name="connsiteY273" fmla="*/ 2939415 h 6857999"/>
              <a:gd name="connsiteX274" fmla="*/ 7735054 w 9147326"/>
              <a:gd name="connsiteY274" fmla="*/ 2944812 h 6857999"/>
              <a:gd name="connsiteX275" fmla="*/ 7737597 w 9147326"/>
              <a:gd name="connsiteY275" fmla="*/ 2949575 h 6857999"/>
              <a:gd name="connsiteX276" fmla="*/ 7740457 w 9147326"/>
              <a:gd name="connsiteY276" fmla="*/ 2954337 h 6857999"/>
              <a:gd name="connsiteX277" fmla="*/ 7743953 w 9147326"/>
              <a:gd name="connsiteY277" fmla="*/ 2959417 h 6857999"/>
              <a:gd name="connsiteX278" fmla="*/ 7747767 w 9147326"/>
              <a:gd name="connsiteY278" fmla="*/ 2963862 h 6857999"/>
              <a:gd name="connsiteX279" fmla="*/ 7751581 w 9147326"/>
              <a:gd name="connsiteY279" fmla="*/ 2968307 h 6857999"/>
              <a:gd name="connsiteX280" fmla="*/ 7755395 w 9147326"/>
              <a:gd name="connsiteY280" fmla="*/ 2972752 h 6857999"/>
              <a:gd name="connsiteX281" fmla="*/ 7760163 w 9147326"/>
              <a:gd name="connsiteY281" fmla="*/ 2976880 h 6857999"/>
              <a:gd name="connsiteX282" fmla="*/ 7763977 w 9147326"/>
              <a:gd name="connsiteY282" fmla="*/ 2980372 h 6857999"/>
              <a:gd name="connsiteX283" fmla="*/ 7769062 w 9147326"/>
              <a:gd name="connsiteY283" fmla="*/ 2983865 h 6857999"/>
              <a:gd name="connsiteX284" fmla="*/ 7773512 w 9147326"/>
              <a:gd name="connsiteY284" fmla="*/ 2987357 h 6857999"/>
              <a:gd name="connsiteX285" fmla="*/ 7778279 w 9147326"/>
              <a:gd name="connsiteY285" fmla="*/ 2990215 h 6857999"/>
              <a:gd name="connsiteX286" fmla="*/ 7783364 w 9147326"/>
              <a:gd name="connsiteY286" fmla="*/ 2993072 h 6857999"/>
              <a:gd name="connsiteX287" fmla="*/ 7788450 w 9147326"/>
              <a:gd name="connsiteY287" fmla="*/ 2995930 h 6857999"/>
              <a:gd name="connsiteX288" fmla="*/ 7793535 w 9147326"/>
              <a:gd name="connsiteY288" fmla="*/ 2998152 h 6857999"/>
              <a:gd name="connsiteX289" fmla="*/ 7798938 w 9147326"/>
              <a:gd name="connsiteY289" fmla="*/ 2999740 h 6857999"/>
              <a:gd name="connsiteX290" fmla="*/ 7804023 w 9147326"/>
              <a:gd name="connsiteY290" fmla="*/ 3001327 h 6857999"/>
              <a:gd name="connsiteX291" fmla="*/ 7809744 w 9147326"/>
              <a:gd name="connsiteY291" fmla="*/ 3002915 h 6857999"/>
              <a:gd name="connsiteX292" fmla="*/ 7814830 w 9147326"/>
              <a:gd name="connsiteY292" fmla="*/ 3004502 h 6857999"/>
              <a:gd name="connsiteX293" fmla="*/ 7820551 w 9147326"/>
              <a:gd name="connsiteY293" fmla="*/ 3005137 h 6857999"/>
              <a:gd name="connsiteX294" fmla="*/ 7825954 w 9147326"/>
              <a:gd name="connsiteY294" fmla="*/ 3005772 h 6857999"/>
              <a:gd name="connsiteX295" fmla="*/ 7831357 w 9147326"/>
              <a:gd name="connsiteY295" fmla="*/ 3006090 h 6857999"/>
              <a:gd name="connsiteX296" fmla="*/ 7836760 w 9147326"/>
              <a:gd name="connsiteY296" fmla="*/ 3006090 h 6857999"/>
              <a:gd name="connsiteX297" fmla="*/ 7842481 w 9147326"/>
              <a:gd name="connsiteY297" fmla="*/ 3006090 h 6857999"/>
              <a:gd name="connsiteX298" fmla="*/ 7848202 w 9147326"/>
              <a:gd name="connsiteY298" fmla="*/ 3005772 h 6857999"/>
              <a:gd name="connsiteX299" fmla="*/ 7853605 w 9147326"/>
              <a:gd name="connsiteY299" fmla="*/ 3005137 h 6857999"/>
              <a:gd name="connsiteX300" fmla="*/ 7859008 w 9147326"/>
              <a:gd name="connsiteY300" fmla="*/ 3003867 h 6857999"/>
              <a:gd name="connsiteX301" fmla="*/ 7864411 w 9147326"/>
              <a:gd name="connsiteY301" fmla="*/ 3002915 h 6857999"/>
              <a:gd name="connsiteX302" fmla="*/ 7869814 w 9147326"/>
              <a:gd name="connsiteY302" fmla="*/ 3001327 h 6857999"/>
              <a:gd name="connsiteX303" fmla="*/ 7874900 w 9147326"/>
              <a:gd name="connsiteY303" fmla="*/ 2999740 h 6857999"/>
              <a:gd name="connsiteX304" fmla="*/ 7880303 w 9147326"/>
              <a:gd name="connsiteY304" fmla="*/ 2998152 h 6857999"/>
              <a:gd name="connsiteX305" fmla="*/ 7885388 w 9147326"/>
              <a:gd name="connsiteY305" fmla="*/ 2995930 h 6857999"/>
              <a:gd name="connsiteX306" fmla="*/ 7890473 w 9147326"/>
              <a:gd name="connsiteY306" fmla="*/ 2993072 h 6857999"/>
              <a:gd name="connsiteX307" fmla="*/ 7895559 w 9147326"/>
              <a:gd name="connsiteY307" fmla="*/ 2990215 h 6857999"/>
              <a:gd name="connsiteX308" fmla="*/ 7900326 w 9147326"/>
              <a:gd name="connsiteY308" fmla="*/ 2987357 h 6857999"/>
              <a:gd name="connsiteX309" fmla="*/ 7905094 w 9147326"/>
              <a:gd name="connsiteY309" fmla="*/ 2983865 h 6857999"/>
              <a:gd name="connsiteX310" fmla="*/ 7909543 w 9147326"/>
              <a:gd name="connsiteY310" fmla="*/ 2980372 h 6857999"/>
              <a:gd name="connsiteX311" fmla="*/ 7913993 w 9147326"/>
              <a:gd name="connsiteY311" fmla="*/ 2976880 h 6857999"/>
              <a:gd name="connsiteX312" fmla="*/ 7918443 w 9147326"/>
              <a:gd name="connsiteY312" fmla="*/ 2972752 h 6857999"/>
              <a:gd name="connsiteX313" fmla="*/ 8484500 w 9147326"/>
              <a:gd name="connsiteY313" fmla="*/ 2406968 h 6857999"/>
              <a:gd name="connsiteX314" fmla="*/ 8488949 w 9147326"/>
              <a:gd name="connsiteY314" fmla="*/ 2402840 h 6857999"/>
              <a:gd name="connsiteX315" fmla="*/ 8493399 w 9147326"/>
              <a:gd name="connsiteY315" fmla="*/ 2399030 h 6857999"/>
              <a:gd name="connsiteX316" fmla="*/ 8498166 w 9147326"/>
              <a:gd name="connsiteY316" fmla="*/ 2395537 h 6857999"/>
              <a:gd name="connsiteX317" fmla="*/ 8502934 w 9147326"/>
              <a:gd name="connsiteY317" fmla="*/ 2392362 h 6857999"/>
              <a:gd name="connsiteX318" fmla="*/ 8507701 w 9147326"/>
              <a:gd name="connsiteY318" fmla="*/ 2389188 h 6857999"/>
              <a:gd name="connsiteX319" fmla="*/ 8512469 w 9147326"/>
              <a:gd name="connsiteY319" fmla="*/ 2386648 h 6857999"/>
              <a:gd name="connsiteX320" fmla="*/ 8517872 w 9147326"/>
              <a:gd name="connsiteY320" fmla="*/ 2383790 h 6857999"/>
              <a:gd name="connsiteX321" fmla="*/ 8522639 w 9147326"/>
              <a:gd name="connsiteY321" fmla="*/ 2381567 h 6857999"/>
              <a:gd name="connsiteX322" fmla="*/ 8527725 w 9147326"/>
              <a:gd name="connsiteY322" fmla="*/ 2379663 h 6857999"/>
              <a:gd name="connsiteX323" fmla="*/ 8533446 w 9147326"/>
              <a:gd name="connsiteY323" fmla="*/ 2378075 h 6857999"/>
              <a:gd name="connsiteX324" fmla="*/ 8538531 w 9147326"/>
              <a:gd name="connsiteY324" fmla="*/ 2376805 h 6857999"/>
              <a:gd name="connsiteX325" fmla="*/ 8544252 w 9147326"/>
              <a:gd name="connsiteY325" fmla="*/ 2375217 h 6857999"/>
              <a:gd name="connsiteX326" fmla="*/ 8549655 w 9147326"/>
              <a:gd name="connsiteY326" fmla="*/ 2374582 h 6857999"/>
              <a:gd name="connsiteX327" fmla="*/ 8555058 w 9147326"/>
              <a:gd name="connsiteY327" fmla="*/ 2373947 h 6857999"/>
              <a:gd name="connsiteX328" fmla="*/ 8560779 w 9147326"/>
              <a:gd name="connsiteY328" fmla="*/ 2373312 h 6857999"/>
              <a:gd name="connsiteX329" fmla="*/ 8566182 w 9147326"/>
              <a:gd name="connsiteY329" fmla="*/ 2373312 h 6857999"/>
              <a:gd name="connsiteX330" fmla="*/ 8571585 w 9147326"/>
              <a:gd name="connsiteY330" fmla="*/ 2373312 h 6857999"/>
              <a:gd name="connsiteX331" fmla="*/ 8576989 w 9147326"/>
              <a:gd name="connsiteY331" fmla="*/ 2373947 h 6857999"/>
              <a:gd name="connsiteX332" fmla="*/ 8582709 w 9147326"/>
              <a:gd name="connsiteY332" fmla="*/ 2374582 h 6857999"/>
              <a:gd name="connsiteX333" fmla="*/ 8587795 w 9147326"/>
              <a:gd name="connsiteY333" fmla="*/ 2375217 h 6857999"/>
              <a:gd name="connsiteX334" fmla="*/ 8593516 w 9147326"/>
              <a:gd name="connsiteY334" fmla="*/ 2376805 h 6857999"/>
              <a:gd name="connsiteX335" fmla="*/ 8598601 w 9147326"/>
              <a:gd name="connsiteY335" fmla="*/ 2378075 h 6857999"/>
              <a:gd name="connsiteX336" fmla="*/ 8604322 w 9147326"/>
              <a:gd name="connsiteY336" fmla="*/ 2379663 h 6857999"/>
              <a:gd name="connsiteX337" fmla="*/ 8609725 w 9147326"/>
              <a:gd name="connsiteY337" fmla="*/ 2381567 h 6857999"/>
              <a:gd name="connsiteX338" fmla="*/ 8614810 w 9147326"/>
              <a:gd name="connsiteY338" fmla="*/ 2383790 h 6857999"/>
              <a:gd name="connsiteX339" fmla="*/ 8619578 w 9147326"/>
              <a:gd name="connsiteY339" fmla="*/ 2386648 h 6857999"/>
              <a:gd name="connsiteX340" fmla="*/ 8624345 w 9147326"/>
              <a:gd name="connsiteY340" fmla="*/ 2389188 h 6857999"/>
              <a:gd name="connsiteX341" fmla="*/ 8629431 w 9147326"/>
              <a:gd name="connsiteY341" fmla="*/ 2392362 h 6857999"/>
              <a:gd name="connsiteX342" fmla="*/ 8634198 w 9147326"/>
              <a:gd name="connsiteY342" fmla="*/ 2395537 h 6857999"/>
              <a:gd name="connsiteX343" fmla="*/ 8638648 w 9147326"/>
              <a:gd name="connsiteY343" fmla="*/ 2399030 h 6857999"/>
              <a:gd name="connsiteX344" fmla="*/ 8643097 w 9147326"/>
              <a:gd name="connsiteY344" fmla="*/ 2402840 h 6857999"/>
              <a:gd name="connsiteX345" fmla="*/ 8647547 w 9147326"/>
              <a:gd name="connsiteY345" fmla="*/ 2406968 h 6857999"/>
              <a:gd name="connsiteX346" fmla="*/ 8651679 w 9147326"/>
              <a:gd name="connsiteY346" fmla="*/ 2411413 h 6857999"/>
              <a:gd name="connsiteX347" fmla="*/ 8655493 w 9147326"/>
              <a:gd name="connsiteY347" fmla="*/ 2415857 h 6857999"/>
              <a:gd name="connsiteX348" fmla="*/ 8659307 w 9147326"/>
              <a:gd name="connsiteY348" fmla="*/ 2420303 h 6857999"/>
              <a:gd name="connsiteX349" fmla="*/ 8662167 w 9147326"/>
              <a:gd name="connsiteY349" fmla="*/ 2425382 h 6857999"/>
              <a:gd name="connsiteX350" fmla="*/ 8665663 w 9147326"/>
              <a:gd name="connsiteY350" fmla="*/ 2430145 h 6857999"/>
              <a:gd name="connsiteX351" fmla="*/ 8668206 w 9147326"/>
              <a:gd name="connsiteY351" fmla="*/ 2434907 h 6857999"/>
              <a:gd name="connsiteX352" fmla="*/ 8670749 w 9147326"/>
              <a:gd name="connsiteY352" fmla="*/ 2439670 h 6857999"/>
              <a:gd name="connsiteX353" fmla="*/ 8672974 w 9147326"/>
              <a:gd name="connsiteY353" fmla="*/ 2445067 h 6857999"/>
              <a:gd name="connsiteX354" fmla="*/ 8674880 w 9147326"/>
              <a:gd name="connsiteY354" fmla="*/ 2450148 h 6857999"/>
              <a:gd name="connsiteX355" fmla="*/ 8676787 w 9147326"/>
              <a:gd name="connsiteY355" fmla="*/ 2455862 h 6857999"/>
              <a:gd name="connsiteX356" fmla="*/ 8677741 w 9147326"/>
              <a:gd name="connsiteY356" fmla="*/ 2460943 h 6857999"/>
              <a:gd name="connsiteX357" fmla="*/ 8679330 w 9147326"/>
              <a:gd name="connsiteY357" fmla="*/ 2466340 h 6857999"/>
              <a:gd name="connsiteX358" fmla="*/ 8679966 w 9147326"/>
              <a:gd name="connsiteY358" fmla="*/ 2471738 h 6857999"/>
              <a:gd name="connsiteX359" fmla="*/ 8680919 w 9147326"/>
              <a:gd name="connsiteY359" fmla="*/ 2477452 h 6857999"/>
              <a:gd name="connsiteX360" fmla="*/ 8681237 w 9147326"/>
              <a:gd name="connsiteY360" fmla="*/ 2483168 h 6857999"/>
              <a:gd name="connsiteX361" fmla="*/ 8681237 w 9147326"/>
              <a:gd name="connsiteY361" fmla="*/ 2488247 h 6857999"/>
              <a:gd name="connsiteX362" fmla="*/ 8681237 w 9147326"/>
              <a:gd name="connsiteY362" fmla="*/ 2493962 h 6857999"/>
              <a:gd name="connsiteX363" fmla="*/ 8680919 w 9147326"/>
              <a:gd name="connsiteY363" fmla="*/ 2499360 h 6857999"/>
              <a:gd name="connsiteX364" fmla="*/ 8679966 w 9147326"/>
              <a:gd name="connsiteY364" fmla="*/ 2505075 h 6857999"/>
              <a:gd name="connsiteX365" fmla="*/ 8679330 w 9147326"/>
              <a:gd name="connsiteY365" fmla="*/ 2510155 h 6857999"/>
              <a:gd name="connsiteX366" fmla="*/ 8677741 w 9147326"/>
              <a:gd name="connsiteY366" fmla="*/ 2515870 h 6857999"/>
              <a:gd name="connsiteX367" fmla="*/ 8676787 w 9147326"/>
              <a:gd name="connsiteY367" fmla="*/ 2520950 h 6857999"/>
              <a:gd name="connsiteX368" fmla="*/ 8674880 w 9147326"/>
              <a:gd name="connsiteY368" fmla="*/ 2526665 h 6857999"/>
              <a:gd name="connsiteX369" fmla="*/ 8672974 w 9147326"/>
              <a:gd name="connsiteY369" fmla="*/ 2531745 h 6857999"/>
              <a:gd name="connsiteX370" fmla="*/ 8670749 w 9147326"/>
              <a:gd name="connsiteY370" fmla="*/ 2536825 h 6857999"/>
              <a:gd name="connsiteX371" fmla="*/ 8668206 w 9147326"/>
              <a:gd name="connsiteY371" fmla="*/ 2541905 h 6857999"/>
              <a:gd name="connsiteX372" fmla="*/ 8665663 w 9147326"/>
              <a:gd name="connsiteY372" fmla="*/ 2546667 h 6857999"/>
              <a:gd name="connsiteX373" fmla="*/ 8662167 w 9147326"/>
              <a:gd name="connsiteY373" fmla="*/ 2551430 h 6857999"/>
              <a:gd name="connsiteX374" fmla="*/ 8659307 w 9147326"/>
              <a:gd name="connsiteY374" fmla="*/ 2556510 h 6857999"/>
              <a:gd name="connsiteX375" fmla="*/ 8655493 w 9147326"/>
              <a:gd name="connsiteY375" fmla="*/ 2560955 h 6857999"/>
              <a:gd name="connsiteX376" fmla="*/ 8651679 w 9147326"/>
              <a:gd name="connsiteY376" fmla="*/ 2565400 h 6857999"/>
              <a:gd name="connsiteX377" fmla="*/ 8647547 w 9147326"/>
              <a:gd name="connsiteY377" fmla="*/ 2569845 h 6857999"/>
              <a:gd name="connsiteX378" fmla="*/ 7392750 w 9147326"/>
              <a:gd name="connsiteY378" fmla="*/ 3822700 h 6857999"/>
              <a:gd name="connsiteX379" fmla="*/ 7388618 w 9147326"/>
              <a:gd name="connsiteY379" fmla="*/ 3827145 h 6857999"/>
              <a:gd name="connsiteX380" fmla="*/ 7385122 w 9147326"/>
              <a:gd name="connsiteY380" fmla="*/ 3831590 h 6857999"/>
              <a:gd name="connsiteX381" fmla="*/ 7381626 w 9147326"/>
              <a:gd name="connsiteY381" fmla="*/ 3836035 h 6857999"/>
              <a:gd name="connsiteX382" fmla="*/ 7378448 w 9147326"/>
              <a:gd name="connsiteY382" fmla="*/ 3841115 h 6857999"/>
              <a:gd name="connsiteX383" fmla="*/ 7375269 w 9147326"/>
              <a:gd name="connsiteY383" fmla="*/ 3845877 h 6857999"/>
              <a:gd name="connsiteX384" fmla="*/ 7372409 w 9147326"/>
              <a:gd name="connsiteY384" fmla="*/ 3850640 h 6857999"/>
              <a:gd name="connsiteX385" fmla="*/ 7369866 w 9147326"/>
              <a:gd name="connsiteY385" fmla="*/ 3855720 h 6857999"/>
              <a:gd name="connsiteX386" fmla="*/ 7367641 w 9147326"/>
              <a:gd name="connsiteY386" fmla="*/ 3860800 h 6857999"/>
              <a:gd name="connsiteX387" fmla="*/ 7365734 w 9147326"/>
              <a:gd name="connsiteY387" fmla="*/ 3865880 h 6857999"/>
              <a:gd name="connsiteX388" fmla="*/ 7364145 w 9147326"/>
              <a:gd name="connsiteY388" fmla="*/ 3871595 h 6857999"/>
              <a:gd name="connsiteX389" fmla="*/ 7362556 w 9147326"/>
              <a:gd name="connsiteY389" fmla="*/ 3876675 h 6857999"/>
              <a:gd name="connsiteX390" fmla="*/ 7361603 w 9147326"/>
              <a:gd name="connsiteY390" fmla="*/ 3882390 h 6857999"/>
              <a:gd name="connsiteX391" fmla="*/ 7360331 w 9147326"/>
              <a:gd name="connsiteY391" fmla="*/ 3887470 h 6857999"/>
              <a:gd name="connsiteX392" fmla="*/ 7359696 w 9147326"/>
              <a:gd name="connsiteY392" fmla="*/ 3893185 h 6857999"/>
              <a:gd name="connsiteX393" fmla="*/ 7359378 w 9147326"/>
              <a:gd name="connsiteY393" fmla="*/ 3898582 h 6857999"/>
              <a:gd name="connsiteX394" fmla="*/ 7359378 w 9147326"/>
              <a:gd name="connsiteY394" fmla="*/ 3904297 h 6857999"/>
              <a:gd name="connsiteX395" fmla="*/ 7359378 w 9147326"/>
              <a:gd name="connsiteY395" fmla="*/ 3909695 h 6857999"/>
              <a:gd name="connsiteX396" fmla="*/ 7359696 w 9147326"/>
              <a:gd name="connsiteY396" fmla="*/ 3915092 h 6857999"/>
              <a:gd name="connsiteX397" fmla="*/ 7360331 w 9147326"/>
              <a:gd name="connsiteY397" fmla="*/ 3920807 h 6857999"/>
              <a:gd name="connsiteX398" fmla="*/ 7361603 w 9147326"/>
              <a:gd name="connsiteY398" fmla="*/ 3926205 h 6857999"/>
              <a:gd name="connsiteX399" fmla="*/ 7362556 w 9147326"/>
              <a:gd name="connsiteY399" fmla="*/ 3931602 h 6857999"/>
              <a:gd name="connsiteX400" fmla="*/ 7364145 w 9147326"/>
              <a:gd name="connsiteY400" fmla="*/ 3936682 h 6857999"/>
              <a:gd name="connsiteX401" fmla="*/ 7365734 w 9147326"/>
              <a:gd name="connsiteY401" fmla="*/ 3942397 h 6857999"/>
              <a:gd name="connsiteX402" fmla="*/ 7367641 w 9147326"/>
              <a:gd name="connsiteY402" fmla="*/ 3947477 h 6857999"/>
              <a:gd name="connsiteX403" fmla="*/ 7369866 w 9147326"/>
              <a:gd name="connsiteY403" fmla="*/ 3952875 h 6857999"/>
              <a:gd name="connsiteX404" fmla="*/ 7372409 w 9147326"/>
              <a:gd name="connsiteY404" fmla="*/ 3957637 h 6857999"/>
              <a:gd name="connsiteX405" fmla="*/ 7375269 w 9147326"/>
              <a:gd name="connsiteY405" fmla="*/ 3962400 h 6857999"/>
              <a:gd name="connsiteX406" fmla="*/ 7378448 w 9147326"/>
              <a:gd name="connsiteY406" fmla="*/ 3967162 h 6857999"/>
              <a:gd name="connsiteX407" fmla="*/ 7381626 w 9147326"/>
              <a:gd name="connsiteY407" fmla="*/ 3972242 h 6857999"/>
              <a:gd name="connsiteX408" fmla="*/ 7385122 w 9147326"/>
              <a:gd name="connsiteY408" fmla="*/ 3976687 h 6857999"/>
              <a:gd name="connsiteX409" fmla="*/ 7388618 w 9147326"/>
              <a:gd name="connsiteY409" fmla="*/ 3981132 h 6857999"/>
              <a:gd name="connsiteX410" fmla="*/ 7392750 w 9147326"/>
              <a:gd name="connsiteY410" fmla="*/ 3985577 h 6857999"/>
              <a:gd name="connsiteX411" fmla="*/ 7397200 w 9147326"/>
              <a:gd name="connsiteY411" fmla="*/ 3989705 h 6857999"/>
              <a:gd name="connsiteX412" fmla="*/ 7401967 w 9147326"/>
              <a:gd name="connsiteY412" fmla="*/ 3993515 h 6857999"/>
              <a:gd name="connsiteX413" fmla="*/ 7406417 w 9147326"/>
              <a:gd name="connsiteY413" fmla="*/ 3997007 h 6857999"/>
              <a:gd name="connsiteX414" fmla="*/ 7411184 w 9147326"/>
              <a:gd name="connsiteY414" fmla="*/ 4000182 h 6857999"/>
              <a:gd name="connsiteX415" fmla="*/ 7415952 w 9147326"/>
              <a:gd name="connsiteY415" fmla="*/ 4003357 h 6857999"/>
              <a:gd name="connsiteX416" fmla="*/ 7420719 w 9147326"/>
              <a:gd name="connsiteY416" fmla="*/ 4006215 h 6857999"/>
              <a:gd name="connsiteX417" fmla="*/ 7426122 w 9147326"/>
              <a:gd name="connsiteY417" fmla="*/ 4008755 h 6857999"/>
              <a:gd name="connsiteX418" fmla="*/ 7430890 w 9147326"/>
              <a:gd name="connsiteY418" fmla="*/ 4010977 h 6857999"/>
              <a:gd name="connsiteX419" fmla="*/ 7436293 w 9147326"/>
              <a:gd name="connsiteY419" fmla="*/ 4012882 h 6857999"/>
              <a:gd name="connsiteX420" fmla="*/ 7441696 w 9147326"/>
              <a:gd name="connsiteY420" fmla="*/ 4014787 h 6857999"/>
              <a:gd name="connsiteX421" fmla="*/ 7447099 w 9147326"/>
              <a:gd name="connsiteY421" fmla="*/ 4015740 h 6857999"/>
              <a:gd name="connsiteX422" fmla="*/ 7452502 w 9147326"/>
              <a:gd name="connsiteY422" fmla="*/ 4017327 h 6857999"/>
              <a:gd name="connsiteX423" fmla="*/ 7457905 w 9147326"/>
              <a:gd name="connsiteY423" fmla="*/ 4017962 h 6857999"/>
              <a:gd name="connsiteX424" fmla="*/ 7463309 w 9147326"/>
              <a:gd name="connsiteY424" fmla="*/ 4018597 h 6857999"/>
              <a:gd name="connsiteX425" fmla="*/ 7469030 w 9147326"/>
              <a:gd name="connsiteY425" fmla="*/ 4019232 h 6857999"/>
              <a:gd name="connsiteX426" fmla="*/ 7474433 w 9147326"/>
              <a:gd name="connsiteY426" fmla="*/ 4019232 h 6857999"/>
              <a:gd name="connsiteX427" fmla="*/ 7479836 w 9147326"/>
              <a:gd name="connsiteY427" fmla="*/ 4019232 h 6857999"/>
              <a:gd name="connsiteX428" fmla="*/ 7485557 w 9147326"/>
              <a:gd name="connsiteY428" fmla="*/ 4018597 h 6857999"/>
              <a:gd name="connsiteX429" fmla="*/ 7490960 w 9147326"/>
              <a:gd name="connsiteY429" fmla="*/ 4017962 h 6857999"/>
              <a:gd name="connsiteX430" fmla="*/ 7496681 w 9147326"/>
              <a:gd name="connsiteY430" fmla="*/ 4017327 h 6857999"/>
              <a:gd name="connsiteX431" fmla="*/ 7501766 w 9147326"/>
              <a:gd name="connsiteY431" fmla="*/ 4015740 h 6857999"/>
              <a:gd name="connsiteX432" fmla="*/ 7507169 w 9147326"/>
              <a:gd name="connsiteY432" fmla="*/ 4014787 h 6857999"/>
              <a:gd name="connsiteX433" fmla="*/ 7512572 w 9147326"/>
              <a:gd name="connsiteY433" fmla="*/ 4012882 h 6857999"/>
              <a:gd name="connsiteX434" fmla="*/ 7517975 w 9147326"/>
              <a:gd name="connsiteY434" fmla="*/ 4010977 h 6857999"/>
              <a:gd name="connsiteX435" fmla="*/ 7523061 w 9147326"/>
              <a:gd name="connsiteY435" fmla="*/ 4008755 h 6857999"/>
              <a:gd name="connsiteX436" fmla="*/ 7527828 w 9147326"/>
              <a:gd name="connsiteY436" fmla="*/ 4006215 h 6857999"/>
              <a:gd name="connsiteX437" fmla="*/ 7532914 w 9147326"/>
              <a:gd name="connsiteY437" fmla="*/ 4003357 h 6857999"/>
              <a:gd name="connsiteX438" fmla="*/ 7537681 w 9147326"/>
              <a:gd name="connsiteY438" fmla="*/ 4000182 h 6857999"/>
              <a:gd name="connsiteX439" fmla="*/ 7542448 w 9147326"/>
              <a:gd name="connsiteY439" fmla="*/ 3997007 h 6857999"/>
              <a:gd name="connsiteX440" fmla="*/ 7546898 w 9147326"/>
              <a:gd name="connsiteY440" fmla="*/ 3993515 h 6857999"/>
              <a:gd name="connsiteX441" fmla="*/ 7551348 w 9147326"/>
              <a:gd name="connsiteY441" fmla="*/ 3989705 h 6857999"/>
              <a:gd name="connsiteX442" fmla="*/ 7555797 w 9147326"/>
              <a:gd name="connsiteY442" fmla="*/ 3985577 h 6857999"/>
              <a:gd name="connsiteX443" fmla="*/ 8717788 w 9147326"/>
              <a:gd name="connsiteY443" fmla="*/ 2825115 h 6857999"/>
              <a:gd name="connsiteX444" fmla="*/ 8721919 w 9147326"/>
              <a:gd name="connsiteY444" fmla="*/ 2820987 h 6857999"/>
              <a:gd name="connsiteX445" fmla="*/ 8726369 w 9147326"/>
              <a:gd name="connsiteY445" fmla="*/ 2817177 h 6857999"/>
              <a:gd name="connsiteX446" fmla="*/ 8731137 w 9147326"/>
              <a:gd name="connsiteY446" fmla="*/ 2813685 h 6857999"/>
              <a:gd name="connsiteX447" fmla="*/ 8735586 w 9147326"/>
              <a:gd name="connsiteY447" fmla="*/ 2810192 h 6857999"/>
              <a:gd name="connsiteX448" fmla="*/ 8740672 w 9147326"/>
              <a:gd name="connsiteY448" fmla="*/ 2807335 h 6857999"/>
              <a:gd name="connsiteX449" fmla="*/ 8745757 w 9147326"/>
              <a:gd name="connsiteY449" fmla="*/ 2804477 h 6857999"/>
              <a:gd name="connsiteX450" fmla="*/ 8750524 w 9147326"/>
              <a:gd name="connsiteY450" fmla="*/ 2801937 h 6857999"/>
              <a:gd name="connsiteX451" fmla="*/ 8755927 w 9147326"/>
              <a:gd name="connsiteY451" fmla="*/ 2799715 h 6857999"/>
              <a:gd name="connsiteX452" fmla="*/ 8761013 w 9147326"/>
              <a:gd name="connsiteY452" fmla="*/ 2797810 h 6857999"/>
              <a:gd name="connsiteX453" fmla="*/ 8766416 w 9147326"/>
              <a:gd name="connsiteY453" fmla="*/ 2795905 h 6857999"/>
              <a:gd name="connsiteX454" fmla="*/ 8771819 w 9147326"/>
              <a:gd name="connsiteY454" fmla="*/ 2794635 h 6857999"/>
              <a:gd name="connsiteX455" fmla="*/ 8777222 w 9147326"/>
              <a:gd name="connsiteY455" fmla="*/ 2793365 h 6857999"/>
              <a:gd name="connsiteX456" fmla="*/ 8782625 w 9147326"/>
              <a:gd name="connsiteY456" fmla="*/ 2792730 h 6857999"/>
              <a:gd name="connsiteX457" fmla="*/ 8788346 w 9147326"/>
              <a:gd name="connsiteY457" fmla="*/ 2792095 h 6857999"/>
              <a:gd name="connsiteX458" fmla="*/ 8793431 w 9147326"/>
              <a:gd name="connsiteY458" fmla="*/ 2791460 h 6857999"/>
              <a:gd name="connsiteX459" fmla="*/ 8799152 w 9147326"/>
              <a:gd name="connsiteY459" fmla="*/ 2791460 h 6857999"/>
              <a:gd name="connsiteX460" fmla="*/ 8804556 w 9147326"/>
              <a:gd name="connsiteY460" fmla="*/ 2791460 h 6857999"/>
              <a:gd name="connsiteX461" fmla="*/ 8810277 w 9147326"/>
              <a:gd name="connsiteY461" fmla="*/ 2792095 h 6857999"/>
              <a:gd name="connsiteX462" fmla="*/ 8815680 w 9147326"/>
              <a:gd name="connsiteY462" fmla="*/ 2792730 h 6857999"/>
              <a:gd name="connsiteX463" fmla="*/ 8821083 w 9147326"/>
              <a:gd name="connsiteY463" fmla="*/ 2793365 h 6857999"/>
              <a:gd name="connsiteX464" fmla="*/ 8826804 w 9147326"/>
              <a:gd name="connsiteY464" fmla="*/ 2794635 h 6857999"/>
              <a:gd name="connsiteX465" fmla="*/ 8831889 w 9147326"/>
              <a:gd name="connsiteY465" fmla="*/ 2795905 h 6857999"/>
              <a:gd name="connsiteX466" fmla="*/ 8837292 w 9147326"/>
              <a:gd name="connsiteY466" fmla="*/ 2797810 h 6857999"/>
              <a:gd name="connsiteX467" fmla="*/ 8842377 w 9147326"/>
              <a:gd name="connsiteY467" fmla="*/ 2799715 h 6857999"/>
              <a:gd name="connsiteX468" fmla="*/ 8847463 w 9147326"/>
              <a:gd name="connsiteY468" fmla="*/ 2801937 h 6857999"/>
              <a:gd name="connsiteX469" fmla="*/ 8852866 w 9147326"/>
              <a:gd name="connsiteY469" fmla="*/ 2804477 h 6857999"/>
              <a:gd name="connsiteX470" fmla="*/ 8857633 w 9147326"/>
              <a:gd name="connsiteY470" fmla="*/ 2807335 h 6857999"/>
              <a:gd name="connsiteX471" fmla="*/ 8862401 w 9147326"/>
              <a:gd name="connsiteY471" fmla="*/ 2810192 h 6857999"/>
              <a:gd name="connsiteX472" fmla="*/ 8867486 w 9147326"/>
              <a:gd name="connsiteY472" fmla="*/ 2813685 h 6857999"/>
              <a:gd name="connsiteX473" fmla="*/ 8871936 w 9147326"/>
              <a:gd name="connsiteY473" fmla="*/ 2817177 h 6857999"/>
              <a:gd name="connsiteX474" fmla="*/ 8876385 w 9147326"/>
              <a:gd name="connsiteY474" fmla="*/ 2820987 h 6857999"/>
              <a:gd name="connsiteX475" fmla="*/ 8880517 w 9147326"/>
              <a:gd name="connsiteY475" fmla="*/ 2825115 h 6857999"/>
              <a:gd name="connsiteX476" fmla="*/ 8884649 w 9147326"/>
              <a:gd name="connsiteY476" fmla="*/ 2829242 h 6857999"/>
              <a:gd name="connsiteX477" fmla="*/ 8888781 w 9147326"/>
              <a:gd name="connsiteY477" fmla="*/ 2833687 h 6857999"/>
              <a:gd name="connsiteX478" fmla="*/ 8891959 w 9147326"/>
              <a:gd name="connsiteY478" fmla="*/ 2838450 h 6857999"/>
              <a:gd name="connsiteX479" fmla="*/ 8895455 w 9147326"/>
              <a:gd name="connsiteY479" fmla="*/ 2842895 h 6857999"/>
              <a:gd name="connsiteX480" fmla="*/ 8898316 w 9147326"/>
              <a:gd name="connsiteY480" fmla="*/ 2847975 h 6857999"/>
              <a:gd name="connsiteX481" fmla="*/ 8901494 w 9147326"/>
              <a:gd name="connsiteY481" fmla="*/ 2853055 h 6857999"/>
              <a:gd name="connsiteX482" fmla="*/ 8903719 w 9147326"/>
              <a:gd name="connsiteY482" fmla="*/ 2857817 h 6857999"/>
              <a:gd name="connsiteX483" fmla="*/ 8905944 w 9147326"/>
              <a:gd name="connsiteY483" fmla="*/ 2863215 h 6857999"/>
              <a:gd name="connsiteX484" fmla="*/ 8908168 w 9147326"/>
              <a:gd name="connsiteY484" fmla="*/ 2868295 h 6857999"/>
              <a:gd name="connsiteX485" fmla="*/ 8909440 w 9147326"/>
              <a:gd name="connsiteY485" fmla="*/ 2873692 h 6857999"/>
              <a:gd name="connsiteX486" fmla="*/ 8911029 w 9147326"/>
              <a:gd name="connsiteY486" fmla="*/ 2879090 h 6857999"/>
              <a:gd name="connsiteX487" fmla="*/ 8912300 w 9147326"/>
              <a:gd name="connsiteY487" fmla="*/ 2884487 h 6857999"/>
              <a:gd name="connsiteX488" fmla="*/ 8913254 w 9147326"/>
              <a:gd name="connsiteY488" fmla="*/ 2889885 h 6857999"/>
              <a:gd name="connsiteX489" fmla="*/ 8913572 w 9147326"/>
              <a:gd name="connsiteY489" fmla="*/ 2895600 h 6857999"/>
              <a:gd name="connsiteX490" fmla="*/ 8913889 w 9147326"/>
              <a:gd name="connsiteY490" fmla="*/ 2900680 h 6857999"/>
              <a:gd name="connsiteX491" fmla="*/ 8914525 w 9147326"/>
              <a:gd name="connsiteY491" fmla="*/ 2906395 h 6857999"/>
              <a:gd name="connsiteX492" fmla="*/ 8913889 w 9147326"/>
              <a:gd name="connsiteY492" fmla="*/ 2911792 h 6857999"/>
              <a:gd name="connsiteX493" fmla="*/ 8913572 w 9147326"/>
              <a:gd name="connsiteY493" fmla="*/ 2917507 h 6857999"/>
              <a:gd name="connsiteX494" fmla="*/ 8913254 w 9147326"/>
              <a:gd name="connsiteY494" fmla="*/ 2923222 h 6857999"/>
              <a:gd name="connsiteX495" fmla="*/ 8912300 w 9147326"/>
              <a:gd name="connsiteY495" fmla="*/ 2928302 h 6857999"/>
              <a:gd name="connsiteX496" fmla="*/ 8911029 w 9147326"/>
              <a:gd name="connsiteY496" fmla="*/ 2934017 h 6857999"/>
              <a:gd name="connsiteX497" fmla="*/ 8909440 w 9147326"/>
              <a:gd name="connsiteY497" fmla="*/ 2939097 h 6857999"/>
              <a:gd name="connsiteX498" fmla="*/ 8908168 w 9147326"/>
              <a:gd name="connsiteY498" fmla="*/ 2944495 h 6857999"/>
              <a:gd name="connsiteX499" fmla="*/ 8905944 w 9147326"/>
              <a:gd name="connsiteY499" fmla="*/ 2949575 h 6857999"/>
              <a:gd name="connsiteX500" fmla="*/ 8903719 w 9147326"/>
              <a:gd name="connsiteY500" fmla="*/ 2954655 h 6857999"/>
              <a:gd name="connsiteX501" fmla="*/ 8901494 w 9147326"/>
              <a:gd name="connsiteY501" fmla="*/ 2960052 h 6857999"/>
              <a:gd name="connsiteX502" fmla="*/ 8898316 w 9147326"/>
              <a:gd name="connsiteY502" fmla="*/ 2964815 h 6857999"/>
              <a:gd name="connsiteX503" fmla="*/ 8895455 w 9147326"/>
              <a:gd name="connsiteY503" fmla="*/ 2969577 h 6857999"/>
              <a:gd name="connsiteX504" fmla="*/ 8891959 w 9147326"/>
              <a:gd name="connsiteY504" fmla="*/ 2974657 h 6857999"/>
              <a:gd name="connsiteX505" fmla="*/ 8888781 w 9147326"/>
              <a:gd name="connsiteY505" fmla="*/ 2979102 h 6857999"/>
              <a:gd name="connsiteX506" fmla="*/ 8884649 w 9147326"/>
              <a:gd name="connsiteY506" fmla="*/ 2983547 h 6857999"/>
              <a:gd name="connsiteX507" fmla="*/ 8880517 w 9147326"/>
              <a:gd name="connsiteY507" fmla="*/ 2987992 h 6857999"/>
              <a:gd name="connsiteX508" fmla="*/ 8288080 w 9147326"/>
              <a:gd name="connsiteY508" fmla="*/ 3579812 h 6857999"/>
              <a:gd name="connsiteX509" fmla="*/ 8283948 w 9147326"/>
              <a:gd name="connsiteY509" fmla="*/ 3584257 h 6857999"/>
              <a:gd name="connsiteX510" fmla="*/ 8280134 w 9147326"/>
              <a:gd name="connsiteY510" fmla="*/ 3588702 h 6857999"/>
              <a:gd name="connsiteX511" fmla="*/ 8276320 w 9147326"/>
              <a:gd name="connsiteY511" fmla="*/ 3593147 h 6857999"/>
              <a:gd name="connsiteX512" fmla="*/ 8273142 w 9147326"/>
              <a:gd name="connsiteY512" fmla="*/ 3597910 h 6857999"/>
              <a:gd name="connsiteX513" fmla="*/ 8269964 w 9147326"/>
              <a:gd name="connsiteY513" fmla="*/ 3602990 h 6857999"/>
              <a:gd name="connsiteX514" fmla="*/ 8267421 w 9147326"/>
              <a:gd name="connsiteY514" fmla="*/ 3607752 h 6857999"/>
              <a:gd name="connsiteX515" fmla="*/ 8264878 w 9147326"/>
              <a:gd name="connsiteY515" fmla="*/ 3612515 h 6857999"/>
              <a:gd name="connsiteX516" fmla="*/ 8262654 w 9147326"/>
              <a:gd name="connsiteY516" fmla="*/ 3617595 h 6857999"/>
              <a:gd name="connsiteX517" fmla="*/ 8260747 w 9147326"/>
              <a:gd name="connsiteY517" fmla="*/ 3622992 h 6857999"/>
              <a:gd name="connsiteX518" fmla="*/ 8258840 w 9147326"/>
              <a:gd name="connsiteY518" fmla="*/ 3628707 h 6857999"/>
              <a:gd name="connsiteX519" fmla="*/ 8257251 w 9147326"/>
              <a:gd name="connsiteY519" fmla="*/ 3633787 h 6857999"/>
              <a:gd name="connsiteX520" fmla="*/ 8256297 w 9147326"/>
              <a:gd name="connsiteY520" fmla="*/ 3638867 h 6857999"/>
              <a:gd name="connsiteX521" fmla="*/ 8255344 w 9147326"/>
              <a:gd name="connsiteY521" fmla="*/ 3644582 h 6857999"/>
              <a:gd name="connsiteX522" fmla="*/ 8254708 w 9147326"/>
              <a:gd name="connsiteY522" fmla="*/ 3650297 h 6857999"/>
              <a:gd name="connsiteX523" fmla="*/ 8254390 w 9147326"/>
              <a:gd name="connsiteY523" fmla="*/ 3655695 h 6857999"/>
              <a:gd name="connsiteX524" fmla="*/ 8254072 w 9147326"/>
              <a:gd name="connsiteY524" fmla="*/ 3661092 h 6857999"/>
              <a:gd name="connsiteX525" fmla="*/ 8254390 w 9147326"/>
              <a:gd name="connsiteY525" fmla="*/ 3666490 h 6857999"/>
              <a:gd name="connsiteX526" fmla="*/ 8254708 w 9147326"/>
              <a:gd name="connsiteY526" fmla="*/ 3672205 h 6857999"/>
              <a:gd name="connsiteX527" fmla="*/ 8255344 w 9147326"/>
              <a:gd name="connsiteY527" fmla="*/ 3677602 h 6857999"/>
              <a:gd name="connsiteX528" fmla="*/ 8256297 w 9147326"/>
              <a:gd name="connsiteY528" fmla="*/ 3683000 h 6857999"/>
              <a:gd name="connsiteX529" fmla="*/ 8257251 w 9147326"/>
              <a:gd name="connsiteY529" fmla="*/ 3688397 h 6857999"/>
              <a:gd name="connsiteX530" fmla="*/ 8258840 w 9147326"/>
              <a:gd name="connsiteY530" fmla="*/ 3693795 h 6857999"/>
              <a:gd name="connsiteX531" fmla="*/ 8260747 w 9147326"/>
              <a:gd name="connsiteY531" fmla="*/ 3699510 h 6857999"/>
              <a:gd name="connsiteX532" fmla="*/ 8262654 w 9147326"/>
              <a:gd name="connsiteY532" fmla="*/ 3704590 h 6857999"/>
              <a:gd name="connsiteX533" fmla="*/ 8264878 w 9147326"/>
              <a:gd name="connsiteY533" fmla="*/ 3709352 h 6857999"/>
              <a:gd name="connsiteX534" fmla="*/ 8267421 w 9147326"/>
              <a:gd name="connsiteY534" fmla="*/ 3714750 h 6857999"/>
              <a:gd name="connsiteX535" fmla="*/ 8269964 w 9147326"/>
              <a:gd name="connsiteY535" fmla="*/ 3719512 h 6857999"/>
              <a:gd name="connsiteX536" fmla="*/ 8273142 w 9147326"/>
              <a:gd name="connsiteY536" fmla="*/ 3724275 h 6857999"/>
              <a:gd name="connsiteX537" fmla="*/ 8276320 w 9147326"/>
              <a:gd name="connsiteY537" fmla="*/ 3729037 h 6857999"/>
              <a:gd name="connsiteX538" fmla="*/ 8280134 w 9147326"/>
              <a:gd name="connsiteY538" fmla="*/ 3733800 h 6857999"/>
              <a:gd name="connsiteX539" fmla="*/ 8283948 w 9147326"/>
              <a:gd name="connsiteY539" fmla="*/ 3738245 h 6857999"/>
              <a:gd name="connsiteX540" fmla="*/ 8288080 w 9147326"/>
              <a:gd name="connsiteY540" fmla="*/ 3742690 h 6857999"/>
              <a:gd name="connsiteX541" fmla="*/ 8291576 w 9147326"/>
              <a:gd name="connsiteY541" fmla="*/ 3745865 h 6857999"/>
              <a:gd name="connsiteX542" fmla="*/ 8295390 w 9147326"/>
              <a:gd name="connsiteY542" fmla="*/ 3749357 h 6857999"/>
              <a:gd name="connsiteX543" fmla="*/ 8303654 w 9147326"/>
              <a:gd name="connsiteY543" fmla="*/ 3755707 h 6857999"/>
              <a:gd name="connsiteX544" fmla="*/ 8311917 w 9147326"/>
              <a:gd name="connsiteY544" fmla="*/ 3760787 h 6857999"/>
              <a:gd name="connsiteX545" fmla="*/ 8320499 w 9147326"/>
              <a:gd name="connsiteY545" fmla="*/ 3765232 h 6857999"/>
              <a:gd name="connsiteX546" fmla="*/ 8329716 w 9147326"/>
              <a:gd name="connsiteY546" fmla="*/ 3769042 h 6857999"/>
              <a:gd name="connsiteX547" fmla="*/ 8338615 w 9147326"/>
              <a:gd name="connsiteY547" fmla="*/ 3771900 h 6857999"/>
              <a:gd name="connsiteX548" fmla="*/ 8348468 w 9147326"/>
              <a:gd name="connsiteY548" fmla="*/ 3774122 h 6857999"/>
              <a:gd name="connsiteX549" fmla="*/ 8357685 w 9147326"/>
              <a:gd name="connsiteY549" fmla="*/ 3775392 h 6857999"/>
              <a:gd name="connsiteX550" fmla="*/ 8367538 w 9147326"/>
              <a:gd name="connsiteY550" fmla="*/ 3776027 h 6857999"/>
              <a:gd name="connsiteX551" fmla="*/ 8376755 w 9147326"/>
              <a:gd name="connsiteY551" fmla="*/ 3775710 h 6857999"/>
              <a:gd name="connsiteX552" fmla="*/ 8386608 w 9147326"/>
              <a:gd name="connsiteY552" fmla="*/ 3775075 h 6857999"/>
              <a:gd name="connsiteX553" fmla="*/ 8395825 w 9147326"/>
              <a:gd name="connsiteY553" fmla="*/ 3773170 h 6857999"/>
              <a:gd name="connsiteX554" fmla="*/ 8405042 w 9147326"/>
              <a:gd name="connsiteY554" fmla="*/ 3770630 h 6857999"/>
              <a:gd name="connsiteX555" fmla="*/ 8414577 w 9147326"/>
              <a:gd name="connsiteY555" fmla="*/ 3766820 h 6857999"/>
              <a:gd name="connsiteX556" fmla="*/ 8423476 w 9147326"/>
              <a:gd name="connsiteY556" fmla="*/ 3762692 h 6857999"/>
              <a:gd name="connsiteX557" fmla="*/ 8431740 w 9147326"/>
              <a:gd name="connsiteY557" fmla="*/ 3757930 h 6857999"/>
              <a:gd name="connsiteX558" fmla="*/ 9147326 w 9147326"/>
              <a:gd name="connsiteY558" fmla="*/ 3037501 h 6857999"/>
              <a:gd name="connsiteX559" fmla="*/ 9147326 w 9147326"/>
              <a:gd name="connsiteY559" fmla="*/ 6857999 h 6857999"/>
              <a:gd name="connsiteX560" fmla="*/ 460220 w 9147326"/>
              <a:gd name="connsiteY560" fmla="*/ 6857999 h 6857999"/>
              <a:gd name="connsiteX561" fmla="*/ 2028398 w 9147326"/>
              <a:gd name="connsiteY561" fmla="*/ 5291772 h 6857999"/>
              <a:gd name="connsiteX562" fmla="*/ 2032530 w 9147326"/>
              <a:gd name="connsiteY562" fmla="*/ 5287644 h 6857999"/>
              <a:gd name="connsiteX563" fmla="*/ 2036026 w 9147326"/>
              <a:gd name="connsiteY563" fmla="*/ 5283199 h 6857999"/>
              <a:gd name="connsiteX564" fmla="*/ 2039840 w 9147326"/>
              <a:gd name="connsiteY564" fmla="*/ 5278437 h 6857999"/>
              <a:gd name="connsiteX565" fmla="*/ 2043336 w 9147326"/>
              <a:gd name="connsiteY565" fmla="*/ 5273992 h 6857999"/>
              <a:gd name="connsiteX566" fmla="*/ 2046196 w 9147326"/>
              <a:gd name="connsiteY566" fmla="*/ 5268912 h 6857999"/>
              <a:gd name="connsiteX567" fmla="*/ 2048739 w 9147326"/>
              <a:gd name="connsiteY567" fmla="*/ 5263832 h 6857999"/>
              <a:gd name="connsiteX568" fmla="*/ 2051600 w 9147326"/>
              <a:gd name="connsiteY568" fmla="*/ 5259069 h 6857999"/>
              <a:gd name="connsiteX569" fmla="*/ 2053824 w 9147326"/>
              <a:gd name="connsiteY569" fmla="*/ 5253672 h 6857999"/>
              <a:gd name="connsiteX570" fmla="*/ 2055731 w 9147326"/>
              <a:gd name="connsiteY570" fmla="*/ 5248592 h 6857999"/>
              <a:gd name="connsiteX571" fmla="*/ 2057321 w 9147326"/>
              <a:gd name="connsiteY571" fmla="*/ 5243194 h 6857999"/>
              <a:gd name="connsiteX572" fmla="*/ 2058910 w 9147326"/>
              <a:gd name="connsiteY572" fmla="*/ 5237797 h 6857999"/>
              <a:gd name="connsiteX573" fmla="*/ 2060181 w 9147326"/>
              <a:gd name="connsiteY573" fmla="*/ 5232399 h 6857999"/>
              <a:gd name="connsiteX574" fmla="*/ 2060817 w 9147326"/>
              <a:gd name="connsiteY574" fmla="*/ 5227002 h 6857999"/>
              <a:gd name="connsiteX575" fmla="*/ 2061452 w 9147326"/>
              <a:gd name="connsiteY575" fmla="*/ 5221287 h 6857999"/>
              <a:gd name="connsiteX576" fmla="*/ 2061770 w 9147326"/>
              <a:gd name="connsiteY576" fmla="*/ 5216207 h 6857999"/>
              <a:gd name="connsiteX577" fmla="*/ 2062406 w 9147326"/>
              <a:gd name="connsiteY577" fmla="*/ 5210492 h 6857999"/>
              <a:gd name="connsiteX578" fmla="*/ 2061770 w 9147326"/>
              <a:gd name="connsiteY578" fmla="*/ 5204777 h 6857999"/>
              <a:gd name="connsiteX579" fmla="*/ 2061452 w 9147326"/>
              <a:gd name="connsiteY579" fmla="*/ 5199379 h 6857999"/>
              <a:gd name="connsiteX580" fmla="*/ 2060817 w 9147326"/>
              <a:gd name="connsiteY580" fmla="*/ 5193664 h 6857999"/>
              <a:gd name="connsiteX581" fmla="*/ 2060181 w 9147326"/>
              <a:gd name="connsiteY581" fmla="*/ 5188584 h 6857999"/>
              <a:gd name="connsiteX582" fmla="*/ 2058910 w 9147326"/>
              <a:gd name="connsiteY582" fmla="*/ 5182869 h 6857999"/>
              <a:gd name="connsiteX583" fmla="*/ 2057321 w 9147326"/>
              <a:gd name="connsiteY583" fmla="*/ 5177789 h 6857999"/>
              <a:gd name="connsiteX584" fmla="*/ 2055731 w 9147326"/>
              <a:gd name="connsiteY584" fmla="*/ 5172392 h 6857999"/>
              <a:gd name="connsiteX585" fmla="*/ 2053824 w 9147326"/>
              <a:gd name="connsiteY585" fmla="*/ 5167312 h 6857999"/>
              <a:gd name="connsiteX586" fmla="*/ 2051600 w 9147326"/>
              <a:gd name="connsiteY586" fmla="*/ 5161914 h 6857999"/>
              <a:gd name="connsiteX587" fmla="*/ 2048739 w 9147326"/>
              <a:gd name="connsiteY587" fmla="*/ 5156834 h 6857999"/>
              <a:gd name="connsiteX588" fmla="*/ 2046196 w 9147326"/>
              <a:gd name="connsiteY588" fmla="*/ 5152072 h 6857999"/>
              <a:gd name="connsiteX589" fmla="*/ 2043336 w 9147326"/>
              <a:gd name="connsiteY589" fmla="*/ 5146992 h 6857999"/>
              <a:gd name="connsiteX590" fmla="*/ 2039840 w 9147326"/>
              <a:gd name="connsiteY590" fmla="*/ 5142230 h 6857999"/>
              <a:gd name="connsiteX591" fmla="*/ 2036026 w 9147326"/>
              <a:gd name="connsiteY591" fmla="*/ 5137785 h 6857999"/>
              <a:gd name="connsiteX592" fmla="*/ 2032530 w 9147326"/>
              <a:gd name="connsiteY592" fmla="*/ 5133340 h 6857999"/>
              <a:gd name="connsiteX593" fmla="*/ 2028398 w 9147326"/>
              <a:gd name="connsiteY593" fmla="*/ 5129212 h 6857999"/>
              <a:gd name="connsiteX594" fmla="*/ 2024266 w 9147326"/>
              <a:gd name="connsiteY594" fmla="*/ 5125085 h 6857999"/>
              <a:gd name="connsiteX595" fmla="*/ 2019816 w 9147326"/>
              <a:gd name="connsiteY595" fmla="*/ 5120957 h 6857999"/>
              <a:gd name="connsiteX596" fmla="*/ 2015049 w 9147326"/>
              <a:gd name="connsiteY596" fmla="*/ 5117782 h 6857999"/>
              <a:gd name="connsiteX597" fmla="*/ 2010281 w 9147326"/>
              <a:gd name="connsiteY597" fmla="*/ 5114290 h 6857999"/>
              <a:gd name="connsiteX598" fmla="*/ 2005514 w 9147326"/>
              <a:gd name="connsiteY598" fmla="*/ 5111432 h 6857999"/>
              <a:gd name="connsiteX599" fmla="*/ 2000429 w 9147326"/>
              <a:gd name="connsiteY599" fmla="*/ 5108257 h 6857999"/>
              <a:gd name="connsiteX600" fmla="*/ 1995661 w 9147326"/>
              <a:gd name="connsiteY600" fmla="*/ 5106035 h 6857999"/>
              <a:gd name="connsiteX601" fmla="*/ 1990258 w 9147326"/>
              <a:gd name="connsiteY601" fmla="*/ 5103812 h 6857999"/>
              <a:gd name="connsiteX602" fmla="*/ 1985173 w 9147326"/>
              <a:gd name="connsiteY602" fmla="*/ 5101590 h 6857999"/>
              <a:gd name="connsiteX603" fmla="*/ 1979770 w 9147326"/>
              <a:gd name="connsiteY603" fmla="*/ 5100320 h 6857999"/>
              <a:gd name="connsiteX604" fmla="*/ 1974367 w 9147326"/>
              <a:gd name="connsiteY604" fmla="*/ 5098732 h 6857999"/>
              <a:gd name="connsiteX605" fmla="*/ 1968964 w 9147326"/>
              <a:gd name="connsiteY605" fmla="*/ 5097462 h 6857999"/>
              <a:gd name="connsiteX606" fmla="*/ 1963560 w 9147326"/>
              <a:gd name="connsiteY606" fmla="*/ 5096510 h 6857999"/>
              <a:gd name="connsiteX607" fmla="*/ 1958157 w 9147326"/>
              <a:gd name="connsiteY607" fmla="*/ 5095557 h 6857999"/>
              <a:gd name="connsiteX608" fmla="*/ 1952754 w 9147326"/>
              <a:gd name="connsiteY608" fmla="*/ 5095240 h 6857999"/>
              <a:gd name="connsiteX609" fmla="*/ 1947033 w 9147326"/>
              <a:gd name="connsiteY609" fmla="*/ 5095240 h 6857999"/>
              <a:gd name="connsiteX610" fmla="*/ 1941312 w 9147326"/>
              <a:gd name="connsiteY610" fmla="*/ 5095240 h 6857999"/>
              <a:gd name="connsiteX611" fmla="*/ 1935909 w 9147326"/>
              <a:gd name="connsiteY611" fmla="*/ 5095557 h 6857999"/>
              <a:gd name="connsiteX612" fmla="*/ 1930506 w 9147326"/>
              <a:gd name="connsiteY612" fmla="*/ 5096510 h 6857999"/>
              <a:gd name="connsiteX613" fmla="*/ 1925103 w 9147326"/>
              <a:gd name="connsiteY613" fmla="*/ 5097462 h 6857999"/>
              <a:gd name="connsiteX614" fmla="*/ 1919382 w 9147326"/>
              <a:gd name="connsiteY614" fmla="*/ 5098732 h 6857999"/>
              <a:gd name="connsiteX615" fmla="*/ 1914297 w 9147326"/>
              <a:gd name="connsiteY615" fmla="*/ 5100320 h 6857999"/>
              <a:gd name="connsiteX616" fmla="*/ 1908894 w 9147326"/>
              <a:gd name="connsiteY616" fmla="*/ 5101590 h 6857999"/>
              <a:gd name="connsiteX617" fmla="*/ 1903808 w 9147326"/>
              <a:gd name="connsiteY617" fmla="*/ 5103812 h 6857999"/>
              <a:gd name="connsiteX618" fmla="*/ 1898405 w 9147326"/>
              <a:gd name="connsiteY618" fmla="*/ 5106035 h 6857999"/>
              <a:gd name="connsiteX619" fmla="*/ 1893320 w 9147326"/>
              <a:gd name="connsiteY619" fmla="*/ 5108257 h 6857999"/>
              <a:gd name="connsiteX620" fmla="*/ 1888552 w 9147326"/>
              <a:gd name="connsiteY620" fmla="*/ 5111432 h 6857999"/>
              <a:gd name="connsiteX621" fmla="*/ 1883467 w 9147326"/>
              <a:gd name="connsiteY621" fmla="*/ 5114290 h 6857999"/>
              <a:gd name="connsiteX622" fmla="*/ 1878700 w 9147326"/>
              <a:gd name="connsiteY622" fmla="*/ 5117782 h 6857999"/>
              <a:gd name="connsiteX623" fmla="*/ 1874250 w 9147326"/>
              <a:gd name="connsiteY623" fmla="*/ 5120957 h 6857999"/>
              <a:gd name="connsiteX624" fmla="*/ 1869800 w 9147326"/>
              <a:gd name="connsiteY624" fmla="*/ 5125085 h 6857999"/>
              <a:gd name="connsiteX625" fmla="*/ 1865668 w 9147326"/>
              <a:gd name="connsiteY625" fmla="*/ 5129212 h 6857999"/>
              <a:gd name="connsiteX626" fmla="*/ 1760149 w 9147326"/>
              <a:gd name="connsiteY626" fmla="*/ 5234304 h 6857999"/>
              <a:gd name="connsiteX627" fmla="*/ 1755699 w 9147326"/>
              <a:gd name="connsiteY627" fmla="*/ 5238432 h 6857999"/>
              <a:gd name="connsiteX628" fmla="*/ 1751249 w 9147326"/>
              <a:gd name="connsiteY628" fmla="*/ 5242559 h 6857999"/>
              <a:gd name="connsiteX629" fmla="*/ 1746799 w 9147326"/>
              <a:gd name="connsiteY629" fmla="*/ 5245734 h 6857999"/>
              <a:gd name="connsiteX630" fmla="*/ 1741714 w 9147326"/>
              <a:gd name="connsiteY630" fmla="*/ 5249227 h 6857999"/>
              <a:gd name="connsiteX631" fmla="*/ 1736947 w 9147326"/>
              <a:gd name="connsiteY631" fmla="*/ 5252084 h 6857999"/>
              <a:gd name="connsiteX632" fmla="*/ 1732179 w 9147326"/>
              <a:gd name="connsiteY632" fmla="*/ 5255259 h 6857999"/>
              <a:gd name="connsiteX633" fmla="*/ 1726776 w 9147326"/>
              <a:gd name="connsiteY633" fmla="*/ 5257482 h 6857999"/>
              <a:gd name="connsiteX634" fmla="*/ 1722009 w 9147326"/>
              <a:gd name="connsiteY634" fmla="*/ 5259704 h 6857999"/>
              <a:gd name="connsiteX635" fmla="*/ 1716288 w 9147326"/>
              <a:gd name="connsiteY635" fmla="*/ 5261927 h 6857999"/>
              <a:gd name="connsiteX636" fmla="*/ 1711202 w 9147326"/>
              <a:gd name="connsiteY636" fmla="*/ 5263514 h 6857999"/>
              <a:gd name="connsiteX637" fmla="*/ 1706117 w 9147326"/>
              <a:gd name="connsiteY637" fmla="*/ 5264784 h 6857999"/>
              <a:gd name="connsiteX638" fmla="*/ 1700396 w 9147326"/>
              <a:gd name="connsiteY638" fmla="*/ 5266054 h 6857999"/>
              <a:gd name="connsiteX639" fmla="*/ 1695311 w 9147326"/>
              <a:gd name="connsiteY639" fmla="*/ 5267007 h 6857999"/>
              <a:gd name="connsiteX640" fmla="*/ 1689590 w 9147326"/>
              <a:gd name="connsiteY640" fmla="*/ 5267642 h 6857999"/>
              <a:gd name="connsiteX641" fmla="*/ 1683869 w 9147326"/>
              <a:gd name="connsiteY641" fmla="*/ 5268277 h 6857999"/>
              <a:gd name="connsiteX642" fmla="*/ 1678466 w 9147326"/>
              <a:gd name="connsiteY642" fmla="*/ 5268277 h 6857999"/>
              <a:gd name="connsiteX643" fmla="*/ 1673063 w 9147326"/>
              <a:gd name="connsiteY643" fmla="*/ 5268277 h 6857999"/>
              <a:gd name="connsiteX644" fmla="*/ 1667660 w 9147326"/>
              <a:gd name="connsiteY644" fmla="*/ 5267642 h 6857999"/>
              <a:gd name="connsiteX645" fmla="*/ 1661939 w 9147326"/>
              <a:gd name="connsiteY645" fmla="*/ 5267007 h 6857999"/>
              <a:gd name="connsiteX646" fmla="*/ 1656218 w 9147326"/>
              <a:gd name="connsiteY646" fmla="*/ 5266054 h 6857999"/>
              <a:gd name="connsiteX647" fmla="*/ 1651132 w 9147326"/>
              <a:gd name="connsiteY647" fmla="*/ 5264784 h 6857999"/>
              <a:gd name="connsiteX648" fmla="*/ 1645412 w 9147326"/>
              <a:gd name="connsiteY648" fmla="*/ 5263514 h 6857999"/>
              <a:gd name="connsiteX649" fmla="*/ 1640326 w 9147326"/>
              <a:gd name="connsiteY649" fmla="*/ 5261927 h 6857999"/>
              <a:gd name="connsiteX650" fmla="*/ 1635241 w 9147326"/>
              <a:gd name="connsiteY650" fmla="*/ 5259704 h 6857999"/>
              <a:gd name="connsiteX651" fmla="*/ 1629838 w 9147326"/>
              <a:gd name="connsiteY651" fmla="*/ 5257482 h 6857999"/>
              <a:gd name="connsiteX652" fmla="*/ 1625070 w 9147326"/>
              <a:gd name="connsiteY652" fmla="*/ 5255259 h 6857999"/>
              <a:gd name="connsiteX653" fmla="*/ 1619667 w 9147326"/>
              <a:gd name="connsiteY653" fmla="*/ 5252084 h 6857999"/>
              <a:gd name="connsiteX654" fmla="*/ 1614900 w 9147326"/>
              <a:gd name="connsiteY654" fmla="*/ 5249227 h 6857999"/>
              <a:gd name="connsiteX655" fmla="*/ 1610450 w 9147326"/>
              <a:gd name="connsiteY655" fmla="*/ 5245734 h 6857999"/>
              <a:gd name="connsiteX656" fmla="*/ 1605683 w 9147326"/>
              <a:gd name="connsiteY656" fmla="*/ 5242559 h 6857999"/>
              <a:gd name="connsiteX657" fmla="*/ 1601551 w 9147326"/>
              <a:gd name="connsiteY657" fmla="*/ 5238432 h 6857999"/>
              <a:gd name="connsiteX658" fmla="*/ 1597101 w 9147326"/>
              <a:gd name="connsiteY658" fmla="*/ 5234304 h 6857999"/>
              <a:gd name="connsiteX659" fmla="*/ 1592969 w 9147326"/>
              <a:gd name="connsiteY659" fmla="*/ 5230177 h 6857999"/>
              <a:gd name="connsiteX660" fmla="*/ 1589155 w 9147326"/>
              <a:gd name="connsiteY660" fmla="*/ 5225732 h 6857999"/>
              <a:gd name="connsiteX661" fmla="*/ 1585342 w 9147326"/>
              <a:gd name="connsiteY661" fmla="*/ 5221287 h 6857999"/>
              <a:gd name="connsiteX662" fmla="*/ 1582163 w 9147326"/>
              <a:gd name="connsiteY662" fmla="*/ 5216524 h 6857999"/>
              <a:gd name="connsiteX663" fmla="*/ 1578985 w 9147326"/>
              <a:gd name="connsiteY663" fmla="*/ 5211444 h 6857999"/>
              <a:gd name="connsiteX664" fmla="*/ 1576442 w 9147326"/>
              <a:gd name="connsiteY664" fmla="*/ 5206682 h 6857999"/>
              <a:gd name="connsiteX665" fmla="*/ 1573900 w 9147326"/>
              <a:gd name="connsiteY665" fmla="*/ 5201602 h 6857999"/>
              <a:gd name="connsiteX666" fmla="*/ 1571675 w 9147326"/>
              <a:gd name="connsiteY666" fmla="*/ 5196204 h 6857999"/>
              <a:gd name="connsiteX667" fmla="*/ 1569768 w 9147326"/>
              <a:gd name="connsiteY667" fmla="*/ 5191124 h 6857999"/>
              <a:gd name="connsiteX668" fmla="*/ 1567861 w 9147326"/>
              <a:gd name="connsiteY668" fmla="*/ 5186044 h 6857999"/>
              <a:gd name="connsiteX669" fmla="*/ 1566589 w 9147326"/>
              <a:gd name="connsiteY669" fmla="*/ 5180647 h 6857999"/>
              <a:gd name="connsiteX670" fmla="*/ 1565318 w 9147326"/>
              <a:gd name="connsiteY670" fmla="*/ 5174932 h 6857999"/>
              <a:gd name="connsiteX671" fmla="*/ 1564682 w 9147326"/>
              <a:gd name="connsiteY671" fmla="*/ 5169534 h 6857999"/>
              <a:gd name="connsiteX672" fmla="*/ 1563729 w 9147326"/>
              <a:gd name="connsiteY672" fmla="*/ 5164137 h 6857999"/>
              <a:gd name="connsiteX673" fmla="*/ 1563411 w 9147326"/>
              <a:gd name="connsiteY673" fmla="*/ 5158739 h 6857999"/>
              <a:gd name="connsiteX674" fmla="*/ 1563411 w 9147326"/>
              <a:gd name="connsiteY674" fmla="*/ 5153024 h 6857999"/>
              <a:gd name="connsiteX675" fmla="*/ 1563411 w 9147326"/>
              <a:gd name="connsiteY675" fmla="*/ 5147627 h 6857999"/>
              <a:gd name="connsiteX676" fmla="*/ 1563729 w 9147326"/>
              <a:gd name="connsiteY676" fmla="*/ 5142230 h 6857999"/>
              <a:gd name="connsiteX677" fmla="*/ 1564682 w 9147326"/>
              <a:gd name="connsiteY677" fmla="*/ 5136832 h 6857999"/>
              <a:gd name="connsiteX678" fmla="*/ 1565318 w 9147326"/>
              <a:gd name="connsiteY678" fmla="*/ 5131117 h 6857999"/>
              <a:gd name="connsiteX679" fmla="*/ 1566589 w 9147326"/>
              <a:gd name="connsiteY679" fmla="*/ 5126037 h 6857999"/>
              <a:gd name="connsiteX680" fmla="*/ 1567861 w 9147326"/>
              <a:gd name="connsiteY680" fmla="*/ 5120322 h 6857999"/>
              <a:gd name="connsiteX681" fmla="*/ 1569768 w 9147326"/>
              <a:gd name="connsiteY681" fmla="*/ 5115242 h 6857999"/>
              <a:gd name="connsiteX682" fmla="*/ 1571675 w 9147326"/>
              <a:gd name="connsiteY682" fmla="*/ 5109845 h 6857999"/>
              <a:gd name="connsiteX683" fmla="*/ 1573900 w 9147326"/>
              <a:gd name="connsiteY683" fmla="*/ 5104765 h 6857999"/>
              <a:gd name="connsiteX684" fmla="*/ 1576442 w 9147326"/>
              <a:gd name="connsiteY684" fmla="*/ 5099685 h 6857999"/>
              <a:gd name="connsiteX685" fmla="*/ 1578985 w 9147326"/>
              <a:gd name="connsiteY685" fmla="*/ 5094605 h 6857999"/>
              <a:gd name="connsiteX686" fmla="*/ 1582163 w 9147326"/>
              <a:gd name="connsiteY686" fmla="*/ 5089842 h 6857999"/>
              <a:gd name="connsiteX687" fmla="*/ 1585342 w 9147326"/>
              <a:gd name="connsiteY687" fmla="*/ 5085397 h 6857999"/>
              <a:gd name="connsiteX688" fmla="*/ 1589155 w 9147326"/>
              <a:gd name="connsiteY688" fmla="*/ 5080317 h 6857999"/>
              <a:gd name="connsiteX689" fmla="*/ 1592969 w 9147326"/>
              <a:gd name="connsiteY689" fmla="*/ 5075872 h 6857999"/>
              <a:gd name="connsiteX690" fmla="*/ 1597101 w 9147326"/>
              <a:gd name="connsiteY690" fmla="*/ 5071745 h 6857999"/>
              <a:gd name="connsiteX691" fmla="*/ 2266136 w 9147326"/>
              <a:gd name="connsiteY691" fmla="*/ 4403725 h 6857999"/>
              <a:gd name="connsiteX692" fmla="*/ 2270267 w 9147326"/>
              <a:gd name="connsiteY692" fmla="*/ 4399280 h 6857999"/>
              <a:gd name="connsiteX693" fmla="*/ 2273764 w 9147326"/>
              <a:gd name="connsiteY693" fmla="*/ 4394835 h 6857999"/>
              <a:gd name="connsiteX694" fmla="*/ 2277578 w 9147326"/>
              <a:gd name="connsiteY694" fmla="*/ 4390390 h 6857999"/>
              <a:gd name="connsiteX695" fmla="*/ 2281074 w 9147326"/>
              <a:gd name="connsiteY695" fmla="*/ 4385310 h 6857999"/>
              <a:gd name="connsiteX696" fmla="*/ 2283934 w 9147326"/>
              <a:gd name="connsiteY696" fmla="*/ 4380547 h 6857999"/>
              <a:gd name="connsiteX697" fmla="*/ 2286477 w 9147326"/>
              <a:gd name="connsiteY697" fmla="*/ 4375785 h 6857999"/>
              <a:gd name="connsiteX698" fmla="*/ 2289019 w 9147326"/>
              <a:gd name="connsiteY698" fmla="*/ 4371022 h 6857999"/>
              <a:gd name="connsiteX699" fmla="*/ 2291244 w 9147326"/>
              <a:gd name="connsiteY699" fmla="*/ 4365625 h 6857999"/>
              <a:gd name="connsiteX700" fmla="*/ 2293151 w 9147326"/>
              <a:gd name="connsiteY700" fmla="*/ 4360545 h 6857999"/>
              <a:gd name="connsiteX701" fmla="*/ 2295058 w 9147326"/>
              <a:gd name="connsiteY701" fmla="*/ 4354830 h 6857999"/>
              <a:gd name="connsiteX702" fmla="*/ 2296647 w 9147326"/>
              <a:gd name="connsiteY702" fmla="*/ 4349750 h 6857999"/>
              <a:gd name="connsiteX703" fmla="*/ 2297601 w 9147326"/>
              <a:gd name="connsiteY703" fmla="*/ 4344352 h 6857999"/>
              <a:gd name="connsiteX704" fmla="*/ 2298554 w 9147326"/>
              <a:gd name="connsiteY704" fmla="*/ 4338955 h 6857999"/>
              <a:gd name="connsiteX705" fmla="*/ 2299190 w 9147326"/>
              <a:gd name="connsiteY705" fmla="*/ 4333240 h 6857999"/>
              <a:gd name="connsiteX706" fmla="*/ 2299508 w 9147326"/>
              <a:gd name="connsiteY706" fmla="*/ 4327525 h 6857999"/>
              <a:gd name="connsiteX707" fmla="*/ 2299508 w 9147326"/>
              <a:gd name="connsiteY707" fmla="*/ 4322445 h 6857999"/>
              <a:gd name="connsiteX708" fmla="*/ 2299508 w 9147326"/>
              <a:gd name="connsiteY708" fmla="*/ 4316730 h 6857999"/>
              <a:gd name="connsiteX709" fmla="*/ 2299190 w 9147326"/>
              <a:gd name="connsiteY709" fmla="*/ 4311332 h 6857999"/>
              <a:gd name="connsiteX710" fmla="*/ 2298554 w 9147326"/>
              <a:gd name="connsiteY710" fmla="*/ 4305617 h 6857999"/>
              <a:gd name="connsiteX711" fmla="*/ 2297601 w 9147326"/>
              <a:gd name="connsiteY711" fmla="*/ 4300537 h 6857999"/>
              <a:gd name="connsiteX712" fmla="*/ 2296647 w 9147326"/>
              <a:gd name="connsiteY712" fmla="*/ 4294822 h 6857999"/>
              <a:gd name="connsiteX713" fmla="*/ 2295058 w 9147326"/>
              <a:gd name="connsiteY713" fmla="*/ 4289742 h 6857999"/>
              <a:gd name="connsiteX714" fmla="*/ 2293151 w 9147326"/>
              <a:gd name="connsiteY714" fmla="*/ 4284027 h 6857999"/>
              <a:gd name="connsiteX715" fmla="*/ 2291244 w 9147326"/>
              <a:gd name="connsiteY715" fmla="*/ 4278947 h 6857999"/>
              <a:gd name="connsiteX716" fmla="*/ 2289019 w 9147326"/>
              <a:gd name="connsiteY716" fmla="*/ 4273867 h 6857999"/>
              <a:gd name="connsiteX717" fmla="*/ 2286477 w 9147326"/>
              <a:gd name="connsiteY717" fmla="*/ 4268787 h 6857999"/>
              <a:gd name="connsiteX718" fmla="*/ 2283934 w 9147326"/>
              <a:gd name="connsiteY718" fmla="*/ 4264025 h 6857999"/>
              <a:gd name="connsiteX719" fmla="*/ 2281074 w 9147326"/>
              <a:gd name="connsiteY719" fmla="*/ 4258945 h 6857999"/>
              <a:gd name="connsiteX720" fmla="*/ 2277578 w 9147326"/>
              <a:gd name="connsiteY720" fmla="*/ 4254182 h 6857999"/>
              <a:gd name="connsiteX721" fmla="*/ 2273764 w 9147326"/>
              <a:gd name="connsiteY721" fmla="*/ 4249737 h 6857999"/>
              <a:gd name="connsiteX722" fmla="*/ 2270267 w 9147326"/>
              <a:gd name="connsiteY722" fmla="*/ 4245292 h 6857999"/>
              <a:gd name="connsiteX723" fmla="*/ 2266136 w 9147326"/>
              <a:gd name="connsiteY723" fmla="*/ 4240847 h 6857999"/>
              <a:gd name="connsiteX724" fmla="*/ 2262004 w 9147326"/>
              <a:gd name="connsiteY724" fmla="*/ 4236720 h 6857999"/>
              <a:gd name="connsiteX725" fmla="*/ 2257554 w 9147326"/>
              <a:gd name="connsiteY725" fmla="*/ 4232910 h 6857999"/>
              <a:gd name="connsiteX726" fmla="*/ 2252469 w 9147326"/>
              <a:gd name="connsiteY726" fmla="*/ 4229735 h 6857999"/>
              <a:gd name="connsiteX727" fmla="*/ 2248019 w 9147326"/>
              <a:gd name="connsiteY727" fmla="*/ 4226242 h 6857999"/>
              <a:gd name="connsiteX728" fmla="*/ 2243252 w 9147326"/>
              <a:gd name="connsiteY728" fmla="*/ 4223385 h 6857999"/>
              <a:gd name="connsiteX729" fmla="*/ 2238166 w 9147326"/>
              <a:gd name="connsiteY729" fmla="*/ 4220210 h 6857999"/>
              <a:gd name="connsiteX730" fmla="*/ 2233081 w 9147326"/>
              <a:gd name="connsiteY730" fmla="*/ 4217670 h 6857999"/>
              <a:gd name="connsiteX731" fmla="*/ 2227996 w 9147326"/>
              <a:gd name="connsiteY731" fmla="*/ 4215447 h 6857999"/>
              <a:gd name="connsiteX732" fmla="*/ 2222593 w 9147326"/>
              <a:gd name="connsiteY732" fmla="*/ 4213542 h 6857999"/>
              <a:gd name="connsiteX733" fmla="*/ 2217507 w 9147326"/>
              <a:gd name="connsiteY733" fmla="*/ 4212272 h 6857999"/>
              <a:gd name="connsiteX734" fmla="*/ 2211787 w 9147326"/>
              <a:gd name="connsiteY734" fmla="*/ 4210685 h 6857999"/>
              <a:gd name="connsiteX735" fmla="*/ 2206701 w 9147326"/>
              <a:gd name="connsiteY735" fmla="*/ 4209097 h 6857999"/>
              <a:gd name="connsiteX736" fmla="*/ 2200980 w 9147326"/>
              <a:gd name="connsiteY736" fmla="*/ 4208462 h 6857999"/>
              <a:gd name="connsiteX737" fmla="*/ 2195577 w 9147326"/>
              <a:gd name="connsiteY737" fmla="*/ 4207510 h 6857999"/>
              <a:gd name="connsiteX738" fmla="*/ 2190174 w 9147326"/>
              <a:gd name="connsiteY738" fmla="*/ 4207192 h 6857999"/>
              <a:gd name="connsiteX739" fmla="*/ 2184771 w 9147326"/>
              <a:gd name="connsiteY739" fmla="*/ 4207192 h 6857999"/>
              <a:gd name="connsiteX740" fmla="*/ 2179050 w 9147326"/>
              <a:gd name="connsiteY740" fmla="*/ 4207192 h 6857999"/>
              <a:gd name="connsiteX741" fmla="*/ 2173329 w 9147326"/>
              <a:gd name="connsiteY741" fmla="*/ 4207510 h 6857999"/>
              <a:gd name="connsiteX742" fmla="*/ 2167926 w 9147326"/>
              <a:gd name="connsiteY742" fmla="*/ 4208462 h 6857999"/>
              <a:gd name="connsiteX743" fmla="*/ 2162523 w 9147326"/>
              <a:gd name="connsiteY743" fmla="*/ 4209097 h 6857999"/>
              <a:gd name="connsiteX744" fmla="*/ 2157120 w 9147326"/>
              <a:gd name="connsiteY744" fmla="*/ 4210685 h 6857999"/>
              <a:gd name="connsiteX745" fmla="*/ 2151716 w 9147326"/>
              <a:gd name="connsiteY745" fmla="*/ 4212272 h 6857999"/>
              <a:gd name="connsiteX746" fmla="*/ 2146631 w 9147326"/>
              <a:gd name="connsiteY746" fmla="*/ 4213542 h 6857999"/>
              <a:gd name="connsiteX747" fmla="*/ 2141546 w 9147326"/>
              <a:gd name="connsiteY747" fmla="*/ 4215447 h 6857999"/>
              <a:gd name="connsiteX748" fmla="*/ 2136143 w 9147326"/>
              <a:gd name="connsiteY748" fmla="*/ 4217670 h 6857999"/>
              <a:gd name="connsiteX749" fmla="*/ 2131057 w 9147326"/>
              <a:gd name="connsiteY749" fmla="*/ 4220210 h 6857999"/>
              <a:gd name="connsiteX750" fmla="*/ 2125972 w 9147326"/>
              <a:gd name="connsiteY750" fmla="*/ 4223385 h 6857999"/>
              <a:gd name="connsiteX751" fmla="*/ 2121205 w 9147326"/>
              <a:gd name="connsiteY751" fmla="*/ 4226242 h 6857999"/>
              <a:gd name="connsiteX752" fmla="*/ 2116437 w 9147326"/>
              <a:gd name="connsiteY752" fmla="*/ 4229735 h 6857999"/>
              <a:gd name="connsiteX753" fmla="*/ 2111988 w 9147326"/>
              <a:gd name="connsiteY753" fmla="*/ 4232910 h 6857999"/>
              <a:gd name="connsiteX754" fmla="*/ 2107538 w 9147326"/>
              <a:gd name="connsiteY754" fmla="*/ 4236720 h 6857999"/>
              <a:gd name="connsiteX755" fmla="*/ 2103088 w 9147326"/>
              <a:gd name="connsiteY755" fmla="*/ 4240847 h 6857999"/>
              <a:gd name="connsiteX756" fmla="*/ 2015049 w 9147326"/>
              <a:gd name="connsiteY756" fmla="*/ 4329112 h 6857999"/>
              <a:gd name="connsiteX757" fmla="*/ 1915250 w 9147326"/>
              <a:gd name="connsiteY757" fmla="*/ 4428172 h 6857999"/>
              <a:gd name="connsiteX758" fmla="*/ 1911118 w 9147326"/>
              <a:gd name="connsiteY758" fmla="*/ 4432300 h 6857999"/>
              <a:gd name="connsiteX759" fmla="*/ 1906668 w 9147326"/>
              <a:gd name="connsiteY759" fmla="*/ 4436110 h 6857999"/>
              <a:gd name="connsiteX760" fmla="*/ 1902219 w 9147326"/>
              <a:gd name="connsiteY760" fmla="*/ 4439920 h 6857999"/>
              <a:gd name="connsiteX761" fmla="*/ 1897452 w 9147326"/>
              <a:gd name="connsiteY761" fmla="*/ 4443095 h 6857999"/>
              <a:gd name="connsiteX762" fmla="*/ 1892684 w 9147326"/>
              <a:gd name="connsiteY762" fmla="*/ 4446270 h 6857999"/>
              <a:gd name="connsiteX763" fmla="*/ 1887599 w 9147326"/>
              <a:gd name="connsiteY763" fmla="*/ 4448810 h 6857999"/>
              <a:gd name="connsiteX764" fmla="*/ 1882514 w 9147326"/>
              <a:gd name="connsiteY764" fmla="*/ 4451350 h 6857999"/>
              <a:gd name="connsiteX765" fmla="*/ 1877110 w 9147326"/>
              <a:gd name="connsiteY765" fmla="*/ 4453572 h 6857999"/>
              <a:gd name="connsiteX766" fmla="*/ 1872025 w 9147326"/>
              <a:gd name="connsiteY766" fmla="*/ 4455477 h 6857999"/>
              <a:gd name="connsiteX767" fmla="*/ 1866940 w 9147326"/>
              <a:gd name="connsiteY767" fmla="*/ 4457382 h 6857999"/>
              <a:gd name="connsiteX768" fmla="*/ 1861536 w 9147326"/>
              <a:gd name="connsiteY768" fmla="*/ 4458970 h 6857999"/>
              <a:gd name="connsiteX769" fmla="*/ 1855815 w 9147326"/>
              <a:gd name="connsiteY769" fmla="*/ 4459922 h 6857999"/>
              <a:gd name="connsiteX770" fmla="*/ 1850412 w 9147326"/>
              <a:gd name="connsiteY770" fmla="*/ 4460557 h 6857999"/>
              <a:gd name="connsiteX771" fmla="*/ 1845009 w 9147326"/>
              <a:gd name="connsiteY771" fmla="*/ 4461510 h 6857999"/>
              <a:gd name="connsiteX772" fmla="*/ 1839606 w 9147326"/>
              <a:gd name="connsiteY772" fmla="*/ 4461827 h 6857999"/>
              <a:gd name="connsiteX773" fmla="*/ 1833885 w 9147326"/>
              <a:gd name="connsiteY773" fmla="*/ 4462145 h 6857999"/>
              <a:gd name="connsiteX774" fmla="*/ 1828482 w 9147326"/>
              <a:gd name="connsiteY774" fmla="*/ 4461827 h 6857999"/>
              <a:gd name="connsiteX775" fmla="*/ 1823079 w 9147326"/>
              <a:gd name="connsiteY775" fmla="*/ 4461510 h 6857999"/>
              <a:gd name="connsiteX776" fmla="*/ 1817676 w 9147326"/>
              <a:gd name="connsiteY776" fmla="*/ 4460557 h 6857999"/>
              <a:gd name="connsiteX777" fmla="*/ 1811955 w 9147326"/>
              <a:gd name="connsiteY777" fmla="*/ 4459922 h 6857999"/>
              <a:gd name="connsiteX778" fmla="*/ 1806870 w 9147326"/>
              <a:gd name="connsiteY778" fmla="*/ 4458970 h 6857999"/>
              <a:gd name="connsiteX779" fmla="*/ 1801149 w 9147326"/>
              <a:gd name="connsiteY779" fmla="*/ 4457382 h 6857999"/>
              <a:gd name="connsiteX780" fmla="*/ 1795745 w 9147326"/>
              <a:gd name="connsiteY780" fmla="*/ 4455477 h 6857999"/>
              <a:gd name="connsiteX781" fmla="*/ 1790660 w 9147326"/>
              <a:gd name="connsiteY781" fmla="*/ 4453572 h 6857999"/>
              <a:gd name="connsiteX782" fmla="*/ 1785575 w 9147326"/>
              <a:gd name="connsiteY782" fmla="*/ 4451350 h 6857999"/>
              <a:gd name="connsiteX783" fmla="*/ 1780490 w 9147326"/>
              <a:gd name="connsiteY783" fmla="*/ 4448810 h 6857999"/>
              <a:gd name="connsiteX784" fmla="*/ 1775404 w 9147326"/>
              <a:gd name="connsiteY784" fmla="*/ 4446270 h 6857999"/>
              <a:gd name="connsiteX785" fmla="*/ 1770637 w 9147326"/>
              <a:gd name="connsiteY785" fmla="*/ 4443095 h 6857999"/>
              <a:gd name="connsiteX786" fmla="*/ 1766187 w 9147326"/>
              <a:gd name="connsiteY786" fmla="*/ 4439920 h 6857999"/>
              <a:gd name="connsiteX787" fmla="*/ 1761102 w 9147326"/>
              <a:gd name="connsiteY787" fmla="*/ 4436110 h 6857999"/>
              <a:gd name="connsiteX788" fmla="*/ 1756652 w 9147326"/>
              <a:gd name="connsiteY788" fmla="*/ 4432300 h 6857999"/>
              <a:gd name="connsiteX789" fmla="*/ 1752520 w 9147326"/>
              <a:gd name="connsiteY789" fmla="*/ 4428172 h 6857999"/>
              <a:gd name="connsiteX790" fmla="*/ 1746164 w 9147326"/>
              <a:gd name="connsiteY790" fmla="*/ 4421187 h 6857999"/>
              <a:gd name="connsiteX791" fmla="*/ 1740443 w 9147326"/>
              <a:gd name="connsiteY791" fmla="*/ 4414202 h 6857999"/>
              <a:gd name="connsiteX792" fmla="*/ 1735358 w 9147326"/>
              <a:gd name="connsiteY792" fmla="*/ 4406265 h 6857999"/>
              <a:gd name="connsiteX793" fmla="*/ 1730908 w 9147326"/>
              <a:gd name="connsiteY793" fmla="*/ 4398327 h 6857999"/>
              <a:gd name="connsiteX794" fmla="*/ 1727094 w 9147326"/>
              <a:gd name="connsiteY794" fmla="*/ 4389755 h 6857999"/>
              <a:gd name="connsiteX795" fmla="*/ 1724234 w 9147326"/>
              <a:gd name="connsiteY795" fmla="*/ 4381817 h 6857999"/>
              <a:gd name="connsiteX796" fmla="*/ 1722009 w 9147326"/>
              <a:gd name="connsiteY796" fmla="*/ 4373245 h 6857999"/>
              <a:gd name="connsiteX797" fmla="*/ 1720420 w 9147326"/>
              <a:gd name="connsiteY797" fmla="*/ 4364037 h 6857999"/>
              <a:gd name="connsiteX798" fmla="*/ 1719466 w 9147326"/>
              <a:gd name="connsiteY798" fmla="*/ 4355147 h 6857999"/>
              <a:gd name="connsiteX799" fmla="*/ 1719148 w 9147326"/>
              <a:gd name="connsiteY799" fmla="*/ 4346575 h 6857999"/>
              <a:gd name="connsiteX800" fmla="*/ 1719784 w 9147326"/>
              <a:gd name="connsiteY800" fmla="*/ 4337685 h 6857999"/>
              <a:gd name="connsiteX801" fmla="*/ 1721055 w 9147326"/>
              <a:gd name="connsiteY801" fmla="*/ 4328795 h 6857999"/>
              <a:gd name="connsiteX802" fmla="*/ 1722326 w 9147326"/>
              <a:gd name="connsiteY802" fmla="*/ 4320222 h 6857999"/>
              <a:gd name="connsiteX803" fmla="*/ 1724869 w 9147326"/>
              <a:gd name="connsiteY803" fmla="*/ 4311332 h 6857999"/>
              <a:gd name="connsiteX804" fmla="*/ 1728048 w 9147326"/>
              <a:gd name="connsiteY804" fmla="*/ 4303077 h 6857999"/>
              <a:gd name="connsiteX805" fmla="*/ 1732179 w 9147326"/>
              <a:gd name="connsiteY805" fmla="*/ 4294822 h 6857999"/>
              <a:gd name="connsiteX806" fmla="*/ 2001382 w 9147326"/>
              <a:gd name="connsiteY806" fmla="*/ 4025900 h 6857999"/>
              <a:gd name="connsiteX807" fmla="*/ 2005196 w 9147326"/>
              <a:gd name="connsiteY807" fmla="*/ 4021455 h 6857999"/>
              <a:gd name="connsiteX808" fmla="*/ 2009328 w 9147326"/>
              <a:gd name="connsiteY808" fmla="*/ 4017010 h 6857999"/>
              <a:gd name="connsiteX809" fmla="*/ 2012824 w 9147326"/>
              <a:gd name="connsiteY809" fmla="*/ 4012247 h 6857999"/>
              <a:gd name="connsiteX810" fmla="*/ 2016002 w 9147326"/>
              <a:gd name="connsiteY810" fmla="*/ 4007485 h 6857999"/>
              <a:gd name="connsiteX811" fmla="*/ 2018863 w 9147326"/>
              <a:gd name="connsiteY811" fmla="*/ 4002722 h 6857999"/>
              <a:gd name="connsiteX812" fmla="*/ 2022041 w 9147326"/>
              <a:gd name="connsiteY812" fmla="*/ 3997960 h 6857999"/>
              <a:gd name="connsiteX813" fmla="*/ 2024266 w 9147326"/>
              <a:gd name="connsiteY813" fmla="*/ 3992880 h 6857999"/>
              <a:gd name="connsiteX814" fmla="*/ 2026491 w 9147326"/>
              <a:gd name="connsiteY814" fmla="*/ 3987800 h 6857999"/>
              <a:gd name="connsiteX815" fmla="*/ 2028716 w 9147326"/>
              <a:gd name="connsiteY815" fmla="*/ 3982720 h 6857999"/>
              <a:gd name="connsiteX816" fmla="*/ 2030305 w 9147326"/>
              <a:gd name="connsiteY816" fmla="*/ 3977005 h 6857999"/>
              <a:gd name="connsiteX817" fmla="*/ 2031576 w 9147326"/>
              <a:gd name="connsiteY817" fmla="*/ 3971925 h 6857999"/>
              <a:gd name="connsiteX818" fmla="*/ 2032848 w 9147326"/>
              <a:gd name="connsiteY818" fmla="*/ 3966527 h 6857999"/>
              <a:gd name="connsiteX819" fmla="*/ 2033801 w 9147326"/>
              <a:gd name="connsiteY819" fmla="*/ 3960812 h 6857999"/>
              <a:gd name="connsiteX820" fmla="*/ 2034754 w 9147326"/>
              <a:gd name="connsiteY820" fmla="*/ 3955415 h 6857999"/>
              <a:gd name="connsiteX821" fmla="*/ 2035072 w 9147326"/>
              <a:gd name="connsiteY821" fmla="*/ 3949700 h 6857999"/>
              <a:gd name="connsiteX822" fmla="*/ 2035072 w 9147326"/>
              <a:gd name="connsiteY822" fmla="*/ 3944620 h 6857999"/>
              <a:gd name="connsiteX823" fmla="*/ 2035072 w 9147326"/>
              <a:gd name="connsiteY823" fmla="*/ 3938905 h 6857999"/>
              <a:gd name="connsiteX824" fmla="*/ 2034754 w 9147326"/>
              <a:gd name="connsiteY824" fmla="*/ 3933507 h 6857999"/>
              <a:gd name="connsiteX825" fmla="*/ 2033801 w 9147326"/>
              <a:gd name="connsiteY825" fmla="*/ 3927792 h 6857999"/>
              <a:gd name="connsiteX826" fmla="*/ 2032848 w 9147326"/>
              <a:gd name="connsiteY826" fmla="*/ 3922712 h 6857999"/>
              <a:gd name="connsiteX827" fmla="*/ 2031576 w 9147326"/>
              <a:gd name="connsiteY827" fmla="*/ 3916997 h 6857999"/>
              <a:gd name="connsiteX828" fmla="*/ 2030305 w 9147326"/>
              <a:gd name="connsiteY828" fmla="*/ 3911917 h 6857999"/>
              <a:gd name="connsiteX829" fmla="*/ 2028716 w 9147326"/>
              <a:gd name="connsiteY829" fmla="*/ 3906202 h 6857999"/>
              <a:gd name="connsiteX830" fmla="*/ 2026491 w 9147326"/>
              <a:gd name="connsiteY830" fmla="*/ 3901122 h 6857999"/>
              <a:gd name="connsiteX831" fmla="*/ 2024266 w 9147326"/>
              <a:gd name="connsiteY831" fmla="*/ 3896042 h 6857999"/>
              <a:gd name="connsiteX832" fmla="*/ 2022041 w 9147326"/>
              <a:gd name="connsiteY832" fmla="*/ 3890962 h 6857999"/>
              <a:gd name="connsiteX833" fmla="*/ 2018863 w 9147326"/>
              <a:gd name="connsiteY833" fmla="*/ 3886200 h 6857999"/>
              <a:gd name="connsiteX834" fmla="*/ 2016002 w 9147326"/>
              <a:gd name="connsiteY834" fmla="*/ 3881120 h 6857999"/>
              <a:gd name="connsiteX835" fmla="*/ 2012824 w 9147326"/>
              <a:gd name="connsiteY835" fmla="*/ 3876357 h 6857999"/>
              <a:gd name="connsiteX836" fmla="*/ 2009328 w 9147326"/>
              <a:gd name="connsiteY836" fmla="*/ 3871912 h 6857999"/>
              <a:gd name="connsiteX837" fmla="*/ 2005196 w 9147326"/>
              <a:gd name="connsiteY837" fmla="*/ 3867467 h 6857999"/>
              <a:gd name="connsiteX838" fmla="*/ 2001382 w 9147326"/>
              <a:gd name="connsiteY838" fmla="*/ 3863022 h 6857999"/>
              <a:gd name="connsiteX839" fmla="*/ 1996933 w 9147326"/>
              <a:gd name="connsiteY839" fmla="*/ 3858895 h 6857999"/>
              <a:gd name="connsiteX840" fmla="*/ 1992483 w 9147326"/>
              <a:gd name="connsiteY840" fmla="*/ 3855085 h 6857999"/>
              <a:gd name="connsiteX841" fmla="*/ 1988033 w 9147326"/>
              <a:gd name="connsiteY841" fmla="*/ 3851910 h 6857999"/>
              <a:gd name="connsiteX842" fmla="*/ 1983266 w 9147326"/>
              <a:gd name="connsiteY842" fmla="*/ 3848417 h 6857999"/>
              <a:gd name="connsiteX843" fmla="*/ 1978499 w 9147326"/>
              <a:gd name="connsiteY843" fmla="*/ 3845560 h 6857999"/>
              <a:gd name="connsiteX844" fmla="*/ 1973413 w 9147326"/>
              <a:gd name="connsiteY844" fmla="*/ 3842385 h 6857999"/>
              <a:gd name="connsiteX845" fmla="*/ 1968328 w 9147326"/>
              <a:gd name="connsiteY845" fmla="*/ 3839845 h 6857999"/>
              <a:gd name="connsiteX846" fmla="*/ 1962925 w 9147326"/>
              <a:gd name="connsiteY846" fmla="*/ 3837622 h 6857999"/>
              <a:gd name="connsiteX847" fmla="*/ 1957840 w 9147326"/>
              <a:gd name="connsiteY847" fmla="*/ 3835717 h 6857999"/>
              <a:gd name="connsiteX848" fmla="*/ 1952754 w 9147326"/>
              <a:gd name="connsiteY848" fmla="*/ 3834130 h 6857999"/>
              <a:gd name="connsiteX849" fmla="*/ 1947351 w 9147326"/>
              <a:gd name="connsiteY849" fmla="*/ 3832860 h 6857999"/>
              <a:gd name="connsiteX850" fmla="*/ 1941630 w 9147326"/>
              <a:gd name="connsiteY850" fmla="*/ 3831272 h 6857999"/>
              <a:gd name="connsiteX851" fmla="*/ 1936545 w 9147326"/>
              <a:gd name="connsiteY851" fmla="*/ 3830637 h 6857999"/>
              <a:gd name="connsiteX852" fmla="*/ 1930824 w 9147326"/>
              <a:gd name="connsiteY852" fmla="*/ 3829685 h 6857999"/>
              <a:gd name="connsiteX853" fmla="*/ 1925420 w 9147326"/>
              <a:gd name="connsiteY853" fmla="*/ 3829367 h 6857999"/>
              <a:gd name="connsiteX854" fmla="*/ 1919700 w 9147326"/>
              <a:gd name="connsiteY854" fmla="*/ 3829367 h 6857999"/>
              <a:gd name="connsiteX855" fmla="*/ 1914297 w 9147326"/>
              <a:gd name="connsiteY855" fmla="*/ 3829367 h 6857999"/>
              <a:gd name="connsiteX856" fmla="*/ 1908894 w 9147326"/>
              <a:gd name="connsiteY856" fmla="*/ 3829685 h 6857999"/>
              <a:gd name="connsiteX857" fmla="*/ 1903490 w 9147326"/>
              <a:gd name="connsiteY857" fmla="*/ 3830637 h 6857999"/>
              <a:gd name="connsiteX858" fmla="*/ 1897769 w 9147326"/>
              <a:gd name="connsiteY858" fmla="*/ 3831272 h 6857999"/>
              <a:gd name="connsiteX859" fmla="*/ 1892684 w 9147326"/>
              <a:gd name="connsiteY859" fmla="*/ 3832860 h 6857999"/>
              <a:gd name="connsiteX860" fmla="*/ 1886963 w 9147326"/>
              <a:gd name="connsiteY860" fmla="*/ 3834130 h 6857999"/>
              <a:gd name="connsiteX861" fmla="*/ 1881560 w 9147326"/>
              <a:gd name="connsiteY861" fmla="*/ 3835717 h 6857999"/>
              <a:gd name="connsiteX862" fmla="*/ 1876475 w 9147326"/>
              <a:gd name="connsiteY862" fmla="*/ 3837622 h 6857999"/>
              <a:gd name="connsiteX863" fmla="*/ 1871389 w 9147326"/>
              <a:gd name="connsiteY863" fmla="*/ 3839845 h 6857999"/>
              <a:gd name="connsiteX864" fmla="*/ 1866304 w 9147326"/>
              <a:gd name="connsiteY864" fmla="*/ 3842385 h 6857999"/>
              <a:gd name="connsiteX865" fmla="*/ 1861219 w 9147326"/>
              <a:gd name="connsiteY865" fmla="*/ 3845560 h 6857999"/>
              <a:gd name="connsiteX866" fmla="*/ 1856451 w 9147326"/>
              <a:gd name="connsiteY866" fmla="*/ 3848417 h 6857999"/>
              <a:gd name="connsiteX867" fmla="*/ 1852002 w 9147326"/>
              <a:gd name="connsiteY867" fmla="*/ 3851910 h 6857999"/>
              <a:gd name="connsiteX868" fmla="*/ 1846916 w 9147326"/>
              <a:gd name="connsiteY868" fmla="*/ 3855085 h 6857999"/>
              <a:gd name="connsiteX869" fmla="*/ 1842467 w 9147326"/>
              <a:gd name="connsiteY869" fmla="*/ 3858895 h 6857999"/>
              <a:gd name="connsiteX870" fmla="*/ 1838335 w 9147326"/>
              <a:gd name="connsiteY870" fmla="*/ 3863022 h 6857999"/>
              <a:gd name="connsiteX871" fmla="*/ 1271960 w 9147326"/>
              <a:gd name="connsiteY871" fmla="*/ 4428807 h 6857999"/>
              <a:gd name="connsiteX872" fmla="*/ 1267828 w 9147326"/>
              <a:gd name="connsiteY872" fmla="*/ 4432617 h 6857999"/>
              <a:gd name="connsiteX873" fmla="*/ 1263378 w 9147326"/>
              <a:gd name="connsiteY873" fmla="*/ 4436427 h 6857999"/>
              <a:gd name="connsiteX874" fmla="*/ 1258929 w 9147326"/>
              <a:gd name="connsiteY874" fmla="*/ 4440237 h 6857999"/>
              <a:gd name="connsiteX875" fmla="*/ 1254161 w 9147326"/>
              <a:gd name="connsiteY875" fmla="*/ 4443095 h 6857999"/>
              <a:gd name="connsiteX876" fmla="*/ 1249394 w 9147326"/>
              <a:gd name="connsiteY876" fmla="*/ 4446587 h 6857999"/>
              <a:gd name="connsiteX877" fmla="*/ 1244309 w 9147326"/>
              <a:gd name="connsiteY877" fmla="*/ 4449127 h 6857999"/>
              <a:gd name="connsiteX878" fmla="*/ 1239223 w 9147326"/>
              <a:gd name="connsiteY878" fmla="*/ 4451667 h 6857999"/>
              <a:gd name="connsiteX879" fmla="*/ 1234138 w 9147326"/>
              <a:gd name="connsiteY879" fmla="*/ 4453890 h 6857999"/>
              <a:gd name="connsiteX880" fmla="*/ 1228735 w 9147326"/>
              <a:gd name="connsiteY880" fmla="*/ 4455795 h 6857999"/>
              <a:gd name="connsiteX881" fmla="*/ 1223650 w 9147326"/>
              <a:gd name="connsiteY881" fmla="*/ 4457700 h 6857999"/>
              <a:gd name="connsiteX882" fmla="*/ 1218246 w 9147326"/>
              <a:gd name="connsiteY882" fmla="*/ 4458970 h 6857999"/>
              <a:gd name="connsiteX883" fmla="*/ 1212844 w 9147326"/>
              <a:gd name="connsiteY883" fmla="*/ 4460240 h 6857999"/>
              <a:gd name="connsiteX884" fmla="*/ 1207123 w 9147326"/>
              <a:gd name="connsiteY884" fmla="*/ 4461192 h 6857999"/>
              <a:gd name="connsiteX885" fmla="*/ 1202037 w 9147326"/>
              <a:gd name="connsiteY885" fmla="*/ 4461827 h 6857999"/>
              <a:gd name="connsiteX886" fmla="*/ 1196316 w 9147326"/>
              <a:gd name="connsiteY886" fmla="*/ 4462145 h 6857999"/>
              <a:gd name="connsiteX887" fmla="*/ 1190595 w 9147326"/>
              <a:gd name="connsiteY887" fmla="*/ 4462145 h 6857999"/>
              <a:gd name="connsiteX888" fmla="*/ 1185192 w 9147326"/>
              <a:gd name="connsiteY888" fmla="*/ 4462145 h 6857999"/>
              <a:gd name="connsiteX889" fmla="*/ 1179471 w 9147326"/>
              <a:gd name="connsiteY889" fmla="*/ 4461827 h 6857999"/>
              <a:gd name="connsiteX890" fmla="*/ 1174386 w 9147326"/>
              <a:gd name="connsiteY890" fmla="*/ 4461192 h 6857999"/>
              <a:gd name="connsiteX891" fmla="*/ 1168665 w 9147326"/>
              <a:gd name="connsiteY891" fmla="*/ 4460240 h 6857999"/>
              <a:gd name="connsiteX892" fmla="*/ 1163579 w 9147326"/>
              <a:gd name="connsiteY892" fmla="*/ 4458970 h 6857999"/>
              <a:gd name="connsiteX893" fmla="*/ 1157859 w 9147326"/>
              <a:gd name="connsiteY893" fmla="*/ 4457700 h 6857999"/>
              <a:gd name="connsiteX894" fmla="*/ 1152773 w 9147326"/>
              <a:gd name="connsiteY894" fmla="*/ 4455795 h 6857999"/>
              <a:gd name="connsiteX895" fmla="*/ 1147370 w 9147326"/>
              <a:gd name="connsiteY895" fmla="*/ 4453890 h 6857999"/>
              <a:gd name="connsiteX896" fmla="*/ 1142285 w 9147326"/>
              <a:gd name="connsiteY896" fmla="*/ 4451667 h 6857999"/>
              <a:gd name="connsiteX897" fmla="*/ 1136882 w 9147326"/>
              <a:gd name="connsiteY897" fmla="*/ 4449127 h 6857999"/>
              <a:gd name="connsiteX898" fmla="*/ 1132114 w 9147326"/>
              <a:gd name="connsiteY898" fmla="*/ 4446587 h 6857999"/>
              <a:gd name="connsiteX899" fmla="*/ 1127347 w 9147326"/>
              <a:gd name="connsiteY899" fmla="*/ 4443095 h 6857999"/>
              <a:gd name="connsiteX900" fmla="*/ 1122580 w 9147326"/>
              <a:gd name="connsiteY900" fmla="*/ 4440237 h 6857999"/>
              <a:gd name="connsiteX901" fmla="*/ 1117812 w 9147326"/>
              <a:gd name="connsiteY901" fmla="*/ 4436427 h 6857999"/>
              <a:gd name="connsiteX902" fmla="*/ 1113362 w 9147326"/>
              <a:gd name="connsiteY902" fmla="*/ 4432617 h 6857999"/>
              <a:gd name="connsiteX903" fmla="*/ 1109230 w 9147326"/>
              <a:gd name="connsiteY903" fmla="*/ 4428807 h 6857999"/>
              <a:gd name="connsiteX904" fmla="*/ 1105416 w 9147326"/>
              <a:gd name="connsiteY904" fmla="*/ 4424045 h 6857999"/>
              <a:gd name="connsiteX905" fmla="*/ 1101603 w 9147326"/>
              <a:gd name="connsiteY905" fmla="*/ 4419600 h 6857999"/>
              <a:gd name="connsiteX906" fmla="*/ 1097789 w 9147326"/>
              <a:gd name="connsiteY906" fmla="*/ 4415155 h 6857999"/>
              <a:gd name="connsiteX907" fmla="*/ 1094610 w 9147326"/>
              <a:gd name="connsiteY907" fmla="*/ 4410392 h 6857999"/>
              <a:gd name="connsiteX908" fmla="*/ 1091432 w 9147326"/>
              <a:gd name="connsiteY908" fmla="*/ 4405630 h 6857999"/>
              <a:gd name="connsiteX909" fmla="*/ 1088889 w 9147326"/>
              <a:gd name="connsiteY909" fmla="*/ 4400550 h 6857999"/>
              <a:gd name="connsiteX910" fmla="*/ 1086347 w 9147326"/>
              <a:gd name="connsiteY910" fmla="*/ 4395787 h 6857999"/>
              <a:gd name="connsiteX911" fmla="*/ 1084122 w 9147326"/>
              <a:gd name="connsiteY911" fmla="*/ 4390707 h 6857999"/>
              <a:gd name="connsiteX912" fmla="*/ 1082215 w 9147326"/>
              <a:gd name="connsiteY912" fmla="*/ 4385310 h 6857999"/>
              <a:gd name="connsiteX913" fmla="*/ 1080308 w 9147326"/>
              <a:gd name="connsiteY913" fmla="*/ 4379912 h 6857999"/>
              <a:gd name="connsiteX914" fmla="*/ 1078719 w 9147326"/>
              <a:gd name="connsiteY914" fmla="*/ 4374515 h 6857999"/>
              <a:gd name="connsiteX915" fmla="*/ 1077765 w 9147326"/>
              <a:gd name="connsiteY915" fmla="*/ 4369435 h 6857999"/>
              <a:gd name="connsiteX916" fmla="*/ 1076494 w 9147326"/>
              <a:gd name="connsiteY916" fmla="*/ 4363720 h 6857999"/>
              <a:gd name="connsiteX917" fmla="*/ 1076176 w 9147326"/>
              <a:gd name="connsiteY917" fmla="*/ 4358322 h 6857999"/>
              <a:gd name="connsiteX918" fmla="*/ 1075858 w 9147326"/>
              <a:gd name="connsiteY918" fmla="*/ 4352607 h 6857999"/>
              <a:gd name="connsiteX919" fmla="*/ 1075540 w 9147326"/>
              <a:gd name="connsiteY919" fmla="*/ 4347527 h 6857999"/>
              <a:gd name="connsiteX920" fmla="*/ 1075858 w 9147326"/>
              <a:gd name="connsiteY920" fmla="*/ 4341812 h 6857999"/>
              <a:gd name="connsiteX921" fmla="*/ 1076176 w 9147326"/>
              <a:gd name="connsiteY921" fmla="*/ 4336097 h 6857999"/>
              <a:gd name="connsiteX922" fmla="*/ 1076494 w 9147326"/>
              <a:gd name="connsiteY922" fmla="*/ 4330700 h 6857999"/>
              <a:gd name="connsiteX923" fmla="*/ 1077765 w 9147326"/>
              <a:gd name="connsiteY923" fmla="*/ 4325302 h 6857999"/>
              <a:gd name="connsiteX924" fmla="*/ 1078719 w 9147326"/>
              <a:gd name="connsiteY924" fmla="*/ 4319905 h 6857999"/>
              <a:gd name="connsiteX925" fmla="*/ 1080308 w 9147326"/>
              <a:gd name="connsiteY925" fmla="*/ 4314507 h 6857999"/>
              <a:gd name="connsiteX926" fmla="*/ 1082215 w 9147326"/>
              <a:gd name="connsiteY926" fmla="*/ 4309110 h 6857999"/>
              <a:gd name="connsiteX927" fmla="*/ 1084122 w 9147326"/>
              <a:gd name="connsiteY927" fmla="*/ 4303712 h 6857999"/>
              <a:gd name="connsiteX928" fmla="*/ 1086347 w 9147326"/>
              <a:gd name="connsiteY928" fmla="*/ 4298950 h 6857999"/>
              <a:gd name="connsiteX929" fmla="*/ 1088889 w 9147326"/>
              <a:gd name="connsiteY929" fmla="*/ 4293870 h 6857999"/>
              <a:gd name="connsiteX930" fmla="*/ 1091432 w 9147326"/>
              <a:gd name="connsiteY930" fmla="*/ 4288790 h 6857999"/>
              <a:gd name="connsiteX931" fmla="*/ 1094610 w 9147326"/>
              <a:gd name="connsiteY931" fmla="*/ 4284027 h 6857999"/>
              <a:gd name="connsiteX932" fmla="*/ 1097789 w 9147326"/>
              <a:gd name="connsiteY932" fmla="*/ 4279265 h 6857999"/>
              <a:gd name="connsiteX933" fmla="*/ 1101603 w 9147326"/>
              <a:gd name="connsiteY933" fmla="*/ 4274820 h 6857999"/>
              <a:gd name="connsiteX934" fmla="*/ 1105416 w 9147326"/>
              <a:gd name="connsiteY934" fmla="*/ 4270375 h 6857999"/>
              <a:gd name="connsiteX935" fmla="*/ 1109230 w 9147326"/>
              <a:gd name="connsiteY935" fmla="*/ 4265930 h 6857999"/>
              <a:gd name="connsiteX936" fmla="*/ 2363710 w 9147326"/>
              <a:gd name="connsiteY936" fmla="*/ 3013075 h 6857999"/>
              <a:gd name="connsiteX937" fmla="*/ 2367841 w 9147326"/>
              <a:gd name="connsiteY937" fmla="*/ 3008312 h 6857999"/>
              <a:gd name="connsiteX938" fmla="*/ 2371656 w 9147326"/>
              <a:gd name="connsiteY938" fmla="*/ 3003867 h 6857999"/>
              <a:gd name="connsiteX939" fmla="*/ 2375470 w 9147326"/>
              <a:gd name="connsiteY939" fmla="*/ 2999422 h 6857999"/>
              <a:gd name="connsiteX940" fmla="*/ 2378648 w 9147326"/>
              <a:gd name="connsiteY940" fmla="*/ 2994660 h 6857999"/>
              <a:gd name="connsiteX941" fmla="*/ 2381826 w 9147326"/>
              <a:gd name="connsiteY941" fmla="*/ 2989897 h 6857999"/>
              <a:gd name="connsiteX942" fmla="*/ 2384369 w 9147326"/>
              <a:gd name="connsiteY942" fmla="*/ 2985135 h 6857999"/>
              <a:gd name="connsiteX943" fmla="*/ 2386911 w 9147326"/>
              <a:gd name="connsiteY943" fmla="*/ 2979737 h 6857999"/>
              <a:gd name="connsiteX944" fmla="*/ 2389136 w 9147326"/>
              <a:gd name="connsiteY944" fmla="*/ 2974975 h 6857999"/>
              <a:gd name="connsiteX945" fmla="*/ 2391043 w 9147326"/>
              <a:gd name="connsiteY945" fmla="*/ 2969577 h 6857999"/>
              <a:gd name="connsiteX946" fmla="*/ 2392950 w 9147326"/>
              <a:gd name="connsiteY946" fmla="*/ 2964180 h 6857999"/>
              <a:gd name="connsiteX947" fmla="*/ 2394222 w 9147326"/>
              <a:gd name="connsiteY947" fmla="*/ 2958782 h 6857999"/>
              <a:gd name="connsiteX948" fmla="*/ 2395493 w 9147326"/>
              <a:gd name="connsiteY948" fmla="*/ 2953385 h 6857999"/>
              <a:gd name="connsiteX949" fmla="*/ 2396129 w 9147326"/>
              <a:gd name="connsiteY949" fmla="*/ 2947987 h 6857999"/>
              <a:gd name="connsiteX950" fmla="*/ 2397082 w 9147326"/>
              <a:gd name="connsiteY950" fmla="*/ 2942590 h 6857999"/>
              <a:gd name="connsiteX951" fmla="*/ 2397400 w 9147326"/>
              <a:gd name="connsiteY951" fmla="*/ 2936875 h 6857999"/>
              <a:gd name="connsiteX952" fmla="*/ 2397717 w 9147326"/>
              <a:gd name="connsiteY952" fmla="*/ 2931160 h 6857999"/>
              <a:gd name="connsiteX953" fmla="*/ 2397400 w 9147326"/>
              <a:gd name="connsiteY953" fmla="*/ 2926080 h 6857999"/>
              <a:gd name="connsiteX954" fmla="*/ 2397082 w 9147326"/>
              <a:gd name="connsiteY954" fmla="*/ 2920365 h 6857999"/>
              <a:gd name="connsiteX955" fmla="*/ 2396129 w 9147326"/>
              <a:gd name="connsiteY955" fmla="*/ 2914967 h 6857999"/>
              <a:gd name="connsiteX956" fmla="*/ 2395493 w 9147326"/>
              <a:gd name="connsiteY956" fmla="*/ 2909252 h 6857999"/>
              <a:gd name="connsiteX957" fmla="*/ 2394222 w 9147326"/>
              <a:gd name="connsiteY957" fmla="*/ 2904172 h 6857999"/>
              <a:gd name="connsiteX958" fmla="*/ 2392950 w 9147326"/>
              <a:gd name="connsiteY958" fmla="*/ 2898775 h 6857999"/>
              <a:gd name="connsiteX959" fmla="*/ 2391043 w 9147326"/>
              <a:gd name="connsiteY959" fmla="*/ 2893377 h 6857999"/>
              <a:gd name="connsiteX960" fmla="*/ 2389136 w 9147326"/>
              <a:gd name="connsiteY960" fmla="*/ 2887980 h 6857999"/>
              <a:gd name="connsiteX961" fmla="*/ 2386911 w 9147326"/>
              <a:gd name="connsiteY961" fmla="*/ 2882900 h 6857999"/>
              <a:gd name="connsiteX962" fmla="*/ 2384369 w 9147326"/>
              <a:gd name="connsiteY962" fmla="*/ 2878137 h 6857999"/>
              <a:gd name="connsiteX963" fmla="*/ 2381826 w 9147326"/>
              <a:gd name="connsiteY963" fmla="*/ 2873057 h 6857999"/>
              <a:gd name="connsiteX964" fmla="*/ 2378648 w 9147326"/>
              <a:gd name="connsiteY964" fmla="*/ 2868295 h 6857999"/>
              <a:gd name="connsiteX965" fmla="*/ 2375470 w 9147326"/>
              <a:gd name="connsiteY965" fmla="*/ 2863532 h 6857999"/>
              <a:gd name="connsiteX966" fmla="*/ 2371656 w 9147326"/>
              <a:gd name="connsiteY966" fmla="*/ 2859087 h 6857999"/>
              <a:gd name="connsiteX967" fmla="*/ 2367841 w 9147326"/>
              <a:gd name="connsiteY967" fmla="*/ 2854642 h 6857999"/>
              <a:gd name="connsiteX968" fmla="*/ 2363710 w 9147326"/>
              <a:gd name="connsiteY968" fmla="*/ 2850197 h 6857999"/>
              <a:gd name="connsiteX969" fmla="*/ 2359578 w 9147326"/>
              <a:gd name="connsiteY969" fmla="*/ 2846070 h 6857999"/>
              <a:gd name="connsiteX970" fmla="*/ 2355128 w 9147326"/>
              <a:gd name="connsiteY970" fmla="*/ 2842260 h 6857999"/>
              <a:gd name="connsiteX971" fmla="*/ 2350361 w 9147326"/>
              <a:gd name="connsiteY971" fmla="*/ 2838450 h 6857999"/>
              <a:gd name="connsiteX972" fmla="*/ 2345911 w 9147326"/>
              <a:gd name="connsiteY972" fmla="*/ 2835592 h 6857999"/>
              <a:gd name="connsiteX973" fmla="*/ 2341144 w 9147326"/>
              <a:gd name="connsiteY973" fmla="*/ 2832100 h 6857999"/>
              <a:gd name="connsiteX974" fmla="*/ 2336058 w 9147326"/>
              <a:gd name="connsiteY974" fmla="*/ 2829560 h 6857999"/>
              <a:gd name="connsiteX975" fmla="*/ 2330973 w 9147326"/>
              <a:gd name="connsiteY975" fmla="*/ 2827020 h 6857999"/>
              <a:gd name="connsiteX976" fmla="*/ 2325570 w 9147326"/>
              <a:gd name="connsiteY976" fmla="*/ 2824797 h 6857999"/>
              <a:gd name="connsiteX977" fmla="*/ 2320485 w 9147326"/>
              <a:gd name="connsiteY977" fmla="*/ 2822892 h 6857999"/>
              <a:gd name="connsiteX978" fmla="*/ 2315399 w 9147326"/>
              <a:gd name="connsiteY978" fmla="*/ 2820987 h 6857999"/>
              <a:gd name="connsiteX979" fmla="*/ 2309678 w 9147326"/>
              <a:gd name="connsiteY979" fmla="*/ 2820035 h 6857999"/>
              <a:gd name="connsiteX980" fmla="*/ 2304593 w 9147326"/>
              <a:gd name="connsiteY980" fmla="*/ 2818447 h 6857999"/>
              <a:gd name="connsiteX981" fmla="*/ 2298872 w 9147326"/>
              <a:gd name="connsiteY981" fmla="*/ 2817812 h 6857999"/>
              <a:gd name="connsiteX982" fmla="*/ 2293469 w 9147326"/>
              <a:gd name="connsiteY982" fmla="*/ 2816860 h 6857999"/>
              <a:gd name="connsiteX983" fmla="*/ 2288066 w 9147326"/>
              <a:gd name="connsiteY983" fmla="*/ 2816542 h 6857999"/>
              <a:gd name="connsiteX984" fmla="*/ 2282345 w 9147326"/>
              <a:gd name="connsiteY984" fmla="*/ 2816542 h 6857999"/>
              <a:gd name="connsiteX985" fmla="*/ 2276942 w 9147326"/>
              <a:gd name="connsiteY985" fmla="*/ 2816542 h 6857999"/>
              <a:gd name="connsiteX986" fmla="*/ 2271221 w 9147326"/>
              <a:gd name="connsiteY986" fmla="*/ 2816860 h 6857999"/>
              <a:gd name="connsiteX987" fmla="*/ 2266136 w 9147326"/>
              <a:gd name="connsiteY987" fmla="*/ 2817812 h 6857999"/>
              <a:gd name="connsiteX988" fmla="*/ 2260415 w 9147326"/>
              <a:gd name="connsiteY988" fmla="*/ 2818447 h 6857999"/>
              <a:gd name="connsiteX989" fmla="*/ 2254694 w 9147326"/>
              <a:gd name="connsiteY989" fmla="*/ 2820035 h 6857999"/>
              <a:gd name="connsiteX990" fmla="*/ 2249608 w 9147326"/>
              <a:gd name="connsiteY990" fmla="*/ 2820987 h 6857999"/>
              <a:gd name="connsiteX991" fmla="*/ 2244523 w 9147326"/>
              <a:gd name="connsiteY991" fmla="*/ 2822892 h 6857999"/>
              <a:gd name="connsiteX992" fmla="*/ 2239120 w 9147326"/>
              <a:gd name="connsiteY992" fmla="*/ 2824797 h 6857999"/>
              <a:gd name="connsiteX993" fmla="*/ 2234035 w 9147326"/>
              <a:gd name="connsiteY993" fmla="*/ 2827020 h 6857999"/>
              <a:gd name="connsiteX994" fmla="*/ 2228631 w 9147326"/>
              <a:gd name="connsiteY994" fmla="*/ 2829560 h 6857999"/>
              <a:gd name="connsiteX995" fmla="*/ 2223864 w 9147326"/>
              <a:gd name="connsiteY995" fmla="*/ 2832100 h 6857999"/>
              <a:gd name="connsiteX996" fmla="*/ 2219097 w 9147326"/>
              <a:gd name="connsiteY996" fmla="*/ 2835592 h 6857999"/>
              <a:gd name="connsiteX997" fmla="*/ 2214011 w 9147326"/>
              <a:gd name="connsiteY997" fmla="*/ 2838450 h 6857999"/>
              <a:gd name="connsiteX998" fmla="*/ 2209562 w 9147326"/>
              <a:gd name="connsiteY998" fmla="*/ 2842260 h 6857999"/>
              <a:gd name="connsiteX999" fmla="*/ 2205112 w 9147326"/>
              <a:gd name="connsiteY999" fmla="*/ 2846070 h 6857999"/>
              <a:gd name="connsiteX1000" fmla="*/ 2200980 w 9147326"/>
              <a:gd name="connsiteY1000" fmla="*/ 2850197 h 6857999"/>
              <a:gd name="connsiteX1001" fmla="*/ 1039308 w 9147326"/>
              <a:gd name="connsiteY1001" fmla="*/ 4010660 h 6857999"/>
              <a:gd name="connsiteX1002" fmla="*/ 1034858 w 9147326"/>
              <a:gd name="connsiteY1002" fmla="*/ 4014787 h 6857999"/>
              <a:gd name="connsiteX1003" fmla="*/ 1030408 w 9147326"/>
              <a:gd name="connsiteY1003" fmla="*/ 4018280 h 6857999"/>
              <a:gd name="connsiteX1004" fmla="*/ 1025959 w 9147326"/>
              <a:gd name="connsiteY1004" fmla="*/ 4022090 h 6857999"/>
              <a:gd name="connsiteX1005" fmla="*/ 1020873 w 9147326"/>
              <a:gd name="connsiteY1005" fmla="*/ 4025582 h 6857999"/>
              <a:gd name="connsiteX1006" fmla="*/ 1016106 w 9147326"/>
              <a:gd name="connsiteY1006" fmla="*/ 4028440 h 6857999"/>
              <a:gd name="connsiteX1007" fmla="*/ 1011338 w 9147326"/>
              <a:gd name="connsiteY1007" fmla="*/ 4030980 h 6857999"/>
              <a:gd name="connsiteX1008" fmla="*/ 1005935 w 9147326"/>
              <a:gd name="connsiteY1008" fmla="*/ 4033520 h 6857999"/>
              <a:gd name="connsiteX1009" fmla="*/ 1001168 w 9147326"/>
              <a:gd name="connsiteY1009" fmla="*/ 4035742 h 6857999"/>
              <a:gd name="connsiteX1010" fmla="*/ 996083 w 9147326"/>
              <a:gd name="connsiteY1010" fmla="*/ 4037647 h 6857999"/>
              <a:gd name="connsiteX1011" fmla="*/ 990362 w 9147326"/>
              <a:gd name="connsiteY1011" fmla="*/ 4039552 h 6857999"/>
              <a:gd name="connsiteX1012" fmla="*/ 985276 w 9147326"/>
              <a:gd name="connsiteY1012" fmla="*/ 4041140 h 6857999"/>
              <a:gd name="connsiteX1013" fmla="*/ 979555 w 9147326"/>
              <a:gd name="connsiteY1013" fmla="*/ 4042092 h 6857999"/>
              <a:gd name="connsiteX1014" fmla="*/ 974470 w 9147326"/>
              <a:gd name="connsiteY1014" fmla="*/ 4043045 h 6857999"/>
              <a:gd name="connsiteX1015" fmla="*/ 968749 w 9147326"/>
              <a:gd name="connsiteY1015" fmla="*/ 4043680 h 6857999"/>
              <a:gd name="connsiteX1016" fmla="*/ 963028 w 9147326"/>
              <a:gd name="connsiteY1016" fmla="*/ 4043997 h 6857999"/>
              <a:gd name="connsiteX1017" fmla="*/ 957625 w 9147326"/>
              <a:gd name="connsiteY1017" fmla="*/ 4043997 h 6857999"/>
              <a:gd name="connsiteX1018" fmla="*/ 952222 w 9147326"/>
              <a:gd name="connsiteY1018" fmla="*/ 4043997 h 6857999"/>
              <a:gd name="connsiteX1019" fmla="*/ 946819 w 9147326"/>
              <a:gd name="connsiteY1019" fmla="*/ 4043680 h 6857999"/>
              <a:gd name="connsiteX1020" fmla="*/ 941098 w 9147326"/>
              <a:gd name="connsiteY1020" fmla="*/ 4043045 h 6857999"/>
              <a:gd name="connsiteX1021" fmla="*/ 935377 w 9147326"/>
              <a:gd name="connsiteY1021" fmla="*/ 4042092 h 6857999"/>
              <a:gd name="connsiteX1022" fmla="*/ 930291 w 9147326"/>
              <a:gd name="connsiteY1022" fmla="*/ 4041140 h 6857999"/>
              <a:gd name="connsiteX1023" fmla="*/ 925206 w 9147326"/>
              <a:gd name="connsiteY1023" fmla="*/ 4039552 h 6857999"/>
              <a:gd name="connsiteX1024" fmla="*/ 919485 w 9147326"/>
              <a:gd name="connsiteY1024" fmla="*/ 4037647 h 6857999"/>
              <a:gd name="connsiteX1025" fmla="*/ 914400 w 9147326"/>
              <a:gd name="connsiteY1025" fmla="*/ 4035742 h 6857999"/>
              <a:gd name="connsiteX1026" fmla="*/ 908997 w 9147326"/>
              <a:gd name="connsiteY1026" fmla="*/ 4033520 h 6857999"/>
              <a:gd name="connsiteX1027" fmla="*/ 904230 w 9147326"/>
              <a:gd name="connsiteY1027" fmla="*/ 4030980 h 6857999"/>
              <a:gd name="connsiteX1028" fmla="*/ 899462 w 9147326"/>
              <a:gd name="connsiteY1028" fmla="*/ 4028440 h 6857999"/>
              <a:gd name="connsiteX1029" fmla="*/ 894377 w 9147326"/>
              <a:gd name="connsiteY1029" fmla="*/ 4025582 h 6857999"/>
              <a:gd name="connsiteX1030" fmla="*/ 889609 w 9147326"/>
              <a:gd name="connsiteY1030" fmla="*/ 4022090 h 6857999"/>
              <a:gd name="connsiteX1031" fmla="*/ 885159 w 9147326"/>
              <a:gd name="connsiteY1031" fmla="*/ 4018280 h 6857999"/>
              <a:gd name="connsiteX1032" fmla="*/ 880710 w 9147326"/>
              <a:gd name="connsiteY1032" fmla="*/ 4014787 h 6857999"/>
              <a:gd name="connsiteX1033" fmla="*/ 876260 w 9147326"/>
              <a:gd name="connsiteY1033" fmla="*/ 4010660 h 6857999"/>
              <a:gd name="connsiteX1034" fmla="*/ 872128 w 9147326"/>
              <a:gd name="connsiteY1034" fmla="*/ 4006215 h 6857999"/>
              <a:gd name="connsiteX1035" fmla="*/ 868315 w 9147326"/>
              <a:gd name="connsiteY1035" fmla="*/ 4002087 h 6857999"/>
              <a:gd name="connsiteX1036" fmla="*/ 864501 w 9147326"/>
              <a:gd name="connsiteY1036" fmla="*/ 3997007 h 6857999"/>
              <a:gd name="connsiteX1037" fmla="*/ 861640 w 9147326"/>
              <a:gd name="connsiteY1037" fmla="*/ 3992562 h 6857999"/>
              <a:gd name="connsiteX1038" fmla="*/ 858144 w 9147326"/>
              <a:gd name="connsiteY1038" fmla="*/ 3987800 h 6857999"/>
              <a:gd name="connsiteX1039" fmla="*/ 855601 w 9147326"/>
              <a:gd name="connsiteY1039" fmla="*/ 3982720 h 6857999"/>
              <a:gd name="connsiteX1040" fmla="*/ 853059 w 9147326"/>
              <a:gd name="connsiteY1040" fmla="*/ 3977640 h 6857999"/>
              <a:gd name="connsiteX1041" fmla="*/ 850834 w 9147326"/>
              <a:gd name="connsiteY1041" fmla="*/ 3972560 h 6857999"/>
              <a:gd name="connsiteX1042" fmla="*/ 848927 w 9147326"/>
              <a:gd name="connsiteY1042" fmla="*/ 3967162 h 6857999"/>
              <a:gd name="connsiteX1043" fmla="*/ 847020 w 9147326"/>
              <a:gd name="connsiteY1043" fmla="*/ 3962082 h 6857999"/>
              <a:gd name="connsiteX1044" fmla="*/ 846066 w 9147326"/>
              <a:gd name="connsiteY1044" fmla="*/ 3956367 h 6857999"/>
              <a:gd name="connsiteX1045" fmla="*/ 844477 w 9147326"/>
              <a:gd name="connsiteY1045" fmla="*/ 3951287 h 6857999"/>
              <a:gd name="connsiteX1046" fmla="*/ 843842 w 9147326"/>
              <a:gd name="connsiteY1046" fmla="*/ 3945572 h 6857999"/>
              <a:gd name="connsiteX1047" fmla="*/ 842888 w 9147326"/>
              <a:gd name="connsiteY1047" fmla="*/ 3940175 h 6857999"/>
              <a:gd name="connsiteX1048" fmla="*/ 842570 w 9147326"/>
              <a:gd name="connsiteY1048" fmla="*/ 3934777 h 6857999"/>
              <a:gd name="connsiteX1049" fmla="*/ 842570 w 9147326"/>
              <a:gd name="connsiteY1049" fmla="*/ 3929380 h 6857999"/>
              <a:gd name="connsiteX1050" fmla="*/ 842570 w 9147326"/>
              <a:gd name="connsiteY1050" fmla="*/ 3923665 h 6857999"/>
              <a:gd name="connsiteX1051" fmla="*/ 842888 w 9147326"/>
              <a:gd name="connsiteY1051" fmla="*/ 3918267 h 6857999"/>
              <a:gd name="connsiteX1052" fmla="*/ 843842 w 9147326"/>
              <a:gd name="connsiteY1052" fmla="*/ 3912552 h 6857999"/>
              <a:gd name="connsiteX1053" fmla="*/ 844477 w 9147326"/>
              <a:gd name="connsiteY1053" fmla="*/ 3907155 h 6857999"/>
              <a:gd name="connsiteX1054" fmla="*/ 846066 w 9147326"/>
              <a:gd name="connsiteY1054" fmla="*/ 3901757 h 6857999"/>
              <a:gd name="connsiteX1055" fmla="*/ 847020 w 9147326"/>
              <a:gd name="connsiteY1055" fmla="*/ 3896360 h 6857999"/>
              <a:gd name="connsiteX1056" fmla="*/ 848927 w 9147326"/>
              <a:gd name="connsiteY1056" fmla="*/ 3891280 h 6857999"/>
              <a:gd name="connsiteX1057" fmla="*/ 850834 w 9147326"/>
              <a:gd name="connsiteY1057" fmla="*/ 3886200 h 6857999"/>
              <a:gd name="connsiteX1058" fmla="*/ 853059 w 9147326"/>
              <a:gd name="connsiteY1058" fmla="*/ 3880802 h 6857999"/>
              <a:gd name="connsiteX1059" fmla="*/ 855601 w 9147326"/>
              <a:gd name="connsiteY1059" fmla="*/ 3875722 h 6857999"/>
              <a:gd name="connsiteX1060" fmla="*/ 858144 w 9147326"/>
              <a:gd name="connsiteY1060" fmla="*/ 3870642 h 6857999"/>
              <a:gd name="connsiteX1061" fmla="*/ 861640 w 9147326"/>
              <a:gd name="connsiteY1061" fmla="*/ 3865880 h 6857999"/>
              <a:gd name="connsiteX1062" fmla="*/ 864501 w 9147326"/>
              <a:gd name="connsiteY1062" fmla="*/ 3861117 h 6857999"/>
              <a:gd name="connsiteX1063" fmla="*/ 868315 w 9147326"/>
              <a:gd name="connsiteY1063" fmla="*/ 3856672 h 6857999"/>
              <a:gd name="connsiteX1064" fmla="*/ 872128 w 9147326"/>
              <a:gd name="connsiteY1064" fmla="*/ 3852227 h 6857999"/>
              <a:gd name="connsiteX1065" fmla="*/ 876260 w 9147326"/>
              <a:gd name="connsiteY1065" fmla="*/ 3847782 h 6857999"/>
              <a:gd name="connsiteX1066" fmla="*/ 1469015 w 9147326"/>
              <a:gd name="connsiteY1066" fmla="*/ 3255962 h 6857999"/>
              <a:gd name="connsiteX1067" fmla="*/ 1473147 w 9147326"/>
              <a:gd name="connsiteY1067" fmla="*/ 3251517 h 6857999"/>
              <a:gd name="connsiteX1068" fmla="*/ 1476961 w 9147326"/>
              <a:gd name="connsiteY1068" fmla="*/ 3247072 h 6857999"/>
              <a:gd name="connsiteX1069" fmla="*/ 1480139 w 9147326"/>
              <a:gd name="connsiteY1069" fmla="*/ 3242627 h 6857999"/>
              <a:gd name="connsiteX1070" fmla="*/ 1483635 w 9147326"/>
              <a:gd name="connsiteY1070" fmla="*/ 3237547 h 6857999"/>
              <a:gd name="connsiteX1071" fmla="*/ 1486496 w 9147326"/>
              <a:gd name="connsiteY1071" fmla="*/ 3232785 h 6857999"/>
              <a:gd name="connsiteX1072" fmla="*/ 1489674 w 9147326"/>
              <a:gd name="connsiteY1072" fmla="*/ 3228022 h 6857999"/>
              <a:gd name="connsiteX1073" fmla="*/ 1491899 w 9147326"/>
              <a:gd name="connsiteY1073" fmla="*/ 3223260 h 6857999"/>
              <a:gd name="connsiteX1074" fmla="*/ 1494124 w 9147326"/>
              <a:gd name="connsiteY1074" fmla="*/ 3217862 h 6857999"/>
              <a:gd name="connsiteX1075" fmla="*/ 1496349 w 9147326"/>
              <a:gd name="connsiteY1075" fmla="*/ 3212782 h 6857999"/>
              <a:gd name="connsiteX1076" fmla="*/ 1497938 w 9147326"/>
              <a:gd name="connsiteY1076" fmla="*/ 3207067 h 6857999"/>
              <a:gd name="connsiteX1077" fmla="*/ 1499209 w 9147326"/>
              <a:gd name="connsiteY1077" fmla="*/ 3201987 h 6857999"/>
              <a:gd name="connsiteX1078" fmla="*/ 1500481 w 9147326"/>
              <a:gd name="connsiteY1078" fmla="*/ 3196590 h 6857999"/>
              <a:gd name="connsiteX1079" fmla="*/ 1501434 w 9147326"/>
              <a:gd name="connsiteY1079" fmla="*/ 3191192 h 6857999"/>
              <a:gd name="connsiteX1080" fmla="*/ 1502387 w 9147326"/>
              <a:gd name="connsiteY1080" fmla="*/ 3185477 h 6857999"/>
              <a:gd name="connsiteX1081" fmla="*/ 1502705 w 9147326"/>
              <a:gd name="connsiteY1081" fmla="*/ 3179762 h 6857999"/>
              <a:gd name="connsiteX1082" fmla="*/ 1502705 w 9147326"/>
              <a:gd name="connsiteY1082" fmla="*/ 3174682 h 6857999"/>
              <a:gd name="connsiteX1083" fmla="*/ 1502705 w 9147326"/>
              <a:gd name="connsiteY1083" fmla="*/ 3168967 h 6857999"/>
              <a:gd name="connsiteX1084" fmla="*/ 1502387 w 9147326"/>
              <a:gd name="connsiteY1084" fmla="*/ 3163570 h 6857999"/>
              <a:gd name="connsiteX1085" fmla="*/ 1501434 w 9147326"/>
              <a:gd name="connsiteY1085" fmla="*/ 3157855 h 6857999"/>
              <a:gd name="connsiteX1086" fmla="*/ 1500481 w 9147326"/>
              <a:gd name="connsiteY1086" fmla="*/ 3152775 h 6857999"/>
              <a:gd name="connsiteX1087" fmla="*/ 1499209 w 9147326"/>
              <a:gd name="connsiteY1087" fmla="*/ 3147060 h 6857999"/>
              <a:gd name="connsiteX1088" fmla="*/ 1497938 w 9147326"/>
              <a:gd name="connsiteY1088" fmla="*/ 3141980 h 6857999"/>
              <a:gd name="connsiteX1089" fmla="*/ 1496349 w 9147326"/>
              <a:gd name="connsiteY1089" fmla="*/ 3136265 h 6857999"/>
              <a:gd name="connsiteX1090" fmla="*/ 1494124 w 9147326"/>
              <a:gd name="connsiteY1090" fmla="*/ 3131185 h 6857999"/>
              <a:gd name="connsiteX1091" fmla="*/ 1491899 w 9147326"/>
              <a:gd name="connsiteY1091" fmla="*/ 3126105 h 6857999"/>
              <a:gd name="connsiteX1092" fmla="*/ 1489674 w 9147326"/>
              <a:gd name="connsiteY1092" fmla="*/ 3121025 h 6857999"/>
              <a:gd name="connsiteX1093" fmla="*/ 1486496 w 9147326"/>
              <a:gd name="connsiteY1093" fmla="*/ 3116262 h 6857999"/>
              <a:gd name="connsiteX1094" fmla="*/ 1483635 w 9147326"/>
              <a:gd name="connsiteY1094" fmla="*/ 3111182 h 6857999"/>
              <a:gd name="connsiteX1095" fmla="*/ 1480139 w 9147326"/>
              <a:gd name="connsiteY1095" fmla="*/ 3106420 h 6857999"/>
              <a:gd name="connsiteX1096" fmla="*/ 1476961 w 9147326"/>
              <a:gd name="connsiteY1096" fmla="*/ 3101975 h 6857999"/>
              <a:gd name="connsiteX1097" fmla="*/ 1473147 w 9147326"/>
              <a:gd name="connsiteY1097" fmla="*/ 3097530 h 6857999"/>
              <a:gd name="connsiteX1098" fmla="*/ 1469015 w 9147326"/>
              <a:gd name="connsiteY1098" fmla="*/ 3093085 h 6857999"/>
              <a:gd name="connsiteX1099" fmla="*/ 1465201 w 9147326"/>
              <a:gd name="connsiteY1099" fmla="*/ 3089592 h 6857999"/>
              <a:gd name="connsiteX1100" fmla="*/ 1461070 w 9147326"/>
              <a:gd name="connsiteY1100" fmla="*/ 3086417 h 6857999"/>
              <a:gd name="connsiteX1101" fmla="*/ 1453441 w 9147326"/>
              <a:gd name="connsiteY1101" fmla="*/ 3080067 h 6857999"/>
              <a:gd name="connsiteX1102" fmla="*/ 1444860 w 9147326"/>
              <a:gd name="connsiteY1102" fmla="*/ 3074670 h 6857999"/>
              <a:gd name="connsiteX1103" fmla="*/ 1436279 w 9147326"/>
              <a:gd name="connsiteY1103" fmla="*/ 3070225 h 6857999"/>
              <a:gd name="connsiteX1104" fmla="*/ 1427379 w 9147326"/>
              <a:gd name="connsiteY1104" fmla="*/ 3066732 h 6857999"/>
              <a:gd name="connsiteX1105" fmla="*/ 1417844 w 9147326"/>
              <a:gd name="connsiteY1105" fmla="*/ 3063557 h 6857999"/>
              <a:gd name="connsiteX1106" fmla="*/ 1408627 w 9147326"/>
              <a:gd name="connsiteY1106" fmla="*/ 3061335 h 6857999"/>
              <a:gd name="connsiteX1107" fmla="*/ 1398774 w 9147326"/>
              <a:gd name="connsiteY1107" fmla="*/ 3060382 h 6857999"/>
              <a:gd name="connsiteX1108" fmla="*/ 1389558 w 9147326"/>
              <a:gd name="connsiteY1108" fmla="*/ 3059430 h 6857999"/>
              <a:gd name="connsiteX1109" fmla="*/ 1380023 w 9147326"/>
              <a:gd name="connsiteY1109" fmla="*/ 3059747 h 6857999"/>
              <a:gd name="connsiteX1110" fmla="*/ 1370170 w 9147326"/>
              <a:gd name="connsiteY1110" fmla="*/ 3060700 h 6857999"/>
              <a:gd name="connsiteX1111" fmla="*/ 1360953 w 9147326"/>
              <a:gd name="connsiteY1111" fmla="*/ 3062605 h 6857999"/>
              <a:gd name="connsiteX1112" fmla="*/ 1351418 w 9147326"/>
              <a:gd name="connsiteY1112" fmla="*/ 3065145 h 6857999"/>
              <a:gd name="connsiteX1113" fmla="*/ 1342518 w 9147326"/>
              <a:gd name="connsiteY1113" fmla="*/ 3068955 h 6857999"/>
              <a:gd name="connsiteX1114" fmla="*/ 1333619 w 9147326"/>
              <a:gd name="connsiteY1114" fmla="*/ 3073082 h 6857999"/>
              <a:gd name="connsiteX1115" fmla="*/ 1325038 w 9147326"/>
              <a:gd name="connsiteY1115" fmla="*/ 3077845 h 6857999"/>
              <a:gd name="connsiteX1116" fmla="*/ 0 w 9147326"/>
              <a:gd name="connsiteY1116" fmla="*/ 441183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</a:cxnLst>
            <a:rect l="l" t="t" r="r" b="b"/>
            <a:pathLst>
              <a:path w="9147326" h="6857999">
                <a:moveTo>
                  <a:pt x="0" y="0"/>
                </a:moveTo>
                <a:lnTo>
                  <a:pt x="9147326" y="0"/>
                </a:lnTo>
                <a:lnTo>
                  <a:pt x="9147326" y="126534"/>
                </a:lnTo>
                <a:lnTo>
                  <a:pt x="7728380" y="1544002"/>
                </a:lnTo>
                <a:lnTo>
                  <a:pt x="7724248" y="1548130"/>
                </a:lnTo>
                <a:lnTo>
                  <a:pt x="7720434" y="1552575"/>
                </a:lnTo>
                <a:lnTo>
                  <a:pt x="7717256" y="1557337"/>
                </a:lnTo>
                <a:lnTo>
                  <a:pt x="7713759" y="1561782"/>
                </a:lnTo>
                <a:lnTo>
                  <a:pt x="7710899" y="1566545"/>
                </a:lnTo>
                <a:lnTo>
                  <a:pt x="7707721" y="1571942"/>
                </a:lnTo>
                <a:lnTo>
                  <a:pt x="7705496" y="1576705"/>
                </a:lnTo>
                <a:lnTo>
                  <a:pt x="7702953" y="1581785"/>
                </a:lnTo>
                <a:lnTo>
                  <a:pt x="7701046" y="1587182"/>
                </a:lnTo>
                <a:lnTo>
                  <a:pt x="7699457" y="1592262"/>
                </a:lnTo>
                <a:lnTo>
                  <a:pt x="7698186" y="1597977"/>
                </a:lnTo>
                <a:lnTo>
                  <a:pt x="7696914" y="1603057"/>
                </a:lnTo>
                <a:lnTo>
                  <a:pt x="7695961" y="1608772"/>
                </a:lnTo>
                <a:lnTo>
                  <a:pt x="7695007" y="1614487"/>
                </a:lnTo>
                <a:lnTo>
                  <a:pt x="7694690" y="1619567"/>
                </a:lnTo>
                <a:lnTo>
                  <a:pt x="7694690" y="1625282"/>
                </a:lnTo>
                <a:lnTo>
                  <a:pt x="7694690" y="1630680"/>
                </a:lnTo>
                <a:lnTo>
                  <a:pt x="7695007" y="1636395"/>
                </a:lnTo>
                <a:lnTo>
                  <a:pt x="7695961" y="1641792"/>
                </a:lnTo>
                <a:lnTo>
                  <a:pt x="7696914" y="1647190"/>
                </a:lnTo>
                <a:lnTo>
                  <a:pt x="7698186" y="1652587"/>
                </a:lnTo>
                <a:lnTo>
                  <a:pt x="7699457" y="1657985"/>
                </a:lnTo>
                <a:lnTo>
                  <a:pt x="7701046" y="1663065"/>
                </a:lnTo>
                <a:lnTo>
                  <a:pt x="7702953" y="1668462"/>
                </a:lnTo>
                <a:lnTo>
                  <a:pt x="7705178" y="1673542"/>
                </a:lnTo>
                <a:lnTo>
                  <a:pt x="7707721" y="1678940"/>
                </a:lnTo>
                <a:lnTo>
                  <a:pt x="7710899" y="1683702"/>
                </a:lnTo>
                <a:lnTo>
                  <a:pt x="7713759" y="1688465"/>
                </a:lnTo>
                <a:lnTo>
                  <a:pt x="7717256" y="1693227"/>
                </a:lnTo>
                <a:lnTo>
                  <a:pt x="7720434" y="1697672"/>
                </a:lnTo>
                <a:lnTo>
                  <a:pt x="7724248" y="1702435"/>
                </a:lnTo>
                <a:lnTo>
                  <a:pt x="7728380" y="1706245"/>
                </a:lnTo>
                <a:lnTo>
                  <a:pt x="7732829" y="1710372"/>
                </a:lnTo>
                <a:lnTo>
                  <a:pt x="7737279" y="1714500"/>
                </a:lnTo>
                <a:lnTo>
                  <a:pt x="7741729" y="1717992"/>
                </a:lnTo>
                <a:lnTo>
                  <a:pt x="7746496" y="1721167"/>
                </a:lnTo>
                <a:lnTo>
                  <a:pt x="7751581" y="1724342"/>
                </a:lnTo>
                <a:lnTo>
                  <a:pt x="7756349" y="1727200"/>
                </a:lnTo>
                <a:lnTo>
                  <a:pt x="7761434" y="1729422"/>
                </a:lnTo>
                <a:lnTo>
                  <a:pt x="7766202" y="1731645"/>
                </a:lnTo>
                <a:lnTo>
                  <a:pt x="7771605" y="1733867"/>
                </a:lnTo>
                <a:lnTo>
                  <a:pt x="7777326" y="1735455"/>
                </a:lnTo>
                <a:lnTo>
                  <a:pt x="7782411" y="1737042"/>
                </a:lnTo>
                <a:lnTo>
                  <a:pt x="7788132" y="1737995"/>
                </a:lnTo>
                <a:lnTo>
                  <a:pt x="7793217" y="1739265"/>
                </a:lnTo>
                <a:lnTo>
                  <a:pt x="7798938" y="1739900"/>
                </a:lnTo>
                <a:lnTo>
                  <a:pt x="7804341" y="1740217"/>
                </a:lnTo>
                <a:lnTo>
                  <a:pt x="7810062" y="1740217"/>
                </a:lnTo>
                <a:lnTo>
                  <a:pt x="7815148" y="1740217"/>
                </a:lnTo>
                <a:lnTo>
                  <a:pt x="7820868" y="1739900"/>
                </a:lnTo>
                <a:lnTo>
                  <a:pt x="7826272" y="1739265"/>
                </a:lnTo>
                <a:lnTo>
                  <a:pt x="7831993" y="1737995"/>
                </a:lnTo>
                <a:lnTo>
                  <a:pt x="7837396" y="1737042"/>
                </a:lnTo>
                <a:lnTo>
                  <a:pt x="7842799" y="1735455"/>
                </a:lnTo>
                <a:lnTo>
                  <a:pt x="7848202" y="1733867"/>
                </a:lnTo>
                <a:lnTo>
                  <a:pt x="7853287" y="1731645"/>
                </a:lnTo>
                <a:lnTo>
                  <a:pt x="7858373" y="1729422"/>
                </a:lnTo>
                <a:lnTo>
                  <a:pt x="7863458" y="1727200"/>
                </a:lnTo>
                <a:lnTo>
                  <a:pt x="7868225" y="1724342"/>
                </a:lnTo>
                <a:lnTo>
                  <a:pt x="7872993" y="1721167"/>
                </a:lnTo>
                <a:lnTo>
                  <a:pt x="7877760" y="1717992"/>
                </a:lnTo>
                <a:lnTo>
                  <a:pt x="7882528" y="1714500"/>
                </a:lnTo>
                <a:lnTo>
                  <a:pt x="7886977" y="1710372"/>
                </a:lnTo>
                <a:lnTo>
                  <a:pt x="7891427" y="1706245"/>
                </a:lnTo>
                <a:lnTo>
                  <a:pt x="7996947" y="1601152"/>
                </a:lnTo>
                <a:lnTo>
                  <a:pt x="8001079" y="1597342"/>
                </a:lnTo>
                <a:lnTo>
                  <a:pt x="8005528" y="1593215"/>
                </a:lnTo>
                <a:lnTo>
                  <a:pt x="8010296" y="1589722"/>
                </a:lnTo>
                <a:lnTo>
                  <a:pt x="8014745" y="1586547"/>
                </a:lnTo>
                <a:lnTo>
                  <a:pt x="8019831" y="1583372"/>
                </a:lnTo>
                <a:lnTo>
                  <a:pt x="8024916" y="1580515"/>
                </a:lnTo>
                <a:lnTo>
                  <a:pt x="8029683" y="1578292"/>
                </a:lnTo>
                <a:lnTo>
                  <a:pt x="8035087" y="1576070"/>
                </a:lnTo>
                <a:lnTo>
                  <a:pt x="8040172" y="1573847"/>
                </a:lnTo>
                <a:lnTo>
                  <a:pt x="8045575" y="1572260"/>
                </a:lnTo>
                <a:lnTo>
                  <a:pt x="8050978" y="1570672"/>
                </a:lnTo>
                <a:lnTo>
                  <a:pt x="8056381" y="1569720"/>
                </a:lnTo>
                <a:lnTo>
                  <a:pt x="8061784" y="1568450"/>
                </a:lnTo>
                <a:lnTo>
                  <a:pt x="8067505" y="1568132"/>
                </a:lnTo>
                <a:lnTo>
                  <a:pt x="8072591" y="1567497"/>
                </a:lnTo>
                <a:lnTo>
                  <a:pt x="8078312" y="1567497"/>
                </a:lnTo>
                <a:lnTo>
                  <a:pt x="8083715" y="1567497"/>
                </a:lnTo>
                <a:lnTo>
                  <a:pt x="8089436" y="1568132"/>
                </a:lnTo>
                <a:lnTo>
                  <a:pt x="8095157" y="1568450"/>
                </a:lnTo>
                <a:lnTo>
                  <a:pt x="8100242" y="1569720"/>
                </a:lnTo>
                <a:lnTo>
                  <a:pt x="8105963" y="1570672"/>
                </a:lnTo>
                <a:lnTo>
                  <a:pt x="8111048" y="1572260"/>
                </a:lnTo>
                <a:lnTo>
                  <a:pt x="8116451" y="1573847"/>
                </a:lnTo>
                <a:lnTo>
                  <a:pt x="8121537" y="1576070"/>
                </a:lnTo>
                <a:lnTo>
                  <a:pt x="8126622" y="1578292"/>
                </a:lnTo>
                <a:lnTo>
                  <a:pt x="8132025" y="1580515"/>
                </a:lnTo>
                <a:lnTo>
                  <a:pt x="8136793" y="1583372"/>
                </a:lnTo>
                <a:lnTo>
                  <a:pt x="8141560" y="1586547"/>
                </a:lnTo>
                <a:lnTo>
                  <a:pt x="8146645" y="1589722"/>
                </a:lnTo>
                <a:lnTo>
                  <a:pt x="8151095" y="1593215"/>
                </a:lnTo>
                <a:lnTo>
                  <a:pt x="8155545" y="1597342"/>
                </a:lnTo>
                <a:lnTo>
                  <a:pt x="8159676" y="1601152"/>
                </a:lnTo>
                <a:lnTo>
                  <a:pt x="8163808" y="1605280"/>
                </a:lnTo>
                <a:lnTo>
                  <a:pt x="8167940" y="1609725"/>
                </a:lnTo>
                <a:lnTo>
                  <a:pt x="8171118" y="1614487"/>
                </a:lnTo>
                <a:lnTo>
                  <a:pt x="8174614" y="1619250"/>
                </a:lnTo>
                <a:lnTo>
                  <a:pt x="8177475" y="1624012"/>
                </a:lnTo>
                <a:lnTo>
                  <a:pt x="8180653" y="1628775"/>
                </a:lnTo>
                <a:lnTo>
                  <a:pt x="8182878" y="1634172"/>
                </a:lnTo>
                <a:lnTo>
                  <a:pt x="8185103" y="1639252"/>
                </a:lnTo>
                <a:lnTo>
                  <a:pt x="8187328" y="1644650"/>
                </a:lnTo>
                <a:lnTo>
                  <a:pt x="8188599" y="1649730"/>
                </a:lnTo>
                <a:lnTo>
                  <a:pt x="8190188" y="1654810"/>
                </a:lnTo>
                <a:lnTo>
                  <a:pt x="8191459" y="1660525"/>
                </a:lnTo>
                <a:lnTo>
                  <a:pt x="8192413" y="1666240"/>
                </a:lnTo>
                <a:lnTo>
                  <a:pt x="8192731" y="1671320"/>
                </a:lnTo>
                <a:lnTo>
                  <a:pt x="8193684" y="1677035"/>
                </a:lnTo>
                <a:lnTo>
                  <a:pt x="8193684" y="1682432"/>
                </a:lnTo>
                <a:lnTo>
                  <a:pt x="8193684" y="1688147"/>
                </a:lnTo>
                <a:lnTo>
                  <a:pt x="8192731" y="1693227"/>
                </a:lnTo>
                <a:lnTo>
                  <a:pt x="8192413" y="1698942"/>
                </a:lnTo>
                <a:lnTo>
                  <a:pt x="8191459" y="1704657"/>
                </a:lnTo>
                <a:lnTo>
                  <a:pt x="8190188" y="1709737"/>
                </a:lnTo>
                <a:lnTo>
                  <a:pt x="8188599" y="1715452"/>
                </a:lnTo>
                <a:lnTo>
                  <a:pt x="8187328" y="1720532"/>
                </a:lnTo>
                <a:lnTo>
                  <a:pt x="8185103" y="1725930"/>
                </a:lnTo>
                <a:lnTo>
                  <a:pt x="8182878" y="1731010"/>
                </a:lnTo>
                <a:lnTo>
                  <a:pt x="8180653" y="1735772"/>
                </a:lnTo>
                <a:lnTo>
                  <a:pt x="8177475" y="1741170"/>
                </a:lnTo>
                <a:lnTo>
                  <a:pt x="8174614" y="1745932"/>
                </a:lnTo>
                <a:lnTo>
                  <a:pt x="8171118" y="1750377"/>
                </a:lnTo>
                <a:lnTo>
                  <a:pt x="8167940" y="1755140"/>
                </a:lnTo>
                <a:lnTo>
                  <a:pt x="8163808" y="1759585"/>
                </a:lnTo>
                <a:lnTo>
                  <a:pt x="8159676" y="1763712"/>
                </a:lnTo>
                <a:lnTo>
                  <a:pt x="7490960" y="2432050"/>
                </a:lnTo>
                <a:lnTo>
                  <a:pt x="7486828" y="2436495"/>
                </a:lnTo>
                <a:lnTo>
                  <a:pt x="7482696" y="2440940"/>
                </a:lnTo>
                <a:lnTo>
                  <a:pt x="7479518" y="2445385"/>
                </a:lnTo>
                <a:lnTo>
                  <a:pt x="7476022" y="2450148"/>
                </a:lnTo>
                <a:lnTo>
                  <a:pt x="7473161" y="2454910"/>
                </a:lnTo>
                <a:lnTo>
                  <a:pt x="7469983" y="2459990"/>
                </a:lnTo>
                <a:lnTo>
                  <a:pt x="7467758" y="2464752"/>
                </a:lnTo>
                <a:lnTo>
                  <a:pt x="7465533" y="2469833"/>
                </a:lnTo>
                <a:lnTo>
                  <a:pt x="7463309" y="2475230"/>
                </a:lnTo>
                <a:lnTo>
                  <a:pt x="7462037" y="2480628"/>
                </a:lnTo>
                <a:lnTo>
                  <a:pt x="7460448" y="2486025"/>
                </a:lnTo>
                <a:lnTo>
                  <a:pt x="7459177" y="2491105"/>
                </a:lnTo>
                <a:lnTo>
                  <a:pt x="7458223" y="2496820"/>
                </a:lnTo>
                <a:lnTo>
                  <a:pt x="7457270" y="2502535"/>
                </a:lnTo>
                <a:lnTo>
                  <a:pt x="7456952" y="2507932"/>
                </a:lnTo>
                <a:lnTo>
                  <a:pt x="7456952" y="2513330"/>
                </a:lnTo>
                <a:lnTo>
                  <a:pt x="7456952" y="2518727"/>
                </a:lnTo>
                <a:lnTo>
                  <a:pt x="7457270" y="2524442"/>
                </a:lnTo>
                <a:lnTo>
                  <a:pt x="7458223" y="2529840"/>
                </a:lnTo>
                <a:lnTo>
                  <a:pt x="7459177" y="2535237"/>
                </a:lnTo>
                <a:lnTo>
                  <a:pt x="7460448" y="2540635"/>
                </a:lnTo>
                <a:lnTo>
                  <a:pt x="7462037" y="2546032"/>
                </a:lnTo>
                <a:lnTo>
                  <a:pt x="7463309" y="2551430"/>
                </a:lnTo>
                <a:lnTo>
                  <a:pt x="7465533" y="2556827"/>
                </a:lnTo>
                <a:lnTo>
                  <a:pt x="7467758" y="2561590"/>
                </a:lnTo>
                <a:lnTo>
                  <a:pt x="7469983" y="2566987"/>
                </a:lnTo>
                <a:lnTo>
                  <a:pt x="7473161" y="2571750"/>
                </a:lnTo>
                <a:lnTo>
                  <a:pt x="7476022" y="2576512"/>
                </a:lnTo>
                <a:lnTo>
                  <a:pt x="7479518" y="2581275"/>
                </a:lnTo>
                <a:lnTo>
                  <a:pt x="7482696" y="2585720"/>
                </a:lnTo>
                <a:lnTo>
                  <a:pt x="7486828" y="2590482"/>
                </a:lnTo>
                <a:lnTo>
                  <a:pt x="7490960" y="2594927"/>
                </a:lnTo>
                <a:lnTo>
                  <a:pt x="7495092" y="2599055"/>
                </a:lnTo>
                <a:lnTo>
                  <a:pt x="7499541" y="2602547"/>
                </a:lnTo>
                <a:lnTo>
                  <a:pt x="7503991" y="2606040"/>
                </a:lnTo>
                <a:lnTo>
                  <a:pt x="7508758" y="2609215"/>
                </a:lnTo>
                <a:lnTo>
                  <a:pt x="7513844" y="2612390"/>
                </a:lnTo>
                <a:lnTo>
                  <a:pt x="7518611" y="2615247"/>
                </a:lnTo>
                <a:lnTo>
                  <a:pt x="7523696" y="2617787"/>
                </a:lnTo>
                <a:lnTo>
                  <a:pt x="7529100" y="2620010"/>
                </a:lnTo>
                <a:lnTo>
                  <a:pt x="7534185" y="2621915"/>
                </a:lnTo>
                <a:lnTo>
                  <a:pt x="7539588" y="2623502"/>
                </a:lnTo>
                <a:lnTo>
                  <a:pt x="7544673" y="2625090"/>
                </a:lnTo>
                <a:lnTo>
                  <a:pt x="7550394" y="2626360"/>
                </a:lnTo>
                <a:lnTo>
                  <a:pt x="7555797" y="2627312"/>
                </a:lnTo>
                <a:lnTo>
                  <a:pt x="7561201" y="2627947"/>
                </a:lnTo>
                <a:lnTo>
                  <a:pt x="7566604" y="2628265"/>
                </a:lnTo>
                <a:lnTo>
                  <a:pt x="7572325" y="2628265"/>
                </a:lnTo>
                <a:lnTo>
                  <a:pt x="7578046" y="2628265"/>
                </a:lnTo>
                <a:lnTo>
                  <a:pt x="7583131" y="2627947"/>
                </a:lnTo>
                <a:lnTo>
                  <a:pt x="7588852" y="2627312"/>
                </a:lnTo>
                <a:lnTo>
                  <a:pt x="7594255" y="2626360"/>
                </a:lnTo>
                <a:lnTo>
                  <a:pt x="7599658" y="2625090"/>
                </a:lnTo>
                <a:lnTo>
                  <a:pt x="7605061" y="2623502"/>
                </a:lnTo>
                <a:lnTo>
                  <a:pt x="7610464" y="2621915"/>
                </a:lnTo>
                <a:lnTo>
                  <a:pt x="7615550" y="2620010"/>
                </a:lnTo>
                <a:lnTo>
                  <a:pt x="7620953" y="2617787"/>
                </a:lnTo>
                <a:lnTo>
                  <a:pt x="7625720" y="2615247"/>
                </a:lnTo>
                <a:lnTo>
                  <a:pt x="7630806" y="2612390"/>
                </a:lnTo>
                <a:lnTo>
                  <a:pt x="7635891" y="2609215"/>
                </a:lnTo>
                <a:lnTo>
                  <a:pt x="7640340" y="2606040"/>
                </a:lnTo>
                <a:lnTo>
                  <a:pt x="7645108" y="2602547"/>
                </a:lnTo>
                <a:lnTo>
                  <a:pt x="7649558" y="2599055"/>
                </a:lnTo>
                <a:lnTo>
                  <a:pt x="7653689" y="2594927"/>
                </a:lnTo>
                <a:lnTo>
                  <a:pt x="7742046" y="2506345"/>
                </a:lnTo>
                <a:lnTo>
                  <a:pt x="7841210" y="2407285"/>
                </a:lnTo>
                <a:lnTo>
                  <a:pt x="7845977" y="2403157"/>
                </a:lnTo>
                <a:lnTo>
                  <a:pt x="7850427" y="2399665"/>
                </a:lnTo>
                <a:lnTo>
                  <a:pt x="7854876" y="2395855"/>
                </a:lnTo>
                <a:lnTo>
                  <a:pt x="7859326" y="2392362"/>
                </a:lnTo>
                <a:lnTo>
                  <a:pt x="7864093" y="2389505"/>
                </a:lnTo>
                <a:lnTo>
                  <a:pt x="7869179" y="2386965"/>
                </a:lnTo>
                <a:lnTo>
                  <a:pt x="7874264" y="2384107"/>
                </a:lnTo>
                <a:lnTo>
                  <a:pt x="7879349" y="2381885"/>
                </a:lnTo>
                <a:lnTo>
                  <a:pt x="7884753" y="2380298"/>
                </a:lnTo>
                <a:lnTo>
                  <a:pt x="7889838" y="2378393"/>
                </a:lnTo>
                <a:lnTo>
                  <a:pt x="7895559" y="2376805"/>
                </a:lnTo>
                <a:lnTo>
                  <a:pt x="7900644" y="2375535"/>
                </a:lnTo>
                <a:lnTo>
                  <a:pt x="7906365" y="2374900"/>
                </a:lnTo>
                <a:lnTo>
                  <a:pt x="7911768" y="2374265"/>
                </a:lnTo>
                <a:lnTo>
                  <a:pt x="7917489" y="2373947"/>
                </a:lnTo>
                <a:lnTo>
                  <a:pt x="7922574" y="2373312"/>
                </a:lnTo>
                <a:lnTo>
                  <a:pt x="7928295" y="2373947"/>
                </a:lnTo>
                <a:lnTo>
                  <a:pt x="7934016" y="2374265"/>
                </a:lnTo>
                <a:lnTo>
                  <a:pt x="7939419" y="2374900"/>
                </a:lnTo>
                <a:lnTo>
                  <a:pt x="7944823" y="2375535"/>
                </a:lnTo>
                <a:lnTo>
                  <a:pt x="7950226" y="2376805"/>
                </a:lnTo>
                <a:lnTo>
                  <a:pt x="7955629" y="2378393"/>
                </a:lnTo>
                <a:lnTo>
                  <a:pt x="7960714" y="2380298"/>
                </a:lnTo>
                <a:lnTo>
                  <a:pt x="7966435" y="2381885"/>
                </a:lnTo>
                <a:lnTo>
                  <a:pt x="7971203" y="2384107"/>
                </a:lnTo>
                <a:lnTo>
                  <a:pt x="7976288" y="2386965"/>
                </a:lnTo>
                <a:lnTo>
                  <a:pt x="7981373" y="2389505"/>
                </a:lnTo>
                <a:lnTo>
                  <a:pt x="7986141" y="2392362"/>
                </a:lnTo>
                <a:lnTo>
                  <a:pt x="7990908" y="2395855"/>
                </a:lnTo>
                <a:lnTo>
                  <a:pt x="7995358" y="2399665"/>
                </a:lnTo>
                <a:lnTo>
                  <a:pt x="7999807" y="2403157"/>
                </a:lnTo>
                <a:lnTo>
                  <a:pt x="8004257" y="2407285"/>
                </a:lnTo>
                <a:lnTo>
                  <a:pt x="8010614" y="2414587"/>
                </a:lnTo>
                <a:lnTo>
                  <a:pt x="8016335" y="2421573"/>
                </a:lnTo>
                <a:lnTo>
                  <a:pt x="8021420" y="2429193"/>
                </a:lnTo>
                <a:lnTo>
                  <a:pt x="8026187" y="2437130"/>
                </a:lnTo>
                <a:lnTo>
                  <a:pt x="8029366" y="2445702"/>
                </a:lnTo>
                <a:lnTo>
                  <a:pt x="8032226" y="2453957"/>
                </a:lnTo>
                <a:lnTo>
                  <a:pt x="8035087" y="2462530"/>
                </a:lnTo>
                <a:lnTo>
                  <a:pt x="8036358" y="2471420"/>
                </a:lnTo>
                <a:lnTo>
                  <a:pt x="8037311" y="2480310"/>
                </a:lnTo>
                <a:lnTo>
                  <a:pt x="8037629" y="2488883"/>
                </a:lnTo>
                <a:lnTo>
                  <a:pt x="8037311" y="2497772"/>
                </a:lnTo>
                <a:lnTo>
                  <a:pt x="8036040" y="2506980"/>
                </a:lnTo>
                <a:lnTo>
                  <a:pt x="8034133" y="2515552"/>
                </a:lnTo>
                <a:lnTo>
                  <a:pt x="8031908" y="2524442"/>
                </a:lnTo>
                <a:lnTo>
                  <a:pt x="8028730" y="2532698"/>
                </a:lnTo>
                <a:lnTo>
                  <a:pt x="8024916" y="2540635"/>
                </a:lnTo>
                <a:lnTo>
                  <a:pt x="7755395" y="2809875"/>
                </a:lnTo>
                <a:lnTo>
                  <a:pt x="7751581" y="2814320"/>
                </a:lnTo>
                <a:lnTo>
                  <a:pt x="7747767" y="2818765"/>
                </a:lnTo>
                <a:lnTo>
                  <a:pt x="7743953" y="2823210"/>
                </a:lnTo>
                <a:lnTo>
                  <a:pt x="7740457" y="2827972"/>
                </a:lnTo>
                <a:lnTo>
                  <a:pt x="7737597" y="2833052"/>
                </a:lnTo>
                <a:lnTo>
                  <a:pt x="7735054" y="2837815"/>
                </a:lnTo>
                <a:lnTo>
                  <a:pt x="7732511" y="2842577"/>
                </a:lnTo>
                <a:lnTo>
                  <a:pt x="7730287" y="2847975"/>
                </a:lnTo>
                <a:lnTo>
                  <a:pt x="7728380" y="2853055"/>
                </a:lnTo>
                <a:lnTo>
                  <a:pt x="7726473" y="2858770"/>
                </a:lnTo>
                <a:lnTo>
                  <a:pt x="7724883" y="2863850"/>
                </a:lnTo>
                <a:lnTo>
                  <a:pt x="7723930" y="2868930"/>
                </a:lnTo>
                <a:lnTo>
                  <a:pt x="7722977" y="2874645"/>
                </a:lnTo>
                <a:lnTo>
                  <a:pt x="7722341" y="2880360"/>
                </a:lnTo>
                <a:lnTo>
                  <a:pt x="7722023" y="2885757"/>
                </a:lnTo>
                <a:lnTo>
                  <a:pt x="7722023" y="2891155"/>
                </a:lnTo>
                <a:lnTo>
                  <a:pt x="7722023" y="2896552"/>
                </a:lnTo>
                <a:lnTo>
                  <a:pt x="7722341" y="2902267"/>
                </a:lnTo>
                <a:lnTo>
                  <a:pt x="7722977" y="2907982"/>
                </a:lnTo>
                <a:lnTo>
                  <a:pt x="7723930" y="2913062"/>
                </a:lnTo>
                <a:lnTo>
                  <a:pt x="7724883" y="2918777"/>
                </a:lnTo>
                <a:lnTo>
                  <a:pt x="7726473" y="2923857"/>
                </a:lnTo>
                <a:lnTo>
                  <a:pt x="7728380" y="2929572"/>
                </a:lnTo>
                <a:lnTo>
                  <a:pt x="7730287" y="2934652"/>
                </a:lnTo>
                <a:lnTo>
                  <a:pt x="7732511" y="2939415"/>
                </a:lnTo>
                <a:lnTo>
                  <a:pt x="7735054" y="2944812"/>
                </a:lnTo>
                <a:lnTo>
                  <a:pt x="7737597" y="2949575"/>
                </a:lnTo>
                <a:lnTo>
                  <a:pt x="7740457" y="2954337"/>
                </a:lnTo>
                <a:lnTo>
                  <a:pt x="7743953" y="2959417"/>
                </a:lnTo>
                <a:lnTo>
                  <a:pt x="7747767" y="2963862"/>
                </a:lnTo>
                <a:lnTo>
                  <a:pt x="7751581" y="2968307"/>
                </a:lnTo>
                <a:lnTo>
                  <a:pt x="7755395" y="2972752"/>
                </a:lnTo>
                <a:lnTo>
                  <a:pt x="7760163" y="2976880"/>
                </a:lnTo>
                <a:lnTo>
                  <a:pt x="7763977" y="2980372"/>
                </a:lnTo>
                <a:lnTo>
                  <a:pt x="7769062" y="2983865"/>
                </a:lnTo>
                <a:lnTo>
                  <a:pt x="7773512" y="2987357"/>
                </a:lnTo>
                <a:lnTo>
                  <a:pt x="7778279" y="2990215"/>
                </a:lnTo>
                <a:lnTo>
                  <a:pt x="7783364" y="2993072"/>
                </a:lnTo>
                <a:lnTo>
                  <a:pt x="7788450" y="2995930"/>
                </a:lnTo>
                <a:lnTo>
                  <a:pt x="7793535" y="2998152"/>
                </a:lnTo>
                <a:lnTo>
                  <a:pt x="7798938" y="2999740"/>
                </a:lnTo>
                <a:lnTo>
                  <a:pt x="7804023" y="3001327"/>
                </a:lnTo>
                <a:lnTo>
                  <a:pt x="7809744" y="3002915"/>
                </a:lnTo>
                <a:lnTo>
                  <a:pt x="7814830" y="3004502"/>
                </a:lnTo>
                <a:lnTo>
                  <a:pt x="7820551" y="3005137"/>
                </a:lnTo>
                <a:lnTo>
                  <a:pt x="7825954" y="3005772"/>
                </a:lnTo>
                <a:lnTo>
                  <a:pt x="7831357" y="3006090"/>
                </a:lnTo>
                <a:lnTo>
                  <a:pt x="7836760" y="3006090"/>
                </a:lnTo>
                <a:lnTo>
                  <a:pt x="7842481" y="3006090"/>
                </a:lnTo>
                <a:lnTo>
                  <a:pt x="7848202" y="3005772"/>
                </a:lnTo>
                <a:lnTo>
                  <a:pt x="7853605" y="3005137"/>
                </a:lnTo>
                <a:lnTo>
                  <a:pt x="7859008" y="3003867"/>
                </a:lnTo>
                <a:lnTo>
                  <a:pt x="7864411" y="3002915"/>
                </a:lnTo>
                <a:lnTo>
                  <a:pt x="7869814" y="3001327"/>
                </a:lnTo>
                <a:lnTo>
                  <a:pt x="7874900" y="2999740"/>
                </a:lnTo>
                <a:lnTo>
                  <a:pt x="7880303" y="2998152"/>
                </a:lnTo>
                <a:lnTo>
                  <a:pt x="7885388" y="2995930"/>
                </a:lnTo>
                <a:lnTo>
                  <a:pt x="7890473" y="2993072"/>
                </a:lnTo>
                <a:lnTo>
                  <a:pt x="7895559" y="2990215"/>
                </a:lnTo>
                <a:lnTo>
                  <a:pt x="7900326" y="2987357"/>
                </a:lnTo>
                <a:lnTo>
                  <a:pt x="7905094" y="2983865"/>
                </a:lnTo>
                <a:lnTo>
                  <a:pt x="7909543" y="2980372"/>
                </a:lnTo>
                <a:lnTo>
                  <a:pt x="7913993" y="2976880"/>
                </a:lnTo>
                <a:lnTo>
                  <a:pt x="7918443" y="2972752"/>
                </a:lnTo>
                <a:lnTo>
                  <a:pt x="8484500" y="2406968"/>
                </a:lnTo>
                <a:lnTo>
                  <a:pt x="8488949" y="2402840"/>
                </a:lnTo>
                <a:lnTo>
                  <a:pt x="8493399" y="2399030"/>
                </a:lnTo>
                <a:lnTo>
                  <a:pt x="8498166" y="2395537"/>
                </a:lnTo>
                <a:lnTo>
                  <a:pt x="8502934" y="2392362"/>
                </a:lnTo>
                <a:lnTo>
                  <a:pt x="8507701" y="2389188"/>
                </a:lnTo>
                <a:lnTo>
                  <a:pt x="8512469" y="2386648"/>
                </a:lnTo>
                <a:lnTo>
                  <a:pt x="8517872" y="2383790"/>
                </a:lnTo>
                <a:lnTo>
                  <a:pt x="8522639" y="2381567"/>
                </a:lnTo>
                <a:lnTo>
                  <a:pt x="8527725" y="2379663"/>
                </a:lnTo>
                <a:lnTo>
                  <a:pt x="8533446" y="2378075"/>
                </a:lnTo>
                <a:lnTo>
                  <a:pt x="8538531" y="2376805"/>
                </a:lnTo>
                <a:lnTo>
                  <a:pt x="8544252" y="2375217"/>
                </a:lnTo>
                <a:lnTo>
                  <a:pt x="8549655" y="2374582"/>
                </a:lnTo>
                <a:lnTo>
                  <a:pt x="8555058" y="2373947"/>
                </a:lnTo>
                <a:lnTo>
                  <a:pt x="8560779" y="2373312"/>
                </a:lnTo>
                <a:lnTo>
                  <a:pt x="8566182" y="2373312"/>
                </a:lnTo>
                <a:lnTo>
                  <a:pt x="8571585" y="2373312"/>
                </a:lnTo>
                <a:lnTo>
                  <a:pt x="8576989" y="2373947"/>
                </a:lnTo>
                <a:lnTo>
                  <a:pt x="8582709" y="2374582"/>
                </a:lnTo>
                <a:lnTo>
                  <a:pt x="8587795" y="2375217"/>
                </a:lnTo>
                <a:lnTo>
                  <a:pt x="8593516" y="2376805"/>
                </a:lnTo>
                <a:lnTo>
                  <a:pt x="8598601" y="2378075"/>
                </a:lnTo>
                <a:lnTo>
                  <a:pt x="8604322" y="2379663"/>
                </a:lnTo>
                <a:lnTo>
                  <a:pt x="8609725" y="2381567"/>
                </a:lnTo>
                <a:lnTo>
                  <a:pt x="8614810" y="2383790"/>
                </a:lnTo>
                <a:lnTo>
                  <a:pt x="8619578" y="2386648"/>
                </a:lnTo>
                <a:lnTo>
                  <a:pt x="8624345" y="2389188"/>
                </a:lnTo>
                <a:lnTo>
                  <a:pt x="8629431" y="2392362"/>
                </a:lnTo>
                <a:lnTo>
                  <a:pt x="8634198" y="2395537"/>
                </a:lnTo>
                <a:lnTo>
                  <a:pt x="8638648" y="2399030"/>
                </a:lnTo>
                <a:lnTo>
                  <a:pt x="8643097" y="2402840"/>
                </a:lnTo>
                <a:lnTo>
                  <a:pt x="8647547" y="2406968"/>
                </a:lnTo>
                <a:lnTo>
                  <a:pt x="8651679" y="2411413"/>
                </a:lnTo>
                <a:lnTo>
                  <a:pt x="8655493" y="2415857"/>
                </a:lnTo>
                <a:lnTo>
                  <a:pt x="8659307" y="2420303"/>
                </a:lnTo>
                <a:lnTo>
                  <a:pt x="8662167" y="2425382"/>
                </a:lnTo>
                <a:lnTo>
                  <a:pt x="8665663" y="2430145"/>
                </a:lnTo>
                <a:lnTo>
                  <a:pt x="8668206" y="2434907"/>
                </a:lnTo>
                <a:lnTo>
                  <a:pt x="8670749" y="2439670"/>
                </a:lnTo>
                <a:lnTo>
                  <a:pt x="8672974" y="2445067"/>
                </a:lnTo>
                <a:lnTo>
                  <a:pt x="8674880" y="2450148"/>
                </a:lnTo>
                <a:lnTo>
                  <a:pt x="8676787" y="2455862"/>
                </a:lnTo>
                <a:lnTo>
                  <a:pt x="8677741" y="2460943"/>
                </a:lnTo>
                <a:lnTo>
                  <a:pt x="8679330" y="2466340"/>
                </a:lnTo>
                <a:lnTo>
                  <a:pt x="8679966" y="2471738"/>
                </a:lnTo>
                <a:lnTo>
                  <a:pt x="8680919" y="2477452"/>
                </a:lnTo>
                <a:lnTo>
                  <a:pt x="8681237" y="2483168"/>
                </a:lnTo>
                <a:lnTo>
                  <a:pt x="8681237" y="2488247"/>
                </a:lnTo>
                <a:lnTo>
                  <a:pt x="8681237" y="2493962"/>
                </a:lnTo>
                <a:lnTo>
                  <a:pt x="8680919" y="2499360"/>
                </a:lnTo>
                <a:lnTo>
                  <a:pt x="8679966" y="2505075"/>
                </a:lnTo>
                <a:lnTo>
                  <a:pt x="8679330" y="2510155"/>
                </a:lnTo>
                <a:lnTo>
                  <a:pt x="8677741" y="2515870"/>
                </a:lnTo>
                <a:lnTo>
                  <a:pt x="8676787" y="2520950"/>
                </a:lnTo>
                <a:lnTo>
                  <a:pt x="8674880" y="2526665"/>
                </a:lnTo>
                <a:lnTo>
                  <a:pt x="8672974" y="2531745"/>
                </a:lnTo>
                <a:lnTo>
                  <a:pt x="8670749" y="2536825"/>
                </a:lnTo>
                <a:lnTo>
                  <a:pt x="8668206" y="2541905"/>
                </a:lnTo>
                <a:lnTo>
                  <a:pt x="8665663" y="2546667"/>
                </a:lnTo>
                <a:lnTo>
                  <a:pt x="8662167" y="2551430"/>
                </a:lnTo>
                <a:lnTo>
                  <a:pt x="8659307" y="2556510"/>
                </a:lnTo>
                <a:lnTo>
                  <a:pt x="8655493" y="2560955"/>
                </a:lnTo>
                <a:lnTo>
                  <a:pt x="8651679" y="2565400"/>
                </a:lnTo>
                <a:lnTo>
                  <a:pt x="8647547" y="2569845"/>
                </a:lnTo>
                <a:lnTo>
                  <a:pt x="7392750" y="3822700"/>
                </a:lnTo>
                <a:lnTo>
                  <a:pt x="7388618" y="3827145"/>
                </a:lnTo>
                <a:lnTo>
                  <a:pt x="7385122" y="3831590"/>
                </a:lnTo>
                <a:lnTo>
                  <a:pt x="7381626" y="3836035"/>
                </a:lnTo>
                <a:lnTo>
                  <a:pt x="7378448" y="3841115"/>
                </a:lnTo>
                <a:lnTo>
                  <a:pt x="7375269" y="3845877"/>
                </a:lnTo>
                <a:lnTo>
                  <a:pt x="7372409" y="3850640"/>
                </a:lnTo>
                <a:lnTo>
                  <a:pt x="7369866" y="3855720"/>
                </a:lnTo>
                <a:lnTo>
                  <a:pt x="7367641" y="3860800"/>
                </a:lnTo>
                <a:lnTo>
                  <a:pt x="7365734" y="3865880"/>
                </a:lnTo>
                <a:lnTo>
                  <a:pt x="7364145" y="3871595"/>
                </a:lnTo>
                <a:lnTo>
                  <a:pt x="7362556" y="3876675"/>
                </a:lnTo>
                <a:lnTo>
                  <a:pt x="7361603" y="3882390"/>
                </a:lnTo>
                <a:lnTo>
                  <a:pt x="7360331" y="3887470"/>
                </a:lnTo>
                <a:lnTo>
                  <a:pt x="7359696" y="3893185"/>
                </a:lnTo>
                <a:lnTo>
                  <a:pt x="7359378" y="3898582"/>
                </a:lnTo>
                <a:lnTo>
                  <a:pt x="7359378" y="3904297"/>
                </a:lnTo>
                <a:lnTo>
                  <a:pt x="7359378" y="3909695"/>
                </a:lnTo>
                <a:lnTo>
                  <a:pt x="7359696" y="3915092"/>
                </a:lnTo>
                <a:lnTo>
                  <a:pt x="7360331" y="3920807"/>
                </a:lnTo>
                <a:lnTo>
                  <a:pt x="7361603" y="3926205"/>
                </a:lnTo>
                <a:lnTo>
                  <a:pt x="7362556" y="3931602"/>
                </a:lnTo>
                <a:lnTo>
                  <a:pt x="7364145" y="3936682"/>
                </a:lnTo>
                <a:lnTo>
                  <a:pt x="7365734" y="3942397"/>
                </a:lnTo>
                <a:lnTo>
                  <a:pt x="7367641" y="3947477"/>
                </a:lnTo>
                <a:lnTo>
                  <a:pt x="7369866" y="3952875"/>
                </a:lnTo>
                <a:lnTo>
                  <a:pt x="7372409" y="3957637"/>
                </a:lnTo>
                <a:lnTo>
                  <a:pt x="7375269" y="3962400"/>
                </a:lnTo>
                <a:lnTo>
                  <a:pt x="7378448" y="3967162"/>
                </a:lnTo>
                <a:lnTo>
                  <a:pt x="7381626" y="3972242"/>
                </a:lnTo>
                <a:lnTo>
                  <a:pt x="7385122" y="3976687"/>
                </a:lnTo>
                <a:lnTo>
                  <a:pt x="7388618" y="3981132"/>
                </a:lnTo>
                <a:lnTo>
                  <a:pt x="7392750" y="3985577"/>
                </a:lnTo>
                <a:lnTo>
                  <a:pt x="7397200" y="3989705"/>
                </a:lnTo>
                <a:lnTo>
                  <a:pt x="7401967" y="3993515"/>
                </a:lnTo>
                <a:lnTo>
                  <a:pt x="7406417" y="3997007"/>
                </a:lnTo>
                <a:lnTo>
                  <a:pt x="7411184" y="4000182"/>
                </a:lnTo>
                <a:lnTo>
                  <a:pt x="7415952" y="4003357"/>
                </a:lnTo>
                <a:lnTo>
                  <a:pt x="7420719" y="4006215"/>
                </a:lnTo>
                <a:lnTo>
                  <a:pt x="7426122" y="4008755"/>
                </a:lnTo>
                <a:lnTo>
                  <a:pt x="7430890" y="4010977"/>
                </a:lnTo>
                <a:lnTo>
                  <a:pt x="7436293" y="4012882"/>
                </a:lnTo>
                <a:lnTo>
                  <a:pt x="7441696" y="4014787"/>
                </a:lnTo>
                <a:lnTo>
                  <a:pt x="7447099" y="4015740"/>
                </a:lnTo>
                <a:lnTo>
                  <a:pt x="7452502" y="4017327"/>
                </a:lnTo>
                <a:lnTo>
                  <a:pt x="7457905" y="4017962"/>
                </a:lnTo>
                <a:lnTo>
                  <a:pt x="7463309" y="4018597"/>
                </a:lnTo>
                <a:lnTo>
                  <a:pt x="7469030" y="4019232"/>
                </a:lnTo>
                <a:lnTo>
                  <a:pt x="7474433" y="4019232"/>
                </a:lnTo>
                <a:lnTo>
                  <a:pt x="7479836" y="4019232"/>
                </a:lnTo>
                <a:lnTo>
                  <a:pt x="7485557" y="4018597"/>
                </a:lnTo>
                <a:lnTo>
                  <a:pt x="7490960" y="4017962"/>
                </a:lnTo>
                <a:lnTo>
                  <a:pt x="7496681" y="4017327"/>
                </a:lnTo>
                <a:lnTo>
                  <a:pt x="7501766" y="4015740"/>
                </a:lnTo>
                <a:lnTo>
                  <a:pt x="7507169" y="4014787"/>
                </a:lnTo>
                <a:lnTo>
                  <a:pt x="7512572" y="4012882"/>
                </a:lnTo>
                <a:lnTo>
                  <a:pt x="7517975" y="4010977"/>
                </a:lnTo>
                <a:lnTo>
                  <a:pt x="7523061" y="4008755"/>
                </a:lnTo>
                <a:lnTo>
                  <a:pt x="7527828" y="4006215"/>
                </a:lnTo>
                <a:lnTo>
                  <a:pt x="7532914" y="4003357"/>
                </a:lnTo>
                <a:lnTo>
                  <a:pt x="7537681" y="4000182"/>
                </a:lnTo>
                <a:lnTo>
                  <a:pt x="7542448" y="3997007"/>
                </a:lnTo>
                <a:lnTo>
                  <a:pt x="7546898" y="3993515"/>
                </a:lnTo>
                <a:lnTo>
                  <a:pt x="7551348" y="3989705"/>
                </a:lnTo>
                <a:lnTo>
                  <a:pt x="7555797" y="3985577"/>
                </a:lnTo>
                <a:lnTo>
                  <a:pt x="8717788" y="2825115"/>
                </a:lnTo>
                <a:lnTo>
                  <a:pt x="8721919" y="2820987"/>
                </a:lnTo>
                <a:lnTo>
                  <a:pt x="8726369" y="2817177"/>
                </a:lnTo>
                <a:lnTo>
                  <a:pt x="8731137" y="2813685"/>
                </a:lnTo>
                <a:lnTo>
                  <a:pt x="8735586" y="2810192"/>
                </a:lnTo>
                <a:lnTo>
                  <a:pt x="8740672" y="2807335"/>
                </a:lnTo>
                <a:lnTo>
                  <a:pt x="8745757" y="2804477"/>
                </a:lnTo>
                <a:lnTo>
                  <a:pt x="8750524" y="2801937"/>
                </a:lnTo>
                <a:lnTo>
                  <a:pt x="8755927" y="2799715"/>
                </a:lnTo>
                <a:lnTo>
                  <a:pt x="8761013" y="2797810"/>
                </a:lnTo>
                <a:lnTo>
                  <a:pt x="8766416" y="2795905"/>
                </a:lnTo>
                <a:lnTo>
                  <a:pt x="8771819" y="2794635"/>
                </a:lnTo>
                <a:lnTo>
                  <a:pt x="8777222" y="2793365"/>
                </a:lnTo>
                <a:lnTo>
                  <a:pt x="8782625" y="2792730"/>
                </a:lnTo>
                <a:lnTo>
                  <a:pt x="8788346" y="2792095"/>
                </a:lnTo>
                <a:lnTo>
                  <a:pt x="8793431" y="2791460"/>
                </a:lnTo>
                <a:lnTo>
                  <a:pt x="8799152" y="2791460"/>
                </a:lnTo>
                <a:lnTo>
                  <a:pt x="8804556" y="2791460"/>
                </a:lnTo>
                <a:lnTo>
                  <a:pt x="8810277" y="2792095"/>
                </a:lnTo>
                <a:lnTo>
                  <a:pt x="8815680" y="2792730"/>
                </a:lnTo>
                <a:lnTo>
                  <a:pt x="8821083" y="2793365"/>
                </a:lnTo>
                <a:lnTo>
                  <a:pt x="8826804" y="2794635"/>
                </a:lnTo>
                <a:lnTo>
                  <a:pt x="8831889" y="2795905"/>
                </a:lnTo>
                <a:lnTo>
                  <a:pt x="8837292" y="2797810"/>
                </a:lnTo>
                <a:lnTo>
                  <a:pt x="8842377" y="2799715"/>
                </a:lnTo>
                <a:lnTo>
                  <a:pt x="8847463" y="2801937"/>
                </a:lnTo>
                <a:lnTo>
                  <a:pt x="8852866" y="2804477"/>
                </a:lnTo>
                <a:lnTo>
                  <a:pt x="8857633" y="2807335"/>
                </a:lnTo>
                <a:lnTo>
                  <a:pt x="8862401" y="2810192"/>
                </a:lnTo>
                <a:lnTo>
                  <a:pt x="8867486" y="2813685"/>
                </a:lnTo>
                <a:lnTo>
                  <a:pt x="8871936" y="2817177"/>
                </a:lnTo>
                <a:lnTo>
                  <a:pt x="8876385" y="2820987"/>
                </a:lnTo>
                <a:lnTo>
                  <a:pt x="8880517" y="2825115"/>
                </a:lnTo>
                <a:lnTo>
                  <a:pt x="8884649" y="2829242"/>
                </a:lnTo>
                <a:lnTo>
                  <a:pt x="8888781" y="2833687"/>
                </a:lnTo>
                <a:lnTo>
                  <a:pt x="8891959" y="2838450"/>
                </a:lnTo>
                <a:lnTo>
                  <a:pt x="8895455" y="2842895"/>
                </a:lnTo>
                <a:lnTo>
                  <a:pt x="8898316" y="2847975"/>
                </a:lnTo>
                <a:lnTo>
                  <a:pt x="8901494" y="2853055"/>
                </a:lnTo>
                <a:lnTo>
                  <a:pt x="8903719" y="2857817"/>
                </a:lnTo>
                <a:lnTo>
                  <a:pt x="8905944" y="2863215"/>
                </a:lnTo>
                <a:lnTo>
                  <a:pt x="8908168" y="2868295"/>
                </a:lnTo>
                <a:lnTo>
                  <a:pt x="8909440" y="2873692"/>
                </a:lnTo>
                <a:lnTo>
                  <a:pt x="8911029" y="2879090"/>
                </a:lnTo>
                <a:lnTo>
                  <a:pt x="8912300" y="2884487"/>
                </a:lnTo>
                <a:lnTo>
                  <a:pt x="8913254" y="2889885"/>
                </a:lnTo>
                <a:lnTo>
                  <a:pt x="8913572" y="2895600"/>
                </a:lnTo>
                <a:lnTo>
                  <a:pt x="8913889" y="2900680"/>
                </a:lnTo>
                <a:lnTo>
                  <a:pt x="8914525" y="2906395"/>
                </a:lnTo>
                <a:lnTo>
                  <a:pt x="8913889" y="2911792"/>
                </a:lnTo>
                <a:lnTo>
                  <a:pt x="8913572" y="2917507"/>
                </a:lnTo>
                <a:lnTo>
                  <a:pt x="8913254" y="2923222"/>
                </a:lnTo>
                <a:lnTo>
                  <a:pt x="8912300" y="2928302"/>
                </a:lnTo>
                <a:lnTo>
                  <a:pt x="8911029" y="2934017"/>
                </a:lnTo>
                <a:lnTo>
                  <a:pt x="8909440" y="2939097"/>
                </a:lnTo>
                <a:lnTo>
                  <a:pt x="8908168" y="2944495"/>
                </a:lnTo>
                <a:lnTo>
                  <a:pt x="8905944" y="2949575"/>
                </a:lnTo>
                <a:lnTo>
                  <a:pt x="8903719" y="2954655"/>
                </a:lnTo>
                <a:lnTo>
                  <a:pt x="8901494" y="2960052"/>
                </a:lnTo>
                <a:lnTo>
                  <a:pt x="8898316" y="2964815"/>
                </a:lnTo>
                <a:lnTo>
                  <a:pt x="8895455" y="2969577"/>
                </a:lnTo>
                <a:lnTo>
                  <a:pt x="8891959" y="2974657"/>
                </a:lnTo>
                <a:lnTo>
                  <a:pt x="8888781" y="2979102"/>
                </a:lnTo>
                <a:lnTo>
                  <a:pt x="8884649" y="2983547"/>
                </a:lnTo>
                <a:lnTo>
                  <a:pt x="8880517" y="2987992"/>
                </a:lnTo>
                <a:lnTo>
                  <a:pt x="8288080" y="3579812"/>
                </a:lnTo>
                <a:lnTo>
                  <a:pt x="8283948" y="3584257"/>
                </a:lnTo>
                <a:lnTo>
                  <a:pt x="8280134" y="3588702"/>
                </a:lnTo>
                <a:lnTo>
                  <a:pt x="8276320" y="3593147"/>
                </a:lnTo>
                <a:lnTo>
                  <a:pt x="8273142" y="3597910"/>
                </a:lnTo>
                <a:lnTo>
                  <a:pt x="8269964" y="3602990"/>
                </a:lnTo>
                <a:lnTo>
                  <a:pt x="8267421" y="3607752"/>
                </a:lnTo>
                <a:lnTo>
                  <a:pt x="8264878" y="3612515"/>
                </a:lnTo>
                <a:lnTo>
                  <a:pt x="8262654" y="3617595"/>
                </a:lnTo>
                <a:lnTo>
                  <a:pt x="8260747" y="3622992"/>
                </a:lnTo>
                <a:lnTo>
                  <a:pt x="8258840" y="3628707"/>
                </a:lnTo>
                <a:lnTo>
                  <a:pt x="8257251" y="3633787"/>
                </a:lnTo>
                <a:lnTo>
                  <a:pt x="8256297" y="3638867"/>
                </a:lnTo>
                <a:lnTo>
                  <a:pt x="8255344" y="3644582"/>
                </a:lnTo>
                <a:lnTo>
                  <a:pt x="8254708" y="3650297"/>
                </a:lnTo>
                <a:lnTo>
                  <a:pt x="8254390" y="3655695"/>
                </a:lnTo>
                <a:lnTo>
                  <a:pt x="8254072" y="3661092"/>
                </a:lnTo>
                <a:lnTo>
                  <a:pt x="8254390" y="3666490"/>
                </a:lnTo>
                <a:lnTo>
                  <a:pt x="8254708" y="3672205"/>
                </a:lnTo>
                <a:lnTo>
                  <a:pt x="8255344" y="3677602"/>
                </a:lnTo>
                <a:lnTo>
                  <a:pt x="8256297" y="3683000"/>
                </a:lnTo>
                <a:lnTo>
                  <a:pt x="8257251" y="3688397"/>
                </a:lnTo>
                <a:lnTo>
                  <a:pt x="8258840" y="3693795"/>
                </a:lnTo>
                <a:lnTo>
                  <a:pt x="8260747" y="3699510"/>
                </a:lnTo>
                <a:lnTo>
                  <a:pt x="8262654" y="3704590"/>
                </a:lnTo>
                <a:lnTo>
                  <a:pt x="8264878" y="3709352"/>
                </a:lnTo>
                <a:lnTo>
                  <a:pt x="8267421" y="3714750"/>
                </a:lnTo>
                <a:lnTo>
                  <a:pt x="8269964" y="3719512"/>
                </a:lnTo>
                <a:lnTo>
                  <a:pt x="8273142" y="3724275"/>
                </a:lnTo>
                <a:lnTo>
                  <a:pt x="8276320" y="3729037"/>
                </a:lnTo>
                <a:lnTo>
                  <a:pt x="8280134" y="3733800"/>
                </a:lnTo>
                <a:lnTo>
                  <a:pt x="8283948" y="3738245"/>
                </a:lnTo>
                <a:lnTo>
                  <a:pt x="8288080" y="3742690"/>
                </a:lnTo>
                <a:lnTo>
                  <a:pt x="8291576" y="3745865"/>
                </a:lnTo>
                <a:lnTo>
                  <a:pt x="8295390" y="3749357"/>
                </a:lnTo>
                <a:lnTo>
                  <a:pt x="8303654" y="3755707"/>
                </a:lnTo>
                <a:lnTo>
                  <a:pt x="8311917" y="3760787"/>
                </a:lnTo>
                <a:lnTo>
                  <a:pt x="8320499" y="3765232"/>
                </a:lnTo>
                <a:lnTo>
                  <a:pt x="8329716" y="3769042"/>
                </a:lnTo>
                <a:lnTo>
                  <a:pt x="8338615" y="3771900"/>
                </a:lnTo>
                <a:lnTo>
                  <a:pt x="8348468" y="3774122"/>
                </a:lnTo>
                <a:lnTo>
                  <a:pt x="8357685" y="3775392"/>
                </a:lnTo>
                <a:lnTo>
                  <a:pt x="8367538" y="3776027"/>
                </a:lnTo>
                <a:lnTo>
                  <a:pt x="8376755" y="3775710"/>
                </a:lnTo>
                <a:lnTo>
                  <a:pt x="8386608" y="3775075"/>
                </a:lnTo>
                <a:lnTo>
                  <a:pt x="8395825" y="3773170"/>
                </a:lnTo>
                <a:lnTo>
                  <a:pt x="8405042" y="3770630"/>
                </a:lnTo>
                <a:lnTo>
                  <a:pt x="8414577" y="3766820"/>
                </a:lnTo>
                <a:lnTo>
                  <a:pt x="8423476" y="3762692"/>
                </a:lnTo>
                <a:lnTo>
                  <a:pt x="8431740" y="3757930"/>
                </a:lnTo>
                <a:lnTo>
                  <a:pt x="9147326" y="3037501"/>
                </a:lnTo>
                <a:lnTo>
                  <a:pt x="9147326" y="6857999"/>
                </a:lnTo>
                <a:lnTo>
                  <a:pt x="460220" y="6857999"/>
                </a:lnTo>
                <a:lnTo>
                  <a:pt x="2028398" y="5291772"/>
                </a:lnTo>
                <a:lnTo>
                  <a:pt x="2032530" y="5287644"/>
                </a:lnTo>
                <a:lnTo>
                  <a:pt x="2036026" y="5283199"/>
                </a:lnTo>
                <a:lnTo>
                  <a:pt x="2039840" y="5278437"/>
                </a:lnTo>
                <a:lnTo>
                  <a:pt x="2043336" y="5273992"/>
                </a:lnTo>
                <a:lnTo>
                  <a:pt x="2046196" y="5268912"/>
                </a:lnTo>
                <a:lnTo>
                  <a:pt x="2048739" y="5263832"/>
                </a:lnTo>
                <a:lnTo>
                  <a:pt x="2051600" y="5259069"/>
                </a:lnTo>
                <a:lnTo>
                  <a:pt x="2053824" y="5253672"/>
                </a:lnTo>
                <a:lnTo>
                  <a:pt x="2055731" y="5248592"/>
                </a:lnTo>
                <a:lnTo>
                  <a:pt x="2057321" y="5243194"/>
                </a:lnTo>
                <a:lnTo>
                  <a:pt x="2058910" y="5237797"/>
                </a:lnTo>
                <a:lnTo>
                  <a:pt x="2060181" y="5232399"/>
                </a:lnTo>
                <a:lnTo>
                  <a:pt x="2060817" y="5227002"/>
                </a:lnTo>
                <a:lnTo>
                  <a:pt x="2061452" y="5221287"/>
                </a:lnTo>
                <a:lnTo>
                  <a:pt x="2061770" y="5216207"/>
                </a:lnTo>
                <a:lnTo>
                  <a:pt x="2062406" y="5210492"/>
                </a:lnTo>
                <a:lnTo>
                  <a:pt x="2061770" y="5204777"/>
                </a:lnTo>
                <a:lnTo>
                  <a:pt x="2061452" y="5199379"/>
                </a:lnTo>
                <a:lnTo>
                  <a:pt x="2060817" y="5193664"/>
                </a:lnTo>
                <a:lnTo>
                  <a:pt x="2060181" y="5188584"/>
                </a:lnTo>
                <a:lnTo>
                  <a:pt x="2058910" y="5182869"/>
                </a:lnTo>
                <a:lnTo>
                  <a:pt x="2057321" y="5177789"/>
                </a:lnTo>
                <a:lnTo>
                  <a:pt x="2055731" y="5172392"/>
                </a:lnTo>
                <a:lnTo>
                  <a:pt x="2053824" y="5167312"/>
                </a:lnTo>
                <a:lnTo>
                  <a:pt x="2051600" y="5161914"/>
                </a:lnTo>
                <a:lnTo>
                  <a:pt x="2048739" y="5156834"/>
                </a:lnTo>
                <a:lnTo>
                  <a:pt x="2046196" y="5152072"/>
                </a:lnTo>
                <a:lnTo>
                  <a:pt x="2043336" y="5146992"/>
                </a:lnTo>
                <a:lnTo>
                  <a:pt x="2039840" y="5142230"/>
                </a:lnTo>
                <a:lnTo>
                  <a:pt x="2036026" y="5137785"/>
                </a:lnTo>
                <a:lnTo>
                  <a:pt x="2032530" y="5133340"/>
                </a:lnTo>
                <a:lnTo>
                  <a:pt x="2028398" y="5129212"/>
                </a:lnTo>
                <a:lnTo>
                  <a:pt x="2024266" y="5125085"/>
                </a:lnTo>
                <a:lnTo>
                  <a:pt x="2019816" y="5120957"/>
                </a:lnTo>
                <a:lnTo>
                  <a:pt x="2015049" y="5117782"/>
                </a:lnTo>
                <a:lnTo>
                  <a:pt x="2010281" y="5114290"/>
                </a:lnTo>
                <a:lnTo>
                  <a:pt x="2005514" y="5111432"/>
                </a:lnTo>
                <a:lnTo>
                  <a:pt x="2000429" y="5108257"/>
                </a:lnTo>
                <a:lnTo>
                  <a:pt x="1995661" y="5106035"/>
                </a:lnTo>
                <a:lnTo>
                  <a:pt x="1990258" y="5103812"/>
                </a:lnTo>
                <a:lnTo>
                  <a:pt x="1985173" y="5101590"/>
                </a:lnTo>
                <a:lnTo>
                  <a:pt x="1979770" y="5100320"/>
                </a:lnTo>
                <a:lnTo>
                  <a:pt x="1974367" y="5098732"/>
                </a:lnTo>
                <a:lnTo>
                  <a:pt x="1968964" y="5097462"/>
                </a:lnTo>
                <a:lnTo>
                  <a:pt x="1963560" y="5096510"/>
                </a:lnTo>
                <a:lnTo>
                  <a:pt x="1958157" y="5095557"/>
                </a:lnTo>
                <a:lnTo>
                  <a:pt x="1952754" y="5095240"/>
                </a:lnTo>
                <a:lnTo>
                  <a:pt x="1947033" y="5095240"/>
                </a:lnTo>
                <a:lnTo>
                  <a:pt x="1941312" y="5095240"/>
                </a:lnTo>
                <a:lnTo>
                  <a:pt x="1935909" y="5095557"/>
                </a:lnTo>
                <a:lnTo>
                  <a:pt x="1930506" y="5096510"/>
                </a:lnTo>
                <a:lnTo>
                  <a:pt x="1925103" y="5097462"/>
                </a:lnTo>
                <a:lnTo>
                  <a:pt x="1919382" y="5098732"/>
                </a:lnTo>
                <a:lnTo>
                  <a:pt x="1914297" y="5100320"/>
                </a:lnTo>
                <a:lnTo>
                  <a:pt x="1908894" y="5101590"/>
                </a:lnTo>
                <a:lnTo>
                  <a:pt x="1903808" y="5103812"/>
                </a:lnTo>
                <a:lnTo>
                  <a:pt x="1898405" y="5106035"/>
                </a:lnTo>
                <a:lnTo>
                  <a:pt x="1893320" y="5108257"/>
                </a:lnTo>
                <a:lnTo>
                  <a:pt x="1888552" y="5111432"/>
                </a:lnTo>
                <a:lnTo>
                  <a:pt x="1883467" y="5114290"/>
                </a:lnTo>
                <a:lnTo>
                  <a:pt x="1878700" y="5117782"/>
                </a:lnTo>
                <a:lnTo>
                  <a:pt x="1874250" y="5120957"/>
                </a:lnTo>
                <a:lnTo>
                  <a:pt x="1869800" y="5125085"/>
                </a:lnTo>
                <a:lnTo>
                  <a:pt x="1865668" y="5129212"/>
                </a:lnTo>
                <a:lnTo>
                  <a:pt x="1760149" y="5234304"/>
                </a:lnTo>
                <a:lnTo>
                  <a:pt x="1755699" y="5238432"/>
                </a:lnTo>
                <a:lnTo>
                  <a:pt x="1751249" y="5242559"/>
                </a:lnTo>
                <a:lnTo>
                  <a:pt x="1746799" y="5245734"/>
                </a:lnTo>
                <a:lnTo>
                  <a:pt x="1741714" y="5249227"/>
                </a:lnTo>
                <a:lnTo>
                  <a:pt x="1736947" y="5252084"/>
                </a:lnTo>
                <a:lnTo>
                  <a:pt x="1732179" y="5255259"/>
                </a:lnTo>
                <a:lnTo>
                  <a:pt x="1726776" y="5257482"/>
                </a:lnTo>
                <a:lnTo>
                  <a:pt x="1722009" y="5259704"/>
                </a:lnTo>
                <a:lnTo>
                  <a:pt x="1716288" y="5261927"/>
                </a:lnTo>
                <a:lnTo>
                  <a:pt x="1711202" y="5263514"/>
                </a:lnTo>
                <a:lnTo>
                  <a:pt x="1706117" y="5264784"/>
                </a:lnTo>
                <a:lnTo>
                  <a:pt x="1700396" y="5266054"/>
                </a:lnTo>
                <a:lnTo>
                  <a:pt x="1695311" y="5267007"/>
                </a:lnTo>
                <a:lnTo>
                  <a:pt x="1689590" y="5267642"/>
                </a:lnTo>
                <a:lnTo>
                  <a:pt x="1683869" y="5268277"/>
                </a:lnTo>
                <a:lnTo>
                  <a:pt x="1678466" y="5268277"/>
                </a:lnTo>
                <a:lnTo>
                  <a:pt x="1673063" y="5268277"/>
                </a:lnTo>
                <a:lnTo>
                  <a:pt x="1667660" y="5267642"/>
                </a:lnTo>
                <a:lnTo>
                  <a:pt x="1661939" y="5267007"/>
                </a:lnTo>
                <a:lnTo>
                  <a:pt x="1656218" y="5266054"/>
                </a:lnTo>
                <a:lnTo>
                  <a:pt x="1651132" y="5264784"/>
                </a:lnTo>
                <a:lnTo>
                  <a:pt x="1645412" y="5263514"/>
                </a:lnTo>
                <a:lnTo>
                  <a:pt x="1640326" y="5261927"/>
                </a:lnTo>
                <a:lnTo>
                  <a:pt x="1635241" y="5259704"/>
                </a:lnTo>
                <a:lnTo>
                  <a:pt x="1629838" y="5257482"/>
                </a:lnTo>
                <a:lnTo>
                  <a:pt x="1625070" y="5255259"/>
                </a:lnTo>
                <a:lnTo>
                  <a:pt x="1619667" y="5252084"/>
                </a:lnTo>
                <a:lnTo>
                  <a:pt x="1614900" y="5249227"/>
                </a:lnTo>
                <a:lnTo>
                  <a:pt x="1610450" y="5245734"/>
                </a:lnTo>
                <a:lnTo>
                  <a:pt x="1605683" y="5242559"/>
                </a:lnTo>
                <a:lnTo>
                  <a:pt x="1601551" y="5238432"/>
                </a:lnTo>
                <a:lnTo>
                  <a:pt x="1597101" y="5234304"/>
                </a:lnTo>
                <a:lnTo>
                  <a:pt x="1592969" y="5230177"/>
                </a:lnTo>
                <a:lnTo>
                  <a:pt x="1589155" y="5225732"/>
                </a:lnTo>
                <a:lnTo>
                  <a:pt x="1585342" y="5221287"/>
                </a:lnTo>
                <a:lnTo>
                  <a:pt x="1582163" y="5216524"/>
                </a:lnTo>
                <a:lnTo>
                  <a:pt x="1578985" y="5211444"/>
                </a:lnTo>
                <a:lnTo>
                  <a:pt x="1576442" y="5206682"/>
                </a:lnTo>
                <a:lnTo>
                  <a:pt x="1573900" y="5201602"/>
                </a:lnTo>
                <a:lnTo>
                  <a:pt x="1571675" y="5196204"/>
                </a:lnTo>
                <a:lnTo>
                  <a:pt x="1569768" y="5191124"/>
                </a:lnTo>
                <a:lnTo>
                  <a:pt x="1567861" y="5186044"/>
                </a:lnTo>
                <a:lnTo>
                  <a:pt x="1566589" y="5180647"/>
                </a:lnTo>
                <a:lnTo>
                  <a:pt x="1565318" y="5174932"/>
                </a:lnTo>
                <a:lnTo>
                  <a:pt x="1564682" y="5169534"/>
                </a:lnTo>
                <a:lnTo>
                  <a:pt x="1563729" y="5164137"/>
                </a:lnTo>
                <a:lnTo>
                  <a:pt x="1563411" y="5158739"/>
                </a:lnTo>
                <a:lnTo>
                  <a:pt x="1563411" y="5153024"/>
                </a:lnTo>
                <a:lnTo>
                  <a:pt x="1563411" y="5147627"/>
                </a:lnTo>
                <a:lnTo>
                  <a:pt x="1563729" y="5142230"/>
                </a:lnTo>
                <a:lnTo>
                  <a:pt x="1564682" y="5136832"/>
                </a:lnTo>
                <a:lnTo>
                  <a:pt x="1565318" y="5131117"/>
                </a:lnTo>
                <a:lnTo>
                  <a:pt x="1566589" y="5126037"/>
                </a:lnTo>
                <a:lnTo>
                  <a:pt x="1567861" y="5120322"/>
                </a:lnTo>
                <a:lnTo>
                  <a:pt x="1569768" y="5115242"/>
                </a:lnTo>
                <a:lnTo>
                  <a:pt x="1571675" y="5109845"/>
                </a:lnTo>
                <a:lnTo>
                  <a:pt x="1573900" y="5104765"/>
                </a:lnTo>
                <a:lnTo>
                  <a:pt x="1576442" y="5099685"/>
                </a:lnTo>
                <a:lnTo>
                  <a:pt x="1578985" y="5094605"/>
                </a:lnTo>
                <a:lnTo>
                  <a:pt x="1582163" y="5089842"/>
                </a:lnTo>
                <a:lnTo>
                  <a:pt x="1585342" y="5085397"/>
                </a:lnTo>
                <a:lnTo>
                  <a:pt x="1589155" y="5080317"/>
                </a:lnTo>
                <a:lnTo>
                  <a:pt x="1592969" y="5075872"/>
                </a:lnTo>
                <a:lnTo>
                  <a:pt x="1597101" y="5071745"/>
                </a:lnTo>
                <a:lnTo>
                  <a:pt x="2266136" y="4403725"/>
                </a:lnTo>
                <a:lnTo>
                  <a:pt x="2270267" y="4399280"/>
                </a:lnTo>
                <a:lnTo>
                  <a:pt x="2273764" y="4394835"/>
                </a:lnTo>
                <a:lnTo>
                  <a:pt x="2277578" y="4390390"/>
                </a:lnTo>
                <a:lnTo>
                  <a:pt x="2281074" y="4385310"/>
                </a:lnTo>
                <a:lnTo>
                  <a:pt x="2283934" y="4380547"/>
                </a:lnTo>
                <a:lnTo>
                  <a:pt x="2286477" y="4375785"/>
                </a:lnTo>
                <a:lnTo>
                  <a:pt x="2289019" y="4371022"/>
                </a:lnTo>
                <a:lnTo>
                  <a:pt x="2291244" y="4365625"/>
                </a:lnTo>
                <a:lnTo>
                  <a:pt x="2293151" y="4360545"/>
                </a:lnTo>
                <a:lnTo>
                  <a:pt x="2295058" y="4354830"/>
                </a:lnTo>
                <a:lnTo>
                  <a:pt x="2296647" y="4349750"/>
                </a:lnTo>
                <a:lnTo>
                  <a:pt x="2297601" y="4344352"/>
                </a:lnTo>
                <a:lnTo>
                  <a:pt x="2298554" y="4338955"/>
                </a:lnTo>
                <a:lnTo>
                  <a:pt x="2299190" y="4333240"/>
                </a:lnTo>
                <a:lnTo>
                  <a:pt x="2299508" y="4327525"/>
                </a:lnTo>
                <a:lnTo>
                  <a:pt x="2299508" y="4322445"/>
                </a:lnTo>
                <a:lnTo>
                  <a:pt x="2299508" y="4316730"/>
                </a:lnTo>
                <a:lnTo>
                  <a:pt x="2299190" y="4311332"/>
                </a:lnTo>
                <a:lnTo>
                  <a:pt x="2298554" y="4305617"/>
                </a:lnTo>
                <a:lnTo>
                  <a:pt x="2297601" y="4300537"/>
                </a:lnTo>
                <a:lnTo>
                  <a:pt x="2296647" y="4294822"/>
                </a:lnTo>
                <a:lnTo>
                  <a:pt x="2295058" y="4289742"/>
                </a:lnTo>
                <a:lnTo>
                  <a:pt x="2293151" y="4284027"/>
                </a:lnTo>
                <a:lnTo>
                  <a:pt x="2291244" y="4278947"/>
                </a:lnTo>
                <a:lnTo>
                  <a:pt x="2289019" y="4273867"/>
                </a:lnTo>
                <a:lnTo>
                  <a:pt x="2286477" y="4268787"/>
                </a:lnTo>
                <a:lnTo>
                  <a:pt x="2283934" y="4264025"/>
                </a:lnTo>
                <a:lnTo>
                  <a:pt x="2281074" y="4258945"/>
                </a:lnTo>
                <a:lnTo>
                  <a:pt x="2277578" y="4254182"/>
                </a:lnTo>
                <a:lnTo>
                  <a:pt x="2273764" y="4249737"/>
                </a:lnTo>
                <a:lnTo>
                  <a:pt x="2270267" y="4245292"/>
                </a:lnTo>
                <a:lnTo>
                  <a:pt x="2266136" y="4240847"/>
                </a:lnTo>
                <a:lnTo>
                  <a:pt x="2262004" y="4236720"/>
                </a:lnTo>
                <a:lnTo>
                  <a:pt x="2257554" y="4232910"/>
                </a:lnTo>
                <a:lnTo>
                  <a:pt x="2252469" y="4229735"/>
                </a:lnTo>
                <a:lnTo>
                  <a:pt x="2248019" y="4226242"/>
                </a:lnTo>
                <a:lnTo>
                  <a:pt x="2243252" y="4223385"/>
                </a:lnTo>
                <a:lnTo>
                  <a:pt x="2238166" y="4220210"/>
                </a:lnTo>
                <a:lnTo>
                  <a:pt x="2233081" y="4217670"/>
                </a:lnTo>
                <a:lnTo>
                  <a:pt x="2227996" y="4215447"/>
                </a:lnTo>
                <a:lnTo>
                  <a:pt x="2222593" y="4213542"/>
                </a:lnTo>
                <a:lnTo>
                  <a:pt x="2217507" y="4212272"/>
                </a:lnTo>
                <a:lnTo>
                  <a:pt x="2211787" y="4210685"/>
                </a:lnTo>
                <a:lnTo>
                  <a:pt x="2206701" y="4209097"/>
                </a:lnTo>
                <a:lnTo>
                  <a:pt x="2200980" y="4208462"/>
                </a:lnTo>
                <a:lnTo>
                  <a:pt x="2195577" y="4207510"/>
                </a:lnTo>
                <a:lnTo>
                  <a:pt x="2190174" y="4207192"/>
                </a:lnTo>
                <a:lnTo>
                  <a:pt x="2184771" y="4207192"/>
                </a:lnTo>
                <a:lnTo>
                  <a:pt x="2179050" y="4207192"/>
                </a:lnTo>
                <a:lnTo>
                  <a:pt x="2173329" y="4207510"/>
                </a:lnTo>
                <a:lnTo>
                  <a:pt x="2167926" y="4208462"/>
                </a:lnTo>
                <a:lnTo>
                  <a:pt x="2162523" y="4209097"/>
                </a:lnTo>
                <a:lnTo>
                  <a:pt x="2157120" y="4210685"/>
                </a:lnTo>
                <a:lnTo>
                  <a:pt x="2151716" y="4212272"/>
                </a:lnTo>
                <a:lnTo>
                  <a:pt x="2146631" y="4213542"/>
                </a:lnTo>
                <a:lnTo>
                  <a:pt x="2141546" y="4215447"/>
                </a:lnTo>
                <a:lnTo>
                  <a:pt x="2136143" y="4217670"/>
                </a:lnTo>
                <a:lnTo>
                  <a:pt x="2131057" y="4220210"/>
                </a:lnTo>
                <a:lnTo>
                  <a:pt x="2125972" y="4223385"/>
                </a:lnTo>
                <a:lnTo>
                  <a:pt x="2121205" y="4226242"/>
                </a:lnTo>
                <a:lnTo>
                  <a:pt x="2116437" y="4229735"/>
                </a:lnTo>
                <a:lnTo>
                  <a:pt x="2111988" y="4232910"/>
                </a:lnTo>
                <a:lnTo>
                  <a:pt x="2107538" y="4236720"/>
                </a:lnTo>
                <a:lnTo>
                  <a:pt x="2103088" y="4240847"/>
                </a:lnTo>
                <a:lnTo>
                  <a:pt x="2015049" y="4329112"/>
                </a:lnTo>
                <a:lnTo>
                  <a:pt x="1915250" y="4428172"/>
                </a:lnTo>
                <a:lnTo>
                  <a:pt x="1911118" y="4432300"/>
                </a:lnTo>
                <a:lnTo>
                  <a:pt x="1906668" y="4436110"/>
                </a:lnTo>
                <a:lnTo>
                  <a:pt x="1902219" y="4439920"/>
                </a:lnTo>
                <a:lnTo>
                  <a:pt x="1897452" y="4443095"/>
                </a:lnTo>
                <a:lnTo>
                  <a:pt x="1892684" y="4446270"/>
                </a:lnTo>
                <a:lnTo>
                  <a:pt x="1887599" y="4448810"/>
                </a:lnTo>
                <a:lnTo>
                  <a:pt x="1882514" y="4451350"/>
                </a:lnTo>
                <a:lnTo>
                  <a:pt x="1877110" y="4453572"/>
                </a:lnTo>
                <a:lnTo>
                  <a:pt x="1872025" y="4455477"/>
                </a:lnTo>
                <a:lnTo>
                  <a:pt x="1866940" y="4457382"/>
                </a:lnTo>
                <a:lnTo>
                  <a:pt x="1861536" y="4458970"/>
                </a:lnTo>
                <a:lnTo>
                  <a:pt x="1855815" y="4459922"/>
                </a:lnTo>
                <a:lnTo>
                  <a:pt x="1850412" y="4460557"/>
                </a:lnTo>
                <a:lnTo>
                  <a:pt x="1845009" y="4461510"/>
                </a:lnTo>
                <a:lnTo>
                  <a:pt x="1839606" y="4461827"/>
                </a:lnTo>
                <a:lnTo>
                  <a:pt x="1833885" y="4462145"/>
                </a:lnTo>
                <a:lnTo>
                  <a:pt x="1828482" y="4461827"/>
                </a:lnTo>
                <a:lnTo>
                  <a:pt x="1823079" y="4461510"/>
                </a:lnTo>
                <a:lnTo>
                  <a:pt x="1817676" y="4460557"/>
                </a:lnTo>
                <a:lnTo>
                  <a:pt x="1811955" y="4459922"/>
                </a:lnTo>
                <a:lnTo>
                  <a:pt x="1806870" y="4458970"/>
                </a:lnTo>
                <a:lnTo>
                  <a:pt x="1801149" y="4457382"/>
                </a:lnTo>
                <a:lnTo>
                  <a:pt x="1795745" y="4455477"/>
                </a:lnTo>
                <a:lnTo>
                  <a:pt x="1790660" y="4453572"/>
                </a:lnTo>
                <a:lnTo>
                  <a:pt x="1785575" y="4451350"/>
                </a:lnTo>
                <a:lnTo>
                  <a:pt x="1780490" y="4448810"/>
                </a:lnTo>
                <a:lnTo>
                  <a:pt x="1775404" y="4446270"/>
                </a:lnTo>
                <a:lnTo>
                  <a:pt x="1770637" y="4443095"/>
                </a:lnTo>
                <a:lnTo>
                  <a:pt x="1766187" y="4439920"/>
                </a:lnTo>
                <a:lnTo>
                  <a:pt x="1761102" y="4436110"/>
                </a:lnTo>
                <a:lnTo>
                  <a:pt x="1756652" y="4432300"/>
                </a:lnTo>
                <a:lnTo>
                  <a:pt x="1752520" y="4428172"/>
                </a:lnTo>
                <a:lnTo>
                  <a:pt x="1746164" y="4421187"/>
                </a:lnTo>
                <a:lnTo>
                  <a:pt x="1740443" y="4414202"/>
                </a:lnTo>
                <a:lnTo>
                  <a:pt x="1735358" y="4406265"/>
                </a:lnTo>
                <a:lnTo>
                  <a:pt x="1730908" y="4398327"/>
                </a:lnTo>
                <a:lnTo>
                  <a:pt x="1727094" y="4389755"/>
                </a:lnTo>
                <a:lnTo>
                  <a:pt x="1724234" y="4381817"/>
                </a:lnTo>
                <a:lnTo>
                  <a:pt x="1722009" y="4373245"/>
                </a:lnTo>
                <a:lnTo>
                  <a:pt x="1720420" y="4364037"/>
                </a:lnTo>
                <a:lnTo>
                  <a:pt x="1719466" y="4355147"/>
                </a:lnTo>
                <a:lnTo>
                  <a:pt x="1719148" y="4346575"/>
                </a:lnTo>
                <a:lnTo>
                  <a:pt x="1719784" y="4337685"/>
                </a:lnTo>
                <a:lnTo>
                  <a:pt x="1721055" y="4328795"/>
                </a:lnTo>
                <a:lnTo>
                  <a:pt x="1722326" y="4320222"/>
                </a:lnTo>
                <a:lnTo>
                  <a:pt x="1724869" y="4311332"/>
                </a:lnTo>
                <a:lnTo>
                  <a:pt x="1728048" y="4303077"/>
                </a:lnTo>
                <a:lnTo>
                  <a:pt x="1732179" y="4294822"/>
                </a:lnTo>
                <a:lnTo>
                  <a:pt x="2001382" y="4025900"/>
                </a:lnTo>
                <a:lnTo>
                  <a:pt x="2005196" y="4021455"/>
                </a:lnTo>
                <a:lnTo>
                  <a:pt x="2009328" y="4017010"/>
                </a:lnTo>
                <a:lnTo>
                  <a:pt x="2012824" y="4012247"/>
                </a:lnTo>
                <a:lnTo>
                  <a:pt x="2016002" y="4007485"/>
                </a:lnTo>
                <a:lnTo>
                  <a:pt x="2018863" y="4002722"/>
                </a:lnTo>
                <a:lnTo>
                  <a:pt x="2022041" y="3997960"/>
                </a:lnTo>
                <a:lnTo>
                  <a:pt x="2024266" y="3992880"/>
                </a:lnTo>
                <a:lnTo>
                  <a:pt x="2026491" y="3987800"/>
                </a:lnTo>
                <a:lnTo>
                  <a:pt x="2028716" y="3982720"/>
                </a:lnTo>
                <a:lnTo>
                  <a:pt x="2030305" y="3977005"/>
                </a:lnTo>
                <a:lnTo>
                  <a:pt x="2031576" y="3971925"/>
                </a:lnTo>
                <a:lnTo>
                  <a:pt x="2032848" y="3966527"/>
                </a:lnTo>
                <a:lnTo>
                  <a:pt x="2033801" y="3960812"/>
                </a:lnTo>
                <a:lnTo>
                  <a:pt x="2034754" y="3955415"/>
                </a:lnTo>
                <a:lnTo>
                  <a:pt x="2035072" y="3949700"/>
                </a:lnTo>
                <a:lnTo>
                  <a:pt x="2035072" y="3944620"/>
                </a:lnTo>
                <a:lnTo>
                  <a:pt x="2035072" y="3938905"/>
                </a:lnTo>
                <a:lnTo>
                  <a:pt x="2034754" y="3933507"/>
                </a:lnTo>
                <a:lnTo>
                  <a:pt x="2033801" y="3927792"/>
                </a:lnTo>
                <a:lnTo>
                  <a:pt x="2032848" y="3922712"/>
                </a:lnTo>
                <a:lnTo>
                  <a:pt x="2031576" y="3916997"/>
                </a:lnTo>
                <a:lnTo>
                  <a:pt x="2030305" y="3911917"/>
                </a:lnTo>
                <a:lnTo>
                  <a:pt x="2028716" y="3906202"/>
                </a:lnTo>
                <a:lnTo>
                  <a:pt x="2026491" y="3901122"/>
                </a:lnTo>
                <a:lnTo>
                  <a:pt x="2024266" y="3896042"/>
                </a:lnTo>
                <a:lnTo>
                  <a:pt x="2022041" y="3890962"/>
                </a:lnTo>
                <a:lnTo>
                  <a:pt x="2018863" y="3886200"/>
                </a:lnTo>
                <a:lnTo>
                  <a:pt x="2016002" y="3881120"/>
                </a:lnTo>
                <a:lnTo>
                  <a:pt x="2012824" y="3876357"/>
                </a:lnTo>
                <a:lnTo>
                  <a:pt x="2009328" y="3871912"/>
                </a:lnTo>
                <a:lnTo>
                  <a:pt x="2005196" y="3867467"/>
                </a:lnTo>
                <a:lnTo>
                  <a:pt x="2001382" y="3863022"/>
                </a:lnTo>
                <a:lnTo>
                  <a:pt x="1996933" y="3858895"/>
                </a:lnTo>
                <a:lnTo>
                  <a:pt x="1992483" y="3855085"/>
                </a:lnTo>
                <a:lnTo>
                  <a:pt x="1988033" y="3851910"/>
                </a:lnTo>
                <a:lnTo>
                  <a:pt x="1983266" y="3848417"/>
                </a:lnTo>
                <a:lnTo>
                  <a:pt x="1978499" y="3845560"/>
                </a:lnTo>
                <a:lnTo>
                  <a:pt x="1973413" y="3842385"/>
                </a:lnTo>
                <a:lnTo>
                  <a:pt x="1968328" y="3839845"/>
                </a:lnTo>
                <a:lnTo>
                  <a:pt x="1962925" y="3837622"/>
                </a:lnTo>
                <a:lnTo>
                  <a:pt x="1957840" y="3835717"/>
                </a:lnTo>
                <a:lnTo>
                  <a:pt x="1952754" y="3834130"/>
                </a:lnTo>
                <a:lnTo>
                  <a:pt x="1947351" y="3832860"/>
                </a:lnTo>
                <a:lnTo>
                  <a:pt x="1941630" y="3831272"/>
                </a:lnTo>
                <a:lnTo>
                  <a:pt x="1936545" y="3830637"/>
                </a:lnTo>
                <a:lnTo>
                  <a:pt x="1930824" y="3829685"/>
                </a:lnTo>
                <a:lnTo>
                  <a:pt x="1925420" y="3829367"/>
                </a:lnTo>
                <a:lnTo>
                  <a:pt x="1919700" y="3829367"/>
                </a:lnTo>
                <a:lnTo>
                  <a:pt x="1914297" y="3829367"/>
                </a:lnTo>
                <a:lnTo>
                  <a:pt x="1908894" y="3829685"/>
                </a:lnTo>
                <a:lnTo>
                  <a:pt x="1903490" y="3830637"/>
                </a:lnTo>
                <a:lnTo>
                  <a:pt x="1897769" y="3831272"/>
                </a:lnTo>
                <a:lnTo>
                  <a:pt x="1892684" y="3832860"/>
                </a:lnTo>
                <a:lnTo>
                  <a:pt x="1886963" y="3834130"/>
                </a:lnTo>
                <a:lnTo>
                  <a:pt x="1881560" y="3835717"/>
                </a:lnTo>
                <a:lnTo>
                  <a:pt x="1876475" y="3837622"/>
                </a:lnTo>
                <a:lnTo>
                  <a:pt x="1871389" y="3839845"/>
                </a:lnTo>
                <a:lnTo>
                  <a:pt x="1866304" y="3842385"/>
                </a:lnTo>
                <a:lnTo>
                  <a:pt x="1861219" y="3845560"/>
                </a:lnTo>
                <a:lnTo>
                  <a:pt x="1856451" y="3848417"/>
                </a:lnTo>
                <a:lnTo>
                  <a:pt x="1852002" y="3851910"/>
                </a:lnTo>
                <a:lnTo>
                  <a:pt x="1846916" y="3855085"/>
                </a:lnTo>
                <a:lnTo>
                  <a:pt x="1842467" y="3858895"/>
                </a:lnTo>
                <a:lnTo>
                  <a:pt x="1838335" y="3863022"/>
                </a:lnTo>
                <a:lnTo>
                  <a:pt x="1271960" y="4428807"/>
                </a:lnTo>
                <a:lnTo>
                  <a:pt x="1267828" y="4432617"/>
                </a:lnTo>
                <a:lnTo>
                  <a:pt x="1263378" y="4436427"/>
                </a:lnTo>
                <a:lnTo>
                  <a:pt x="1258929" y="4440237"/>
                </a:lnTo>
                <a:lnTo>
                  <a:pt x="1254161" y="4443095"/>
                </a:lnTo>
                <a:lnTo>
                  <a:pt x="1249394" y="4446587"/>
                </a:lnTo>
                <a:lnTo>
                  <a:pt x="1244309" y="4449127"/>
                </a:lnTo>
                <a:lnTo>
                  <a:pt x="1239223" y="4451667"/>
                </a:lnTo>
                <a:lnTo>
                  <a:pt x="1234138" y="4453890"/>
                </a:lnTo>
                <a:lnTo>
                  <a:pt x="1228735" y="4455795"/>
                </a:lnTo>
                <a:lnTo>
                  <a:pt x="1223650" y="4457700"/>
                </a:lnTo>
                <a:lnTo>
                  <a:pt x="1218246" y="4458970"/>
                </a:lnTo>
                <a:lnTo>
                  <a:pt x="1212844" y="4460240"/>
                </a:lnTo>
                <a:lnTo>
                  <a:pt x="1207123" y="4461192"/>
                </a:lnTo>
                <a:lnTo>
                  <a:pt x="1202037" y="4461827"/>
                </a:lnTo>
                <a:lnTo>
                  <a:pt x="1196316" y="4462145"/>
                </a:lnTo>
                <a:lnTo>
                  <a:pt x="1190595" y="4462145"/>
                </a:lnTo>
                <a:lnTo>
                  <a:pt x="1185192" y="4462145"/>
                </a:lnTo>
                <a:lnTo>
                  <a:pt x="1179471" y="4461827"/>
                </a:lnTo>
                <a:lnTo>
                  <a:pt x="1174386" y="4461192"/>
                </a:lnTo>
                <a:lnTo>
                  <a:pt x="1168665" y="4460240"/>
                </a:lnTo>
                <a:lnTo>
                  <a:pt x="1163579" y="4458970"/>
                </a:lnTo>
                <a:lnTo>
                  <a:pt x="1157859" y="4457700"/>
                </a:lnTo>
                <a:lnTo>
                  <a:pt x="1152773" y="4455795"/>
                </a:lnTo>
                <a:lnTo>
                  <a:pt x="1147370" y="4453890"/>
                </a:lnTo>
                <a:lnTo>
                  <a:pt x="1142285" y="4451667"/>
                </a:lnTo>
                <a:lnTo>
                  <a:pt x="1136882" y="4449127"/>
                </a:lnTo>
                <a:lnTo>
                  <a:pt x="1132114" y="4446587"/>
                </a:lnTo>
                <a:lnTo>
                  <a:pt x="1127347" y="4443095"/>
                </a:lnTo>
                <a:lnTo>
                  <a:pt x="1122580" y="4440237"/>
                </a:lnTo>
                <a:lnTo>
                  <a:pt x="1117812" y="4436427"/>
                </a:lnTo>
                <a:lnTo>
                  <a:pt x="1113362" y="4432617"/>
                </a:lnTo>
                <a:lnTo>
                  <a:pt x="1109230" y="4428807"/>
                </a:lnTo>
                <a:lnTo>
                  <a:pt x="1105416" y="4424045"/>
                </a:lnTo>
                <a:lnTo>
                  <a:pt x="1101603" y="4419600"/>
                </a:lnTo>
                <a:lnTo>
                  <a:pt x="1097789" y="4415155"/>
                </a:lnTo>
                <a:lnTo>
                  <a:pt x="1094610" y="4410392"/>
                </a:lnTo>
                <a:lnTo>
                  <a:pt x="1091432" y="4405630"/>
                </a:lnTo>
                <a:lnTo>
                  <a:pt x="1088889" y="4400550"/>
                </a:lnTo>
                <a:lnTo>
                  <a:pt x="1086347" y="4395787"/>
                </a:lnTo>
                <a:lnTo>
                  <a:pt x="1084122" y="4390707"/>
                </a:lnTo>
                <a:lnTo>
                  <a:pt x="1082215" y="4385310"/>
                </a:lnTo>
                <a:lnTo>
                  <a:pt x="1080308" y="4379912"/>
                </a:lnTo>
                <a:lnTo>
                  <a:pt x="1078719" y="4374515"/>
                </a:lnTo>
                <a:lnTo>
                  <a:pt x="1077765" y="4369435"/>
                </a:lnTo>
                <a:lnTo>
                  <a:pt x="1076494" y="4363720"/>
                </a:lnTo>
                <a:lnTo>
                  <a:pt x="1076176" y="4358322"/>
                </a:lnTo>
                <a:lnTo>
                  <a:pt x="1075858" y="4352607"/>
                </a:lnTo>
                <a:lnTo>
                  <a:pt x="1075540" y="4347527"/>
                </a:lnTo>
                <a:lnTo>
                  <a:pt x="1075858" y="4341812"/>
                </a:lnTo>
                <a:lnTo>
                  <a:pt x="1076176" y="4336097"/>
                </a:lnTo>
                <a:lnTo>
                  <a:pt x="1076494" y="4330700"/>
                </a:lnTo>
                <a:lnTo>
                  <a:pt x="1077765" y="4325302"/>
                </a:lnTo>
                <a:lnTo>
                  <a:pt x="1078719" y="4319905"/>
                </a:lnTo>
                <a:lnTo>
                  <a:pt x="1080308" y="4314507"/>
                </a:lnTo>
                <a:lnTo>
                  <a:pt x="1082215" y="4309110"/>
                </a:lnTo>
                <a:lnTo>
                  <a:pt x="1084122" y="4303712"/>
                </a:lnTo>
                <a:lnTo>
                  <a:pt x="1086347" y="4298950"/>
                </a:lnTo>
                <a:lnTo>
                  <a:pt x="1088889" y="4293870"/>
                </a:lnTo>
                <a:lnTo>
                  <a:pt x="1091432" y="4288790"/>
                </a:lnTo>
                <a:lnTo>
                  <a:pt x="1094610" y="4284027"/>
                </a:lnTo>
                <a:lnTo>
                  <a:pt x="1097789" y="4279265"/>
                </a:lnTo>
                <a:lnTo>
                  <a:pt x="1101603" y="4274820"/>
                </a:lnTo>
                <a:lnTo>
                  <a:pt x="1105416" y="4270375"/>
                </a:lnTo>
                <a:lnTo>
                  <a:pt x="1109230" y="4265930"/>
                </a:lnTo>
                <a:lnTo>
                  <a:pt x="2363710" y="3013075"/>
                </a:lnTo>
                <a:lnTo>
                  <a:pt x="2367841" y="3008312"/>
                </a:lnTo>
                <a:lnTo>
                  <a:pt x="2371656" y="3003867"/>
                </a:lnTo>
                <a:lnTo>
                  <a:pt x="2375470" y="2999422"/>
                </a:lnTo>
                <a:lnTo>
                  <a:pt x="2378648" y="2994660"/>
                </a:lnTo>
                <a:lnTo>
                  <a:pt x="2381826" y="2989897"/>
                </a:lnTo>
                <a:lnTo>
                  <a:pt x="2384369" y="2985135"/>
                </a:lnTo>
                <a:lnTo>
                  <a:pt x="2386911" y="2979737"/>
                </a:lnTo>
                <a:lnTo>
                  <a:pt x="2389136" y="2974975"/>
                </a:lnTo>
                <a:lnTo>
                  <a:pt x="2391043" y="2969577"/>
                </a:lnTo>
                <a:lnTo>
                  <a:pt x="2392950" y="2964180"/>
                </a:lnTo>
                <a:lnTo>
                  <a:pt x="2394222" y="2958782"/>
                </a:lnTo>
                <a:lnTo>
                  <a:pt x="2395493" y="2953385"/>
                </a:lnTo>
                <a:lnTo>
                  <a:pt x="2396129" y="2947987"/>
                </a:lnTo>
                <a:lnTo>
                  <a:pt x="2397082" y="2942590"/>
                </a:lnTo>
                <a:lnTo>
                  <a:pt x="2397400" y="2936875"/>
                </a:lnTo>
                <a:lnTo>
                  <a:pt x="2397717" y="2931160"/>
                </a:lnTo>
                <a:lnTo>
                  <a:pt x="2397400" y="2926080"/>
                </a:lnTo>
                <a:lnTo>
                  <a:pt x="2397082" y="2920365"/>
                </a:lnTo>
                <a:lnTo>
                  <a:pt x="2396129" y="2914967"/>
                </a:lnTo>
                <a:lnTo>
                  <a:pt x="2395493" y="2909252"/>
                </a:lnTo>
                <a:lnTo>
                  <a:pt x="2394222" y="2904172"/>
                </a:lnTo>
                <a:lnTo>
                  <a:pt x="2392950" y="2898775"/>
                </a:lnTo>
                <a:lnTo>
                  <a:pt x="2391043" y="2893377"/>
                </a:lnTo>
                <a:lnTo>
                  <a:pt x="2389136" y="2887980"/>
                </a:lnTo>
                <a:lnTo>
                  <a:pt x="2386911" y="2882900"/>
                </a:lnTo>
                <a:lnTo>
                  <a:pt x="2384369" y="2878137"/>
                </a:lnTo>
                <a:lnTo>
                  <a:pt x="2381826" y="2873057"/>
                </a:lnTo>
                <a:lnTo>
                  <a:pt x="2378648" y="2868295"/>
                </a:lnTo>
                <a:lnTo>
                  <a:pt x="2375470" y="2863532"/>
                </a:lnTo>
                <a:lnTo>
                  <a:pt x="2371656" y="2859087"/>
                </a:lnTo>
                <a:lnTo>
                  <a:pt x="2367841" y="2854642"/>
                </a:lnTo>
                <a:lnTo>
                  <a:pt x="2363710" y="2850197"/>
                </a:lnTo>
                <a:lnTo>
                  <a:pt x="2359578" y="2846070"/>
                </a:lnTo>
                <a:lnTo>
                  <a:pt x="2355128" y="2842260"/>
                </a:lnTo>
                <a:lnTo>
                  <a:pt x="2350361" y="2838450"/>
                </a:lnTo>
                <a:lnTo>
                  <a:pt x="2345911" y="2835592"/>
                </a:lnTo>
                <a:lnTo>
                  <a:pt x="2341144" y="2832100"/>
                </a:lnTo>
                <a:lnTo>
                  <a:pt x="2336058" y="2829560"/>
                </a:lnTo>
                <a:lnTo>
                  <a:pt x="2330973" y="2827020"/>
                </a:lnTo>
                <a:lnTo>
                  <a:pt x="2325570" y="2824797"/>
                </a:lnTo>
                <a:lnTo>
                  <a:pt x="2320485" y="2822892"/>
                </a:lnTo>
                <a:lnTo>
                  <a:pt x="2315399" y="2820987"/>
                </a:lnTo>
                <a:lnTo>
                  <a:pt x="2309678" y="2820035"/>
                </a:lnTo>
                <a:lnTo>
                  <a:pt x="2304593" y="2818447"/>
                </a:lnTo>
                <a:lnTo>
                  <a:pt x="2298872" y="2817812"/>
                </a:lnTo>
                <a:lnTo>
                  <a:pt x="2293469" y="2816860"/>
                </a:lnTo>
                <a:lnTo>
                  <a:pt x="2288066" y="2816542"/>
                </a:lnTo>
                <a:lnTo>
                  <a:pt x="2282345" y="2816542"/>
                </a:lnTo>
                <a:lnTo>
                  <a:pt x="2276942" y="2816542"/>
                </a:lnTo>
                <a:lnTo>
                  <a:pt x="2271221" y="2816860"/>
                </a:lnTo>
                <a:lnTo>
                  <a:pt x="2266136" y="2817812"/>
                </a:lnTo>
                <a:lnTo>
                  <a:pt x="2260415" y="2818447"/>
                </a:lnTo>
                <a:lnTo>
                  <a:pt x="2254694" y="2820035"/>
                </a:lnTo>
                <a:lnTo>
                  <a:pt x="2249608" y="2820987"/>
                </a:lnTo>
                <a:lnTo>
                  <a:pt x="2244523" y="2822892"/>
                </a:lnTo>
                <a:lnTo>
                  <a:pt x="2239120" y="2824797"/>
                </a:lnTo>
                <a:lnTo>
                  <a:pt x="2234035" y="2827020"/>
                </a:lnTo>
                <a:lnTo>
                  <a:pt x="2228631" y="2829560"/>
                </a:lnTo>
                <a:lnTo>
                  <a:pt x="2223864" y="2832100"/>
                </a:lnTo>
                <a:lnTo>
                  <a:pt x="2219097" y="2835592"/>
                </a:lnTo>
                <a:lnTo>
                  <a:pt x="2214011" y="2838450"/>
                </a:lnTo>
                <a:lnTo>
                  <a:pt x="2209562" y="2842260"/>
                </a:lnTo>
                <a:lnTo>
                  <a:pt x="2205112" y="2846070"/>
                </a:lnTo>
                <a:lnTo>
                  <a:pt x="2200980" y="2850197"/>
                </a:lnTo>
                <a:lnTo>
                  <a:pt x="1039308" y="4010660"/>
                </a:lnTo>
                <a:lnTo>
                  <a:pt x="1034858" y="4014787"/>
                </a:lnTo>
                <a:lnTo>
                  <a:pt x="1030408" y="4018280"/>
                </a:lnTo>
                <a:lnTo>
                  <a:pt x="1025959" y="4022090"/>
                </a:lnTo>
                <a:lnTo>
                  <a:pt x="1020873" y="4025582"/>
                </a:lnTo>
                <a:lnTo>
                  <a:pt x="1016106" y="4028440"/>
                </a:lnTo>
                <a:lnTo>
                  <a:pt x="1011338" y="4030980"/>
                </a:lnTo>
                <a:lnTo>
                  <a:pt x="1005935" y="4033520"/>
                </a:lnTo>
                <a:lnTo>
                  <a:pt x="1001168" y="4035742"/>
                </a:lnTo>
                <a:lnTo>
                  <a:pt x="996083" y="4037647"/>
                </a:lnTo>
                <a:lnTo>
                  <a:pt x="990362" y="4039552"/>
                </a:lnTo>
                <a:lnTo>
                  <a:pt x="985276" y="4041140"/>
                </a:lnTo>
                <a:lnTo>
                  <a:pt x="979555" y="4042092"/>
                </a:lnTo>
                <a:lnTo>
                  <a:pt x="974470" y="4043045"/>
                </a:lnTo>
                <a:lnTo>
                  <a:pt x="968749" y="4043680"/>
                </a:lnTo>
                <a:lnTo>
                  <a:pt x="963028" y="4043997"/>
                </a:lnTo>
                <a:lnTo>
                  <a:pt x="957625" y="4043997"/>
                </a:lnTo>
                <a:lnTo>
                  <a:pt x="952222" y="4043997"/>
                </a:lnTo>
                <a:lnTo>
                  <a:pt x="946819" y="4043680"/>
                </a:lnTo>
                <a:lnTo>
                  <a:pt x="941098" y="4043045"/>
                </a:lnTo>
                <a:lnTo>
                  <a:pt x="935377" y="4042092"/>
                </a:lnTo>
                <a:lnTo>
                  <a:pt x="930291" y="4041140"/>
                </a:lnTo>
                <a:lnTo>
                  <a:pt x="925206" y="4039552"/>
                </a:lnTo>
                <a:lnTo>
                  <a:pt x="919485" y="4037647"/>
                </a:lnTo>
                <a:lnTo>
                  <a:pt x="914400" y="4035742"/>
                </a:lnTo>
                <a:lnTo>
                  <a:pt x="908997" y="4033520"/>
                </a:lnTo>
                <a:lnTo>
                  <a:pt x="904230" y="4030980"/>
                </a:lnTo>
                <a:lnTo>
                  <a:pt x="899462" y="4028440"/>
                </a:lnTo>
                <a:lnTo>
                  <a:pt x="894377" y="4025582"/>
                </a:lnTo>
                <a:lnTo>
                  <a:pt x="889609" y="4022090"/>
                </a:lnTo>
                <a:lnTo>
                  <a:pt x="885159" y="4018280"/>
                </a:lnTo>
                <a:lnTo>
                  <a:pt x="880710" y="4014787"/>
                </a:lnTo>
                <a:lnTo>
                  <a:pt x="876260" y="4010660"/>
                </a:lnTo>
                <a:lnTo>
                  <a:pt x="872128" y="4006215"/>
                </a:lnTo>
                <a:lnTo>
                  <a:pt x="868315" y="4002087"/>
                </a:lnTo>
                <a:lnTo>
                  <a:pt x="864501" y="3997007"/>
                </a:lnTo>
                <a:lnTo>
                  <a:pt x="861640" y="3992562"/>
                </a:lnTo>
                <a:lnTo>
                  <a:pt x="858144" y="3987800"/>
                </a:lnTo>
                <a:lnTo>
                  <a:pt x="855601" y="3982720"/>
                </a:lnTo>
                <a:lnTo>
                  <a:pt x="853059" y="3977640"/>
                </a:lnTo>
                <a:lnTo>
                  <a:pt x="850834" y="3972560"/>
                </a:lnTo>
                <a:lnTo>
                  <a:pt x="848927" y="3967162"/>
                </a:lnTo>
                <a:lnTo>
                  <a:pt x="847020" y="3962082"/>
                </a:lnTo>
                <a:lnTo>
                  <a:pt x="846066" y="3956367"/>
                </a:lnTo>
                <a:lnTo>
                  <a:pt x="844477" y="3951287"/>
                </a:lnTo>
                <a:lnTo>
                  <a:pt x="843842" y="3945572"/>
                </a:lnTo>
                <a:lnTo>
                  <a:pt x="842888" y="3940175"/>
                </a:lnTo>
                <a:lnTo>
                  <a:pt x="842570" y="3934777"/>
                </a:lnTo>
                <a:lnTo>
                  <a:pt x="842570" y="3929380"/>
                </a:lnTo>
                <a:lnTo>
                  <a:pt x="842570" y="3923665"/>
                </a:lnTo>
                <a:lnTo>
                  <a:pt x="842888" y="3918267"/>
                </a:lnTo>
                <a:lnTo>
                  <a:pt x="843842" y="3912552"/>
                </a:lnTo>
                <a:lnTo>
                  <a:pt x="844477" y="3907155"/>
                </a:lnTo>
                <a:lnTo>
                  <a:pt x="846066" y="3901757"/>
                </a:lnTo>
                <a:lnTo>
                  <a:pt x="847020" y="3896360"/>
                </a:lnTo>
                <a:lnTo>
                  <a:pt x="848927" y="3891280"/>
                </a:lnTo>
                <a:lnTo>
                  <a:pt x="850834" y="3886200"/>
                </a:lnTo>
                <a:lnTo>
                  <a:pt x="853059" y="3880802"/>
                </a:lnTo>
                <a:lnTo>
                  <a:pt x="855601" y="3875722"/>
                </a:lnTo>
                <a:lnTo>
                  <a:pt x="858144" y="3870642"/>
                </a:lnTo>
                <a:lnTo>
                  <a:pt x="861640" y="3865880"/>
                </a:lnTo>
                <a:lnTo>
                  <a:pt x="864501" y="3861117"/>
                </a:lnTo>
                <a:lnTo>
                  <a:pt x="868315" y="3856672"/>
                </a:lnTo>
                <a:lnTo>
                  <a:pt x="872128" y="3852227"/>
                </a:lnTo>
                <a:lnTo>
                  <a:pt x="876260" y="3847782"/>
                </a:lnTo>
                <a:lnTo>
                  <a:pt x="1469015" y="3255962"/>
                </a:lnTo>
                <a:lnTo>
                  <a:pt x="1473147" y="3251517"/>
                </a:lnTo>
                <a:lnTo>
                  <a:pt x="1476961" y="3247072"/>
                </a:lnTo>
                <a:lnTo>
                  <a:pt x="1480139" y="3242627"/>
                </a:lnTo>
                <a:lnTo>
                  <a:pt x="1483635" y="3237547"/>
                </a:lnTo>
                <a:lnTo>
                  <a:pt x="1486496" y="3232785"/>
                </a:lnTo>
                <a:lnTo>
                  <a:pt x="1489674" y="3228022"/>
                </a:lnTo>
                <a:lnTo>
                  <a:pt x="1491899" y="3223260"/>
                </a:lnTo>
                <a:lnTo>
                  <a:pt x="1494124" y="3217862"/>
                </a:lnTo>
                <a:lnTo>
                  <a:pt x="1496349" y="3212782"/>
                </a:lnTo>
                <a:lnTo>
                  <a:pt x="1497938" y="3207067"/>
                </a:lnTo>
                <a:lnTo>
                  <a:pt x="1499209" y="3201987"/>
                </a:lnTo>
                <a:lnTo>
                  <a:pt x="1500481" y="3196590"/>
                </a:lnTo>
                <a:lnTo>
                  <a:pt x="1501434" y="3191192"/>
                </a:lnTo>
                <a:lnTo>
                  <a:pt x="1502387" y="3185477"/>
                </a:lnTo>
                <a:lnTo>
                  <a:pt x="1502705" y="3179762"/>
                </a:lnTo>
                <a:lnTo>
                  <a:pt x="1502705" y="3174682"/>
                </a:lnTo>
                <a:lnTo>
                  <a:pt x="1502705" y="3168967"/>
                </a:lnTo>
                <a:lnTo>
                  <a:pt x="1502387" y="3163570"/>
                </a:lnTo>
                <a:lnTo>
                  <a:pt x="1501434" y="3157855"/>
                </a:lnTo>
                <a:lnTo>
                  <a:pt x="1500481" y="3152775"/>
                </a:lnTo>
                <a:lnTo>
                  <a:pt x="1499209" y="3147060"/>
                </a:lnTo>
                <a:lnTo>
                  <a:pt x="1497938" y="3141980"/>
                </a:lnTo>
                <a:lnTo>
                  <a:pt x="1496349" y="3136265"/>
                </a:lnTo>
                <a:lnTo>
                  <a:pt x="1494124" y="3131185"/>
                </a:lnTo>
                <a:lnTo>
                  <a:pt x="1491899" y="3126105"/>
                </a:lnTo>
                <a:lnTo>
                  <a:pt x="1489674" y="3121025"/>
                </a:lnTo>
                <a:lnTo>
                  <a:pt x="1486496" y="3116262"/>
                </a:lnTo>
                <a:lnTo>
                  <a:pt x="1483635" y="3111182"/>
                </a:lnTo>
                <a:lnTo>
                  <a:pt x="1480139" y="3106420"/>
                </a:lnTo>
                <a:lnTo>
                  <a:pt x="1476961" y="3101975"/>
                </a:lnTo>
                <a:lnTo>
                  <a:pt x="1473147" y="3097530"/>
                </a:lnTo>
                <a:lnTo>
                  <a:pt x="1469015" y="3093085"/>
                </a:lnTo>
                <a:lnTo>
                  <a:pt x="1465201" y="3089592"/>
                </a:lnTo>
                <a:lnTo>
                  <a:pt x="1461070" y="3086417"/>
                </a:lnTo>
                <a:lnTo>
                  <a:pt x="1453441" y="3080067"/>
                </a:lnTo>
                <a:lnTo>
                  <a:pt x="1444860" y="3074670"/>
                </a:lnTo>
                <a:lnTo>
                  <a:pt x="1436279" y="3070225"/>
                </a:lnTo>
                <a:lnTo>
                  <a:pt x="1427379" y="3066732"/>
                </a:lnTo>
                <a:lnTo>
                  <a:pt x="1417844" y="3063557"/>
                </a:lnTo>
                <a:lnTo>
                  <a:pt x="1408627" y="3061335"/>
                </a:lnTo>
                <a:lnTo>
                  <a:pt x="1398774" y="3060382"/>
                </a:lnTo>
                <a:lnTo>
                  <a:pt x="1389558" y="3059430"/>
                </a:lnTo>
                <a:lnTo>
                  <a:pt x="1380023" y="3059747"/>
                </a:lnTo>
                <a:lnTo>
                  <a:pt x="1370170" y="3060700"/>
                </a:lnTo>
                <a:lnTo>
                  <a:pt x="1360953" y="3062605"/>
                </a:lnTo>
                <a:lnTo>
                  <a:pt x="1351418" y="3065145"/>
                </a:lnTo>
                <a:lnTo>
                  <a:pt x="1342518" y="3068955"/>
                </a:lnTo>
                <a:lnTo>
                  <a:pt x="1333619" y="3073082"/>
                </a:lnTo>
                <a:lnTo>
                  <a:pt x="1325038" y="3077845"/>
                </a:lnTo>
                <a:lnTo>
                  <a:pt x="0" y="4411838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9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xmlns="" id="{8567AC05-2073-4043-AE06-137E7D2D5B58}"/>
              </a:ext>
            </a:extLst>
          </p:cNvPr>
          <p:cNvSpPr>
            <a:spLocks/>
          </p:cNvSpPr>
          <p:nvPr userDrawn="1"/>
        </p:nvSpPr>
        <p:spPr bwMode="auto">
          <a:xfrm>
            <a:off x="7866319" y="1"/>
            <a:ext cx="893105" cy="72707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15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xmlns="" id="{BCF15FDB-FCD3-401D-8A01-B320AA8816E1}"/>
              </a:ext>
            </a:extLst>
          </p:cNvPr>
          <p:cNvSpPr>
            <a:spLocks/>
          </p:cNvSpPr>
          <p:nvPr userDrawn="1"/>
        </p:nvSpPr>
        <p:spPr bwMode="auto">
          <a:xfrm>
            <a:off x="932834" y="6108700"/>
            <a:ext cx="916943" cy="749300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xmlns="" id="{8961792B-500F-4FBC-A9B8-D5B7E6C0EE09}"/>
              </a:ext>
            </a:extLst>
          </p:cNvPr>
          <p:cNvSpPr>
            <a:spLocks/>
          </p:cNvSpPr>
          <p:nvPr userDrawn="1"/>
        </p:nvSpPr>
        <p:spPr bwMode="auto">
          <a:xfrm>
            <a:off x="0" y="6402388"/>
            <a:ext cx="618182" cy="455613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xmlns="" id="{96D2D2A0-AB64-47E7-9400-016836EEC22B}"/>
              </a:ext>
            </a:extLst>
          </p:cNvPr>
          <p:cNvSpPr>
            <a:spLocks/>
          </p:cNvSpPr>
          <p:nvPr userDrawn="1"/>
        </p:nvSpPr>
        <p:spPr bwMode="auto">
          <a:xfrm>
            <a:off x="0" y="2381551"/>
            <a:ext cx="1101285" cy="1266825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3000">
                <a:srgbClr val="DBDBDB"/>
              </a:gs>
              <a:gs pos="100000">
                <a:srgbClr val="999999"/>
              </a:gs>
            </a:gsLst>
            <a:lin ang="12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xmlns="" id="{F0FCEC5E-49DC-4EEB-ABC9-743298CBB5E6}"/>
              </a:ext>
            </a:extLst>
          </p:cNvPr>
          <p:cNvSpPr>
            <a:spLocks/>
          </p:cNvSpPr>
          <p:nvPr userDrawn="1"/>
        </p:nvSpPr>
        <p:spPr bwMode="auto">
          <a:xfrm>
            <a:off x="8656129" y="3781847"/>
            <a:ext cx="487871" cy="650875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8000">
                <a:srgbClr val="E6E6E6"/>
              </a:gs>
              <a:gs pos="38000">
                <a:srgbClr val="DBDBDB"/>
              </a:gs>
              <a:gs pos="100000">
                <a:srgbClr val="999999"/>
              </a:gs>
            </a:gsLst>
            <a:lin ang="13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orma libre 38">
            <a:extLst>
              <a:ext uri="{FF2B5EF4-FFF2-40B4-BE49-F238E27FC236}">
                <a16:creationId xmlns:a16="http://schemas.microsoft.com/office/drawing/2014/main" xmlns="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160954" y="3273467"/>
            <a:ext cx="983046" cy="1159255"/>
          </a:xfrm>
          <a:custGeom>
            <a:avLst/>
            <a:gdLst>
              <a:gd name="connsiteX0" fmla="*/ 0 w 983046"/>
              <a:gd name="connsiteY0" fmla="*/ 0 h 1159255"/>
              <a:gd name="connsiteX1" fmla="*/ 0 w 983046"/>
              <a:gd name="connsiteY1" fmla="*/ 353350 h 1159255"/>
              <a:gd name="connsiteX2" fmla="*/ 769649 w 983046"/>
              <a:gd name="connsiteY2" fmla="*/ 1122446 h 1159255"/>
              <a:gd name="connsiteX3" fmla="*/ 774378 w 983046"/>
              <a:gd name="connsiteY3" fmla="*/ 1126888 h 1159255"/>
              <a:gd name="connsiteX4" fmla="*/ 779107 w 983046"/>
              <a:gd name="connsiteY4" fmla="*/ 1131014 h 1159255"/>
              <a:gd name="connsiteX5" fmla="*/ 784132 w 983046"/>
              <a:gd name="connsiteY5" fmla="*/ 1135139 h 1159255"/>
              <a:gd name="connsiteX6" fmla="*/ 789156 w 983046"/>
              <a:gd name="connsiteY6" fmla="*/ 1138629 h 1159255"/>
              <a:gd name="connsiteX7" fmla="*/ 794477 w 983046"/>
              <a:gd name="connsiteY7" fmla="*/ 1141802 h 1159255"/>
              <a:gd name="connsiteX8" fmla="*/ 799797 w 983046"/>
              <a:gd name="connsiteY8" fmla="*/ 1144658 h 1159255"/>
              <a:gd name="connsiteX9" fmla="*/ 805117 w 983046"/>
              <a:gd name="connsiteY9" fmla="*/ 1147514 h 1159255"/>
              <a:gd name="connsiteX10" fmla="*/ 811028 w 983046"/>
              <a:gd name="connsiteY10" fmla="*/ 1150053 h 1159255"/>
              <a:gd name="connsiteX11" fmla="*/ 816644 w 983046"/>
              <a:gd name="connsiteY11" fmla="*/ 1152274 h 1159255"/>
              <a:gd name="connsiteX12" fmla="*/ 822555 w 983046"/>
              <a:gd name="connsiteY12" fmla="*/ 1154178 h 1159255"/>
              <a:gd name="connsiteX13" fmla="*/ 828171 w 983046"/>
              <a:gd name="connsiteY13" fmla="*/ 1155447 h 1159255"/>
              <a:gd name="connsiteX14" fmla="*/ 834082 w 983046"/>
              <a:gd name="connsiteY14" fmla="*/ 1157034 h 1159255"/>
              <a:gd name="connsiteX15" fmla="*/ 839993 w 983046"/>
              <a:gd name="connsiteY15" fmla="*/ 1157986 h 1159255"/>
              <a:gd name="connsiteX16" fmla="*/ 845905 w 983046"/>
              <a:gd name="connsiteY16" fmla="*/ 1158303 h 1159255"/>
              <a:gd name="connsiteX17" fmla="*/ 851816 w 983046"/>
              <a:gd name="connsiteY17" fmla="*/ 1159255 h 1159255"/>
              <a:gd name="connsiteX18" fmla="*/ 858023 w 983046"/>
              <a:gd name="connsiteY18" fmla="*/ 1159255 h 1159255"/>
              <a:gd name="connsiteX19" fmla="*/ 863934 w 983046"/>
              <a:gd name="connsiteY19" fmla="*/ 1159255 h 1159255"/>
              <a:gd name="connsiteX20" fmla="*/ 869845 w 983046"/>
              <a:gd name="connsiteY20" fmla="*/ 1158303 h 1159255"/>
              <a:gd name="connsiteX21" fmla="*/ 876052 w 983046"/>
              <a:gd name="connsiteY21" fmla="*/ 1157986 h 1159255"/>
              <a:gd name="connsiteX22" fmla="*/ 881668 w 983046"/>
              <a:gd name="connsiteY22" fmla="*/ 1157034 h 1159255"/>
              <a:gd name="connsiteX23" fmla="*/ 887875 w 983046"/>
              <a:gd name="connsiteY23" fmla="*/ 1155447 h 1159255"/>
              <a:gd name="connsiteX24" fmla="*/ 893490 w 983046"/>
              <a:gd name="connsiteY24" fmla="*/ 1154178 h 1159255"/>
              <a:gd name="connsiteX25" fmla="*/ 899402 w 983046"/>
              <a:gd name="connsiteY25" fmla="*/ 1152274 h 1159255"/>
              <a:gd name="connsiteX26" fmla="*/ 905017 w 983046"/>
              <a:gd name="connsiteY26" fmla="*/ 1150053 h 1159255"/>
              <a:gd name="connsiteX27" fmla="*/ 910633 w 983046"/>
              <a:gd name="connsiteY27" fmla="*/ 1147514 h 1159255"/>
              <a:gd name="connsiteX28" fmla="*/ 916249 w 983046"/>
              <a:gd name="connsiteY28" fmla="*/ 1144658 h 1159255"/>
              <a:gd name="connsiteX29" fmla="*/ 921569 w 983046"/>
              <a:gd name="connsiteY29" fmla="*/ 1141802 h 1159255"/>
              <a:gd name="connsiteX30" fmla="*/ 926593 w 983046"/>
              <a:gd name="connsiteY30" fmla="*/ 1138629 h 1159255"/>
              <a:gd name="connsiteX31" fmla="*/ 931914 w 983046"/>
              <a:gd name="connsiteY31" fmla="*/ 1135139 h 1159255"/>
              <a:gd name="connsiteX32" fmla="*/ 936643 w 983046"/>
              <a:gd name="connsiteY32" fmla="*/ 1131014 h 1159255"/>
              <a:gd name="connsiteX33" fmla="*/ 941667 w 983046"/>
              <a:gd name="connsiteY33" fmla="*/ 1126888 h 1159255"/>
              <a:gd name="connsiteX34" fmla="*/ 946396 w 983046"/>
              <a:gd name="connsiteY34" fmla="*/ 1122446 h 1159255"/>
              <a:gd name="connsiteX35" fmla="*/ 950830 w 983046"/>
              <a:gd name="connsiteY35" fmla="*/ 1118003 h 1159255"/>
              <a:gd name="connsiteX36" fmla="*/ 954968 w 983046"/>
              <a:gd name="connsiteY36" fmla="*/ 1113244 h 1159255"/>
              <a:gd name="connsiteX37" fmla="*/ 958514 w 983046"/>
              <a:gd name="connsiteY37" fmla="*/ 1108166 h 1159255"/>
              <a:gd name="connsiteX38" fmla="*/ 962357 w 983046"/>
              <a:gd name="connsiteY38" fmla="*/ 1103089 h 1159255"/>
              <a:gd name="connsiteX39" fmla="*/ 965903 w 983046"/>
              <a:gd name="connsiteY39" fmla="*/ 1097695 h 1159255"/>
              <a:gd name="connsiteX40" fmla="*/ 968564 w 983046"/>
              <a:gd name="connsiteY40" fmla="*/ 1092300 h 1159255"/>
              <a:gd name="connsiteX41" fmla="*/ 971519 w 983046"/>
              <a:gd name="connsiteY41" fmla="*/ 1086906 h 1159255"/>
              <a:gd name="connsiteX42" fmla="*/ 973588 w 983046"/>
              <a:gd name="connsiteY42" fmla="*/ 1081194 h 1159255"/>
              <a:gd name="connsiteX43" fmla="*/ 975953 w 983046"/>
              <a:gd name="connsiteY43" fmla="*/ 1075482 h 1159255"/>
              <a:gd name="connsiteX44" fmla="*/ 977726 w 983046"/>
              <a:gd name="connsiteY44" fmla="*/ 1069771 h 1159255"/>
              <a:gd name="connsiteX45" fmla="*/ 979499 w 983046"/>
              <a:gd name="connsiteY45" fmla="*/ 1064059 h 1159255"/>
              <a:gd name="connsiteX46" fmla="*/ 980682 w 983046"/>
              <a:gd name="connsiteY46" fmla="*/ 1058347 h 1159255"/>
              <a:gd name="connsiteX47" fmla="*/ 981568 w 983046"/>
              <a:gd name="connsiteY47" fmla="*/ 1052001 h 1159255"/>
              <a:gd name="connsiteX48" fmla="*/ 982455 w 983046"/>
              <a:gd name="connsiteY48" fmla="*/ 1045972 h 1159255"/>
              <a:gd name="connsiteX49" fmla="*/ 982751 w 983046"/>
              <a:gd name="connsiteY49" fmla="*/ 1040260 h 1159255"/>
              <a:gd name="connsiteX50" fmla="*/ 983046 w 983046"/>
              <a:gd name="connsiteY50" fmla="*/ 1034231 h 1159255"/>
              <a:gd name="connsiteX51" fmla="*/ 982751 w 983046"/>
              <a:gd name="connsiteY51" fmla="*/ 1028202 h 1159255"/>
              <a:gd name="connsiteX52" fmla="*/ 982455 w 983046"/>
              <a:gd name="connsiteY52" fmla="*/ 1022490 h 1159255"/>
              <a:gd name="connsiteX53" fmla="*/ 981568 w 983046"/>
              <a:gd name="connsiteY53" fmla="*/ 1016143 h 1159255"/>
              <a:gd name="connsiteX54" fmla="*/ 980682 w 983046"/>
              <a:gd name="connsiteY54" fmla="*/ 1010432 h 1159255"/>
              <a:gd name="connsiteX55" fmla="*/ 979499 w 983046"/>
              <a:gd name="connsiteY55" fmla="*/ 1004403 h 1159255"/>
              <a:gd name="connsiteX56" fmla="*/ 977726 w 983046"/>
              <a:gd name="connsiteY56" fmla="*/ 998691 h 1159255"/>
              <a:gd name="connsiteX57" fmla="*/ 975953 w 983046"/>
              <a:gd name="connsiteY57" fmla="*/ 992979 h 1159255"/>
              <a:gd name="connsiteX58" fmla="*/ 973588 w 983046"/>
              <a:gd name="connsiteY58" fmla="*/ 987267 h 1159255"/>
              <a:gd name="connsiteX59" fmla="*/ 971519 w 983046"/>
              <a:gd name="connsiteY59" fmla="*/ 981555 h 1159255"/>
              <a:gd name="connsiteX60" fmla="*/ 968564 w 983046"/>
              <a:gd name="connsiteY60" fmla="*/ 976161 h 1159255"/>
              <a:gd name="connsiteX61" fmla="*/ 965903 w 983046"/>
              <a:gd name="connsiteY61" fmla="*/ 970767 h 1159255"/>
              <a:gd name="connsiteX62" fmla="*/ 962357 w 983046"/>
              <a:gd name="connsiteY62" fmla="*/ 965689 h 1159255"/>
              <a:gd name="connsiteX63" fmla="*/ 958514 w 983046"/>
              <a:gd name="connsiteY63" fmla="*/ 960295 h 1159255"/>
              <a:gd name="connsiteX64" fmla="*/ 954968 w 983046"/>
              <a:gd name="connsiteY64" fmla="*/ 955218 h 1159255"/>
              <a:gd name="connsiteX65" fmla="*/ 950830 w 983046"/>
              <a:gd name="connsiteY65" fmla="*/ 950458 h 1159255"/>
              <a:gd name="connsiteX66" fmla="*/ 946396 w 983046"/>
              <a:gd name="connsiteY66" fmla="*/ 946015 h 1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3046" h="1159255">
                <a:moveTo>
                  <a:pt x="0" y="0"/>
                </a:moveTo>
                <a:lnTo>
                  <a:pt x="0" y="353350"/>
                </a:lnTo>
                <a:lnTo>
                  <a:pt x="769649" y="1122446"/>
                </a:lnTo>
                <a:lnTo>
                  <a:pt x="774378" y="1126888"/>
                </a:lnTo>
                <a:lnTo>
                  <a:pt x="779107" y="1131014"/>
                </a:lnTo>
                <a:lnTo>
                  <a:pt x="784132" y="1135139"/>
                </a:lnTo>
                <a:lnTo>
                  <a:pt x="789156" y="1138629"/>
                </a:lnTo>
                <a:lnTo>
                  <a:pt x="794477" y="1141802"/>
                </a:lnTo>
                <a:lnTo>
                  <a:pt x="799797" y="1144658"/>
                </a:lnTo>
                <a:lnTo>
                  <a:pt x="805117" y="1147514"/>
                </a:lnTo>
                <a:lnTo>
                  <a:pt x="811028" y="1150053"/>
                </a:lnTo>
                <a:lnTo>
                  <a:pt x="816644" y="1152274"/>
                </a:lnTo>
                <a:lnTo>
                  <a:pt x="822555" y="1154178"/>
                </a:lnTo>
                <a:lnTo>
                  <a:pt x="828171" y="1155447"/>
                </a:lnTo>
                <a:lnTo>
                  <a:pt x="834082" y="1157034"/>
                </a:lnTo>
                <a:lnTo>
                  <a:pt x="839993" y="1157986"/>
                </a:lnTo>
                <a:lnTo>
                  <a:pt x="845905" y="1158303"/>
                </a:lnTo>
                <a:lnTo>
                  <a:pt x="851816" y="1159255"/>
                </a:lnTo>
                <a:lnTo>
                  <a:pt x="858023" y="1159255"/>
                </a:lnTo>
                <a:lnTo>
                  <a:pt x="863934" y="1159255"/>
                </a:lnTo>
                <a:lnTo>
                  <a:pt x="869845" y="1158303"/>
                </a:lnTo>
                <a:lnTo>
                  <a:pt x="876052" y="1157986"/>
                </a:lnTo>
                <a:lnTo>
                  <a:pt x="881668" y="1157034"/>
                </a:lnTo>
                <a:lnTo>
                  <a:pt x="887875" y="1155447"/>
                </a:lnTo>
                <a:lnTo>
                  <a:pt x="893490" y="1154178"/>
                </a:lnTo>
                <a:lnTo>
                  <a:pt x="899402" y="1152274"/>
                </a:lnTo>
                <a:lnTo>
                  <a:pt x="905017" y="1150053"/>
                </a:lnTo>
                <a:lnTo>
                  <a:pt x="910633" y="1147514"/>
                </a:lnTo>
                <a:lnTo>
                  <a:pt x="916249" y="1144658"/>
                </a:lnTo>
                <a:lnTo>
                  <a:pt x="921569" y="1141802"/>
                </a:lnTo>
                <a:lnTo>
                  <a:pt x="926593" y="1138629"/>
                </a:lnTo>
                <a:lnTo>
                  <a:pt x="931914" y="1135139"/>
                </a:lnTo>
                <a:lnTo>
                  <a:pt x="936643" y="1131014"/>
                </a:lnTo>
                <a:lnTo>
                  <a:pt x="941667" y="1126888"/>
                </a:lnTo>
                <a:lnTo>
                  <a:pt x="946396" y="1122446"/>
                </a:lnTo>
                <a:lnTo>
                  <a:pt x="950830" y="1118003"/>
                </a:lnTo>
                <a:lnTo>
                  <a:pt x="954968" y="1113244"/>
                </a:lnTo>
                <a:lnTo>
                  <a:pt x="958514" y="1108166"/>
                </a:lnTo>
                <a:lnTo>
                  <a:pt x="962357" y="1103089"/>
                </a:lnTo>
                <a:lnTo>
                  <a:pt x="965903" y="1097695"/>
                </a:lnTo>
                <a:lnTo>
                  <a:pt x="968564" y="1092300"/>
                </a:lnTo>
                <a:lnTo>
                  <a:pt x="971519" y="1086906"/>
                </a:lnTo>
                <a:lnTo>
                  <a:pt x="973588" y="1081194"/>
                </a:lnTo>
                <a:lnTo>
                  <a:pt x="975953" y="1075482"/>
                </a:lnTo>
                <a:lnTo>
                  <a:pt x="977726" y="1069771"/>
                </a:lnTo>
                <a:lnTo>
                  <a:pt x="979499" y="1064059"/>
                </a:lnTo>
                <a:lnTo>
                  <a:pt x="980682" y="1058347"/>
                </a:lnTo>
                <a:lnTo>
                  <a:pt x="981568" y="1052001"/>
                </a:lnTo>
                <a:lnTo>
                  <a:pt x="982455" y="1045972"/>
                </a:lnTo>
                <a:lnTo>
                  <a:pt x="982751" y="1040260"/>
                </a:lnTo>
                <a:lnTo>
                  <a:pt x="983046" y="1034231"/>
                </a:lnTo>
                <a:lnTo>
                  <a:pt x="982751" y="1028202"/>
                </a:lnTo>
                <a:lnTo>
                  <a:pt x="982455" y="1022490"/>
                </a:lnTo>
                <a:lnTo>
                  <a:pt x="981568" y="1016143"/>
                </a:lnTo>
                <a:lnTo>
                  <a:pt x="980682" y="1010432"/>
                </a:lnTo>
                <a:lnTo>
                  <a:pt x="979499" y="1004403"/>
                </a:lnTo>
                <a:lnTo>
                  <a:pt x="977726" y="998691"/>
                </a:lnTo>
                <a:lnTo>
                  <a:pt x="975953" y="992979"/>
                </a:lnTo>
                <a:lnTo>
                  <a:pt x="973588" y="987267"/>
                </a:lnTo>
                <a:lnTo>
                  <a:pt x="971519" y="981555"/>
                </a:lnTo>
                <a:lnTo>
                  <a:pt x="968564" y="976161"/>
                </a:lnTo>
                <a:lnTo>
                  <a:pt x="965903" y="970767"/>
                </a:lnTo>
                <a:lnTo>
                  <a:pt x="962357" y="965689"/>
                </a:lnTo>
                <a:lnTo>
                  <a:pt x="958514" y="960295"/>
                </a:lnTo>
                <a:lnTo>
                  <a:pt x="954968" y="955218"/>
                </a:lnTo>
                <a:lnTo>
                  <a:pt x="950830" y="950458"/>
                </a:lnTo>
                <a:lnTo>
                  <a:pt x="946396" y="946015"/>
                </a:lnTo>
                <a:close/>
              </a:path>
            </a:pathLst>
          </a:custGeom>
          <a:gradFill>
            <a:gsLst>
              <a:gs pos="80000">
                <a:srgbClr val="00629E"/>
              </a:gs>
              <a:gs pos="61936">
                <a:srgbClr val="006AA9"/>
              </a:gs>
              <a:gs pos="45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380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3324" y="4063808"/>
            <a:ext cx="1997960" cy="2794192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pic>
        <p:nvPicPr>
          <p:cNvPr id="48" name="Imagen 4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/>
          <a:stretch>
            <a:fillRect/>
          </a:stretch>
        </p:blipFill>
        <p:spPr>
          <a:xfrm>
            <a:off x="4466341" y="19116"/>
            <a:ext cx="4677659" cy="4043328"/>
          </a:xfrm>
          <a:custGeom>
            <a:avLst/>
            <a:gdLst>
              <a:gd name="connsiteX0" fmla="*/ 0 w 7573052"/>
              <a:gd name="connsiteY0" fmla="*/ 0 h 6546081"/>
              <a:gd name="connsiteX1" fmla="*/ 7573052 w 7573052"/>
              <a:gd name="connsiteY1" fmla="*/ 0 h 6546081"/>
              <a:gd name="connsiteX2" fmla="*/ 7573052 w 7573052"/>
              <a:gd name="connsiteY2" fmla="*/ 6546081 h 6546081"/>
              <a:gd name="connsiteX3" fmla="*/ 0 w 7573052"/>
              <a:gd name="connsiteY3" fmla="*/ 6546081 h 6546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052" h="6546081">
                <a:moveTo>
                  <a:pt x="0" y="0"/>
                </a:moveTo>
                <a:lnTo>
                  <a:pt x="7573052" y="0"/>
                </a:lnTo>
                <a:lnTo>
                  <a:pt x="7573052" y="6546081"/>
                </a:lnTo>
                <a:lnTo>
                  <a:pt x="0" y="6546081"/>
                </a:lnTo>
                <a:close/>
              </a:path>
            </a:pathLst>
          </a:custGeom>
        </p:spPr>
      </p:pic>
      <p:sp>
        <p:nvSpPr>
          <p:cNvPr id="20" name="Forma libre 19">
            <a:extLst>
              <a:ext uri="{FF2B5EF4-FFF2-40B4-BE49-F238E27FC236}">
                <a16:creationId xmlns:a16="http://schemas.microsoft.com/office/drawing/2014/main" xmlns="" id="{45187B53-8A47-44FB-AA15-37650DC31B68}"/>
              </a:ext>
            </a:extLst>
          </p:cNvPr>
          <p:cNvSpPr>
            <a:spLocks/>
          </p:cNvSpPr>
          <p:nvPr userDrawn="1"/>
        </p:nvSpPr>
        <p:spPr bwMode="auto">
          <a:xfrm>
            <a:off x="-1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6660232 w 9144000"/>
              <a:gd name="connsiteY1" fmla="*/ 0 h 6858000"/>
              <a:gd name="connsiteX2" fmla="*/ 6660232 w 9144000"/>
              <a:gd name="connsiteY2" fmla="*/ 0 h 6858000"/>
              <a:gd name="connsiteX3" fmla="*/ 9144000 w 9144000"/>
              <a:gd name="connsiteY3" fmla="*/ 0 h 6858000"/>
              <a:gd name="connsiteX4" fmla="*/ 9144000 w 9144000"/>
              <a:gd name="connsiteY4" fmla="*/ 87182 h 6858000"/>
              <a:gd name="connsiteX5" fmla="*/ 8166350 w 9144000"/>
              <a:gd name="connsiteY5" fmla="*/ 1063814 h 6858000"/>
              <a:gd name="connsiteX6" fmla="*/ 8163503 w 9144000"/>
              <a:gd name="connsiteY6" fmla="*/ 1066658 h 6858000"/>
              <a:gd name="connsiteX7" fmla="*/ 8160875 w 9144000"/>
              <a:gd name="connsiteY7" fmla="*/ 1069721 h 6858000"/>
              <a:gd name="connsiteX8" fmla="*/ 8158686 w 9144000"/>
              <a:gd name="connsiteY8" fmla="*/ 1073002 h 6858000"/>
              <a:gd name="connsiteX9" fmla="*/ 8156276 w 9144000"/>
              <a:gd name="connsiteY9" fmla="*/ 1076064 h 6858000"/>
              <a:gd name="connsiteX10" fmla="*/ 8154306 w 9144000"/>
              <a:gd name="connsiteY10" fmla="*/ 1079346 h 6858000"/>
              <a:gd name="connsiteX11" fmla="*/ 8152116 w 9144000"/>
              <a:gd name="connsiteY11" fmla="*/ 1083064 h 6858000"/>
              <a:gd name="connsiteX12" fmla="*/ 8150583 w 9144000"/>
              <a:gd name="connsiteY12" fmla="*/ 1086346 h 6858000"/>
              <a:gd name="connsiteX13" fmla="*/ 8148831 w 9144000"/>
              <a:gd name="connsiteY13" fmla="*/ 1089846 h 6858000"/>
              <a:gd name="connsiteX14" fmla="*/ 8147517 w 9144000"/>
              <a:gd name="connsiteY14" fmla="*/ 1093565 h 6858000"/>
              <a:gd name="connsiteX15" fmla="*/ 8146422 w 9144000"/>
              <a:gd name="connsiteY15" fmla="*/ 1097065 h 6858000"/>
              <a:gd name="connsiteX16" fmla="*/ 8145546 w 9144000"/>
              <a:gd name="connsiteY16" fmla="*/ 1101002 h 6858000"/>
              <a:gd name="connsiteX17" fmla="*/ 8144670 w 9144000"/>
              <a:gd name="connsiteY17" fmla="*/ 1104502 h 6858000"/>
              <a:gd name="connsiteX18" fmla="*/ 8144013 w 9144000"/>
              <a:gd name="connsiteY18" fmla="*/ 1108440 h 6858000"/>
              <a:gd name="connsiteX19" fmla="*/ 8143356 w 9144000"/>
              <a:gd name="connsiteY19" fmla="*/ 1112378 h 6858000"/>
              <a:gd name="connsiteX20" fmla="*/ 8143138 w 9144000"/>
              <a:gd name="connsiteY20" fmla="*/ 1115878 h 6858000"/>
              <a:gd name="connsiteX21" fmla="*/ 8143138 w 9144000"/>
              <a:gd name="connsiteY21" fmla="*/ 1119816 h 6858000"/>
              <a:gd name="connsiteX22" fmla="*/ 8143138 w 9144000"/>
              <a:gd name="connsiteY22" fmla="*/ 1123535 h 6858000"/>
              <a:gd name="connsiteX23" fmla="*/ 8143356 w 9144000"/>
              <a:gd name="connsiteY23" fmla="*/ 1127472 h 6858000"/>
              <a:gd name="connsiteX24" fmla="*/ 8144013 w 9144000"/>
              <a:gd name="connsiteY24" fmla="*/ 1131191 h 6858000"/>
              <a:gd name="connsiteX25" fmla="*/ 8144670 w 9144000"/>
              <a:gd name="connsiteY25" fmla="*/ 1134910 h 6858000"/>
              <a:gd name="connsiteX26" fmla="*/ 8145546 w 9144000"/>
              <a:gd name="connsiteY26" fmla="*/ 1138629 h 6858000"/>
              <a:gd name="connsiteX27" fmla="*/ 8146422 w 9144000"/>
              <a:gd name="connsiteY27" fmla="*/ 1142348 h 6858000"/>
              <a:gd name="connsiteX28" fmla="*/ 8147517 w 9144000"/>
              <a:gd name="connsiteY28" fmla="*/ 1145848 h 6858000"/>
              <a:gd name="connsiteX29" fmla="*/ 8148831 w 9144000"/>
              <a:gd name="connsiteY29" fmla="*/ 1149566 h 6858000"/>
              <a:gd name="connsiteX30" fmla="*/ 8150364 w 9144000"/>
              <a:gd name="connsiteY30" fmla="*/ 1153067 h 6858000"/>
              <a:gd name="connsiteX31" fmla="*/ 8152116 w 9144000"/>
              <a:gd name="connsiteY31" fmla="*/ 1156786 h 6858000"/>
              <a:gd name="connsiteX32" fmla="*/ 8154306 w 9144000"/>
              <a:gd name="connsiteY32" fmla="*/ 1160066 h 6858000"/>
              <a:gd name="connsiteX33" fmla="*/ 8156276 w 9144000"/>
              <a:gd name="connsiteY33" fmla="*/ 1163348 h 6858000"/>
              <a:gd name="connsiteX34" fmla="*/ 8158686 w 9144000"/>
              <a:gd name="connsiteY34" fmla="*/ 1166629 h 6858000"/>
              <a:gd name="connsiteX35" fmla="*/ 8160875 w 9144000"/>
              <a:gd name="connsiteY35" fmla="*/ 1169692 h 6858000"/>
              <a:gd name="connsiteX36" fmla="*/ 8163503 w 9144000"/>
              <a:gd name="connsiteY36" fmla="*/ 1172974 h 6858000"/>
              <a:gd name="connsiteX37" fmla="*/ 8166350 w 9144000"/>
              <a:gd name="connsiteY37" fmla="*/ 1175599 h 6858000"/>
              <a:gd name="connsiteX38" fmla="*/ 8169415 w 9144000"/>
              <a:gd name="connsiteY38" fmla="*/ 1178442 h 6858000"/>
              <a:gd name="connsiteX39" fmla="*/ 8172481 w 9144000"/>
              <a:gd name="connsiteY39" fmla="*/ 1181286 h 6858000"/>
              <a:gd name="connsiteX40" fmla="*/ 8175547 w 9144000"/>
              <a:gd name="connsiteY40" fmla="*/ 1183692 h 6858000"/>
              <a:gd name="connsiteX41" fmla="*/ 8178832 w 9144000"/>
              <a:gd name="connsiteY41" fmla="*/ 1185880 h 6858000"/>
              <a:gd name="connsiteX42" fmla="*/ 8182335 w 9144000"/>
              <a:gd name="connsiteY42" fmla="*/ 1188068 h 6858000"/>
              <a:gd name="connsiteX43" fmla="*/ 8185621 w 9144000"/>
              <a:gd name="connsiteY43" fmla="*/ 1190037 h 6858000"/>
              <a:gd name="connsiteX44" fmla="*/ 8189124 w 9144000"/>
              <a:gd name="connsiteY44" fmla="*/ 1191568 h 6858000"/>
              <a:gd name="connsiteX45" fmla="*/ 8192409 w 9144000"/>
              <a:gd name="connsiteY45" fmla="*/ 1193099 h 6858000"/>
              <a:gd name="connsiteX46" fmla="*/ 8196132 w 9144000"/>
              <a:gd name="connsiteY46" fmla="*/ 1194630 h 6858000"/>
              <a:gd name="connsiteX47" fmla="*/ 8200074 w 9144000"/>
              <a:gd name="connsiteY47" fmla="*/ 1195724 h 6858000"/>
              <a:gd name="connsiteX48" fmla="*/ 8203577 w 9144000"/>
              <a:gd name="connsiteY48" fmla="*/ 1196818 h 6858000"/>
              <a:gd name="connsiteX49" fmla="*/ 8207519 w 9144000"/>
              <a:gd name="connsiteY49" fmla="*/ 1197474 h 6858000"/>
              <a:gd name="connsiteX50" fmla="*/ 8211022 w 9144000"/>
              <a:gd name="connsiteY50" fmla="*/ 1198350 h 6858000"/>
              <a:gd name="connsiteX51" fmla="*/ 8214964 w 9144000"/>
              <a:gd name="connsiteY51" fmla="*/ 1198787 h 6858000"/>
              <a:gd name="connsiteX52" fmla="*/ 8218687 w 9144000"/>
              <a:gd name="connsiteY52" fmla="*/ 1199005 h 6858000"/>
              <a:gd name="connsiteX53" fmla="*/ 8222629 w 9144000"/>
              <a:gd name="connsiteY53" fmla="*/ 1199005 h 6858000"/>
              <a:gd name="connsiteX54" fmla="*/ 8226133 w 9144000"/>
              <a:gd name="connsiteY54" fmla="*/ 1199005 h 6858000"/>
              <a:gd name="connsiteX55" fmla="*/ 8230074 w 9144000"/>
              <a:gd name="connsiteY55" fmla="*/ 1198787 h 6858000"/>
              <a:gd name="connsiteX56" fmla="*/ 8233797 w 9144000"/>
              <a:gd name="connsiteY56" fmla="*/ 1198350 h 6858000"/>
              <a:gd name="connsiteX57" fmla="*/ 8237739 w 9144000"/>
              <a:gd name="connsiteY57" fmla="*/ 1197474 h 6858000"/>
              <a:gd name="connsiteX58" fmla="*/ 8241462 w 9144000"/>
              <a:gd name="connsiteY58" fmla="*/ 1196818 h 6858000"/>
              <a:gd name="connsiteX59" fmla="*/ 8245184 w 9144000"/>
              <a:gd name="connsiteY59" fmla="*/ 1195724 h 6858000"/>
              <a:gd name="connsiteX60" fmla="*/ 8248907 w 9144000"/>
              <a:gd name="connsiteY60" fmla="*/ 1194630 h 6858000"/>
              <a:gd name="connsiteX61" fmla="*/ 8252411 w 9144000"/>
              <a:gd name="connsiteY61" fmla="*/ 1193099 h 6858000"/>
              <a:gd name="connsiteX62" fmla="*/ 8255915 w 9144000"/>
              <a:gd name="connsiteY62" fmla="*/ 1191568 h 6858000"/>
              <a:gd name="connsiteX63" fmla="*/ 8259418 w 9144000"/>
              <a:gd name="connsiteY63" fmla="*/ 1190037 h 6858000"/>
              <a:gd name="connsiteX64" fmla="*/ 8262703 w 9144000"/>
              <a:gd name="connsiteY64" fmla="*/ 1188068 h 6858000"/>
              <a:gd name="connsiteX65" fmla="*/ 8265988 w 9144000"/>
              <a:gd name="connsiteY65" fmla="*/ 1185880 h 6858000"/>
              <a:gd name="connsiteX66" fmla="*/ 8269272 w 9144000"/>
              <a:gd name="connsiteY66" fmla="*/ 1183692 h 6858000"/>
              <a:gd name="connsiteX67" fmla="*/ 8272558 w 9144000"/>
              <a:gd name="connsiteY67" fmla="*/ 1181286 h 6858000"/>
              <a:gd name="connsiteX68" fmla="*/ 8275623 w 9144000"/>
              <a:gd name="connsiteY68" fmla="*/ 1178442 h 6858000"/>
              <a:gd name="connsiteX69" fmla="*/ 8278689 w 9144000"/>
              <a:gd name="connsiteY69" fmla="*/ 1175599 h 6858000"/>
              <a:gd name="connsiteX70" fmla="*/ 8351392 w 9144000"/>
              <a:gd name="connsiteY70" fmla="*/ 1103190 h 6858000"/>
              <a:gd name="connsiteX71" fmla="*/ 8354239 w 9144000"/>
              <a:gd name="connsiteY71" fmla="*/ 1100565 h 6858000"/>
              <a:gd name="connsiteX72" fmla="*/ 8357304 w 9144000"/>
              <a:gd name="connsiteY72" fmla="*/ 1097721 h 6858000"/>
              <a:gd name="connsiteX73" fmla="*/ 8360589 w 9144000"/>
              <a:gd name="connsiteY73" fmla="*/ 1095315 h 6858000"/>
              <a:gd name="connsiteX74" fmla="*/ 8363655 w 9144000"/>
              <a:gd name="connsiteY74" fmla="*/ 1093127 h 6858000"/>
              <a:gd name="connsiteX75" fmla="*/ 8367159 w 9144000"/>
              <a:gd name="connsiteY75" fmla="*/ 1090940 h 6858000"/>
              <a:gd name="connsiteX76" fmla="*/ 8370663 w 9144000"/>
              <a:gd name="connsiteY76" fmla="*/ 1088971 h 6858000"/>
              <a:gd name="connsiteX77" fmla="*/ 8373947 w 9144000"/>
              <a:gd name="connsiteY77" fmla="*/ 1087440 h 6858000"/>
              <a:gd name="connsiteX78" fmla="*/ 8377670 w 9144000"/>
              <a:gd name="connsiteY78" fmla="*/ 1085909 h 6858000"/>
              <a:gd name="connsiteX79" fmla="*/ 8381174 w 9144000"/>
              <a:gd name="connsiteY79" fmla="*/ 1084377 h 6858000"/>
              <a:gd name="connsiteX80" fmla="*/ 8384897 w 9144000"/>
              <a:gd name="connsiteY80" fmla="*/ 1083283 h 6858000"/>
              <a:gd name="connsiteX81" fmla="*/ 8388619 w 9144000"/>
              <a:gd name="connsiteY81" fmla="*/ 1082189 h 6858000"/>
              <a:gd name="connsiteX82" fmla="*/ 8392342 w 9144000"/>
              <a:gd name="connsiteY82" fmla="*/ 1081533 h 6858000"/>
              <a:gd name="connsiteX83" fmla="*/ 8396064 w 9144000"/>
              <a:gd name="connsiteY83" fmla="*/ 1080658 h 6858000"/>
              <a:gd name="connsiteX84" fmla="*/ 8400006 w 9144000"/>
              <a:gd name="connsiteY84" fmla="*/ 1080439 h 6858000"/>
              <a:gd name="connsiteX85" fmla="*/ 8403510 w 9144000"/>
              <a:gd name="connsiteY85" fmla="*/ 1080002 h 6858000"/>
              <a:gd name="connsiteX86" fmla="*/ 8407452 w 9144000"/>
              <a:gd name="connsiteY86" fmla="*/ 1080002 h 6858000"/>
              <a:gd name="connsiteX87" fmla="*/ 8411174 w 9144000"/>
              <a:gd name="connsiteY87" fmla="*/ 1080002 h 6858000"/>
              <a:gd name="connsiteX88" fmla="*/ 8415116 w 9144000"/>
              <a:gd name="connsiteY88" fmla="*/ 1080439 h 6858000"/>
              <a:gd name="connsiteX89" fmla="*/ 8419058 w 9144000"/>
              <a:gd name="connsiteY89" fmla="*/ 1080658 h 6858000"/>
              <a:gd name="connsiteX90" fmla="*/ 8422562 w 9144000"/>
              <a:gd name="connsiteY90" fmla="*/ 1081533 h 6858000"/>
              <a:gd name="connsiteX91" fmla="*/ 8426504 w 9144000"/>
              <a:gd name="connsiteY91" fmla="*/ 1082189 h 6858000"/>
              <a:gd name="connsiteX92" fmla="*/ 8430007 w 9144000"/>
              <a:gd name="connsiteY92" fmla="*/ 1083283 h 6858000"/>
              <a:gd name="connsiteX93" fmla="*/ 8433730 w 9144000"/>
              <a:gd name="connsiteY93" fmla="*/ 1084377 h 6858000"/>
              <a:gd name="connsiteX94" fmla="*/ 8437234 w 9144000"/>
              <a:gd name="connsiteY94" fmla="*/ 1085909 h 6858000"/>
              <a:gd name="connsiteX95" fmla="*/ 8440738 w 9144000"/>
              <a:gd name="connsiteY95" fmla="*/ 1087440 h 6858000"/>
              <a:gd name="connsiteX96" fmla="*/ 8444460 w 9144000"/>
              <a:gd name="connsiteY96" fmla="*/ 1088971 h 6858000"/>
              <a:gd name="connsiteX97" fmla="*/ 8447746 w 9144000"/>
              <a:gd name="connsiteY97" fmla="*/ 1090940 h 6858000"/>
              <a:gd name="connsiteX98" fmla="*/ 8451030 w 9144000"/>
              <a:gd name="connsiteY98" fmla="*/ 1093127 h 6858000"/>
              <a:gd name="connsiteX99" fmla="*/ 8454534 w 9144000"/>
              <a:gd name="connsiteY99" fmla="*/ 1095315 h 6858000"/>
              <a:gd name="connsiteX100" fmla="*/ 8457600 w 9144000"/>
              <a:gd name="connsiteY100" fmla="*/ 1097721 h 6858000"/>
              <a:gd name="connsiteX101" fmla="*/ 8460666 w 9144000"/>
              <a:gd name="connsiteY101" fmla="*/ 1100565 h 6858000"/>
              <a:gd name="connsiteX102" fmla="*/ 8463512 w 9144000"/>
              <a:gd name="connsiteY102" fmla="*/ 1103190 h 6858000"/>
              <a:gd name="connsiteX103" fmla="*/ 8466358 w 9144000"/>
              <a:gd name="connsiteY103" fmla="*/ 1106034 h 6858000"/>
              <a:gd name="connsiteX104" fmla="*/ 8469206 w 9144000"/>
              <a:gd name="connsiteY104" fmla="*/ 1109097 h 6858000"/>
              <a:gd name="connsiteX105" fmla="*/ 8471395 w 9144000"/>
              <a:gd name="connsiteY105" fmla="*/ 1112378 h 6858000"/>
              <a:gd name="connsiteX106" fmla="*/ 8473804 w 9144000"/>
              <a:gd name="connsiteY106" fmla="*/ 1115659 h 6858000"/>
              <a:gd name="connsiteX107" fmla="*/ 8475775 w 9144000"/>
              <a:gd name="connsiteY107" fmla="*/ 1118940 h 6858000"/>
              <a:gd name="connsiteX108" fmla="*/ 8477964 w 9144000"/>
              <a:gd name="connsiteY108" fmla="*/ 1122222 h 6858000"/>
              <a:gd name="connsiteX109" fmla="*/ 8479498 w 9144000"/>
              <a:gd name="connsiteY109" fmla="*/ 1125941 h 6858000"/>
              <a:gd name="connsiteX110" fmla="*/ 8481030 w 9144000"/>
              <a:gd name="connsiteY110" fmla="*/ 1129441 h 6858000"/>
              <a:gd name="connsiteX111" fmla="*/ 8482564 w 9144000"/>
              <a:gd name="connsiteY111" fmla="*/ 1133160 h 6858000"/>
              <a:gd name="connsiteX112" fmla="*/ 8483440 w 9144000"/>
              <a:gd name="connsiteY112" fmla="*/ 1136660 h 6858000"/>
              <a:gd name="connsiteX113" fmla="*/ 8484534 w 9144000"/>
              <a:gd name="connsiteY113" fmla="*/ 1140160 h 6858000"/>
              <a:gd name="connsiteX114" fmla="*/ 8485410 w 9144000"/>
              <a:gd name="connsiteY114" fmla="*/ 1144098 h 6858000"/>
              <a:gd name="connsiteX115" fmla="*/ 8486068 w 9144000"/>
              <a:gd name="connsiteY115" fmla="*/ 1148035 h 6858000"/>
              <a:gd name="connsiteX116" fmla="*/ 8486286 w 9144000"/>
              <a:gd name="connsiteY116" fmla="*/ 1151535 h 6858000"/>
              <a:gd name="connsiteX117" fmla="*/ 8486943 w 9144000"/>
              <a:gd name="connsiteY117" fmla="*/ 1155473 h 6858000"/>
              <a:gd name="connsiteX118" fmla="*/ 8486943 w 9144000"/>
              <a:gd name="connsiteY118" fmla="*/ 1159192 h 6858000"/>
              <a:gd name="connsiteX119" fmla="*/ 8486943 w 9144000"/>
              <a:gd name="connsiteY119" fmla="*/ 1163129 h 6858000"/>
              <a:gd name="connsiteX120" fmla="*/ 8486286 w 9144000"/>
              <a:gd name="connsiteY120" fmla="*/ 1166629 h 6858000"/>
              <a:gd name="connsiteX121" fmla="*/ 8486068 w 9144000"/>
              <a:gd name="connsiteY121" fmla="*/ 1170567 h 6858000"/>
              <a:gd name="connsiteX122" fmla="*/ 8485410 w 9144000"/>
              <a:gd name="connsiteY122" fmla="*/ 1174505 h 6858000"/>
              <a:gd name="connsiteX123" fmla="*/ 8484534 w 9144000"/>
              <a:gd name="connsiteY123" fmla="*/ 1178005 h 6858000"/>
              <a:gd name="connsiteX124" fmla="*/ 8483440 w 9144000"/>
              <a:gd name="connsiteY124" fmla="*/ 1181942 h 6858000"/>
              <a:gd name="connsiteX125" fmla="*/ 8482564 w 9144000"/>
              <a:gd name="connsiteY125" fmla="*/ 1185443 h 6858000"/>
              <a:gd name="connsiteX126" fmla="*/ 8481030 w 9144000"/>
              <a:gd name="connsiteY126" fmla="*/ 1189162 h 6858000"/>
              <a:gd name="connsiteX127" fmla="*/ 8479498 w 9144000"/>
              <a:gd name="connsiteY127" fmla="*/ 1192662 h 6858000"/>
              <a:gd name="connsiteX128" fmla="*/ 8477964 w 9144000"/>
              <a:gd name="connsiteY128" fmla="*/ 1195943 h 6858000"/>
              <a:gd name="connsiteX129" fmla="*/ 8475775 w 9144000"/>
              <a:gd name="connsiteY129" fmla="*/ 1199662 h 6858000"/>
              <a:gd name="connsiteX130" fmla="*/ 8473804 w 9144000"/>
              <a:gd name="connsiteY130" fmla="*/ 1202943 h 6858000"/>
              <a:gd name="connsiteX131" fmla="*/ 8471395 w 9144000"/>
              <a:gd name="connsiteY131" fmla="*/ 1206006 h 6858000"/>
              <a:gd name="connsiteX132" fmla="*/ 8469206 w 9144000"/>
              <a:gd name="connsiteY132" fmla="*/ 1209287 h 6858000"/>
              <a:gd name="connsiteX133" fmla="*/ 8466358 w 9144000"/>
              <a:gd name="connsiteY133" fmla="*/ 1212350 h 6858000"/>
              <a:gd name="connsiteX134" fmla="*/ 8463512 w 9144000"/>
              <a:gd name="connsiteY134" fmla="*/ 1215193 h 6858000"/>
              <a:gd name="connsiteX135" fmla="*/ 8002768 w 9144000"/>
              <a:gd name="connsiteY135" fmla="*/ 1675677 h 6858000"/>
              <a:gd name="connsiteX136" fmla="*/ 7999921 w 9144000"/>
              <a:gd name="connsiteY136" fmla="*/ 1678739 h 6858000"/>
              <a:gd name="connsiteX137" fmla="*/ 7997074 w 9144000"/>
              <a:gd name="connsiteY137" fmla="*/ 1681802 h 6858000"/>
              <a:gd name="connsiteX138" fmla="*/ 7994885 w 9144000"/>
              <a:gd name="connsiteY138" fmla="*/ 1684864 h 6858000"/>
              <a:gd name="connsiteX139" fmla="*/ 7992476 w 9144000"/>
              <a:gd name="connsiteY139" fmla="*/ 1688146 h 6858000"/>
              <a:gd name="connsiteX140" fmla="*/ 7990505 w 9144000"/>
              <a:gd name="connsiteY140" fmla="*/ 1691427 h 6858000"/>
              <a:gd name="connsiteX141" fmla="*/ 7988315 w 9144000"/>
              <a:gd name="connsiteY141" fmla="*/ 1694927 h 6858000"/>
              <a:gd name="connsiteX142" fmla="*/ 7986782 w 9144000"/>
              <a:gd name="connsiteY142" fmla="*/ 1698208 h 6858000"/>
              <a:gd name="connsiteX143" fmla="*/ 7985249 w 9144000"/>
              <a:gd name="connsiteY143" fmla="*/ 1701709 h 6858000"/>
              <a:gd name="connsiteX144" fmla="*/ 7983717 w 9144000"/>
              <a:gd name="connsiteY144" fmla="*/ 1705428 h 6858000"/>
              <a:gd name="connsiteX145" fmla="*/ 7982840 w 9144000"/>
              <a:gd name="connsiteY145" fmla="*/ 1709147 h 6858000"/>
              <a:gd name="connsiteX146" fmla="*/ 7981745 w 9144000"/>
              <a:gd name="connsiteY146" fmla="*/ 1712865 h 6858000"/>
              <a:gd name="connsiteX147" fmla="*/ 7980870 w 9144000"/>
              <a:gd name="connsiteY147" fmla="*/ 1716365 h 6858000"/>
              <a:gd name="connsiteX148" fmla="*/ 7980212 w 9144000"/>
              <a:gd name="connsiteY148" fmla="*/ 1720303 h 6858000"/>
              <a:gd name="connsiteX149" fmla="*/ 7979556 w 9144000"/>
              <a:gd name="connsiteY149" fmla="*/ 1724241 h 6858000"/>
              <a:gd name="connsiteX150" fmla="*/ 7979337 w 9144000"/>
              <a:gd name="connsiteY150" fmla="*/ 1727959 h 6858000"/>
              <a:gd name="connsiteX151" fmla="*/ 7979337 w 9144000"/>
              <a:gd name="connsiteY151" fmla="*/ 1731678 h 6858000"/>
              <a:gd name="connsiteX152" fmla="*/ 7979337 w 9144000"/>
              <a:gd name="connsiteY152" fmla="*/ 1735397 h 6858000"/>
              <a:gd name="connsiteX153" fmla="*/ 7979556 w 9144000"/>
              <a:gd name="connsiteY153" fmla="*/ 1739334 h 6858000"/>
              <a:gd name="connsiteX154" fmla="*/ 7980212 w 9144000"/>
              <a:gd name="connsiteY154" fmla="*/ 1743054 h 6858000"/>
              <a:gd name="connsiteX155" fmla="*/ 7980870 w 9144000"/>
              <a:gd name="connsiteY155" fmla="*/ 1746772 h 6858000"/>
              <a:gd name="connsiteX156" fmla="*/ 7981745 w 9144000"/>
              <a:gd name="connsiteY156" fmla="*/ 1750491 h 6858000"/>
              <a:gd name="connsiteX157" fmla="*/ 7982840 w 9144000"/>
              <a:gd name="connsiteY157" fmla="*/ 1754210 h 6858000"/>
              <a:gd name="connsiteX158" fmla="*/ 7983717 w 9144000"/>
              <a:gd name="connsiteY158" fmla="*/ 1757929 h 6858000"/>
              <a:gd name="connsiteX159" fmla="*/ 7985249 w 9144000"/>
              <a:gd name="connsiteY159" fmla="*/ 1761648 h 6858000"/>
              <a:gd name="connsiteX160" fmla="*/ 7986782 w 9144000"/>
              <a:gd name="connsiteY160" fmla="*/ 1764929 h 6858000"/>
              <a:gd name="connsiteX161" fmla="*/ 7988315 w 9144000"/>
              <a:gd name="connsiteY161" fmla="*/ 1768648 h 6858000"/>
              <a:gd name="connsiteX162" fmla="*/ 7990505 w 9144000"/>
              <a:gd name="connsiteY162" fmla="*/ 1771930 h 6858000"/>
              <a:gd name="connsiteX163" fmla="*/ 7992476 w 9144000"/>
              <a:gd name="connsiteY163" fmla="*/ 1775211 h 6858000"/>
              <a:gd name="connsiteX164" fmla="*/ 7994885 w 9144000"/>
              <a:gd name="connsiteY164" fmla="*/ 1778492 h 6858000"/>
              <a:gd name="connsiteX165" fmla="*/ 7997074 w 9144000"/>
              <a:gd name="connsiteY165" fmla="*/ 1781555 h 6858000"/>
              <a:gd name="connsiteX166" fmla="*/ 7999921 w 9144000"/>
              <a:gd name="connsiteY166" fmla="*/ 1784836 h 6858000"/>
              <a:gd name="connsiteX167" fmla="*/ 8002768 w 9144000"/>
              <a:gd name="connsiteY167" fmla="*/ 1787898 h 6858000"/>
              <a:gd name="connsiteX168" fmla="*/ 8005615 w 9144000"/>
              <a:gd name="connsiteY168" fmla="*/ 1790743 h 6858000"/>
              <a:gd name="connsiteX169" fmla="*/ 8008680 w 9144000"/>
              <a:gd name="connsiteY169" fmla="*/ 1793149 h 6858000"/>
              <a:gd name="connsiteX170" fmla="*/ 8011746 w 9144000"/>
              <a:gd name="connsiteY170" fmla="*/ 1795555 h 6858000"/>
              <a:gd name="connsiteX171" fmla="*/ 8015031 w 9144000"/>
              <a:gd name="connsiteY171" fmla="*/ 1797743 h 6858000"/>
              <a:gd name="connsiteX172" fmla="*/ 8018535 w 9144000"/>
              <a:gd name="connsiteY172" fmla="*/ 1799930 h 6858000"/>
              <a:gd name="connsiteX173" fmla="*/ 8021820 w 9144000"/>
              <a:gd name="connsiteY173" fmla="*/ 1801899 h 6858000"/>
              <a:gd name="connsiteX174" fmla="*/ 8025323 w 9144000"/>
              <a:gd name="connsiteY174" fmla="*/ 1803649 h 6858000"/>
              <a:gd name="connsiteX175" fmla="*/ 8029047 w 9144000"/>
              <a:gd name="connsiteY175" fmla="*/ 1805181 h 6858000"/>
              <a:gd name="connsiteX176" fmla="*/ 8032550 w 9144000"/>
              <a:gd name="connsiteY176" fmla="*/ 1806493 h 6858000"/>
              <a:gd name="connsiteX177" fmla="*/ 8036273 w 9144000"/>
              <a:gd name="connsiteY177" fmla="*/ 1807586 h 6858000"/>
              <a:gd name="connsiteX178" fmla="*/ 8039776 w 9144000"/>
              <a:gd name="connsiteY178" fmla="*/ 1808681 h 6858000"/>
              <a:gd name="connsiteX179" fmla="*/ 8043718 w 9144000"/>
              <a:gd name="connsiteY179" fmla="*/ 1809556 h 6858000"/>
              <a:gd name="connsiteX180" fmla="*/ 8047441 w 9144000"/>
              <a:gd name="connsiteY180" fmla="*/ 1810212 h 6858000"/>
              <a:gd name="connsiteX181" fmla="*/ 8051164 w 9144000"/>
              <a:gd name="connsiteY181" fmla="*/ 1810649 h 6858000"/>
              <a:gd name="connsiteX182" fmla="*/ 8054887 w 9144000"/>
              <a:gd name="connsiteY182" fmla="*/ 1810868 h 6858000"/>
              <a:gd name="connsiteX183" fmla="*/ 8058828 w 9144000"/>
              <a:gd name="connsiteY183" fmla="*/ 1810868 h 6858000"/>
              <a:gd name="connsiteX184" fmla="*/ 8062770 w 9144000"/>
              <a:gd name="connsiteY184" fmla="*/ 1810868 h 6858000"/>
              <a:gd name="connsiteX185" fmla="*/ 8066274 w 9144000"/>
              <a:gd name="connsiteY185" fmla="*/ 1810649 h 6858000"/>
              <a:gd name="connsiteX186" fmla="*/ 8070216 w 9144000"/>
              <a:gd name="connsiteY186" fmla="*/ 1810212 h 6858000"/>
              <a:gd name="connsiteX187" fmla="*/ 8073938 w 9144000"/>
              <a:gd name="connsiteY187" fmla="*/ 1809556 h 6858000"/>
              <a:gd name="connsiteX188" fmla="*/ 8077661 w 9144000"/>
              <a:gd name="connsiteY188" fmla="*/ 1808681 h 6858000"/>
              <a:gd name="connsiteX189" fmla="*/ 8081383 w 9144000"/>
              <a:gd name="connsiteY189" fmla="*/ 1807586 h 6858000"/>
              <a:gd name="connsiteX190" fmla="*/ 8085106 w 9144000"/>
              <a:gd name="connsiteY190" fmla="*/ 1806493 h 6858000"/>
              <a:gd name="connsiteX191" fmla="*/ 8088610 w 9144000"/>
              <a:gd name="connsiteY191" fmla="*/ 1805181 h 6858000"/>
              <a:gd name="connsiteX192" fmla="*/ 8092333 w 9144000"/>
              <a:gd name="connsiteY192" fmla="*/ 1803649 h 6858000"/>
              <a:gd name="connsiteX193" fmla="*/ 8095617 w 9144000"/>
              <a:gd name="connsiteY193" fmla="*/ 1801899 h 6858000"/>
              <a:gd name="connsiteX194" fmla="*/ 8099122 w 9144000"/>
              <a:gd name="connsiteY194" fmla="*/ 1799930 h 6858000"/>
              <a:gd name="connsiteX195" fmla="*/ 8102625 w 9144000"/>
              <a:gd name="connsiteY195" fmla="*/ 1797743 h 6858000"/>
              <a:gd name="connsiteX196" fmla="*/ 8105691 w 9144000"/>
              <a:gd name="connsiteY196" fmla="*/ 1795555 h 6858000"/>
              <a:gd name="connsiteX197" fmla="*/ 8108976 w 9144000"/>
              <a:gd name="connsiteY197" fmla="*/ 1793149 h 6858000"/>
              <a:gd name="connsiteX198" fmla="*/ 8112042 w 9144000"/>
              <a:gd name="connsiteY198" fmla="*/ 1790743 h 6858000"/>
              <a:gd name="connsiteX199" fmla="*/ 8114888 w 9144000"/>
              <a:gd name="connsiteY199" fmla="*/ 1787898 h 6858000"/>
              <a:gd name="connsiteX200" fmla="*/ 8175766 w 9144000"/>
              <a:gd name="connsiteY200" fmla="*/ 1726866 h 6858000"/>
              <a:gd name="connsiteX201" fmla="*/ 8244090 w 9144000"/>
              <a:gd name="connsiteY201" fmla="*/ 1658614 h 6858000"/>
              <a:gd name="connsiteX202" fmla="*/ 8247374 w 9144000"/>
              <a:gd name="connsiteY202" fmla="*/ 1655769 h 6858000"/>
              <a:gd name="connsiteX203" fmla="*/ 8250440 w 9144000"/>
              <a:gd name="connsiteY203" fmla="*/ 1653363 h 6858000"/>
              <a:gd name="connsiteX204" fmla="*/ 8253505 w 9144000"/>
              <a:gd name="connsiteY204" fmla="*/ 1650738 h 6858000"/>
              <a:gd name="connsiteX205" fmla="*/ 8256571 w 9144000"/>
              <a:gd name="connsiteY205" fmla="*/ 1648332 h 6858000"/>
              <a:gd name="connsiteX206" fmla="*/ 8259856 w 9144000"/>
              <a:gd name="connsiteY206" fmla="*/ 1646363 h 6858000"/>
              <a:gd name="connsiteX207" fmla="*/ 8263360 w 9144000"/>
              <a:gd name="connsiteY207" fmla="*/ 1644613 h 6858000"/>
              <a:gd name="connsiteX208" fmla="*/ 8266864 w 9144000"/>
              <a:gd name="connsiteY208" fmla="*/ 1642644 h 6858000"/>
              <a:gd name="connsiteX209" fmla="*/ 8270367 w 9144000"/>
              <a:gd name="connsiteY209" fmla="*/ 1641113 h 6858000"/>
              <a:gd name="connsiteX210" fmla="*/ 8274091 w 9144000"/>
              <a:gd name="connsiteY210" fmla="*/ 1640020 h 6858000"/>
              <a:gd name="connsiteX211" fmla="*/ 8277594 w 9144000"/>
              <a:gd name="connsiteY211" fmla="*/ 1638707 h 6858000"/>
              <a:gd name="connsiteX212" fmla="*/ 8281536 w 9144000"/>
              <a:gd name="connsiteY212" fmla="*/ 1637613 h 6858000"/>
              <a:gd name="connsiteX213" fmla="*/ 8285039 w 9144000"/>
              <a:gd name="connsiteY213" fmla="*/ 1636738 h 6858000"/>
              <a:gd name="connsiteX214" fmla="*/ 8288981 w 9144000"/>
              <a:gd name="connsiteY214" fmla="*/ 1636300 h 6858000"/>
              <a:gd name="connsiteX215" fmla="*/ 8292704 w 9144000"/>
              <a:gd name="connsiteY215" fmla="*/ 1635863 h 6858000"/>
              <a:gd name="connsiteX216" fmla="*/ 8296646 w 9144000"/>
              <a:gd name="connsiteY216" fmla="*/ 1635644 h 6858000"/>
              <a:gd name="connsiteX217" fmla="*/ 8300149 w 9144000"/>
              <a:gd name="connsiteY217" fmla="*/ 1635206 h 6858000"/>
              <a:gd name="connsiteX218" fmla="*/ 8304091 w 9144000"/>
              <a:gd name="connsiteY218" fmla="*/ 1635644 h 6858000"/>
              <a:gd name="connsiteX219" fmla="*/ 8308033 w 9144000"/>
              <a:gd name="connsiteY219" fmla="*/ 1635863 h 6858000"/>
              <a:gd name="connsiteX220" fmla="*/ 8311755 w 9144000"/>
              <a:gd name="connsiteY220" fmla="*/ 1636300 h 6858000"/>
              <a:gd name="connsiteX221" fmla="*/ 8315479 w 9144000"/>
              <a:gd name="connsiteY221" fmla="*/ 1636738 h 6858000"/>
              <a:gd name="connsiteX222" fmla="*/ 8319201 w 9144000"/>
              <a:gd name="connsiteY222" fmla="*/ 1637613 h 6858000"/>
              <a:gd name="connsiteX223" fmla="*/ 8322924 w 9144000"/>
              <a:gd name="connsiteY223" fmla="*/ 1638707 h 6858000"/>
              <a:gd name="connsiteX224" fmla="*/ 8326428 w 9144000"/>
              <a:gd name="connsiteY224" fmla="*/ 1640020 h 6858000"/>
              <a:gd name="connsiteX225" fmla="*/ 8330369 w 9144000"/>
              <a:gd name="connsiteY225" fmla="*/ 1641113 h 6858000"/>
              <a:gd name="connsiteX226" fmla="*/ 8333654 w 9144000"/>
              <a:gd name="connsiteY226" fmla="*/ 1642644 h 6858000"/>
              <a:gd name="connsiteX227" fmla="*/ 8337158 w 9144000"/>
              <a:gd name="connsiteY227" fmla="*/ 1644613 h 6858000"/>
              <a:gd name="connsiteX228" fmla="*/ 8340662 w 9144000"/>
              <a:gd name="connsiteY228" fmla="*/ 1646363 h 6858000"/>
              <a:gd name="connsiteX229" fmla="*/ 8343947 w 9144000"/>
              <a:gd name="connsiteY229" fmla="*/ 1648332 h 6858000"/>
              <a:gd name="connsiteX230" fmla="*/ 8347231 w 9144000"/>
              <a:gd name="connsiteY230" fmla="*/ 1650738 h 6858000"/>
              <a:gd name="connsiteX231" fmla="*/ 8350297 w 9144000"/>
              <a:gd name="connsiteY231" fmla="*/ 1653363 h 6858000"/>
              <a:gd name="connsiteX232" fmla="*/ 8353362 w 9144000"/>
              <a:gd name="connsiteY232" fmla="*/ 1655769 h 6858000"/>
              <a:gd name="connsiteX233" fmla="*/ 8356429 w 9144000"/>
              <a:gd name="connsiteY233" fmla="*/ 1658614 h 6858000"/>
              <a:gd name="connsiteX234" fmla="*/ 8360808 w 9144000"/>
              <a:gd name="connsiteY234" fmla="*/ 1663645 h 6858000"/>
              <a:gd name="connsiteX235" fmla="*/ 8364750 w 9144000"/>
              <a:gd name="connsiteY235" fmla="*/ 1668458 h 6858000"/>
              <a:gd name="connsiteX236" fmla="*/ 8368254 w 9144000"/>
              <a:gd name="connsiteY236" fmla="*/ 1673708 h 6858000"/>
              <a:gd name="connsiteX237" fmla="*/ 8371538 w 9144000"/>
              <a:gd name="connsiteY237" fmla="*/ 1679177 h 6858000"/>
              <a:gd name="connsiteX238" fmla="*/ 8373729 w 9144000"/>
              <a:gd name="connsiteY238" fmla="*/ 1685083 h 6858000"/>
              <a:gd name="connsiteX239" fmla="*/ 8375699 w 9144000"/>
              <a:gd name="connsiteY239" fmla="*/ 1690770 h 6858000"/>
              <a:gd name="connsiteX240" fmla="*/ 8377670 w 9144000"/>
              <a:gd name="connsiteY240" fmla="*/ 1696677 h 6858000"/>
              <a:gd name="connsiteX241" fmla="*/ 8378546 w 9144000"/>
              <a:gd name="connsiteY241" fmla="*/ 1702802 h 6858000"/>
              <a:gd name="connsiteX242" fmla="*/ 8379203 w 9144000"/>
              <a:gd name="connsiteY242" fmla="*/ 1708928 h 6858000"/>
              <a:gd name="connsiteX243" fmla="*/ 8379422 w 9144000"/>
              <a:gd name="connsiteY243" fmla="*/ 1714834 h 6858000"/>
              <a:gd name="connsiteX244" fmla="*/ 8379203 w 9144000"/>
              <a:gd name="connsiteY244" fmla="*/ 1720959 h 6858000"/>
              <a:gd name="connsiteX245" fmla="*/ 8378327 w 9144000"/>
              <a:gd name="connsiteY245" fmla="*/ 1727303 h 6858000"/>
              <a:gd name="connsiteX246" fmla="*/ 8377013 w 9144000"/>
              <a:gd name="connsiteY246" fmla="*/ 1733209 h 6858000"/>
              <a:gd name="connsiteX247" fmla="*/ 8375480 w 9144000"/>
              <a:gd name="connsiteY247" fmla="*/ 1739334 h 6858000"/>
              <a:gd name="connsiteX248" fmla="*/ 8373290 w 9144000"/>
              <a:gd name="connsiteY248" fmla="*/ 1745023 h 6858000"/>
              <a:gd name="connsiteX249" fmla="*/ 8370663 w 9144000"/>
              <a:gd name="connsiteY249" fmla="*/ 1750491 h 6858000"/>
              <a:gd name="connsiteX250" fmla="*/ 8184963 w 9144000"/>
              <a:gd name="connsiteY250" fmla="*/ 1935997 h 6858000"/>
              <a:gd name="connsiteX251" fmla="*/ 8182335 w 9144000"/>
              <a:gd name="connsiteY251" fmla="*/ 1939060 h 6858000"/>
              <a:gd name="connsiteX252" fmla="*/ 8179708 w 9144000"/>
              <a:gd name="connsiteY252" fmla="*/ 1942122 h 6858000"/>
              <a:gd name="connsiteX253" fmla="*/ 8177080 w 9144000"/>
              <a:gd name="connsiteY253" fmla="*/ 1945185 h 6858000"/>
              <a:gd name="connsiteX254" fmla="*/ 8174671 w 9144000"/>
              <a:gd name="connsiteY254" fmla="*/ 1948466 h 6858000"/>
              <a:gd name="connsiteX255" fmla="*/ 8172700 w 9144000"/>
              <a:gd name="connsiteY255" fmla="*/ 1951966 h 6858000"/>
              <a:gd name="connsiteX256" fmla="*/ 8170948 w 9144000"/>
              <a:gd name="connsiteY256" fmla="*/ 1955248 h 6858000"/>
              <a:gd name="connsiteX257" fmla="*/ 8169196 w 9144000"/>
              <a:gd name="connsiteY257" fmla="*/ 1958529 h 6858000"/>
              <a:gd name="connsiteX258" fmla="*/ 8167664 w 9144000"/>
              <a:gd name="connsiteY258" fmla="*/ 1962248 h 6858000"/>
              <a:gd name="connsiteX259" fmla="*/ 8166350 w 9144000"/>
              <a:gd name="connsiteY259" fmla="*/ 1965748 h 6858000"/>
              <a:gd name="connsiteX260" fmla="*/ 8165036 w 9144000"/>
              <a:gd name="connsiteY260" fmla="*/ 1969686 h 6858000"/>
              <a:gd name="connsiteX261" fmla="*/ 8163941 w 9144000"/>
              <a:gd name="connsiteY261" fmla="*/ 1973186 h 6858000"/>
              <a:gd name="connsiteX262" fmla="*/ 8163284 w 9144000"/>
              <a:gd name="connsiteY262" fmla="*/ 1976686 h 6858000"/>
              <a:gd name="connsiteX263" fmla="*/ 8162627 w 9144000"/>
              <a:gd name="connsiteY263" fmla="*/ 1980623 h 6858000"/>
              <a:gd name="connsiteX264" fmla="*/ 8162189 w 9144000"/>
              <a:gd name="connsiteY264" fmla="*/ 1984561 h 6858000"/>
              <a:gd name="connsiteX265" fmla="*/ 8161970 w 9144000"/>
              <a:gd name="connsiteY265" fmla="*/ 1988280 h 6858000"/>
              <a:gd name="connsiteX266" fmla="*/ 8161970 w 9144000"/>
              <a:gd name="connsiteY266" fmla="*/ 1991999 h 6858000"/>
              <a:gd name="connsiteX267" fmla="*/ 8161970 w 9144000"/>
              <a:gd name="connsiteY267" fmla="*/ 1995717 h 6858000"/>
              <a:gd name="connsiteX268" fmla="*/ 8162189 w 9144000"/>
              <a:gd name="connsiteY268" fmla="*/ 1999655 h 6858000"/>
              <a:gd name="connsiteX269" fmla="*/ 8162627 w 9144000"/>
              <a:gd name="connsiteY269" fmla="*/ 2003592 h 6858000"/>
              <a:gd name="connsiteX270" fmla="*/ 8163284 w 9144000"/>
              <a:gd name="connsiteY270" fmla="*/ 2007093 h 6858000"/>
              <a:gd name="connsiteX271" fmla="*/ 8163941 w 9144000"/>
              <a:gd name="connsiteY271" fmla="*/ 2011030 h 6858000"/>
              <a:gd name="connsiteX272" fmla="*/ 8165036 w 9144000"/>
              <a:gd name="connsiteY272" fmla="*/ 2014530 h 6858000"/>
              <a:gd name="connsiteX273" fmla="*/ 8166350 w 9144000"/>
              <a:gd name="connsiteY273" fmla="*/ 2018468 h 6858000"/>
              <a:gd name="connsiteX274" fmla="*/ 8167664 w 9144000"/>
              <a:gd name="connsiteY274" fmla="*/ 2021968 h 6858000"/>
              <a:gd name="connsiteX275" fmla="*/ 8169196 w 9144000"/>
              <a:gd name="connsiteY275" fmla="*/ 2025250 h 6858000"/>
              <a:gd name="connsiteX276" fmla="*/ 8170948 w 9144000"/>
              <a:gd name="connsiteY276" fmla="*/ 2028968 h 6858000"/>
              <a:gd name="connsiteX277" fmla="*/ 8172700 w 9144000"/>
              <a:gd name="connsiteY277" fmla="*/ 2032250 h 6858000"/>
              <a:gd name="connsiteX278" fmla="*/ 8174671 w 9144000"/>
              <a:gd name="connsiteY278" fmla="*/ 2035531 h 6858000"/>
              <a:gd name="connsiteX279" fmla="*/ 8177080 w 9144000"/>
              <a:gd name="connsiteY279" fmla="*/ 2039031 h 6858000"/>
              <a:gd name="connsiteX280" fmla="*/ 8179708 w 9144000"/>
              <a:gd name="connsiteY280" fmla="*/ 2042093 h 6858000"/>
              <a:gd name="connsiteX281" fmla="*/ 8182335 w 9144000"/>
              <a:gd name="connsiteY281" fmla="*/ 2045156 h 6858000"/>
              <a:gd name="connsiteX282" fmla="*/ 8184963 w 9144000"/>
              <a:gd name="connsiteY282" fmla="*/ 2048219 h 6858000"/>
              <a:gd name="connsiteX283" fmla="*/ 8188248 w 9144000"/>
              <a:gd name="connsiteY283" fmla="*/ 2051063 h 6858000"/>
              <a:gd name="connsiteX284" fmla="*/ 8190876 w 9144000"/>
              <a:gd name="connsiteY284" fmla="*/ 2053469 h 6858000"/>
              <a:gd name="connsiteX285" fmla="*/ 8194380 w 9144000"/>
              <a:gd name="connsiteY285" fmla="*/ 2055876 h 6858000"/>
              <a:gd name="connsiteX286" fmla="*/ 8197446 w 9144000"/>
              <a:gd name="connsiteY286" fmla="*/ 2058282 h 6858000"/>
              <a:gd name="connsiteX287" fmla="*/ 8200730 w 9144000"/>
              <a:gd name="connsiteY287" fmla="*/ 2060251 h 6858000"/>
              <a:gd name="connsiteX288" fmla="*/ 8204234 w 9144000"/>
              <a:gd name="connsiteY288" fmla="*/ 2062219 h 6858000"/>
              <a:gd name="connsiteX289" fmla="*/ 8207738 w 9144000"/>
              <a:gd name="connsiteY289" fmla="*/ 2064189 h 6858000"/>
              <a:gd name="connsiteX290" fmla="*/ 8211242 w 9144000"/>
              <a:gd name="connsiteY290" fmla="*/ 2065719 h 6858000"/>
              <a:gd name="connsiteX291" fmla="*/ 8214964 w 9144000"/>
              <a:gd name="connsiteY291" fmla="*/ 2066813 h 6858000"/>
              <a:gd name="connsiteX292" fmla="*/ 8218468 w 9144000"/>
              <a:gd name="connsiteY292" fmla="*/ 2067907 h 6858000"/>
              <a:gd name="connsiteX293" fmla="*/ 8222410 w 9144000"/>
              <a:gd name="connsiteY293" fmla="*/ 2069001 h 6858000"/>
              <a:gd name="connsiteX294" fmla="*/ 8225914 w 9144000"/>
              <a:gd name="connsiteY294" fmla="*/ 2070095 h 6858000"/>
              <a:gd name="connsiteX295" fmla="*/ 8229856 w 9144000"/>
              <a:gd name="connsiteY295" fmla="*/ 2070532 h 6858000"/>
              <a:gd name="connsiteX296" fmla="*/ 8233578 w 9144000"/>
              <a:gd name="connsiteY296" fmla="*/ 2070970 h 6858000"/>
              <a:gd name="connsiteX297" fmla="*/ 8237301 w 9144000"/>
              <a:gd name="connsiteY297" fmla="*/ 2071189 h 6858000"/>
              <a:gd name="connsiteX298" fmla="*/ 8241024 w 9144000"/>
              <a:gd name="connsiteY298" fmla="*/ 2071189 h 6858000"/>
              <a:gd name="connsiteX299" fmla="*/ 8244965 w 9144000"/>
              <a:gd name="connsiteY299" fmla="*/ 2071189 h 6858000"/>
              <a:gd name="connsiteX300" fmla="*/ 8248907 w 9144000"/>
              <a:gd name="connsiteY300" fmla="*/ 2070970 h 6858000"/>
              <a:gd name="connsiteX301" fmla="*/ 8252630 w 9144000"/>
              <a:gd name="connsiteY301" fmla="*/ 2070532 h 6858000"/>
              <a:gd name="connsiteX302" fmla="*/ 8256352 w 9144000"/>
              <a:gd name="connsiteY302" fmla="*/ 2069657 h 6858000"/>
              <a:gd name="connsiteX303" fmla="*/ 8260075 w 9144000"/>
              <a:gd name="connsiteY303" fmla="*/ 2069001 h 6858000"/>
              <a:gd name="connsiteX304" fmla="*/ 8263798 w 9144000"/>
              <a:gd name="connsiteY304" fmla="*/ 2067907 h 6858000"/>
              <a:gd name="connsiteX305" fmla="*/ 8267302 w 9144000"/>
              <a:gd name="connsiteY305" fmla="*/ 2066813 h 6858000"/>
              <a:gd name="connsiteX306" fmla="*/ 8271025 w 9144000"/>
              <a:gd name="connsiteY306" fmla="*/ 2065719 h 6858000"/>
              <a:gd name="connsiteX307" fmla="*/ 8274528 w 9144000"/>
              <a:gd name="connsiteY307" fmla="*/ 2064189 h 6858000"/>
              <a:gd name="connsiteX308" fmla="*/ 8278032 w 9144000"/>
              <a:gd name="connsiteY308" fmla="*/ 2062219 h 6858000"/>
              <a:gd name="connsiteX309" fmla="*/ 8281536 w 9144000"/>
              <a:gd name="connsiteY309" fmla="*/ 2060251 h 6858000"/>
              <a:gd name="connsiteX310" fmla="*/ 8284820 w 9144000"/>
              <a:gd name="connsiteY310" fmla="*/ 2058282 h 6858000"/>
              <a:gd name="connsiteX311" fmla="*/ 8288105 w 9144000"/>
              <a:gd name="connsiteY311" fmla="*/ 2055876 h 6858000"/>
              <a:gd name="connsiteX312" fmla="*/ 8291171 w 9144000"/>
              <a:gd name="connsiteY312" fmla="*/ 2053469 h 6858000"/>
              <a:gd name="connsiteX313" fmla="*/ 8294237 w 9144000"/>
              <a:gd name="connsiteY313" fmla="*/ 2051063 h 6858000"/>
              <a:gd name="connsiteX314" fmla="*/ 8297303 w 9144000"/>
              <a:gd name="connsiteY314" fmla="*/ 2048219 h 6858000"/>
              <a:gd name="connsiteX315" fmla="*/ 8687314 w 9144000"/>
              <a:gd name="connsiteY315" fmla="*/ 1658395 h 6858000"/>
              <a:gd name="connsiteX316" fmla="*/ 8690380 w 9144000"/>
              <a:gd name="connsiteY316" fmla="*/ 1655551 h 6858000"/>
              <a:gd name="connsiteX317" fmla="*/ 8693446 w 9144000"/>
              <a:gd name="connsiteY317" fmla="*/ 1652926 h 6858000"/>
              <a:gd name="connsiteX318" fmla="*/ 8696730 w 9144000"/>
              <a:gd name="connsiteY318" fmla="*/ 1650519 h 6858000"/>
              <a:gd name="connsiteX319" fmla="*/ 8700016 w 9144000"/>
              <a:gd name="connsiteY319" fmla="*/ 1648332 h 6858000"/>
              <a:gd name="connsiteX320" fmla="*/ 8703300 w 9144000"/>
              <a:gd name="connsiteY320" fmla="*/ 1646145 h 6858000"/>
              <a:gd name="connsiteX321" fmla="*/ 8706585 w 9144000"/>
              <a:gd name="connsiteY321" fmla="*/ 1644395 h 6858000"/>
              <a:gd name="connsiteX322" fmla="*/ 8710308 w 9144000"/>
              <a:gd name="connsiteY322" fmla="*/ 1642426 h 6858000"/>
              <a:gd name="connsiteX323" fmla="*/ 8713592 w 9144000"/>
              <a:gd name="connsiteY323" fmla="*/ 1640894 h 6858000"/>
              <a:gd name="connsiteX324" fmla="*/ 8717096 w 9144000"/>
              <a:gd name="connsiteY324" fmla="*/ 1639582 h 6858000"/>
              <a:gd name="connsiteX325" fmla="*/ 8721038 w 9144000"/>
              <a:gd name="connsiteY325" fmla="*/ 1638488 h 6858000"/>
              <a:gd name="connsiteX326" fmla="*/ 8724542 w 9144000"/>
              <a:gd name="connsiteY326" fmla="*/ 1637613 h 6858000"/>
              <a:gd name="connsiteX327" fmla="*/ 8728484 w 9144000"/>
              <a:gd name="connsiteY327" fmla="*/ 1636519 h 6858000"/>
              <a:gd name="connsiteX328" fmla="*/ 8732206 w 9144000"/>
              <a:gd name="connsiteY328" fmla="*/ 1636081 h 6858000"/>
              <a:gd name="connsiteX329" fmla="*/ 8735929 w 9144000"/>
              <a:gd name="connsiteY329" fmla="*/ 1635644 h 6858000"/>
              <a:gd name="connsiteX330" fmla="*/ 8739870 w 9144000"/>
              <a:gd name="connsiteY330" fmla="*/ 1635206 h 6858000"/>
              <a:gd name="connsiteX331" fmla="*/ 8743593 w 9144000"/>
              <a:gd name="connsiteY331" fmla="*/ 1635206 h 6858000"/>
              <a:gd name="connsiteX332" fmla="*/ 8747316 w 9144000"/>
              <a:gd name="connsiteY332" fmla="*/ 1635206 h 6858000"/>
              <a:gd name="connsiteX333" fmla="*/ 8751039 w 9144000"/>
              <a:gd name="connsiteY333" fmla="*/ 1635644 h 6858000"/>
              <a:gd name="connsiteX334" fmla="*/ 8754980 w 9144000"/>
              <a:gd name="connsiteY334" fmla="*/ 1636081 h 6858000"/>
              <a:gd name="connsiteX335" fmla="*/ 8758484 w 9144000"/>
              <a:gd name="connsiteY335" fmla="*/ 1636519 h 6858000"/>
              <a:gd name="connsiteX336" fmla="*/ 8762426 w 9144000"/>
              <a:gd name="connsiteY336" fmla="*/ 1637613 h 6858000"/>
              <a:gd name="connsiteX337" fmla="*/ 8765930 w 9144000"/>
              <a:gd name="connsiteY337" fmla="*/ 1638488 h 6858000"/>
              <a:gd name="connsiteX338" fmla="*/ 8769872 w 9144000"/>
              <a:gd name="connsiteY338" fmla="*/ 1639582 h 6858000"/>
              <a:gd name="connsiteX339" fmla="*/ 8773594 w 9144000"/>
              <a:gd name="connsiteY339" fmla="*/ 1640894 h 6858000"/>
              <a:gd name="connsiteX340" fmla="*/ 8777098 w 9144000"/>
              <a:gd name="connsiteY340" fmla="*/ 1642426 h 6858000"/>
              <a:gd name="connsiteX341" fmla="*/ 8780383 w 9144000"/>
              <a:gd name="connsiteY341" fmla="*/ 1644395 h 6858000"/>
              <a:gd name="connsiteX342" fmla="*/ 8783668 w 9144000"/>
              <a:gd name="connsiteY342" fmla="*/ 1646145 h 6858000"/>
              <a:gd name="connsiteX343" fmla="*/ 8787172 w 9144000"/>
              <a:gd name="connsiteY343" fmla="*/ 1648332 h 6858000"/>
              <a:gd name="connsiteX344" fmla="*/ 8790456 w 9144000"/>
              <a:gd name="connsiteY344" fmla="*/ 1650519 h 6858000"/>
              <a:gd name="connsiteX345" fmla="*/ 8793522 w 9144000"/>
              <a:gd name="connsiteY345" fmla="*/ 1652926 h 6858000"/>
              <a:gd name="connsiteX346" fmla="*/ 8796588 w 9144000"/>
              <a:gd name="connsiteY346" fmla="*/ 1655551 h 6858000"/>
              <a:gd name="connsiteX347" fmla="*/ 8799654 w 9144000"/>
              <a:gd name="connsiteY347" fmla="*/ 1658395 h 6858000"/>
              <a:gd name="connsiteX348" fmla="*/ 8802500 w 9144000"/>
              <a:gd name="connsiteY348" fmla="*/ 1661458 h 6858000"/>
              <a:gd name="connsiteX349" fmla="*/ 8805128 w 9144000"/>
              <a:gd name="connsiteY349" fmla="*/ 1664520 h 6858000"/>
              <a:gd name="connsiteX350" fmla="*/ 8807756 w 9144000"/>
              <a:gd name="connsiteY350" fmla="*/ 1667583 h 6858000"/>
              <a:gd name="connsiteX351" fmla="*/ 8809726 w 9144000"/>
              <a:gd name="connsiteY351" fmla="*/ 1671082 h 6858000"/>
              <a:gd name="connsiteX352" fmla="*/ 8812136 w 9144000"/>
              <a:gd name="connsiteY352" fmla="*/ 1674364 h 6858000"/>
              <a:gd name="connsiteX353" fmla="*/ 8813888 w 9144000"/>
              <a:gd name="connsiteY353" fmla="*/ 1677645 h 6858000"/>
              <a:gd name="connsiteX354" fmla="*/ 8815640 w 9144000"/>
              <a:gd name="connsiteY354" fmla="*/ 1680927 h 6858000"/>
              <a:gd name="connsiteX355" fmla="*/ 8817172 w 9144000"/>
              <a:gd name="connsiteY355" fmla="*/ 1684645 h 6858000"/>
              <a:gd name="connsiteX356" fmla="*/ 8818486 w 9144000"/>
              <a:gd name="connsiteY356" fmla="*/ 1688146 h 6858000"/>
              <a:gd name="connsiteX357" fmla="*/ 8819800 w 9144000"/>
              <a:gd name="connsiteY357" fmla="*/ 1692083 h 6858000"/>
              <a:gd name="connsiteX358" fmla="*/ 8820457 w 9144000"/>
              <a:gd name="connsiteY358" fmla="*/ 1695584 h 6858000"/>
              <a:gd name="connsiteX359" fmla="*/ 8821552 w 9144000"/>
              <a:gd name="connsiteY359" fmla="*/ 1699302 h 6858000"/>
              <a:gd name="connsiteX360" fmla="*/ 8821990 w 9144000"/>
              <a:gd name="connsiteY360" fmla="*/ 1703022 h 6858000"/>
              <a:gd name="connsiteX361" fmla="*/ 8822646 w 9144000"/>
              <a:gd name="connsiteY361" fmla="*/ 1706958 h 6858000"/>
              <a:gd name="connsiteX362" fmla="*/ 8822866 w 9144000"/>
              <a:gd name="connsiteY362" fmla="*/ 1710897 h 6858000"/>
              <a:gd name="connsiteX363" fmla="*/ 8822866 w 9144000"/>
              <a:gd name="connsiteY363" fmla="*/ 1714396 h 6858000"/>
              <a:gd name="connsiteX364" fmla="*/ 8822866 w 9144000"/>
              <a:gd name="connsiteY364" fmla="*/ 1718334 h 6858000"/>
              <a:gd name="connsiteX365" fmla="*/ 8822646 w 9144000"/>
              <a:gd name="connsiteY365" fmla="*/ 1722053 h 6858000"/>
              <a:gd name="connsiteX366" fmla="*/ 8821990 w 9144000"/>
              <a:gd name="connsiteY366" fmla="*/ 1725991 h 6858000"/>
              <a:gd name="connsiteX367" fmla="*/ 8821552 w 9144000"/>
              <a:gd name="connsiteY367" fmla="*/ 1729491 h 6858000"/>
              <a:gd name="connsiteX368" fmla="*/ 8820457 w 9144000"/>
              <a:gd name="connsiteY368" fmla="*/ 1733428 h 6858000"/>
              <a:gd name="connsiteX369" fmla="*/ 8819800 w 9144000"/>
              <a:gd name="connsiteY369" fmla="*/ 1736928 h 6858000"/>
              <a:gd name="connsiteX370" fmla="*/ 8818486 w 9144000"/>
              <a:gd name="connsiteY370" fmla="*/ 1740866 h 6858000"/>
              <a:gd name="connsiteX371" fmla="*/ 8817172 w 9144000"/>
              <a:gd name="connsiteY371" fmla="*/ 1744366 h 6858000"/>
              <a:gd name="connsiteX372" fmla="*/ 8815640 w 9144000"/>
              <a:gd name="connsiteY372" fmla="*/ 1747866 h 6858000"/>
              <a:gd name="connsiteX373" fmla="*/ 8813888 w 9144000"/>
              <a:gd name="connsiteY373" fmla="*/ 1751366 h 6858000"/>
              <a:gd name="connsiteX374" fmla="*/ 8812136 w 9144000"/>
              <a:gd name="connsiteY374" fmla="*/ 1754647 h 6858000"/>
              <a:gd name="connsiteX375" fmla="*/ 8809726 w 9144000"/>
              <a:gd name="connsiteY375" fmla="*/ 1757929 h 6858000"/>
              <a:gd name="connsiteX376" fmla="*/ 8807756 w 9144000"/>
              <a:gd name="connsiteY376" fmla="*/ 1761429 h 6858000"/>
              <a:gd name="connsiteX377" fmla="*/ 8805128 w 9144000"/>
              <a:gd name="connsiteY377" fmla="*/ 1764492 h 6858000"/>
              <a:gd name="connsiteX378" fmla="*/ 8802500 w 9144000"/>
              <a:gd name="connsiteY378" fmla="*/ 1767554 h 6858000"/>
              <a:gd name="connsiteX379" fmla="*/ 8799654 w 9144000"/>
              <a:gd name="connsiteY379" fmla="*/ 1770617 h 6858000"/>
              <a:gd name="connsiteX380" fmla="*/ 7935102 w 9144000"/>
              <a:gd name="connsiteY380" fmla="*/ 2633831 h 6858000"/>
              <a:gd name="connsiteX381" fmla="*/ 7932255 w 9144000"/>
              <a:gd name="connsiteY381" fmla="*/ 2636893 h 6858000"/>
              <a:gd name="connsiteX382" fmla="*/ 7929846 w 9144000"/>
              <a:gd name="connsiteY382" fmla="*/ 2639956 h 6858000"/>
              <a:gd name="connsiteX383" fmla="*/ 7927437 w 9144000"/>
              <a:gd name="connsiteY383" fmla="*/ 2643019 h 6858000"/>
              <a:gd name="connsiteX384" fmla="*/ 7925248 w 9144000"/>
              <a:gd name="connsiteY384" fmla="*/ 2646519 h 6858000"/>
              <a:gd name="connsiteX385" fmla="*/ 7923057 w 9144000"/>
              <a:gd name="connsiteY385" fmla="*/ 2649800 h 6858000"/>
              <a:gd name="connsiteX386" fmla="*/ 7921087 w 9144000"/>
              <a:gd name="connsiteY386" fmla="*/ 2653081 h 6858000"/>
              <a:gd name="connsiteX387" fmla="*/ 7919335 w 9144000"/>
              <a:gd name="connsiteY387" fmla="*/ 2656581 h 6858000"/>
              <a:gd name="connsiteX388" fmla="*/ 7917802 w 9144000"/>
              <a:gd name="connsiteY388" fmla="*/ 2660082 h 6858000"/>
              <a:gd name="connsiteX389" fmla="*/ 7916488 w 9144000"/>
              <a:gd name="connsiteY389" fmla="*/ 2663582 h 6858000"/>
              <a:gd name="connsiteX390" fmla="*/ 7915393 w 9144000"/>
              <a:gd name="connsiteY390" fmla="*/ 2667520 h 6858000"/>
              <a:gd name="connsiteX391" fmla="*/ 7914298 w 9144000"/>
              <a:gd name="connsiteY391" fmla="*/ 2671019 h 6858000"/>
              <a:gd name="connsiteX392" fmla="*/ 7913642 w 9144000"/>
              <a:gd name="connsiteY392" fmla="*/ 2674957 h 6858000"/>
              <a:gd name="connsiteX393" fmla="*/ 7912765 w 9144000"/>
              <a:gd name="connsiteY393" fmla="*/ 2678457 h 6858000"/>
              <a:gd name="connsiteX394" fmla="*/ 7912328 w 9144000"/>
              <a:gd name="connsiteY394" fmla="*/ 2682395 h 6858000"/>
              <a:gd name="connsiteX395" fmla="*/ 7912108 w 9144000"/>
              <a:gd name="connsiteY395" fmla="*/ 2686113 h 6858000"/>
              <a:gd name="connsiteX396" fmla="*/ 7912108 w 9144000"/>
              <a:gd name="connsiteY396" fmla="*/ 2690051 h 6858000"/>
              <a:gd name="connsiteX397" fmla="*/ 7912108 w 9144000"/>
              <a:gd name="connsiteY397" fmla="*/ 2693770 h 6858000"/>
              <a:gd name="connsiteX398" fmla="*/ 7912328 w 9144000"/>
              <a:gd name="connsiteY398" fmla="*/ 2697489 h 6858000"/>
              <a:gd name="connsiteX399" fmla="*/ 7912765 w 9144000"/>
              <a:gd name="connsiteY399" fmla="*/ 2701426 h 6858000"/>
              <a:gd name="connsiteX400" fmla="*/ 7913642 w 9144000"/>
              <a:gd name="connsiteY400" fmla="*/ 2705145 h 6858000"/>
              <a:gd name="connsiteX401" fmla="*/ 7914298 w 9144000"/>
              <a:gd name="connsiteY401" fmla="*/ 2708864 h 6858000"/>
              <a:gd name="connsiteX402" fmla="*/ 7915393 w 9144000"/>
              <a:gd name="connsiteY402" fmla="*/ 2712364 h 6858000"/>
              <a:gd name="connsiteX403" fmla="*/ 7916488 w 9144000"/>
              <a:gd name="connsiteY403" fmla="*/ 2716302 h 6858000"/>
              <a:gd name="connsiteX404" fmla="*/ 7917802 w 9144000"/>
              <a:gd name="connsiteY404" fmla="*/ 2719802 h 6858000"/>
              <a:gd name="connsiteX405" fmla="*/ 7919335 w 9144000"/>
              <a:gd name="connsiteY405" fmla="*/ 2723521 h 6858000"/>
              <a:gd name="connsiteX406" fmla="*/ 7921087 w 9144000"/>
              <a:gd name="connsiteY406" fmla="*/ 2726802 h 6858000"/>
              <a:gd name="connsiteX407" fmla="*/ 7923057 w 9144000"/>
              <a:gd name="connsiteY407" fmla="*/ 2730084 h 6858000"/>
              <a:gd name="connsiteX408" fmla="*/ 7925248 w 9144000"/>
              <a:gd name="connsiteY408" fmla="*/ 2733365 h 6858000"/>
              <a:gd name="connsiteX409" fmla="*/ 7927437 w 9144000"/>
              <a:gd name="connsiteY409" fmla="*/ 2736865 h 6858000"/>
              <a:gd name="connsiteX410" fmla="*/ 7929846 w 9144000"/>
              <a:gd name="connsiteY410" fmla="*/ 2739927 h 6858000"/>
              <a:gd name="connsiteX411" fmla="*/ 7932255 w 9144000"/>
              <a:gd name="connsiteY411" fmla="*/ 2742990 h 6858000"/>
              <a:gd name="connsiteX412" fmla="*/ 7935102 w 9144000"/>
              <a:gd name="connsiteY412" fmla="*/ 2746053 h 6858000"/>
              <a:gd name="connsiteX413" fmla="*/ 7938168 w 9144000"/>
              <a:gd name="connsiteY413" fmla="*/ 2748897 h 6858000"/>
              <a:gd name="connsiteX414" fmla="*/ 7941452 w 9144000"/>
              <a:gd name="connsiteY414" fmla="*/ 2751522 h 6858000"/>
              <a:gd name="connsiteX415" fmla="*/ 7944518 w 9144000"/>
              <a:gd name="connsiteY415" fmla="*/ 2753928 h 6858000"/>
              <a:gd name="connsiteX416" fmla="*/ 7947803 w 9144000"/>
              <a:gd name="connsiteY416" fmla="*/ 2756116 h 6858000"/>
              <a:gd name="connsiteX417" fmla="*/ 7951088 w 9144000"/>
              <a:gd name="connsiteY417" fmla="*/ 2758303 h 6858000"/>
              <a:gd name="connsiteX418" fmla="*/ 7954372 w 9144000"/>
              <a:gd name="connsiteY418" fmla="*/ 2760272 h 6858000"/>
              <a:gd name="connsiteX419" fmla="*/ 7958095 w 9144000"/>
              <a:gd name="connsiteY419" fmla="*/ 2762022 h 6858000"/>
              <a:gd name="connsiteX420" fmla="*/ 7961380 w 9144000"/>
              <a:gd name="connsiteY420" fmla="*/ 2763553 h 6858000"/>
              <a:gd name="connsiteX421" fmla="*/ 7965103 w 9144000"/>
              <a:gd name="connsiteY421" fmla="*/ 2764866 h 6858000"/>
              <a:gd name="connsiteX422" fmla="*/ 7968825 w 9144000"/>
              <a:gd name="connsiteY422" fmla="*/ 2766178 h 6858000"/>
              <a:gd name="connsiteX423" fmla="*/ 7972548 w 9144000"/>
              <a:gd name="connsiteY423" fmla="*/ 2766835 h 6858000"/>
              <a:gd name="connsiteX424" fmla="*/ 7976271 w 9144000"/>
              <a:gd name="connsiteY424" fmla="*/ 2767929 h 6858000"/>
              <a:gd name="connsiteX425" fmla="*/ 7979993 w 9144000"/>
              <a:gd name="connsiteY425" fmla="*/ 2768366 h 6858000"/>
              <a:gd name="connsiteX426" fmla="*/ 7983717 w 9144000"/>
              <a:gd name="connsiteY426" fmla="*/ 2768803 h 6858000"/>
              <a:gd name="connsiteX427" fmla="*/ 7987658 w 9144000"/>
              <a:gd name="connsiteY427" fmla="*/ 2769241 h 6858000"/>
              <a:gd name="connsiteX428" fmla="*/ 7991381 w 9144000"/>
              <a:gd name="connsiteY428" fmla="*/ 2769241 h 6858000"/>
              <a:gd name="connsiteX429" fmla="*/ 7995104 w 9144000"/>
              <a:gd name="connsiteY429" fmla="*/ 2769241 h 6858000"/>
              <a:gd name="connsiteX430" fmla="*/ 7999046 w 9144000"/>
              <a:gd name="connsiteY430" fmla="*/ 2768803 h 6858000"/>
              <a:gd name="connsiteX431" fmla="*/ 8002768 w 9144000"/>
              <a:gd name="connsiteY431" fmla="*/ 2768366 h 6858000"/>
              <a:gd name="connsiteX432" fmla="*/ 8006710 w 9144000"/>
              <a:gd name="connsiteY432" fmla="*/ 2767929 h 6858000"/>
              <a:gd name="connsiteX433" fmla="*/ 8010213 w 9144000"/>
              <a:gd name="connsiteY433" fmla="*/ 2766835 h 6858000"/>
              <a:gd name="connsiteX434" fmla="*/ 8013936 w 9144000"/>
              <a:gd name="connsiteY434" fmla="*/ 2766178 h 6858000"/>
              <a:gd name="connsiteX435" fmla="*/ 8017659 w 9144000"/>
              <a:gd name="connsiteY435" fmla="*/ 2764866 h 6858000"/>
              <a:gd name="connsiteX436" fmla="*/ 8021381 w 9144000"/>
              <a:gd name="connsiteY436" fmla="*/ 2763553 h 6858000"/>
              <a:gd name="connsiteX437" fmla="*/ 8024886 w 9144000"/>
              <a:gd name="connsiteY437" fmla="*/ 2762022 h 6858000"/>
              <a:gd name="connsiteX438" fmla="*/ 8028170 w 9144000"/>
              <a:gd name="connsiteY438" fmla="*/ 2760272 h 6858000"/>
              <a:gd name="connsiteX439" fmla="*/ 8031674 w 9144000"/>
              <a:gd name="connsiteY439" fmla="*/ 2758303 h 6858000"/>
              <a:gd name="connsiteX440" fmla="*/ 8034959 w 9144000"/>
              <a:gd name="connsiteY440" fmla="*/ 2756116 h 6858000"/>
              <a:gd name="connsiteX441" fmla="*/ 8038243 w 9144000"/>
              <a:gd name="connsiteY441" fmla="*/ 2753928 h 6858000"/>
              <a:gd name="connsiteX442" fmla="*/ 8041309 w 9144000"/>
              <a:gd name="connsiteY442" fmla="*/ 2751522 h 6858000"/>
              <a:gd name="connsiteX443" fmla="*/ 8044375 w 9144000"/>
              <a:gd name="connsiteY443" fmla="*/ 2748897 h 6858000"/>
              <a:gd name="connsiteX444" fmla="*/ 8047441 w 9144000"/>
              <a:gd name="connsiteY444" fmla="*/ 2746053 h 6858000"/>
              <a:gd name="connsiteX445" fmla="*/ 8848050 w 9144000"/>
              <a:gd name="connsiteY445" fmla="*/ 1946497 h 6858000"/>
              <a:gd name="connsiteX446" fmla="*/ 8850896 w 9144000"/>
              <a:gd name="connsiteY446" fmla="*/ 1943653 h 6858000"/>
              <a:gd name="connsiteX447" fmla="*/ 8853962 w 9144000"/>
              <a:gd name="connsiteY447" fmla="*/ 1941028 h 6858000"/>
              <a:gd name="connsiteX448" fmla="*/ 8857247 w 9144000"/>
              <a:gd name="connsiteY448" fmla="*/ 1938622 h 6858000"/>
              <a:gd name="connsiteX449" fmla="*/ 8860312 w 9144000"/>
              <a:gd name="connsiteY449" fmla="*/ 1936216 h 6858000"/>
              <a:gd name="connsiteX450" fmla="*/ 8863816 w 9144000"/>
              <a:gd name="connsiteY450" fmla="*/ 1934247 h 6858000"/>
              <a:gd name="connsiteX451" fmla="*/ 8867320 w 9144000"/>
              <a:gd name="connsiteY451" fmla="*/ 1932278 h 6858000"/>
              <a:gd name="connsiteX452" fmla="*/ 8870604 w 9144000"/>
              <a:gd name="connsiteY452" fmla="*/ 1930528 h 6858000"/>
              <a:gd name="connsiteX453" fmla="*/ 8874327 w 9144000"/>
              <a:gd name="connsiteY453" fmla="*/ 1928997 h 6858000"/>
              <a:gd name="connsiteX454" fmla="*/ 8877832 w 9144000"/>
              <a:gd name="connsiteY454" fmla="*/ 1927684 h 6858000"/>
              <a:gd name="connsiteX455" fmla="*/ 8881554 w 9144000"/>
              <a:gd name="connsiteY455" fmla="*/ 1926372 h 6858000"/>
              <a:gd name="connsiteX456" fmla="*/ 8885276 w 9144000"/>
              <a:gd name="connsiteY456" fmla="*/ 1925497 h 6858000"/>
              <a:gd name="connsiteX457" fmla="*/ 8889000 w 9144000"/>
              <a:gd name="connsiteY457" fmla="*/ 1924622 h 6858000"/>
              <a:gd name="connsiteX458" fmla="*/ 8892722 w 9144000"/>
              <a:gd name="connsiteY458" fmla="*/ 1924184 h 6858000"/>
              <a:gd name="connsiteX459" fmla="*/ 8896664 w 9144000"/>
              <a:gd name="connsiteY459" fmla="*/ 1923747 h 6858000"/>
              <a:gd name="connsiteX460" fmla="*/ 8900167 w 9144000"/>
              <a:gd name="connsiteY460" fmla="*/ 1923309 h 6858000"/>
              <a:gd name="connsiteX461" fmla="*/ 8904109 w 9144000"/>
              <a:gd name="connsiteY461" fmla="*/ 1923309 h 6858000"/>
              <a:gd name="connsiteX462" fmla="*/ 8907832 w 9144000"/>
              <a:gd name="connsiteY462" fmla="*/ 1923309 h 6858000"/>
              <a:gd name="connsiteX463" fmla="*/ 8911774 w 9144000"/>
              <a:gd name="connsiteY463" fmla="*/ 1923747 h 6858000"/>
              <a:gd name="connsiteX464" fmla="*/ 8915496 w 9144000"/>
              <a:gd name="connsiteY464" fmla="*/ 1924184 h 6858000"/>
              <a:gd name="connsiteX465" fmla="*/ 8919220 w 9144000"/>
              <a:gd name="connsiteY465" fmla="*/ 1924622 h 6858000"/>
              <a:gd name="connsiteX466" fmla="*/ 8923161 w 9144000"/>
              <a:gd name="connsiteY466" fmla="*/ 1925497 h 6858000"/>
              <a:gd name="connsiteX467" fmla="*/ 8926664 w 9144000"/>
              <a:gd name="connsiteY467" fmla="*/ 1926372 h 6858000"/>
              <a:gd name="connsiteX468" fmla="*/ 8930388 w 9144000"/>
              <a:gd name="connsiteY468" fmla="*/ 1927684 h 6858000"/>
              <a:gd name="connsiteX469" fmla="*/ 8933891 w 9144000"/>
              <a:gd name="connsiteY469" fmla="*/ 1928997 h 6858000"/>
              <a:gd name="connsiteX470" fmla="*/ 8937395 w 9144000"/>
              <a:gd name="connsiteY470" fmla="*/ 1930528 h 6858000"/>
              <a:gd name="connsiteX471" fmla="*/ 8941118 w 9144000"/>
              <a:gd name="connsiteY471" fmla="*/ 1932278 h 6858000"/>
              <a:gd name="connsiteX472" fmla="*/ 8944402 w 9144000"/>
              <a:gd name="connsiteY472" fmla="*/ 1934247 h 6858000"/>
              <a:gd name="connsiteX473" fmla="*/ 8947688 w 9144000"/>
              <a:gd name="connsiteY473" fmla="*/ 1936216 h 6858000"/>
              <a:gd name="connsiteX474" fmla="*/ 8951191 w 9144000"/>
              <a:gd name="connsiteY474" fmla="*/ 1938622 h 6858000"/>
              <a:gd name="connsiteX475" fmla="*/ 8954257 w 9144000"/>
              <a:gd name="connsiteY475" fmla="*/ 1941028 h 6858000"/>
              <a:gd name="connsiteX476" fmla="*/ 8957322 w 9144000"/>
              <a:gd name="connsiteY476" fmla="*/ 1943653 h 6858000"/>
              <a:gd name="connsiteX477" fmla="*/ 8960170 w 9144000"/>
              <a:gd name="connsiteY477" fmla="*/ 1946497 h 6858000"/>
              <a:gd name="connsiteX478" fmla="*/ 8963016 w 9144000"/>
              <a:gd name="connsiteY478" fmla="*/ 1949341 h 6858000"/>
              <a:gd name="connsiteX479" fmla="*/ 8965863 w 9144000"/>
              <a:gd name="connsiteY479" fmla="*/ 1952404 h 6858000"/>
              <a:gd name="connsiteX480" fmla="*/ 8968053 w 9144000"/>
              <a:gd name="connsiteY480" fmla="*/ 1955685 h 6858000"/>
              <a:gd name="connsiteX481" fmla="*/ 8970462 w 9144000"/>
              <a:gd name="connsiteY481" fmla="*/ 1958748 h 6858000"/>
              <a:gd name="connsiteX482" fmla="*/ 8972432 w 9144000"/>
              <a:gd name="connsiteY482" fmla="*/ 1962248 h 6858000"/>
              <a:gd name="connsiteX483" fmla="*/ 8974622 w 9144000"/>
              <a:gd name="connsiteY483" fmla="*/ 1965748 h 6858000"/>
              <a:gd name="connsiteX484" fmla="*/ 8976156 w 9144000"/>
              <a:gd name="connsiteY484" fmla="*/ 1969029 h 6858000"/>
              <a:gd name="connsiteX485" fmla="*/ 8977688 w 9144000"/>
              <a:gd name="connsiteY485" fmla="*/ 1972748 h 6858000"/>
              <a:gd name="connsiteX486" fmla="*/ 8979220 w 9144000"/>
              <a:gd name="connsiteY486" fmla="*/ 1976248 h 6858000"/>
              <a:gd name="connsiteX487" fmla="*/ 8980097 w 9144000"/>
              <a:gd name="connsiteY487" fmla="*/ 1979967 h 6858000"/>
              <a:gd name="connsiteX488" fmla="*/ 8981192 w 9144000"/>
              <a:gd name="connsiteY488" fmla="*/ 1983686 h 6858000"/>
              <a:gd name="connsiteX489" fmla="*/ 8982068 w 9144000"/>
              <a:gd name="connsiteY489" fmla="*/ 1987405 h 6858000"/>
              <a:gd name="connsiteX490" fmla="*/ 8982725 w 9144000"/>
              <a:gd name="connsiteY490" fmla="*/ 1991124 h 6858000"/>
              <a:gd name="connsiteX491" fmla="*/ 8982944 w 9144000"/>
              <a:gd name="connsiteY491" fmla="*/ 1995061 h 6858000"/>
              <a:gd name="connsiteX492" fmla="*/ 8983162 w 9144000"/>
              <a:gd name="connsiteY492" fmla="*/ 1998561 h 6858000"/>
              <a:gd name="connsiteX493" fmla="*/ 8983600 w 9144000"/>
              <a:gd name="connsiteY493" fmla="*/ 2002499 h 6858000"/>
              <a:gd name="connsiteX494" fmla="*/ 8983162 w 9144000"/>
              <a:gd name="connsiteY494" fmla="*/ 2006218 h 6858000"/>
              <a:gd name="connsiteX495" fmla="*/ 8982944 w 9144000"/>
              <a:gd name="connsiteY495" fmla="*/ 2010155 h 6858000"/>
              <a:gd name="connsiteX496" fmla="*/ 8982725 w 9144000"/>
              <a:gd name="connsiteY496" fmla="*/ 2014093 h 6858000"/>
              <a:gd name="connsiteX497" fmla="*/ 8982068 w 9144000"/>
              <a:gd name="connsiteY497" fmla="*/ 2017593 h 6858000"/>
              <a:gd name="connsiteX498" fmla="*/ 8981192 w 9144000"/>
              <a:gd name="connsiteY498" fmla="*/ 2021530 h 6858000"/>
              <a:gd name="connsiteX499" fmla="*/ 8980097 w 9144000"/>
              <a:gd name="connsiteY499" fmla="*/ 2025031 h 6858000"/>
              <a:gd name="connsiteX500" fmla="*/ 8979220 w 9144000"/>
              <a:gd name="connsiteY500" fmla="*/ 2028750 h 6858000"/>
              <a:gd name="connsiteX501" fmla="*/ 8977688 w 9144000"/>
              <a:gd name="connsiteY501" fmla="*/ 2032250 h 6858000"/>
              <a:gd name="connsiteX502" fmla="*/ 8976156 w 9144000"/>
              <a:gd name="connsiteY502" fmla="*/ 2035750 h 6858000"/>
              <a:gd name="connsiteX503" fmla="*/ 8974622 w 9144000"/>
              <a:gd name="connsiteY503" fmla="*/ 2039469 h 6858000"/>
              <a:gd name="connsiteX504" fmla="*/ 8972432 w 9144000"/>
              <a:gd name="connsiteY504" fmla="*/ 2042750 h 6858000"/>
              <a:gd name="connsiteX505" fmla="*/ 8970462 w 9144000"/>
              <a:gd name="connsiteY505" fmla="*/ 2046031 h 6858000"/>
              <a:gd name="connsiteX506" fmla="*/ 8968053 w 9144000"/>
              <a:gd name="connsiteY506" fmla="*/ 2049531 h 6858000"/>
              <a:gd name="connsiteX507" fmla="*/ 8965863 w 9144000"/>
              <a:gd name="connsiteY507" fmla="*/ 2052594 h 6858000"/>
              <a:gd name="connsiteX508" fmla="*/ 8963016 w 9144000"/>
              <a:gd name="connsiteY508" fmla="*/ 2055657 h 6858000"/>
              <a:gd name="connsiteX509" fmla="*/ 8960170 w 9144000"/>
              <a:gd name="connsiteY509" fmla="*/ 2058719 h 6858000"/>
              <a:gd name="connsiteX510" fmla="*/ 8551982 w 9144000"/>
              <a:gd name="connsiteY510" fmla="*/ 2466482 h 6858000"/>
              <a:gd name="connsiteX511" fmla="*/ 8549134 w 9144000"/>
              <a:gd name="connsiteY511" fmla="*/ 2469544 h 6858000"/>
              <a:gd name="connsiteX512" fmla="*/ 8546507 w 9144000"/>
              <a:gd name="connsiteY512" fmla="*/ 2472607 h 6858000"/>
              <a:gd name="connsiteX513" fmla="*/ 8543879 w 9144000"/>
              <a:gd name="connsiteY513" fmla="*/ 2475669 h 6858000"/>
              <a:gd name="connsiteX514" fmla="*/ 8541690 w 9144000"/>
              <a:gd name="connsiteY514" fmla="*/ 2478951 h 6858000"/>
              <a:gd name="connsiteX515" fmla="*/ 8539500 w 9144000"/>
              <a:gd name="connsiteY515" fmla="*/ 2482451 h 6858000"/>
              <a:gd name="connsiteX516" fmla="*/ 8537748 w 9144000"/>
              <a:gd name="connsiteY516" fmla="*/ 2485732 h 6858000"/>
              <a:gd name="connsiteX517" fmla="*/ 8535996 w 9144000"/>
              <a:gd name="connsiteY517" fmla="*/ 2489014 h 6858000"/>
              <a:gd name="connsiteX518" fmla="*/ 8534463 w 9144000"/>
              <a:gd name="connsiteY518" fmla="*/ 2492514 h 6858000"/>
              <a:gd name="connsiteX519" fmla="*/ 8533150 w 9144000"/>
              <a:gd name="connsiteY519" fmla="*/ 2496232 h 6858000"/>
              <a:gd name="connsiteX520" fmla="*/ 8531836 w 9144000"/>
              <a:gd name="connsiteY520" fmla="*/ 2500170 h 6858000"/>
              <a:gd name="connsiteX521" fmla="*/ 8530740 w 9144000"/>
              <a:gd name="connsiteY521" fmla="*/ 2503670 h 6858000"/>
              <a:gd name="connsiteX522" fmla="*/ 8530083 w 9144000"/>
              <a:gd name="connsiteY522" fmla="*/ 2507171 h 6858000"/>
              <a:gd name="connsiteX523" fmla="*/ 8529426 w 9144000"/>
              <a:gd name="connsiteY523" fmla="*/ 2511108 h 6858000"/>
              <a:gd name="connsiteX524" fmla="*/ 8528988 w 9144000"/>
              <a:gd name="connsiteY524" fmla="*/ 2515046 h 6858000"/>
              <a:gd name="connsiteX525" fmla="*/ 8528770 w 9144000"/>
              <a:gd name="connsiteY525" fmla="*/ 2518765 h 6858000"/>
              <a:gd name="connsiteX526" fmla="*/ 8528550 w 9144000"/>
              <a:gd name="connsiteY526" fmla="*/ 2522483 h 6858000"/>
              <a:gd name="connsiteX527" fmla="*/ 8528770 w 9144000"/>
              <a:gd name="connsiteY527" fmla="*/ 2526202 h 6858000"/>
              <a:gd name="connsiteX528" fmla="*/ 8528988 w 9144000"/>
              <a:gd name="connsiteY528" fmla="*/ 2530140 h 6858000"/>
              <a:gd name="connsiteX529" fmla="*/ 8529426 w 9144000"/>
              <a:gd name="connsiteY529" fmla="*/ 2533859 h 6858000"/>
              <a:gd name="connsiteX530" fmla="*/ 8530083 w 9144000"/>
              <a:gd name="connsiteY530" fmla="*/ 2537578 h 6858000"/>
              <a:gd name="connsiteX531" fmla="*/ 8530740 w 9144000"/>
              <a:gd name="connsiteY531" fmla="*/ 2541296 h 6858000"/>
              <a:gd name="connsiteX532" fmla="*/ 8531836 w 9144000"/>
              <a:gd name="connsiteY532" fmla="*/ 2545016 h 6858000"/>
              <a:gd name="connsiteX533" fmla="*/ 8533150 w 9144000"/>
              <a:gd name="connsiteY533" fmla="*/ 2548953 h 6858000"/>
              <a:gd name="connsiteX534" fmla="*/ 8534463 w 9144000"/>
              <a:gd name="connsiteY534" fmla="*/ 2552453 h 6858000"/>
              <a:gd name="connsiteX535" fmla="*/ 8535996 w 9144000"/>
              <a:gd name="connsiteY535" fmla="*/ 2555734 h 6858000"/>
              <a:gd name="connsiteX536" fmla="*/ 8537748 w 9144000"/>
              <a:gd name="connsiteY536" fmla="*/ 2559453 h 6858000"/>
              <a:gd name="connsiteX537" fmla="*/ 8539500 w 9144000"/>
              <a:gd name="connsiteY537" fmla="*/ 2562735 h 6858000"/>
              <a:gd name="connsiteX538" fmla="*/ 8541690 w 9144000"/>
              <a:gd name="connsiteY538" fmla="*/ 2566016 h 6858000"/>
              <a:gd name="connsiteX539" fmla="*/ 8543879 w 9144000"/>
              <a:gd name="connsiteY539" fmla="*/ 2569297 h 6858000"/>
              <a:gd name="connsiteX540" fmla="*/ 8546507 w 9144000"/>
              <a:gd name="connsiteY540" fmla="*/ 2572579 h 6858000"/>
              <a:gd name="connsiteX541" fmla="*/ 8549134 w 9144000"/>
              <a:gd name="connsiteY541" fmla="*/ 2575642 h 6858000"/>
              <a:gd name="connsiteX542" fmla="*/ 8551982 w 9144000"/>
              <a:gd name="connsiteY542" fmla="*/ 2578704 h 6858000"/>
              <a:gd name="connsiteX543" fmla="*/ 8554390 w 9144000"/>
              <a:gd name="connsiteY543" fmla="*/ 2580892 h 6858000"/>
              <a:gd name="connsiteX544" fmla="*/ 8557018 w 9144000"/>
              <a:gd name="connsiteY544" fmla="*/ 2583298 h 6858000"/>
              <a:gd name="connsiteX545" fmla="*/ 8562712 w 9144000"/>
              <a:gd name="connsiteY545" fmla="*/ 2587673 h 6858000"/>
              <a:gd name="connsiteX546" fmla="*/ 8568406 w 9144000"/>
              <a:gd name="connsiteY546" fmla="*/ 2591173 h 6858000"/>
              <a:gd name="connsiteX547" fmla="*/ 8574318 w 9144000"/>
              <a:gd name="connsiteY547" fmla="*/ 2594235 h 6858000"/>
              <a:gd name="connsiteX548" fmla="*/ 8580668 w 9144000"/>
              <a:gd name="connsiteY548" fmla="*/ 2596861 h 6858000"/>
              <a:gd name="connsiteX549" fmla="*/ 8586800 w 9144000"/>
              <a:gd name="connsiteY549" fmla="*/ 2598830 h 6858000"/>
              <a:gd name="connsiteX550" fmla="*/ 8593589 w 9144000"/>
              <a:gd name="connsiteY550" fmla="*/ 2600361 h 6858000"/>
              <a:gd name="connsiteX551" fmla="*/ 8599940 w 9144000"/>
              <a:gd name="connsiteY551" fmla="*/ 2601236 h 6858000"/>
              <a:gd name="connsiteX552" fmla="*/ 8606728 w 9144000"/>
              <a:gd name="connsiteY552" fmla="*/ 2601673 h 6858000"/>
              <a:gd name="connsiteX553" fmla="*/ 8613078 w 9144000"/>
              <a:gd name="connsiteY553" fmla="*/ 2601455 h 6858000"/>
              <a:gd name="connsiteX554" fmla="*/ 8619867 w 9144000"/>
              <a:gd name="connsiteY554" fmla="*/ 2601017 h 6858000"/>
              <a:gd name="connsiteX555" fmla="*/ 8626218 w 9144000"/>
              <a:gd name="connsiteY555" fmla="*/ 2599705 h 6858000"/>
              <a:gd name="connsiteX556" fmla="*/ 8632568 w 9144000"/>
              <a:gd name="connsiteY556" fmla="*/ 2597955 h 6858000"/>
              <a:gd name="connsiteX557" fmla="*/ 8639138 w 9144000"/>
              <a:gd name="connsiteY557" fmla="*/ 2595330 h 6858000"/>
              <a:gd name="connsiteX558" fmla="*/ 8645269 w 9144000"/>
              <a:gd name="connsiteY558" fmla="*/ 2592486 h 6858000"/>
              <a:gd name="connsiteX559" fmla="*/ 8650963 w 9144000"/>
              <a:gd name="connsiteY559" fmla="*/ 2589204 h 6858000"/>
              <a:gd name="connsiteX560" fmla="*/ 9144000 w 9144000"/>
              <a:gd name="connsiteY560" fmla="*/ 2092831 h 6858000"/>
              <a:gd name="connsiteX561" fmla="*/ 9144000 w 9144000"/>
              <a:gd name="connsiteY561" fmla="*/ 3447241 h 6858000"/>
              <a:gd name="connsiteX562" fmla="*/ 9144000 w 9144000"/>
              <a:gd name="connsiteY562" fmla="*/ 4725144 h 6858000"/>
              <a:gd name="connsiteX563" fmla="*/ 9144000 w 9144000"/>
              <a:gd name="connsiteY563" fmla="*/ 6858000 h 6858000"/>
              <a:gd name="connsiteX564" fmla="*/ 6302485 w 9144000"/>
              <a:gd name="connsiteY564" fmla="*/ 6858000 h 6858000"/>
              <a:gd name="connsiteX565" fmla="*/ 2770788 w 9144000"/>
              <a:gd name="connsiteY565" fmla="*/ 6858000 h 6858000"/>
              <a:gd name="connsiteX566" fmla="*/ 317091 w 9144000"/>
              <a:gd name="connsiteY566" fmla="*/ 6858000 h 6858000"/>
              <a:gd name="connsiteX567" fmla="*/ 1397561 w 9144000"/>
              <a:gd name="connsiteY567" fmla="*/ 5778874 h 6858000"/>
              <a:gd name="connsiteX568" fmla="*/ 1400408 w 9144000"/>
              <a:gd name="connsiteY568" fmla="*/ 5776029 h 6858000"/>
              <a:gd name="connsiteX569" fmla="*/ 1402817 w 9144000"/>
              <a:gd name="connsiteY569" fmla="*/ 5772967 h 6858000"/>
              <a:gd name="connsiteX570" fmla="*/ 1405445 w 9144000"/>
              <a:gd name="connsiteY570" fmla="*/ 5769686 h 6858000"/>
              <a:gd name="connsiteX571" fmla="*/ 1407854 w 9144000"/>
              <a:gd name="connsiteY571" fmla="*/ 5766623 h 6858000"/>
              <a:gd name="connsiteX572" fmla="*/ 1409824 w 9144000"/>
              <a:gd name="connsiteY572" fmla="*/ 5763123 h 6858000"/>
              <a:gd name="connsiteX573" fmla="*/ 1411576 w 9144000"/>
              <a:gd name="connsiteY573" fmla="*/ 5759623 h 6858000"/>
              <a:gd name="connsiteX574" fmla="*/ 1413548 w 9144000"/>
              <a:gd name="connsiteY574" fmla="*/ 5756341 h 6858000"/>
              <a:gd name="connsiteX575" fmla="*/ 1415080 w 9144000"/>
              <a:gd name="connsiteY575" fmla="*/ 5752623 h 6858000"/>
              <a:gd name="connsiteX576" fmla="*/ 1416394 w 9144000"/>
              <a:gd name="connsiteY576" fmla="*/ 5749123 h 6858000"/>
              <a:gd name="connsiteX577" fmla="*/ 1417489 w 9144000"/>
              <a:gd name="connsiteY577" fmla="*/ 5745404 h 6858000"/>
              <a:gd name="connsiteX578" fmla="*/ 1418584 w 9144000"/>
              <a:gd name="connsiteY578" fmla="*/ 5741685 h 6858000"/>
              <a:gd name="connsiteX579" fmla="*/ 1419460 w 9144000"/>
              <a:gd name="connsiteY579" fmla="*/ 5737966 h 6858000"/>
              <a:gd name="connsiteX580" fmla="*/ 1419898 w 9144000"/>
              <a:gd name="connsiteY580" fmla="*/ 5734247 h 6858000"/>
              <a:gd name="connsiteX581" fmla="*/ 1420336 w 9144000"/>
              <a:gd name="connsiteY581" fmla="*/ 5730310 h 6858000"/>
              <a:gd name="connsiteX582" fmla="*/ 1420555 w 9144000"/>
              <a:gd name="connsiteY582" fmla="*/ 5726810 h 6858000"/>
              <a:gd name="connsiteX583" fmla="*/ 1420993 w 9144000"/>
              <a:gd name="connsiteY583" fmla="*/ 5722872 h 6858000"/>
              <a:gd name="connsiteX584" fmla="*/ 1420555 w 9144000"/>
              <a:gd name="connsiteY584" fmla="*/ 5718934 h 6858000"/>
              <a:gd name="connsiteX585" fmla="*/ 1420336 w 9144000"/>
              <a:gd name="connsiteY585" fmla="*/ 5715215 h 6858000"/>
              <a:gd name="connsiteX586" fmla="*/ 1419898 w 9144000"/>
              <a:gd name="connsiteY586" fmla="*/ 5711278 h 6858000"/>
              <a:gd name="connsiteX587" fmla="*/ 1419460 w 9144000"/>
              <a:gd name="connsiteY587" fmla="*/ 5707777 h 6858000"/>
              <a:gd name="connsiteX588" fmla="*/ 1418584 w 9144000"/>
              <a:gd name="connsiteY588" fmla="*/ 5703840 h 6858000"/>
              <a:gd name="connsiteX589" fmla="*/ 1417489 w 9144000"/>
              <a:gd name="connsiteY589" fmla="*/ 5700340 h 6858000"/>
              <a:gd name="connsiteX590" fmla="*/ 1416394 w 9144000"/>
              <a:gd name="connsiteY590" fmla="*/ 5696621 h 6858000"/>
              <a:gd name="connsiteX591" fmla="*/ 1415080 w 9144000"/>
              <a:gd name="connsiteY591" fmla="*/ 5693121 h 6858000"/>
              <a:gd name="connsiteX592" fmla="*/ 1413548 w 9144000"/>
              <a:gd name="connsiteY592" fmla="*/ 5689402 h 6858000"/>
              <a:gd name="connsiteX593" fmla="*/ 1411576 w 9144000"/>
              <a:gd name="connsiteY593" fmla="*/ 5685902 h 6858000"/>
              <a:gd name="connsiteX594" fmla="*/ 1409824 w 9144000"/>
              <a:gd name="connsiteY594" fmla="*/ 5682621 h 6858000"/>
              <a:gd name="connsiteX595" fmla="*/ 1407854 w 9144000"/>
              <a:gd name="connsiteY595" fmla="*/ 5679121 h 6858000"/>
              <a:gd name="connsiteX596" fmla="*/ 1405445 w 9144000"/>
              <a:gd name="connsiteY596" fmla="*/ 5675840 h 6858000"/>
              <a:gd name="connsiteX597" fmla="*/ 1402817 w 9144000"/>
              <a:gd name="connsiteY597" fmla="*/ 5672777 h 6858000"/>
              <a:gd name="connsiteX598" fmla="*/ 1400408 w 9144000"/>
              <a:gd name="connsiteY598" fmla="*/ 5669714 h 6858000"/>
              <a:gd name="connsiteX599" fmla="*/ 1397561 w 9144000"/>
              <a:gd name="connsiteY599" fmla="*/ 5666870 h 6858000"/>
              <a:gd name="connsiteX600" fmla="*/ 1394714 w 9144000"/>
              <a:gd name="connsiteY600" fmla="*/ 5664027 h 6858000"/>
              <a:gd name="connsiteX601" fmla="*/ 1391648 w 9144000"/>
              <a:gd name="connsiteY601" fmla="*/ 5661183 h 6858000"/>
              <a:gd name="connsiteX602" fmla="*/ 1388364 w 9144000"/>
              <a:gd name="connsiteY602" fmla="*/ 5658995 h 6858000"/>
              <a:gd name="connsiteX603" fmla="*/ 1385079 w 9144000"/>
              <a:gd name="connsiteY603" fmla="*/ 5656589 h 6858000"/>
              <a:gd name="connsiteX604" fmla="*/ 1381794 w 9144000"/>
              <a:gd name="connsiteY604" fmla="*/ 5654620 h 6858000"/>
              <a:gd name="connsiteX605" fmla="*/ 1378291 w 9144000"/>
              <a:gd name="connsiteY605" fmla="*/ 5652432 h 6858000"/>
              <a:gd name="connsiteX606" fmla="*/ 1375006 w 9144000"/>
              <a:gd name="connsiteY606" fmla="*/ 5650901 h 6858000"/>
              <a:gd name="connsiteX607" fmla="*/ 1371283 w 9144000"/>
              <a:gd name="connsiteY607" fmla="*/ 5649370 h 6858000"/>
              <a:gd name="connsiteX608" fmla="*/ 1367780 w 9144000"/>
              <a:gd name="connsiteY608" fmla="*/ 5647839 h 6858000"/>
              <a:gd name="connsiteX609" fmla="*/ 1364057 w 9144000"/>
              <a:gd name="connsiteY609" fmla="*/ 5646964 h 6858000"/>
              <a:gd name="connsiteX610" fmla="*/ 1360334 w 9144000"/>
              <a:gd name="connsiteY610" fmla="*/ 5645870 h 6858000"/>
              <a:gd name="connsiteX611" fmla="*/ 1356612 w 9144000"/>
              <a:gd name="connsiteY611" fmla="*/ 5644995 h 6858000"/>
              <a:gd name="connsiteX612" fmla="*/ 1352888 w 9144000"/>
              <a:gd name="connsiteY612" fmla="*/ 5644339 h 6858000"/>
              <a:gd name="connsiteX613" fmla="*/ 1349166 w 9144000"/>
              <a:gd name="connsiteY613" fmla="*/ 5643682 h 6858000"/>
              <a:gd name="connsiteX614" fmla="*/ 1345443 w 9144000"/>
              <a:gd name="connsiteY614" fmla="*/ 5643464 h 6858000"/>
              <a:gd name="connsiteX615" fmla="*/ 1341501 w 9144000"/>
              <a:gd name="connsiteY615" fmla="*/ 5643464 h 6858000"/>
              <a:gd name="connsiteX616" fmla="*/ 1337559 w 9144000"/>
              <a:gd name="connsiteY616" fmla="*/ 5643464 h 6858000"/>
              <a:gd name="connsiteX617" fmla="*/ 1333837 w 9144000"/>
              <a:gd name="connsiteY617" fmla="*/ 5643682 h 6858000"/>
              <a:gd name="connsiteX618" fmla="*/ 1330114 w 9144000"/>
              <a:gd name="connsiteY618" fmla="*/ 5644339 h 6858000"/>
              <a:gd name="connsiteX619" fmla="*/ 1326391 w 9144000"/>
              <a:gd name="connsiteY619" fmla="*/ 5644995 h 6858000"/>
              <a:gd name="connsiteX620" fmla="*/ 1322450 w 9144000"/>
              <a:gd name="connsiteY620" fmla="*/ 5645870 h 6858000"/>
              <a:gd name="connsiteX621" fmla="*/ 1318946 w 9144000"/>
              <a:gd name="connsiteY621" fmla="*/ 5646964 h 6858000"/>
              <a:gd name="connsiteX622" fmla="*/ 1315223 w 9144000"/>
              <a:gd name="connsiteY622" fmla="*/ 5647839 h 6858000"/>
              <a:gd name="connsiteX623" fmla="*/ 1311719 w 9144000"/>
              <a:gd name="connsiteY623" fmla="*/ 5649370 h 6858000"/>
              <a:gd name="connsiteX624" fmla="*/ 1307997 w 9144000"/>
              <a:gd name="connsiteY624" fmla="*/ 5650901 h 6858000"/>
              <a:gd name="connsiteX625" fmla="*/ 1304493 w 9144000"/>
              <a:gd name="connsiteY625" fmla="*/ 5652432 h 6858000"/>
              <a:gd name="connsiteX626" fmla="*/ 1301208 w 9144000"/>
              <a:gd name="connsiteY626" fmla="*/ 5654620 h 6858000"/>
              <a:gd name="connsiteX627" fmla="*/ 1297704 w 9144000"/>
              <a:gd name="connsiteY627" fmla="*/ 5656589 h 6858000"/>
              <a:gd name="connsiteX628" fmla="*/ 1294420 w 9144000"/>
              <a:gd name="connsiteY628" fmla="*/ 5658995 h 6858000"/>
              <a:gd name="connsiteX629" fmla="*/ 1291354 w 9144000"/>
              <a:gd name="connsiteY629" fmla="*/ 5661183 h 6858000"/>
              <a:gd name="connsiteX630" fmla="*/ 1288288 w 9144000"/>
              <a:gd name="connsiteY630" fmla="*/ 5664027 h 6858000"/>
              <a:gd name="connsiteX631" fmla="*/ 1285441 w 9144000"/>
              <a:gd name="connsiteY631" fmla="*/ 5666870 h 6858000"/>
              <a:gd name="connsiteX632" fmla="*/ 1212738 w 9144000"/>
              <a:gd name="connsiteY632" fmla="*/ 5739278 h 6858000"/>
              <a:gd name="connsiteX633" fmla="*/ 1209672 w 9144000"/>
              <a:gd name="connsiteY633" fmla="*/ 5742123 h 6858000"/>
              <a:gd name="connsiteX634" fmla="*/ 1206607 w 9144000"/>
              <a:gd name="connsiteY634" fmla="*/ 5744966 h 6858000"/>
              <a:gd name="connsiteX635" fmla="*/ 1203540 w 9144000"/>
              <a:gd name="connsiteY635" fmla="*/ 5747154 h 6858000"/>
              <a:gd name="connsiteX636" fmla="*/ 1200037 w 9144000"/>
              <a:gd name="connsiteY636" fmla="*/ 5749560 h 6858000"/>
              <a:gd name="connsiteX637" fmla="*/ 1196752 w 9144000"/>
              <a:gd name="connsiteY637" fmla="*/ 5751529 h 6858000"/>
              <a:gd name="connsiteX638" fmla="*/ 1193467 w 9144000"/>
              <a:gd name="connsiteY638" fmla="*/ 5753716 h 6858000"/>
              <a:gd name="connsiteX639" fmla="*/ 1189745 w 9144000"/>
              <a:gd name="connsiteY639" fmla="*/ 5755248 h 6858000"/>
              <a:gd name="connsiteX640" fmla="*/ 1186460 w 9144000"/>
              <a:gd name="connsiteY640" fmla="*/ 5756779 h 6858000"/>
              <a:gd name="connsiteX641" fmla="*/ 1182518 w 9144000"/>
              <a:gd name="connsiteY641" fmla="*/ 5758311 h 6858000"/>
              <a:gd name="connsiteX642" fmla="*/ 1179014 w 9144000"/>
              <a:gd name="connsiteY642" fmla="*/ 5759404 h 6858000"/>
              <a:gd name="connsiteX643" fmla="*/ 1175511 w 9144000"/>
              <a:gd name="connsiteY643" fmla="*/ 5760279 h 6858000"/>
              <a:gd name="connsiteX644" fmla="*/ 1171569 w 9144000"/>
              <a:gd name="connsiteY644" fmla="*/ 5761154 h 6858000"/>
              <a:gd name="connsiteX645" fmla="*/ 1168065 w 9144000"/>
              <a:gd name="connsiteY645" fmla="*/ 5761811 h 6858000"/>
              <a:gd name="connsiteX646" fmla="*/ 1164124 w 9144000"/>
              <a:gd name="connsiteY646" fmla="*/ 5762248 h 6858000"/>
              <a:gd name="connsiteX647" fmla="*/ 1160182 w 9144000"/>
              <a:gd name="connsiteY647" fmla="*/ 5762686 h 6858000"/>
              <a:gd name="connsiteX648" fmla="*/ 1156459 w 9144000"/>
              <a:gd name="connsiteY648" fmla="*/ 5762686 h 6858000"/>
              <a:gd name="connsiteX649" fmla="*/ 1152736 w 9144000"/>
              <a:gd name="connsiteY649" fmla="*/ 5762686 h 6858000"/>
              <a:gd name="connsiteX650" fmla="*/ 1149014 w 9144000"/>
              <a:gd name="connsiteY650" fmla="*/ 5762248 h 6858000"/>
              <a:gd name="connsiteX651" fmla="*/ 1145072 w 9144000"/>
              <a:gd name="connsiteY651" fmla="*/ 5761811 h 6858000"/>
              <a:gd name="connsiteX652" fmla="*/ 1141130 w 9144000"/>
              <a:gd name="connsiteY652" fmla="*/ 5761154 h 6858000"/>
              <a:gd name="connsiteX653" fmla="*/ 1137626 w 9144000"/>
              <a:gd name="connsiteY653" fmla="*/ 5760279 h 6858000"/>
              <a:gd name="connsiteX654" fmla="*/ 1133685 w 9144000"/>
              <a:gd name="connsiteY654" fmla="*/ 5759404 h 6858000"/>
              <a:gd name="connsiteX655" fmla="*/ 1130181 w 9144000"/>
              <a:gd name="connsiteY655" fmla="*/ 5758311 h 6858000"/>
              <a:gd name="connsiteX656" fmla="*/ 1126677 w 9144000"/>
              <a:gd name="connsiteY656" fmla="*/ 5756779 h 6858000"/>
              <a:gd name="connsiteX657" fmla="*/ 1122955 w 9144000"/>
              <a:gd name="connsiteY657" fmla="*/ 5755248 h 6858000"/>
              <a:gd name="connsiteX658" fmla="*/ 1119669 w 9144000"/>
              <a:gd name="connsiteY658" fmla="*/ 5753716 h 6858000"/>
              <a:gd name="connsiteX659" fmla="*/ 1115947 w 9144000"/>
              <a:gd name="connsiteY659" fmla="*/ 5751529 h 6858000"/>
              <a:gd name="connsiteX660" fmla="*/ 1112662 w 9144000"/>
              <a:gd name="connsiteY660" fmla="*/ 5749560 h 6858000"/>
              <a:gd name="connsiteX661" fmla="*/ 1109596 w 9144000"/>
              <a:gd name="connsiteY661" fmla="*/ 5747154 h 6858000"/>
              <a:gd name="connsiteX662" fmla="*/ 1106312 w 9144000"/>
              <a:gd name="connsiteY662" fmla="*/ 5744966 h 6858000"/>
              <a:gd name="connsiteX663" fmla="*/ 1103465 w 9144000"/>
              <a:gd name="connsiteY663" fmla="*/ 5742123 h 6858000"/>
              <a:gd name="connsiteX664" fmla="*/ 1100399 w 9144000"/>
              <a:gd name="connsiteY664" fmla="*/ 5739278 h 6858000"/>
              <a:gd name="connsiteX665" fmla="*/ 1097552 w 9144000"/>
              <a:gd name="connsiteY665" fmla="*/ 5736435 h 6858000"/>
              <a:gd name="connsiteX666" fmla="*/ 1094924 w 9144000"/>
              <a:gd name="connsiteY666" fmla="*/ 5733372 h 6858000"/>
              <a:gd name="connsiteX667" fmla="*/ 1092297 w 9144000"/>
              <a:gd name="connsiteY667" fmla="*/ 5730310 h 6858000"/>
              <a:gd name="connsiteX668" fmla="*/ 1090107 w 9144000"/>
              <a:gd name="connsiteY668" fmla="*/ 5727028 h 6858000"/>
              <a:gd name="connsiteX669" fmla="*/ 1087917 w 9144000"/>
              <a:gd name="connsiteY669" fmla="*/ 5723528 h 6858000"/>
              <a:gd name="connsiteX670" fmla="*/ 1086165 w 9144000"/>
              <a:gd name="connsiteY670" fmla="*/ 5720247 h 6858000"/>
              <a:gd name="connsiteX671" fmla="*/ 1084413 w 9144000"/>
              <a:gd name="connsiteY671" fmla="*/ 5716747 h 6858000"/>
              <a:gd name="connsiteX672" fmla="*/ 1082880 w 9144000"/>
              <a:gd name="connsiteY672" fmla="*/ 5713028 h 6858000"/>
              <a:gd name="connsiteX673" fmla="*/ 1081567 w 9144000"/>
              <a:gd name="connsiteY673" fmla="*/ 5709527 h 6858000"/>
              <a:gd name="connsiteX674" fmla="*/ 1080253 w 9144000"/>
              <a:gd name="connsiteY674" fmla="*/ 5706027 h 6858000"/>
              <a:gd name="connsiteX675" fmla="*/ 1079376 w 9144000"/>
              <a:gd name="connsiteY675" fmla="*/ 5702309 h 6858000"/>
              <a:gd name="connsiteX676" fmla="*/ 1078500 w 9144000"/>
              <a:gd name="connsiteY676" fmla="*/ 5698371 h 6858000"/>
              <a:gd name="connsiteX677" fmla="*/ 1078062 w 9144000"/>
              <a:gd name="connsiteY677" fmla="*/ 5694652 h 6858000"/>
              <a:gd name="connsiteX678" fmla="*/ 1077406 w 9144000"/>
              <a:gd name="connsiteY678" fmla="*/ 5690933 h 6858000"/>
              <a:gd name="connsiteX679" fmla="*/ 1077187 w 9144000"/>
              <a:gd name="connsiteY679" fmla="*/ 5687214 h 6858000"/>
              <a:gd name="connsiteX680" fmla="*/ 1077187 w 9144000"/>
              <a:gd name="connsiteY680" fmla="*/ 5683277 h 6858000"/>
              <a:gd name="connsiteX681" fmla="*/ 1077187 w 9144000"/>
              <a:gd name="connsiteY681" fmla="*/ 5679558 h 6858000"/>
              <a:gd name="connsiteX682" fmla="*/ 1077406 w 9144000"/>
              <a:gd name="connsiteY682" fmla="*/ 5675840 h 6858000"/>
              <a:gd name="connsiteX683" fmla="*/ 1078062 w 9144000"/>
              <a:gd name="connsiteY683" fmla="*/ 5672120 h 6858000"/>
              <a:gd name="connsiteX684" fmla="*/ 1078500 w 9144000"/>
              <a:gd name="connsiteY684" fmla="*/ 5668183 h 6858000"/>
              <a:gd name="connsiteX685" fmla="*/ 1079376 w 9144000"/>
              <a:gd name="connsiteY685" fmla="*/ 5664683 h 6858000"/>
              <a:gd name="connsiteX686" fmla="*/ 1080253 w 9144000"/>
              <a:gd name="connsiteY686" fmla="*/ 5660745 h 6858000"/>
              <a:gd name="connsiteX687" fmla="*/ 1081567 w 9144000"/>
              <a:gd name="connsiteY687" fmla="*/ 5657245 h 6858000"/>
              <a:gd name="connsiteX688" fmla="*/ 1082880 w 9144000"/>
              <a:gd name="connsiteY688" fmla="*/ 5653526 h 6858000"/>
              <a:gd name="connsiteX689" fmla="*/ 1084413 w 9144000"/>
              <a:gd name="connsiteY689" fmla="*/ 5650026 h 6858000"/>
              <a:gd name="connsiteX690" fmla="*/ 1086165 w 9144000"/>
              <a:gd name="connsiteY690" fmla="*/ 5646526 h 6858000"/>
              <a:gd name="connsiteX691" fmla="*/ 1087917 w 9144000"/>
              <a:gd name="connsiteY691" fmla="*/ 5643026 h 6858000"/>
              <a:gd name="connsiteX692" fmla="*/ 1090107 w 9144000"/>
              <a:gd name="connsiteY692" fmla="*/ 5639744 h 6858000"/>
              <a:gd name="connsiteX693" fmla="*/ 1092297 w 9144000"/>
              <a:gd name="connsiteY693" fmla="*/ 5636682 h 6858000"/>
              <a:gd name="connsiteX694" fmla="*/ 1094924 w 9144000"/>
              <a:gd name="connsiteY694" fmla="*/ 5633182 h 6858000"/>
              <a:gd name="connsiteX695" fmla="*/ 1097552 w 9144000"/>
              <a:gd name="connsiteY695" fmla="*/ 5630119 h 6858000"/>
              <a:gd name="connsiteX696" fmla="*/ 1100399 w 9144000"/>
              <a:gd name="connsiteY696" fmla="*/ 5627276 h 6858000"/>
              <a:gd name="connsiteX697" fmla="*/ 1561362 w 9144000"/>
              <a:gd name="connsiteY697" fmla="*/ 5167012 h 6858000"/>
              <a:gd name="connsiteX698" fmla="*/ 1564209 w 9144000"/>
              <a:gd name="connsiteY698" fmla="*/ 5163949 h 6858000"/>
              <a:gd name="connsiteX699" fmla="*/ 1566618 w 9144000"/>
              <a:gd name="connsiteY699" fmla="*/ 5160886 h 6858000"/>
              <a:gd name="connsiteX700" fmla="*/ 1569246 w 9144000"/>
              <a:gd name="connsiteY700" fmla="*/ 5157824 h 6858000"/>
              <a:gd name="connsiteX701" fmla="*/ 1571655 w 9144000"/>
              <a:gd name="connsiteY701" fmla="*/ 5154324 h 6858000"/>
              <a:gd name="connsiteX702" fmla="*/ 1573625 w 9144000"/>
              <a:gd name="connsiteY702" fmla="*/ 5151042 h 6858000"/>
              <a:gd name="connsiteX703" fmla="*/ 1575377 w 9144000"/>
              <a:gd name="connsiteY703" fmla="*/ 5147761 h 6858000"/>
              <a:gd name="connsiteX704" fmla="*/ 1577129 w 9144000"/>
              <a:gd name="connsiteY704" fmla="*/ 5144479 h 6858000"/>
              <a:gd name="connsiteX705" fmla="*/ 1578662 w 9144000"/>
              <a:gd name="connsiteY705" fmla="*/ 5140761 h 6858000"/>
              <a:gd name="connsiteX706" fmla="*/ 1579976 w 9144000"/>
              <a:gd name="connsiteY706" fmla="*/ 5137261 h 6858000"/>
              <a:gd name="connsiteX707" fmla="*/ 1581289 w 9144000"/>
              <a:gd name="connsiteY707" fmla="*/ 5133323 h 6858000"/>
              <a:gd name="connsiteX708" fmla="*/ 1582384 w 9144000"/>
              <a:gd name="connsiteY708" fmla="*/ 5129823 h 6858000"/>
              <a:gd name="connsiteX709" fmla="*/ 1583042 w 9144000"/>
              <a:gd name="connsiteY709" fmla="*/ 5126104 h 6858000"/>
              <a:gd name="connsiteX710" fmla="*/ 1583698 w 9144000"/>
              <a:gd name="connsiteY710" fmla="*/ 5122385 h 6858000"/>
              <a:gd name="connsiteX711" fmla="*/ 1584136 w 9144000"/>
              <a:gd name="connsiteY711" fmla="*/ 5118448 h 6858000"/>
              <a:gd name="connsiteX712" fmla="*/ 1584356 w 9144000"/>
              <a:gd name="connsiteY712" fmla="*/ 5114510 h 6858000"/>
              <a:gd name="connsiteX713" fmla="*/ 1584356 w 9144000"/>
              <a:gd name="connsiteY713" fmla="*/ 5111010 h 6858000"/>
              <a:gd name="connsiteX714" fmla="*/ 1584356 w 9144000"/>
              <a:gd name="connsiteY714" fmla="*/ 5107072 h 6858000"/>
              <a:gd name="connsiteX715" fmla="*/ 1584136 w 9144000"/>
              <a:gd name="connsiteY715" fmla="*/ 5103353 h 6858000"/>
              <a:gd name="connsiteX716" fmla="*/ 1583698 w 9144000"/>
              <a:gd name="connsiteY716" fmla="*/ 5099415 h 6858000"/>
              <a:gd name="connsiteX717" fmla="*/ 1583042 w 9144000"/>
              <a:gd name="connsiteY717" fmla="*/ 5095915 h 6858000"/>
              <a:gd name="connsiteX718" fmla="*/ 1582384 w 9144000"/>
              <a:gd name="connsiteY718" fmla="*/ 5091978 h 6858000"/>
              <a:gd name="connsiteX719" fmla="*/ 1581289 w 9144000"/>
              <a:gd name="connsiteY719" fmla="*/ 5088478 h 6858000"/>
              <a:gd name="connsiteX720" fmla="*/ 1579976 w 9144000"/>
              <a:gd name="connsiteY720" fmla="*/ 5084540 h 6858000"/>
              <a:gd name="connsiteX721" fmla="*/ 1578662 w 9144000"/>
              <a:gd name="connsiteY721" fmla="*/ 5081040 h 6858000"/>
              <a:gd name="connsiteX722" fmla="*/ 1577129 w 9144000"/>
              <a:gd name="connsiteY722" fmla="*/ 5077540 h 6858000"/>
              <a:gd name="connsiteX723" fmla="*/ 1575377 w 9144000"/>
              <a:gd name="connsiteY723" fmla="*/ 5074040 h 6858000"/>
              <a:gd name="connsiteX724" fmla="*/ 1573625 w 9144000"/>
              <a:gd name="connsiteY724" fmla="*/ 5070759 h 6858000"/>
              <a:gd name="connsiteX725" fmla="*/ 1571655 w 9144000"/>
              <a:gd name="connsiteY725" fmla="*/ 5067258 h 6858000"/>
              <a:gd name="connsiteX726" fmla="*/ 1569246 w 9144000"/>
              <a:gd name="connsiteY726" fmla="*/ 5063977 h 6858000"/>
              <a:gd name="connsiteX727" fmla="*/ 1566618 w 9144000"/>
              <a:gd name="connsiteY727" fmla="*/ 5060914 h 6858000"/>
              <a:gd name="connsiteX728" fmla="*/ 1564209 w 9144000"/>
              <a:gd name="connsiteY728" fmla="*/ 5057852 h 6858000"/>
              <a:gd name="connsiteX729" fmla="*/ 1561362 w 9144000"/>
              <a:gd name="connsiteY729" fmla="*/ 5054789 h 6858000"/>
              <a:gd name="connsiteX730" fmla="*/ 1558515 w 9144000"/>
              <a:gd name="connsiteY730" fmla="*/ 5051946 h 6858000"/>
              <a:gd name="connsiteX731" fmla="*/ 1555449 w 9144000"/>
              <a:gd name="connsiteY731" fmla="*/ 5049320 h 6858000"/>
              <a:gd name="connsiteX732" fmla="*/ 1551946 w 9144000"/>
              <a:gd name="connsiteY732" fmla="*/ 5047133 h 6858000"/>
              <a:gd name="connsiteX733" fmla="*/ 1548880 w 9144000"/>
              <a:gd name="connsiteY733" fmla="*/ 5044726 h 6858000"/>
              <a:gd name="connsiteX734" fmla="*/ 1545595 w 9144000"/>
              <a:gd name="connsiteY734" fmla="*/ 5042758 h 6858000"/>
              <a:gd name="connsiteX735" fmla="*/ 1542091 w 9144000"/>
              <a:gd name="connsiteY735" fmla="*/ 5040570 h 6858000"/>
              <a:gd name="connsiteX736" fmla="*/ 1538587 w 9144000"/>
              <a:gd name="connsiteY736" fmla="*/ 5038820 h 6858000"/>
              <a:gd name="connsiteX737" fmla="*/ 1535084 w 9144000"/>
              <a:gd name="connsiteY737" fmla="*/ 5037288 h 6858000"/>
              <a:gd name="connsiteX738" fmla="*/ 1531361 w 9144000"/>
              <a:gd name="connsiteY738" fmla="*/ 5035976 h 6858000"/>
              <a:gd name="connsiteX739" fmla="*/ 1527857 w 9144000"/>
              <a:gd name="connsiteY739" fmla="*/ 5035101 h 6858000"/>
              <a:gd name="connsiteX740" fmla="*/ 1523916 w 9144000"/>
              <a:gd name="connsiteY740" fmla="*/ 5034007 h 6858000"/>
              <a:gd name="connsiteX741" fmla="*/ 1520412 w 9144000"/>
              <a:gd name="connsiteY741" fmla="*/ 5032913 h 6858000"/>
              <a:gd name="connsiteX742" fmla="*/ 1516470 w 9144000"/>
              <a:gd name="connsiteY742" fmla="*/ 5032476 h 6858000"/>
              <a:gd name="connsiteX743" fmla="*/ 1512747 w 9144000"/>
              <a:gd name="connsiteY743" fmla="*/ 5031820 h 6858000"/>
              <a:gd name="connsiteX744" fmla="*/ 1509025 w 9144000"/>
              <a:gd name="connsiteY744" fmla="*/ 5031601 h 6858000"/>
              <a:gd name="connsiteX745" fmla="*/ 1505302 w 9144000"/>
              <a:gd name="connsiteY745" fmla="*/ 5031601 h 6858000"/>
              <a:gd name="connsiteX746" fmla="*/ 1501360 w 9144000"/>
              <a:gd name="connsiteY746" fmla="*/ 5031601 h 6858000"/>
              <a:gd name="connsiteX747" fmla="*/ 1497418 w 9144000"/>
              <a:gd name="connsiteY747" fmla="*/ 5031820 h 6858000"/>
              <a:gd name="connsiteX748" fmla="*/ 1493696 w 9144000"/>
              <a:gd name="connsiteY748" fmla="*/ 5032476 h 6858000"/>
              <a:gd name="connsiteX749" fmla="*/ 1489973 w 9144000"/>
              <a:gd name="connsiteY749" fmla="*/ 5032913 h 6858000"/>
              <a:gd name="connsiteX750" fmla="*/ 1486251 w 9144000"/>
              <a:gd name="connsiteY750" fmla="*/ 5034007 h 6858000"/>
              <a:gd name="connsiteX751" fmla="*/ 1482527 w 9144000"/>
              <a:gd name="connsiteY751" fmla="*/ 5035101 h 6858000"/>
              <a:gd name="connsiteX752" fmla="*/ 1479024 w 9144000"/>
              <a:gd name="connsiteY752" fmla="*/ 5035976 h 6858000"/>
              <a:gd name="connsiteX753" fmla="*/ 1475520 w 9144000"/>
              <a:gd name="connsiteY753" fmla="*/ 5037288 h 6858000"/>
              <a:gd name="connsiteX754" fmla="*/ 1471798 w 9144000"/>
              <a:gd name="connsiteY754" fmla="*/ 5038820 h 6858000"/>
              <a:gd name="connsiteX755" fmla="*/ 1468293 w 9144000"/>
              <a:gd name="connsiteY755" fmla="*/ 5040570 h 6858000"/>
              <a:gd name="connsiteX756" fmla="*/ 1464790 w 9144000"/>
              <a:gd name="connsiteY756" fmla="*/ 5042758 h 6858000"/>
              <a:gd name="connsiteX757" fmla="*/ 1461505 w 9144000"/>
              <a:gd name="connsiteY757" fmla="*/ 5044726 h 6858000"/>
              <a:gd name="connsiteX758" fmla="*/ 1458220 w 9144000"/>
              <a:gd name="connsiteY758" fmla="*/ 5047133 h 6858000"/>
              <a:gd name="connsiteX759" fmla="*/ 1455155 w 9144000"/>
              <a:gd name="connsiteY759" fmla="*/ 5049320 h 6858000"/>
              <a:gd name="connsiteX760" fmla="*/ 1452089 w 9144000"/>
              <a:gd name="connsiteY760" fmla="*/ 5051946 h 6858000"/>
              <a:gd name="connsiteX761" fmla="*/ 1449023 w 9144000"/>
              <a:gd name="connsiteY761" fmla="*/ 5054789 h 6858000"/>
              <a:gd name="connsiteX762" fmla="*/ 1388364 w 9144000"/>
              <a:gd name="connsiteY762" fmla="*/ 5115603 h 6858000"/>
              <a:gd name="connsiteX763" fmla="*/ 1319603 w 9144000"/>
              <a:gd name="connsiteY763" fmla="*/ 5183855 h 6858000"/>
              <a:gd name="connsiteX764" fmla="*/ 1316756 w 9144000"/>
              <a:gd name="connsiteY764" fmla="*/ 5186700 h 6858000"/>
              <a:gd name="connsiteX765" fmla="*/ 1313690 w 9144000"/>
              <a:gd name="connsiteY765" fmla="*/ 5189325 h 6858000"/>
              <a:gd name="connsiteX766" fmla="*/ 1310625 w 9144000"/>
              <a:gd name="connsiteY766" fmla="*/ 5191950 h 6858000"/>
              <a:gd name="connsiteX767" fmla="*/ 1307340 w 9144000"/>
              <a:gd name="connsiteY767" fmla="*/ 5194137 h 6858000"/>
              <a:gd name="connsiteX768" fmla="*/ 1304055 w 9144000"/>
              <a:gd name="connsiteY768" fmla="*/ 5196325 h 6858000"/>
              <a:gd name="connsiteX769" fmla="*/ 1300551 w 9144000"/>
              <a:gd name="connsiteY769" fmla="*/ 5198075 h 6858000"/>
              <a:gd name="connsiteX770" fmla="*/ 1297048 w 9144000"/>
              <a:gd name="connsiteY770" fmla="*/ 5199825 h 6858000"/>
              <a:gd name="connsiteX771" fmla="*/ 1293324 w 9144000"/>
              <a:gd name="connsiteY771" fmla="*/ 5201356 h 6858000"/>
              <a:gd name="connsiteX772" fmla="*/ 1289821 w 9144000"/>
              <a:gd name="connsiteY772" fmla="*/ 5202669 h 6858000"/>
              <a:gd name="connsiteX773" fmla="*/ 1286317 w 9144000"/>
              <a:gd name="connsiteY773" fmla="*/ 5203981 h 6858000"/>
              <a:gd name="connsiteX774" fmla="*/ 1282594 w 9144000"/>
              <a:gd name="connsiteY774" fmla="*/ 5205075 h 6858000"/>
              <a:gd name="connsiteX775" fmla="*/ 1278652 w 9144000"/>
              <a:gd name="connsiteY775" fmla="*/ 5205731 h 6858000"/>
              <a:gd name="connsiteX776" fmla="*/ 1274929 w 9144000"/>
              <a:gd name="connsiteY776" fmla="*/ 5206169 h 6858000"/>
              <a:gd name="connsiteX777" fmla="*/ 1271207 w 9144000"/>
              <a:gd name="connsiteY777" fmla="*/ 5206825 h 6858000"/>
              <a:gd name="connsiteX778" fmla="*/ 1267484 w 9144000"/>
              <a:gd name="connsiteY778" fmla="*/ 5207044 h 6858000"/>
              <a:gd name="connsiteX779" fmla="*/ 1263542 w 9144000"/>
              <a:gd name="connsiteY779" fmla="*/ 5207263 h 6858000"/>
              <a:gd name="connsiteX780" fmla="*/ 1259820 w 9144000"/>
              <a:gd name="connsiteY780" fmla="*/ 5207044 h 6858000"/>
              <a:gd name="connsiteX781" fmla="*/ 1256097 w 9144000"/>
              <a:gd name="connsiteY781" fmla="*/ 5206825 h 6858000"/>
              <a:gd name="connsiteX782" fmla="*/ 1252374 w 9144000"/>
              <a:gd name="connsiteY782" fmla="*/ 5206169 h 6858000"/>
              <a:gd name="connsiteX783" fmla="*/ 1248433 w 9144000"/>
              <a:gd name="connsiteY783" fmla="*/ 5205731 h 6858000"/>
              <a:gd name="connsiteX784" fmla="*/ 1244929 w 9144000"/>
              <a:gd name="connsiteY784" fmla="*/ 5205075 h 6858000"/>
              <a:gd name="connsiteX785" fmla="*/ 1240988 w 9144000"/>
              <a:gd name="connsiteY785" fmla="*/ 5203981 h 6858000"/>
              <a:gd name="connsiteX786" fmla="*/ 1237264 w 9144000"/>
              <a:gd name="connsiteY786" fmla="*/ 5202669 h 6858000"/>
              <a:gd name="connsiteX787" fmla="*/ 1233761 w 9144000"/>
              <a:gd name="connsiteY787" fmla="*/ 5201356 h 6858000"/>
              <a:gd name="connsiteX788" fmla="*/ 1230257 w 9144000"/>
              <a:gd name="connsiteY788" fmla="*/ 5199825 h 6858000"/>
              <a:gd name="connsiteX789" fmla="*/ 1226754 w 9144000"/>
              <a:gd name="connsiteY789" fmla="*/ 5198075 h 6858000"/>
              <a:gd name="connsiteX790" fmla="*/ 1223249 w 9144000"/>
              <a:gd name="connsiteY790" fmla="*/ 5196325 h 6858000"/>
              <a:gd name="connsiteX791" fmla="*/ 1219965 w 9144000"/>
              <a:gd name="connsiteY791" fmla="*/ 5194137 h 6858000"/>
              <a:gd name="connsiteX792" fmla="*/ 1216899 w 9144000"/>
              <a:gd name="connsiteY792" fmla="*/ 5191950 h 6858000"/>
              <a:gd name="connsiteX793" fmla="*/ 1213395 w 9144000"/>
              <a:gd name="connsiteY793" fmla="*/ 5189325 h 6858000"/>
              <a:gd name="connsiteX794" fmla="*/ 1210329 w 9144000"/>
              <a:gd name="connsiteY794" fmla="*/ 5186700 h 6858000"/>
              <a:gd name="connsiteX795" fmla="*/ 1207482 w 9144000"/>
              <a:gd name="connsiteY795" fmla="*/ 5183855 h 6858000"/>
              <a:gd name="connsiteX796" fmla="*/ 1203103 w 9144000"/>
              <a:gd name="connsiteY796" fmla="*/ 5179043 h 6858000"/>
              <a:gd name="connsiteX797" fmla="*/ 1199161 w 9144000"/>
              <a:gd name="connsiteY797" fmla="*/ 5174230 h 6858000"/>
              <a:gd name="connsiteX798" fmla="*/ 1195658 w 9144000"/>
              <a:gd name="connsiteY798" fmla="*/ 5168762 h 6858000"/>
              <a:gd name="connsiteX799" fmla="*/ 1192592 w 9144000"/>
              <a:gd name="connsiteY799" fmla="*/ 5163292 h 6858000"/>
              <a:gd name="connsiteX800" fmla="*/ 1189964 w 9144000"/>
              <a:gd name="connsiteY800" fmla="*/ 5157386 h 6858000"/>
              <a:gd name="connsiteX801" fmla="*/ 1187993 w 9144000"/>
              <a:gd name="connsiteY801" fmla="*/ 5151917 h 6858000"/>
              <a:gd name="connsiteX802" fmla="*/ 1186460 w 9144000"/>
              <a:gd name="connsiteY802" fmla="*/ 5146011 h 6858000"/>
              <a:gd name="connsiteX803" fmla="*/ 1185365 w 9144000"/>
              <a:gd name="connsiteY803" fmla="*/ 5139667 h 6858000"/>
              <a:gd name="connsiteX804" fmla="*/ 1184708 w 9144000"/>
              <a:gd name="connsiteY804" fmla="*/ 5133541 h 6858000"/>
              <a:gd name="connsiteX805" fmla="*/ 1184489 w 9144000"/>
              <a:gd name="connsiteY805" fmla="*/ 5127635 h 6858000"/>
              <a:gd name="connsiteX806" fmla="*/ 1184927 w 9144000"/>
              <a:gd name="connsiteY806" fmla="*/ 5121510 h 6858000"/>
              <a:gd name="connsiteX807" fmla="*/ 1185803 w 9144000"/>
              <a:gd name="connsiteY807" fmla="*/ 5115385 h 6858000"/>
              <a:gd name="connsiteX808" fmla="*/ 1186679 w 9144000"/>
              <a:gd name="connsiteY808" fmla="*/ 5109478 h 6858000"/>
              <a:gd name="connsiteX809" fmla="*/ 1188431 w 9144000"/>
              <a:gd name="connsiteY809" fmla="*/ 5103353 h 6858000"/>
              <a:gd name="connsiteX810" fmla="*/ 1190621 w 9144000"/>
              <a:gd name="connsiteY810" fmla="*/ 5097665 h 6858000"/>
              <a:gd name="connsiteX811" fmla="*/ 1193467 w 9144000"/>
              <a:gd name="connsiteY811" fmla="*/ 5091978 h 6858000"/>
              <a:gd name="connsiteX812" fmla="*/ 1378947 w 9144000"/>
              <a:gd name="connsiteY812" fmla="*/ 4906691 h 6858000"/>
              <a:gd name="connsiteX813" fmla="*/ 1381575 w 9144000"/>
              <a:gd name="connsiteY813" fmla="*/ 4903628 h 6858000"/>
              <a:gd name="connsiteX814" fmla="*/ 1384422 w 9144000"/>
              <a:gd name="connsiteY814" fmla="*/ 4900566 h 6858000"/>
              <a:gd name="connsiteX815" fmla="*/ 1386831 w 9144000"/>
              <a:gd name="connsiteY815" fmla="*/ 4897284 h 6858000"/>
              <a:gd name="connsiteX816" fmla="*/ 1389021 w 9144000"/>
              <a:gd name="connsiteY816" fmla="*/ 4894003 h 6858000"/>
              <a:gd name="connsiteX817" fmla="*/ 1390992 w 9144000"/>
              <a:gd name="connsiteY817" fmla="*/ 4890721 h 6858000"/>
              <a:gd name="connsiteX818" fmla="*/ 1393181 w 9144000"/>
              <a:gd name="connsiteY818" fmla="*/ 4887440 h 6858000"/>
              <a:gd name="connsiteX819" fmla="*/ 1394714 w 9144000"/>
              <a:gd name="connsiteY819" fmla="*/ 4883940 h 6858000"/>
              <a:gd name="connsiteX820" fmla="*/ 1396248 w 9144000"/>
              <a:gd name="connsiteY820" fmla="*/ 4880440 h 6858000"/>
              <a:gd name="connsiteX821" fmla="*/ 1397780 w 9144000"/>
              <a:gd name="connsiteY821" fmla="*/ 4876940 h 6858000"/>
              <a:gd name="connsiteX822" fmla="*/ 1398875 w 9144000"/>
              <a:gd name="connsiteY822" fmla="*/ 4873003 h 6858000"/>
              <a:gd name="connsiteX823" fmla="*/ 1399751 w 9144000"/>
              <a:gd name="connsiteY823" fmla="*/ 4869502 h 6858000"/>
              <a:gd name="connsiteX824" fmla="*/ 1400627 w 9144000"/>
              <a:gd name="connsiteY824" fmla="*/ 4865783 h 6858000"/>
              <a:gd name="connsiteX825" fmla="*/ 1401284 w 9144000"/>
              <a:gd name="connsiteY825" fmla="*/ 4861846 h 6858000"/>
              <a:gd name="connsiteX826" fmla="*/ 1401941 w 9144000"/>
              <a:gd name="connsiteY826" fmla="*/ 4858127 h 6858000"/>
              <a:gd name="connsiteX827" fmla="*/ 1402160 w 9144000"/>
              <a:gd name="connsiteY827" fmla="*/ 4854189 h 6858000"/>
              <a:gd name="connsiteX828" fmla="*/ 1402160 w 9144000"/>
              <a:gd name="connsiteY828" fmla="*/ 4850689 h 6858000"/>
              <a:gd name="connsiteX829" fmla="*/ 1402160 w 9144000"/>
              <a:gd name="connsiteY829" fmla="*/ 4846752 h 6858000"/>
              <a:gd name="connsiteX830" fmla="*/ 1401941 w 9144000"/>
              <a:gd name="connsiteY830" fmla="*/ 4843033 h 6858000"/>
              <a:gd name="connsiteX831" fmla="*/ 1401284 w 9144000"/>
              <a:gd name="connsiteY831" fmla="*/ 4839095 h 6858000"/>
              <a:gd name="connsiteX832" fmla="*/ 1400627 w 9144000"/>
              <a:gd name="connsiteY832" fmla="*/ 4835595 h 6858000"/>
              <a:gd name="connsiteX833" fmla="*/ 1399751 w 9144000"/>
              <a:gd name="connsiteY833" fmla="*/ 4831657 h 6858000"/>
              <a:gd name="connsiteX834" fmla="*/ 1398875 w 9144000"/>
              <a:gd name="connsiteY834" fmla="*/ 4828157 h 6858000"/>
              <a:gd name="connsiteX835" fmla="*/ 1397780 w 9144000"/>
              <a:gd name="connsiteY835" fmla="*/ 4824219 h 6858000"/>
              <a:gd name="connsiteX836" fmla="*/ 1396248 w 9144000"/>
              <a:gd name="connsiteY836" fmla="*/ 4820719 h 6858000"/>
              <a:gd name="connsiteX837" fmla="*/ 1394714 w 9144000"/>
              <a:gd name="connsiteY837" fmla="*/ 4817219 h 6858000"/>
              <a:gd name="connsiteX838" fmla="*/ 1393181 w 9144000"/>
              <a:gd name="connsiteY838" fmla="*/ 4813719 h 6858000"/>
              <a:gd name="connsiteX839" fmla="*/ 1390992 w 9144000"/>
              <a:gd name="connsiteY839" fmla="*/ 4810438 h 6858000"/>
              <a:gd name="connsiteX840" fmla="*/ 1389021 w 9144000"/>
              <a:gd name="connsiteY840" fmla="*/ 4806938 h 6858000"/>
              <a:gd name="connsiteX841" fmla="*/ 1386831 w 9144000"/>
              <a:gd name="connsiteY841" fmla="*/ 4803656 h 6858000"/>
              <a:gd name="connsiteX842" fmla="*/ 1384422 w 9144000"/>
              <a:gd name="connsiteY842" fmla="*/ 4800594 h 6858000"/>
              <a:gd name="connsiteX843" fmla="*/ 1381575 w 9144000"/>
              <a:gd name="connsiteY843" fmla="*/ 4797531 h 6858000"/>
              <a:gd name="connsiteX844" fmla="*/ 1378947 w 9144000"/>
              <a:gd name="connsiteY844" fmla="*/ 4794469 h 6858000"/>
              <a:gd name="connsiteX845" fmla="*/ 1375882 w 9144000"/>
              <a:gd name="connsiteY845" fmla="*/ 4791625 h 6858000"/>
              <a:gd name="connsiteX846" fmla="*/ 1372816 w 9144000"/>
              <a:gd name="connsiteY846" fmla="*/ 4789000 h 6858000"/>
              <a:gd name="connsiteX847" fmla="*/ 1369750 w 9144000"/>
              <a:gd name="connsiteY847" fmla="*/ 4786812 h 6858000"/>
              <a:gd name="connsiteX848" fmla="*/ 1366466 w 9144000"/>
              <a:gd name="connsiteY848" fmla="*/ 4784406 h 6858000"/>
              <a:gd name="connsiteX849" fmla="*/ 1363181 w 9144000"/>
              <a:gd name="connsiteY849" fmla="*/ 4782437 h 6858000"/>
              <a:gd name="connsiteX850" fmla="*/ 1359677 w 9144000"/>
              <a:gd name="connsiteY850" fmla="*/ 4780250 h 6858000"/>
              <a:gd name="connsiteX851" fmla="*/ 1356173 w 9144000"/>
              <a:gd name="connsiteY851" fmla="*/ 4778500 h 6858000"/>
              <a:gd name="connsiteX852" fmla="*/ 1352451 w 9144000"/>
              <a:gd name="connsiteY852" fmla="*/ 4776968 h 6858000"/>
              <a:gd name="connsiteX853" fmla="*/ 1348947 w 9144000"/>
              <a:gd name="connsiteY853" fmla="*/ 4775655 h 6858000"/>
              <a:gd name="connsiteX854" fmla="*/ 1345443 w 9144000"/>
              <a:gd name="connsiteY854" fmla="*/ 4774562 h 6858000"/>
              <a:gd name="connsiteX855" fmla="*/ 1341720 w 9144000"/>
              <a:gd name="connsiteY855" fmla="*/ 4773687 h 6858000"/>
              <a:gd name="connsiteX856" fmla="*/ 1337778 w 9144000"/>
              <a:gd name="connsiteY856" fmla="*/ 4772593 h 6858000"/>
              <a:gd name="connsiteX857" fmla="*/ 1334275 w 9144000"/>
              <a:gd name="connsiteY857" fmla="*/ 4772155 h 6858000"/>
              <a:gd name="connsiteX858" fmla="*/ 1330333 w 9144000"/>
              <a:gd name="connsiteY858" fmla="*/ 4771499 h 6858000"/>
              <a:gd name="connsiteX859" fmla="*/ 1326610 w 9144000"/>
              <a:gd name="connsiteY859" fmla="*/ 4771280 h 6858000"/>
              <a:gd name="connsiteX860" fmla="*/ 1322669 w 9144000"/>
              <a:gd name="connsiteY860" fmla="*/ 4771280 h 6858000"/>
              <a:gd name="connsiteX861" fmla="*/ 1318946 w 9144000"/>
              <a:gd name="connsiteY861" fmla="*/ 4771280 h 6858000"/>
              <a:gd name="connsiteX862" fmla="*/ 1315223 w 9144000"/>
              <a:gd name="connsiteY862" fmla="*/ 4771499 h 6858000"/>
              <a:gd name="connsiteX863" fmla="*/ 1311500 w 9144000"/>
              <a:gd name="connsiteY863" fmla="*/ 4772155 h 6858000"/>
              <a:gd name="connsiteX864" fmla="*/ 1307558 w 9144000"/>
              <a:gd name="connsiteY864" fmla="*/ 4772593 h 6858000"/>
              <a:gd name="connsiteX865" fmla="*/ 1304055 w 9144000"/>
              <a:gd name="connsiteY865" fmla="*/ 4773687 h 6858000"/>
              <a:gd name="connsiteX866" fmla="*/ 1300113 w 9144000"/>
              <a:gd name="connsiteY866" fmla="*/ 4774562 h 6858000"/>
              <a:gd name="connsiteX867" fmla="*/ 1296391 w 9144000"/>
              <a:gd name="connsiteY867" fmla="*/ 4775655 h 6858000"/>
              <a:gd name="connsiteX868" fmla="*/ 1292887 w 9144000"/>
              <a:gd name="connsiteY868" fmla="*/ 4776968 h 6858000"/>
              <a:gd name="connsiteX869" fmla="*/ 1289383 w 9144000"/>
              <a:gd name="connsiteY869" fmla="*/ 4778500 h 6858000"/>
              <a:gd name="connsiteX870" fmla="*/ 1285879 w 9144000"/>
              <a:gd name="connsiteY870" fmla="*/ 4780250 h 6858000"/>
              <a:gd name="connsiteX871" fmla="*/ 1282375 w 9144000"/>
              <a:gd name="connsiteY871" fmla="*/ 4782437 h 6858000"/>
              <a:gd name="connsiteX872" fmla="*/ 1279090 w 9144000"/>
              <a:gd name="connsiteY872" fmla="*/ 4784406 h 6858000"/>
              <a:gd name="connsiteX873" fmla="*/ 1276025 w 9144000"/>
              <a:gd name="connsiteY873" fmla="*/ 4786812 h 6858000"/>
              <a:gd name="connsiteX874" fmla="*/ 1272521 w 9144000"/>
              <a:gd name="connsiteY874" fmla="*/ 4789000 h 6858000"/>
              <a:gd name="connsiteX875" fmla="*/ 1269456 w 9144000"/>
              <a:gd name="connsiteY875" fmla="*/ 4791625 h 6858000"/>
              <a:gd name="connsiteX876" fmla="*/ 1266608 w 9144000"/>
              <a:gd name="connsiteY876" fmla="*/ 4794469 h 6858000"/>
              <a:gd name="connsiteX877" fmla="*/ 876378 w 9144000"/>
              <a:gd name="connsiteY877" fmla="*/ 5184293 h 6858000"/>
              <a:gd name="connsiteX878" fmla="*/ 873531 w 9144000"/>
              <a:gd name="connsiteY878" fmla="*/ 5186918 h 6858000"/>
              <a:gd name="connsiteX879" fmla="*/ 870465 w 9144000"/>
              <a:gd name="connsiteY879" fmla="*/ 5189543 h 6858000"/>
              <a:gd name="connsiteX880" fmla="*/ 867399 w 9144000"/>
              <a:gd name="connsiteY880" fmla="*/ 5192168 h 6858000"/>
              <a:gd name="connsiteX881" fmla="*/ 864114 w 9144000"/>
              <a:gd name="connsiteY881" fmla="*/ 5194137 h 6858000"/>
              <a:gd name="connsiteX882" fmla="*/ 860830 w 9144000"/>
              <a:gd name="connsiteY882" fmla="*/ 5196543 h 6858000"/>
              <a:gd name="connsiteX883" fmla="*/ 857326 w 9144000"/>
              <a:gd name="connsiteY883" fmla="*/ 5198293 h 6858000"/>
              <a:gd name="connsiteX884" fmla="*/ 853822 w 9144000"/>
              <a:gd name="connsiteY884" fmla="*/ 5200043 h 6858000"/>
              <a:gd name="connsiteX885" fmla="*/ 850318 w 9144000"/>
              <a:gd name="connsiteY885" fmla="*/ 5201575 h 6858000"/>
              <a:gd name="connsiteX886" fmla="*/ 846596 w 9144000"/>
              <a:gd name="connsiteY886" fmla="*/ 5202888 h 6858000"/>
              <a:gd name="connsiteX887" fmla="*/ 843092 w 9144000"/>
              <a:gd name="connsiteY887" fmla="*/ 5204200 h 6858000"/>
              <a:gd name="connsiteX888" fmla="*/ 839369 w 9144000"/>
              <a:gd name="connsiteY888" fmla="*/ 5205075 h 6858000"/>
              <a:gd name="connsiteX889" fmla="*/ 835647 w 9144000"/>
              <a:gd name="connsiteY889" fmla="*/ 5205950 h 6858000"/>
              <a:gd name="connsiteX890" fmla="*/ 831705 w 9144000"/>
              <a:gd name="connsiteY890" fmla="*/ 5206606 h 6858000"/>
              <a:gd name="connsiteX891" fmla="*/ 828201 w 9144000"/>
              <a:gd name="connsiteY891" fmla="*/ 5207044 h 6858000"/>
              <a:gd name="connsiteX892" fmla="*/ 824259 w 9144000"/>
              <a:gd name="connsiteY892" fmla="*/ 5207263 h 6858000"/>
              <a:gd name="connsiteX893" fmla="*/ 820317 w 9144000"/>
              <a:gd name="connsiteY893" fmla="*/ 5207263 h 6858000"/>
              <a:gd name="connsiteX894" fmla="*/ 816595 w 9144000"/>
              <a:gd name="connsiteY894" fmla="*/ 5207263 h 6858000"/>
              <a:gd name="connsiteX895" fmla="*/ 812653 w 9144000"/>
              <a:gd name="connsiteY895" fmla="*/ 5207044 h 6858000"/>
              <a:gd name="connsiteX896" fmla="*/ 809149 w 9144000"/>
              <a:gd name="connsiteY896" fmla="*/ 5206606 h 6858000"/>
              <a:gd name="connsiteX897" fmla="*/ 805208 w 9144000"/>
              <a:gd name="connsiteY897" fmla="*/ 5205950 h 6858000"/>
              <a:gd name="connsiteX898" fmla="*/ 801703 w 9144000"/>
              <a:gd name="connsiteY898" fmla="*/ 5205075 h 6858000"/>
              <a:gd name="connsiteX899" fmla="*/ 797762 w 9144000"/>
              <a:gd name="connsiteY899" fmla="*/ 5204200 h 6858000"/>
              <a:gd name="connsiteX900" fmla="*/ 794258 w 9144000"/>
              <a:gd name="connsiteY900" fmla="*/ 5202888 h 6858000"/>
              <a:gd name="connsiteX901" fmla="*/ 790535 w 9144000"/>
              <a:gd name="connsiteY901" fmla="*/ 5201575 h 6858000"/>
              <a:gd name="connsiteX902" fmla="*/ 787032 w 9144000"/>
              <a:gd name="connsiteY902" fmla="*/ 5200043 h 6858000"/>
              <a:gd name="connsiteX903" fmla="*/ 783309 w 9144000"/>
              <a:gd name="connsiteY903" fmla="*/ 5198293 h 6858000"/>
              <a:gd name="connsiteX904" fmla="*/ 780024 w 9144000"/>
              <a:gd name="connsiteY904" fmla="*/ 5196543 h 6858000"/>
              <a:gd name="connsiteX905" fmla="*/ 776740 w 9144000"/>
              <a:gd name="connsiteY905" fmla="*/ 5194137 h 6858000"/>
              <a:gd name="connsiteX906" fmla="*/ 773455 w 9144000"/>
              <a:gd name="connsiteY906" fmla="*/ 5192168 h 6858000"/>
              <a:gd name="connsiteX907" fmla="*/ 770170 w 9144000"/>
              <a:gd name="connsiteY907" fmla="*/ 5189543 h 6858000"/>
              <a:gd name="connsiteX908" fmla="*/ 767104 w 9144000"/>
              <a:gd name="connsiteY908" fmla="*/ 5186918 h 6858000"/>
              <a:gd name="connsiteX909" fmla="*/ 764257 w 9144000"/>
              <a:gd name="connsiteY909" fmla="*/ 5184293 h 6858000"/>
              <a:gd name="connsiteX910" fmla="*/ 761629 w 9144000"/>
              <a:gd name="connsiteY910" fmla="*/ 5181012 h 6858000"/>
              <a:gd name="connsiteX911" fmla="*/ 759002 w 9144000"/>
              <a:gd name="connsiteY911" fmla="*/ 5177949 h 6858000"/>
              <a:gd name="connsiteX912" fmla="*/ 756374 w 9144000"/>
              <a:gd name="connsiteY912" fmla="*/ 5174887 h 6858000"/>
              <a:gd name="connsiteX913" fmla="*/ 754184 w 9144000"/>
              <a:gd name="connsiteY913" fmla="*/ 5171605 h 6858000"/>
              <a:gd name="connsiteX914" fmla="*/ 751994 w 9144000"/>
              <a:gd name="connsiteY914" fmla="*/ 5168324 h 6858000"/>
              <a:gd name="connsiteX915" fmla="*/ 750242 w 9144000"/>
              <a:gd name="connsiteY915" fmla="*/ 5164824 h 6858000"/>
              <a:gd name="connsiteX916" fmla="*/ 748491 w 9144000"/>
              <a:gd name="connsiteY916" fmla="*/ 5161542 h 6858000"/>
              <a:gd name="connsiteX917" fmla="*/ 746958 w 9144000"/>
              <a:gd name="connsiteY917" fmla="*/ 5158042 h 6858000"/>
              <a:gd name="connsiteX918" fmla="*/ 745644 w 9144000"/>
              <a:gd name="connsiteY918" fmla="*/ 5154324 h 6858000"/>
              <a:gd name="connsiteX919" fmla="*/ 744330 w 9144000"/>
              <a:gd name="connsiteY919" fmla="*/ 5150604 h 6858000"/>
              <a:gd name="connsiteX920" fmla="*/ 743235 w 9144000"/>
              <a:gd name="connsiteY920" fmla="*/ 5146886 h 6858000"/>
              <a:gd name="connsiteX921" fmla="*/ 742578 w 9144000"/>
              <a:gd name="connsiteY921" fmla="*/ 5143386 h 6858000"/>
              <a:gd name="connsiteX922" fmla="*/ 741702 w 9144000"/>
              <a:gd name="connsiteY922" fmla="*/ 5139448 h 6858000"/>
              <a:gd name="connsiteX923" fmla="*/ 741483 w 9144000"/>
              <a:gd name="connsiteY923" fmla="*/ 5135729 h 6858000"/>
              <a:gd name="connsiteX924" fmla="*/ 741264 w 9144000"/>
              <a:gd name="connsiteY924" fmla="*/ 5131791 h 6858000"/>
              <a:gd name="connsiteX925" fmla="*/ 741045 w 9144000"/>
              <a:gd name="connsiteY925" fmla="*/ 5128291 h 6858000"/>
              <a:gd name="connsiteX926" fmla="*/ 741264 w 9144000"/>
              <a:gd name="connsiteY926" fmla="*/ 5124354 h 6858000"/>
              <a:gd name="connsiteX927" fmla="*/ 741483 w 9144000"/>
              <a:gd name="connsiteY927" fmla="*/ 5120416 h 6858000"/>
              <a:gd name="connsiteX928" fmla="*/ 741702 w 9144000"/>
              <a:gd name="connsiteY928" fmla="*/ 5116697 h 6858000"/>
              <a:gd name="connsiteX929" fmla="*/ 742578 w 9144000"/>
              <a:gd name="connsiteY929" fmla="*/ 5112978 h 6858000"/>
              <a:gd name="connsiteX930" fmla="*/ 743235 w 9144000"/>
              <a:gd name="connsiteY930" fmla="*/ 5109260 h 6858000"/>
              <a:gd name="connsiteX931" fmla="*/ 744330 w 9144000"/>
              <a:gd name="connsiteY931" fmla="*/ 5105541 h 6858000"/>
              <a:gd name="connsiteX932" fmla="*/ 745644 w 9144000"/>
              <a:gd name="connsiteY932" fmla="*/ 5101822 h 6858000"/>
              <a:gd name="connsiteX933" fmla="*/ 746958 w 9144000"/>
              <a:gd name="connsiteY933" fmla="*/ 5098103 h 6858000"/>
              <a:gd name="connsiteX934" fmla="*/ 748491 w 9144000"/>
              <a:gd name="connsiteY934" fmla="*/ 5094822 h 6858000"/>
              <a:gd name="connsiteX935" fmla="*/ 750242 w 9144000"/>
              <a:gd name="connsiteY935" fmla="*/ 5091322 h 6858000"/>
              <a:gd name="connsiteX936" fmla="*/ 751994 w 9144000"/>
              <a:gd name="connsiteY936" fmla="*/ 5087822 h 6858000"/>
              <a:gd name="connsiteX937" fmla="*/ 754184 w 9144000"/>
              <a:gd name="connsiteY937" fmla="*/ 5084540 h 6858000"/>
              <a:gd name="connsiteX938" fmla="*/ 756374 w 9144000"/>
              <a:gd name="connsiteY938" fmla="*/ 5081259 h 6858000"/>
              <a:gd name="connsiteX939" fmla="*/ 759002 w 9144000"/>
              <a:gd name="connsiteY939" fmla="*/ 5078196 h 6858000"/>
              <a:gd name="connsiteX940" fmla="*/ 761629 w 9144000"/>
              <a:gd name="connsiteY940" fmla="*/ 5075134 h 6858000"/>
              <a:gd name="connsiteX941" fmla="*/ 764257 w 9144000"/>
              <a:gd name="connsiteY941" fmla="*/ 5072071 h 6858000"/>
              <a:gd name="connsiteX942" fmla="*/ 1628591 w 9144000"/>
              <a:gd name="connsiteY942" fmla="*/ 4208857 h 6858000"/>
              <a:gd name="connsiteX943" fmla="*/ 1631437 w 9144000"/>
              <a:gd name="connsiteY943" fmla="*/ 4205576 h 6858000"/>
              <a:gd name="connsiteX944" fmla="*/ 1634065 w 9144000"/>
              <a:gd name="connsiteY944" fmla="*/ 4202513 h 6858000"/>
              <a:gd name="connsiteX945" fmla="*/ 1636693 w 9144000"/>
              <a:gd name="connsiteY945" fmla="*/ 4199450 h 6858000"/>
              <a:gd name="connsiteX946" fmla="*/ 1638883 w 9144000"/>
              <a:gd name="connsiteY946" fmla="*/ 4196169 h 6858000"/>
              <a:gd name="connsiteX947" fmla="*/ 1641072 w 9144000"/>
              <a:gd name="connsiteY947" fmla="*/ 4192888 h 6858000"/>
              <a:gd name="connsiteX948" fmla="*/ 1642825 w 9144000"/>
              <a:gd name="connsiteY948" fmla="*/ 4189607 h 6858000"/>
              <a:gd name="connsiteX949" fmla="*/ 1644576 w 9144000"/>
              <a:gd name="connsiteY949" fmla="*/ 4185887 h 6858000"/>
              <a:gd name="connsiteX950" fmla="*/ 1646109 w 9144000"/>
              <a:gd name="connsiteY950" fmla="*/ 4182606 h 6858000"/>
              <a:gd name="connsiteX951" fmla="*/ 1647423 w 9144000"/>
              <a:gd name="connsiteY951" fmla="*/ 4178887 h 6858000"/>
              <a:gd name="connsiteX952" fmla="*/ 1648737 w 9144000"/>
              <a:gd name="connsiteY952" fmla="*/ 4175169 h 6858000"/>
              <a:gd name="connsiteX953" fmla="*/ 1649613 w 9144000"/>
              <a:gd name="connsiteY953" fmla="*/ 4171450 h 6858000"/>
              <a:gd name="connsiteX954" fmla="*/ 1650489 w 9144000"/>
              <a:gd name="connsiteY954" fmla="*/ 4167731 h 6858000"/>
              <a:gd name="connsiteX955" fmla="*/ 1650927 w 9144000"/>
              <a:gd name="connsiteY955" fmla="*/ 4164012 h 6858000"/>
              <a:gd name="connsiteX956" fmla="*/ 1651584 w 9144000"/>
              <a:gd name="connsiteY956" fmla="*/ 4160293 h 6858000"/>
              <a:gd name="connsiteX957" fmla="*/ 1651803 w 9144000"/>
              <a:gd name="connsiteY957" fmla="*/ 4156356 h 6858000"/>
              <a:gd name="connsiteX958" fmla="*/ 1652021 w 9144000"/>
              <a:gd name="connsiteY958" fmla="*/ 4152418 h 6858000"/>
              <a:gd name="connsiteX959" fmla="*/ 1651803 w 9144000"/>
              <a:gd name="connsiteY959" fmla="*/ 4148918 h 6858000"/>
              <a:gd name="connsiteX960" fmla="*/ 1651584 w 9144000"/>
              <a:gd name="connsiteY960" fmla="*/ 4144980 h 6858000"/>
              <a:gd name="connsiteX961" fmla="*/ 1650927 w 9144000"/>
              <a:gd name="connsiteY961" fmla="*/ 4141261 h 6858000"/>
              <a:gd name="connsiteX962" fmla="*/ 1650489 w 9144000"/>
              <a:gd name="connsiteY962" fmla="*/ 4137323 h 6858000"/>
              <a:gd name="connsiteX963" fmla="*/ 1649613 w 9144000"/>
              <a:gd name="connsiteY963" fmla="*/ 4133823 h 6858000"/>
              <a:gd name="connsiteX964" fmla="*/ 1648737 w 9144000"/>
              <a:gd name="connsiteY964" fmla="*/ 4130105 h 6858000"/>
              <a:gd name="connsiteX965" fmla="*/ 1647423 w 9144000"/>
              <a:gd name="connsiteY965" fmla="*/ 4126386 h 6858000"/>
              <a:gd name="connsiteX966" fmla="*/ 1646109 w 9144000"/>
              <a:gd name="connsiteY966" fmla="*/ 4122667 h 6858000"/>
              <a:gd name="connsiteX967" fmla="*/ 1644576 w 9144000"/>
              <a:gd name="connsiteY967" fmla="*/ 4119167 h 6858000"/>
              <a:gd name="connsiteX968" fmla="*/ 1642825 w 9144000"/>
              <a:gd name="connsiteY968" fmla="*/ 4115885 h 6858000"/>
              <a:gd name="connsiteX969" fmla="*/ 1641072 w 9144000"/>
              <a:gd name="connsiteY969" fmla="*/ 4112385 h 6858000"/>
              <a:gd name="connsiteX970" fmla="*/ 1638883 w 9144000"/>
              <a:gd name="connsiteY970" fmla="*/ 4109104 h 6858000"/>
              <a:gd name="connsiteX971" fmla="*/ 1636693 w 9144000"/>
              <a:gd name="connsiteY971" fmla="*/ 4105823 h 6858000"/>
              <a:gd name="connsiteX972" fmla="*/ 1634065 w 9144000"/>
              <a:gd name="connsiteY972" fmla="*/ 4102760 h 6858000"/>
              <a:gd name="connsiteX973" fmla="*/ 1631437 w 9144000"/>
              <a:gd name="connsiteY973" fmla="*/ 4099697 h 6858000"/>
              <a:gd name="connsiteX974" fmla="*/ 1628591 w 9144000"/>
              <a:gd name="connsiteY974" fmla="*/ 4096635 h 6858000"/>
              <a:gd name="connsiteX975" fmla="*/ 1625744 w 9144000"/>
              <a:gd name="connsiteY975" fmla="*/ 4093791 h 6858000"/>
              <a:gd name="connsiteX976" fmla="*/ 1622678 w 9144000"/>
              <a:gd name="connsiteY976" fmla="*/ 4091166 h 6858000"/>
              <a:gd name="connsiteX977" fmla="*/ 1619393 w 9144000"/>
              <a:gd name="connsiteY977" fmla="*/ 4088541 h 6858000"/>
              <a:gd name="connsiteX978" fmla="*/ 1616327 w 9144000"/>
              <a:gd name="connsiteY978" fmla="*/ 4086572 h 6858000"/>
              <a:gd name="connsiteX979" fmla="*/ 1613043 w 9144000"/>
              <a:gd name="connsiteY979" fmla="*/ 4084166 h 6858000"/>
              <a:gd name="connsiteX980" fmla="*/ 1609538 w 9144000"/>
              <a:gd name="connsiteY980" fmla="*/ 4082416 h 6858000"/>
              <a:gd name="connsiteX981" fmla="*/ 1606035 w 9144000"/>
              <a:gd name="connsiteY981" fmla="*/ 4080666 h 6858000"/>
              <a:gd name="connsiteX982" fmla="*/ 1602312 w 9144000"/>
              <a:gd name="connsiteY982" fmla="*/ 4079134 h 6858000"/>
              <a:gd name="connsiteX983" fmla="*/ 1598809 w 9144000"/>
              <a:gd name="connsiteY983" fmla="*/ 4077822 h 6858000"/>
              <a:gd name="connsiteX984" fmla="*/ 1595304 w 9144000"/>
              <a:gd name="connsiteY984" fmla="*/ 4076509 h 6858000"/>
              <a:gd name="connsiteX985" fmla="*/ 1591363 w 9144000"/>
              <a:gd name="connsiteY985" fmla="*/ 4075853 h 6858000"/>
              <a:gd name="connsiteX986" fmla="*/ 1587859 w 9144000"/>
              <a:gd name="connsiteY986" fmla="*/ 4074759 h 6858000"/>
              <a:gd name="connsiteX987" fmla="*/ 1583917 w 9144000"/>
              <a:gd name="connsiteY987" fmla="*/ 4074322 h 6858000"/>
              <a:gd name="connsiteX988" fmla="*/ 1580195 w 9144000"/>
              <a:gd name="connsiteY988" fmla="*/ 4073666 h 6858000"/>
              <a:gd name="connsiteX989" fmla="*/ 1576472 w 9144000"/>
              <a:gd name="connsiteY989" fmla="*/ 4073447 h 6858000"/>
              <a:gd name="connsiteX990" fmla="*/ 1572530 w 9144000"/>
              <a:gd name="connsiteY990" fmla="*/ 4073447 h 6858000"/>
              <a:gd name="connsiteX991" fmla="*/ 1568808 w 9144000"/>
              <a:gd name="connsiteY991" fmla="*/ 4073447 h 6858000"/>
              <a:gd name="connsiteX992" fmla="*/ 1564866 w 9144000"/>
              <a:gd name="connsiteY992" fmla="*/ 4073666 h 6858000"/>
              <a:gd name="connsiteX993" fmla="*/ 1561362 w 9144000"/>
              <a:gd name="connsiteY993" fmla="*/ 4074322 h 6858000"/>
              <a:gd name="connsiteX994" fmla="*/ 1557421 w 9144000"/>
              <a:gd name="connsiteY994" fmla="*/ 4074759 h 6858000"/>
              <a:gd name="connsiteX995" fmla="*/ 1553479 w 9144000"/>
              <a:gd name="connsiteY995" fmla="*/ 4075853 h 6858000"/>
              <a:gd name="connsiteX996" fmla="*/ 1549975 w 9144000"/>
              <a:gd name="connsiteY996" fmla="*/ 4076509 h 6858000"/>
              <a:gd name="connsiteX997" fmla="*/ 1546471 w 9144000"/>
              <a:gd name="connsiteY997" fmla="*/ 4077822 h 6858000"/>
              <a:gd name="connsiteX998" fmla="*/ 1542748 w 9144000"/>
              <a:gd name="connsiteY998" fmla="*/ 4079134 h 6858000"/>
              <a:gd name="connsiteX999" fmla="*/ 1539245 w 9144000"/>
              <a:gd name="connsiteY999" fmla="*/ 4080666 h 6858000"/>
              <a:gd name="connsiteX1000" fmla="*/ 1535521 w 9144000"/>
              <a:gd name="connsiteY1000" fmla="*/ 4082416 h 6858000"/>
              <a:gd name="connsiteX1001" fmla="*/ 1532237 w 9144000"/>
              <a:gd name="connsiteY1001" fmla="*/ 4084166 h 6858000"/>
              <a:gd name="connsiteX1002" fmla="*/ 1528953 w 9144000"/>
              <a:gd name="connsiteY1002" fmla="*/ 4086572 h 6858000"/>
              <a:gd name="connsiteX1003" fmla="*/ 1525448 w 9144000"/>
              <a:gd name="connsiteY1003" fmla="*/ 4088541 h 6858000"/>
              <a:gd name="connsiteX1004" fmla="*/ 1522383 w 9144000"/>
              <a:gd name="connsiteY1004" fmla="*/ 4091166 h 6858000"/>
              <a:gd name="connsiteX1005" fmla="*/ 1519317 w 9144000"/>
              <a:gd name="connsiteY1005" fmla="*/ 4093791 h 6858000"/>
              <a:gd name="connsiteX1006" fmla="*/ 1516470 w 9144000"/>
              <a:gd name="connsiteY1006" fmla="*/ 4096635 h 6858000"/>
              <a:gd name="connsiteX1007" fmla="*/ 716081 w 9144000"/>
              <a:gd name="connsiteY1007" fmla="*/ 4896191 h 6858000"/>
              <a:gd name="connsiteX1008" fmla="*/ 713015 w 9144000"/>
              <a:gd name="connsiteY1008" fmla="*/ 4899034 h 6858000"/>
              <a:gd name="connsiteX1009" fmla="*/ 709949 w 9144000"/>
              <a:gd name="connsiteY1009" fmla="*/ 4901441 h 6858000"/>
              <a:gd name="connsiteX1010" fmla="*/ 706883 w 9144000"/>
              <a:gd name="connsiteY1010" fmla="*/ 4904066 h 6858000"/>
              <a:gd name="connsiteX1011" fmla="*/ 703379 w 9144000"/>
              <a:gd name="connsiteY1011" fmla="*/ 4906472 h 6858000"/>
              <a:gd name="connsiteX1012" fmla="*/ 700095 w 9144000"/>
              <a:gd name="connsiteY1012" fmla="*/ 4908441 h 6858000"/>
              <a:gd name="connsiteX1013" fmla="*/ 696810 w 9144000"/>
              <a:gd name="connsiteY1013" fmla="*/ 4910191 h 6858000"/>
              <a:gd name="connsiteX1014" fmla="*/ 693087 w 9144000"/>
              <a:gd name="connsiteY1014" fmla="*/ 4911941 h 6858000"/>
              <a:gd name="connsiteX1015" fmla="*/ 689803 w 9144000"/>
              <a:gd name="connsiteY1015" fmla="*/ 4913472 h 6858000"/>
              <a:gd name="connsiteX1016" fmla="*/ 686299 w 9144000"/>
              <a:gd name="connsiteY1016" fmla="*/ 4914785 h 6858000"/>
              <a:gd name="connsiteX1017" fmla="*/ 682357 w 9144000"/>
              <a:gd name="connsiteY1017" fmla="*/ 4916097 h 6858000"/>
              <a:gd name="connsiteX1018" fmla="*/ 678853 w 9144000"/>
              <a:gd name="connsiteY1018" fmla="*/ 4917191 h 6858000"/>
              <a:gd name="connsiteX1019" fmla="*/ 674911 w 9144000"/>
              <a:gd name="connsiteY1019" fmla="*/ 4917847 h 6858000"/>
              <a:gd name="connsiteX1020" fmla="*/ 671408 w 9144000"/>
              <a:gd name="connsiteY1020" fmla="*/ 4918504 h 6858000"/>
              <a:gd name="connsiteX1021" fmla="*/ 667466 w 9144000"/>
              <a:gd name="connsiteY1021" fmla="*/ 4918941 h 6858000"/>
              <a:gd name="connsiteX1022" fmla="*/ 663524 w 9144000"/>
              <a:gd name="connsiteY1022" fmla="*/ 4919160 h 6858000"/>
              <a:gd name="connsiteX1023" fmla="*/ 659801 w 9144000"/>
              <a:gd name="connsiteY1023" fmla="*/ 4919160 h 6858000"/>
              <a:gd name="connsiteX1024" fmla="*/ 656079 w 9144000"/>
              <a:gd name="connsiteY1024" fmla="*/ 4919160 h 6858000"/>
              <a:gd name="connsiteX1025" fmla="*/ 652356 w 9144000"/>
              <a:gd name="connsiteY1025" fmla="*/ 4918941 h 6858000"/>
              <a:gd name="connsiteX1026" fmla="*/ 648414 w 9144000"/>
              <a:gd name="connsiteY1026" fmla="*/ 4918504 h 6858000"/>
              <a:gd name="connsiteX1027" fmla="*/ 644473 w 9144000"/>
              <a:gd name="connsiteY1027" fmla="*/ 4917847 h 6858000"/>
              <a:gd name="connsiteX1028" fmla="*/ 640968 w 9144000"/>
              <a:gd name="connsiteY1028" fmla="*/ 4917191 h 6858000"/>
              <a:gd name="connsiteX1029" fmla="*/ 637465 w 9144000"/>
              <a:gd name="connsiteY1029" fmla="*/ 4916097 h 6858000"/>
              <a:gd name="connsiteX1030" fmla="*/ 633523 w 9144000"/>
              <a:gd name="connsiteY1030" fmla="*/ 4914785 h 6858000"/>
              <a:gd name="connsiteX1031" fmla="*/ 630020 w 9144000"/>
              <a:gd name="connsiteY1031" fmla="*/ 4913472 h 6858000"/>
              <a:gd name="connsiteX1032" fmla="*/ 626297 w 9144000"/>
              <a:gd name="connsiteY1032" fmla="*/ 4911941 h 6858000"/>
              <a:gd name="connsiteX1033" fmla="*/ 623012 w 9144000"/>
              <a:gd name="connsiteY1033" fmla="*/ 4910191 h 6858000"/>
              <a:gd name="connsiteX1034" fmla="*/ 619727 w 9144000"/>
              <a:gd name="connsiteY1034" fmla="*/ 4908441 h 6858000"/>
              <a:gd name="connsiteX1035" fmla="*/ 616224 w 9144000"/>
              <a:gd name="connsiteY1035" fmla="*/ 4906472 h 6858000"/>
              <a:gd name="connsiteX1036" fmla="*/ 612939 w 9144000"/>
              <a:gd name="connsiteY1036" fmla="*/ 4904066 h 6858000"/>
              <a:gd name="connsiteX1037" fmla="*/ 609873 w 9144000"/>
              <a:gd name="connsiteY1037" fmla="*/ 4901441 h 6858000"/>
              <a:gd name="connsiteX1038" fmla="*/ 606807 w 9144000"/>
              <a:gd name="connsiteY1038" fmla="*/ 4899034 h 6858000"/>
              <a:gd name="connsiteX1039" fmla="*/ 603741 w 9144000"/>
              <a:gd name="connsiteY1039" fmla="*/ 4896191 h 6858000"/>
              <a:gd name="connsiteX1040" fmla="*/ 600894 w 9144000"/>
              <a:gd name="connsiteY1040" fmla="*/ 4893128 h 6858000"/>
              <a:gd name="connsiteX1041" fmla="*/ 598267 w 9144000"/>
              <a:gd name="connsiteY1041" fmla="*/ 4890284 h 6858000"/>
              <a:gd name="connsiteX1042" fmla="*/ 595639 w 9144000"/>
              <a:gd name="connsiteY1042" fmla="*/ 4886784 h 6858000"/>
              <a:gd name="connsiteX1043" fmla="*/ 593668 w 9144000"/>
              <a:gd name="connsiteY1043" fmla="*/ 4883721 h 6858000"/>
              <a:gd name="connsiteX1044" fmla="*/ 591259 w 9144000"/>
              <a:gd name="connsiteY1044" fmla="*/ 4880440 h 6858000"/>
              <a:gd name="connsiteX1045" fmla="*/ 589507 w 9144000"/>
              <a:gd name="connsiteY1045" fmla="*/ 4876940 h 6858000"/>
              <a:gd name="connsiteX1046" fmla="*/ 587756 w 9144000"/>
              <a:gd name="connsiteY1046" fmla="*/ 4873440 h 6858000"/>
              <a:gd name="connsiteX1047" fmla="*/ 586223 w 9144000"/>
              <a:gd name="connsiteY1047" fmla="*/ 4869940 h 6858000"/>
              <a:gd name="connsiteX1048" fmla="*/ 584909 w 9144000"/>
              <a:gd name="connsiteY1048" fmla="*/ 4866221 h 6858000"/>
              <a:gd name="connsiteX1049" fmla="*/ 583595 w 9144000"/>
              <a:gd name="connsiteY1049" fmla="*/ 4862721 h 6858000"/>
              <a:gd name="connsiteX1050" fmla="*/ 582938 w 9144000"/>
              <a:gd name="connsiteY1050" fmla="*/ 4858783 h 6858000"/>
              <a:gd name="connsiteX1051" fmla="*/ 581843 w 9144000"/>
              <a:gd name="connsiteY1051" fmla="*/ 4855283 h 6858000"/>
              <a:gd name="connsiteX1052" fmla="*/ 581405 w 9144000"/>
              <a:gd name="connsiteY1052" fmla="*/ 4851345 h 6858000"/>
              <a:gd name="connsiteX1053" fmla="*/ 580748 w 9144000"/>
              <a:gd name="connsiteY1053" fmla="*/ 4847627 h 6858000"/>
              <a:gd name="connsiteX1054" fmla="*/ 580529 w 9144000"/>
              <a:gd name="connsiteY1054" fmla="*/ 4843908 h 6858000"/>
              <a:gd name="connsiteX1055" fmla="*/ 580529 w 9144000"/>
              <a:gd name="connsiteY1055" fmla="*/ 4840189 h 6858000"/>
              <a:gd name="connsiteX1056" fmla="*/ 580529 w 9144000"/>
              <a:gd name="connsiteY1056" fmla="*/ 4836251 h 6858000"/>
              <a:gd name="connsiteX1057" fmla="*/ 580748 w 9144000"/>
              <a:gd name="connsiteY1057" fmla="*/ 4832532 h 6858000"/>
              <a:gd name="connsiteX1058" fmla="*/ 581405 w 9144000"/>
              <a:gd name="connsiteY1058" fmla="*/ 4828595 h 6858000"/>
              <a:gd name="connsiteX1059" fmla="*/ 581843 w 9144000"/>
              <a:gd name="connsiteY1059" fmla="*/ 4824876 h 6858000"/>
              <a:gd name="connsiteX1060" fmla="*/ 582938 w 9144000"/>
              <a:gd name="connsiteY1060" fmla="*/ 4821157 h 6858000"/>
              <a:gd name="connsiteX1061" fmla="*/ 583595 w 9144000"/>
              <a:gd name="connsiteY1061" fmla="*/ 4817438 h 6858000"/>
              <a:gd name="connsiteX1062" fmla="*/ 584909 w 9144000"/>
              <a:gd name="connsiteY1062" fmla="*/ 4813938 h 6858000"/>
              <a:gd name="connsiteX1063" fmla="*/ 586223 w 9144000"/>
              <a:gd name="connsiteY1063" fmla="*/ 4810438 h 6858000"/>
              <a:gd name="connsiteX1064" fmla="*/ 587756 w 9144000"/>
              <a:gd name="connsiteY1064" fmla="*/ 4806719 h 6858000"/>
              <a:gd name="connsiteX1065" fmla="*/ 589507 w 9144000"/>
              <a:gd name="connsiteY1065" fmla="*/ 4803219 h 6858000"/>
              <a:gd name="connsiteX1066" fmla="*/ 591259 w 9144000"/>
              <a:gd name="connsiteY1066" fmla="*/ 4799719 h 6858000"/>
              <a:gd name="connsiteX1067" fmla="*/ 593668 w 9144000"/>
              <a:gd name="connsiteY1067" fmla="*/ 4796438 h 6858000"/>
              <a:gd name="connsiteX1068" fmla="*/ 595639 w 9144000"/>
              <a:gd name="connsiteY1068" fmla="*/ 4793156 h 6858000"/>
              <a:gd name="connsiteX1069" fmla="*/ 598267 w 9144000"/>
              <a:gd name="connsiteY1069" fmla="*/ 4790093 h 6858000"/>
              <a:gd name="connsiteX1070" fmla="*/ 600894 w 9144000"/>
              <a:gd name="connsiteY1070" fmla="*/ 4787031 h 6858000"/>
              <a:gd name="connsiteX1071" fmla="*/ 603741 w 9144000"/>
              <a:gd name="connsiteY1071" fmla="*/ 4783968 h 6858000"/>
              <a:gd name="connsiteX1072" fmla="*/ 1012148 w 9144000"/>
              <a:gd name="connsiteY1072" fmla="*/ 4376206 h 6858000"/>
              <a:gd name="connsiteX1073" fmla="*/ 1014995 w 9144000"/>
              <a:gd name="connsiteY1073" fmla="*/ 4373143 h 6858000"/>
              <a:gd name="connsiteX1074" fmla="*/ 1017623 w 9144000"/>
              <a:gd name="connsiteY1074" fmla="*/ 4370081 h 6858000"/>
              <a:gd name="connsiteX1075" fmla="*/ 1019812 w 9144000"/>
              <a:gd name="connsiteY1075" fmla="*/ 4367018 h 6858000"/>
              <a:gd name="connsiteX1076" fmla="*/ 1022221 w 9144000"/>
              <a:gd name="connsiteY1076" fmla="*/ 4363518 h 6858000"/>
              <a:gd name="connsiteX1077" fmla="*/ 1024192 w 9144000"/>
              <a:gd name="connsiteY1077" fmla="*/ 4360237 h 6858000"/>
              <a:gd name="connsiteX1078" fmla="*/ 1026382 w 9144000"/>
              <a:gd name="connsiteY1078" fmla="*/ 4356955 h 6858000"/>
              <a:gd name="connsiteX1079" fmla="*/ 1027915 w 9144000"/>
              <a:gd name="connsiteY1079" fmla="*/ 4353674 h 6858000"/>
              <a:gd name="connsiteX1080" fmla="*/ 1029448 w 9144000"/>
              <a:gd name="connsiteY1080" fmla="*/ 4349955 h 6858000"/>
              <a:gd name="connsiteX1081" fmla="*/ 1030981 w 9144000"/>
              <a:gd name="connsiteY1081" fmla="*/ 4346455 h 6858000"/>
              <a:gd name="connsiteX1082" fmla="*/ 1032076 w 9144000"/>
              <a:gd name="connsiteY1082" fmla="*/ 4342517 h 6858000"/>
              <a:gd name="connsiteX1083" fmla="*/ 1032952 w 9144000"/>
              <a:gd name="connsiteY1083" fmla="*/ 4339017 h 6858000"/>
              <a:gd name="connsiteX1084" fmla="*/ 1033828 w 9144000"/>
              <a:gd name="connsiteY1084" fmla="*/ 4335299 h 6858000"/>
              <a:gd name="connsiteX1085" fmla="*/ 1034485 w 9144000"/>
              <a:gd name="connsiteY1085" fmla="*/ 4331579 h 6858000"/>
              <a:gd name="connsiteX1086" fmla="*/ 1035141 w 9144000"/>
              <a:gd name="connsiteY1086" fmla="*/ 4327642 h 6858000"/>
              <a:gd name="connsiteX1087" fmla="*/ 1035360 w 9144000"/>
              <a:gd name="connsiteY1087" fmla="*/ 4323704 h 6858000"/>
              <a:gd name="connsiteX1088" fmla="*/ 1035360 w 9144000"/>
              <a:gd name="connsiteY1088" fmla="*/ 4320204 h 6858000"/>
              <a:gd name="connsiteX1089" fmla="*/ 1035360 w 9144000"/>
              <a:gd name="connsiteY1089" fmla="*/ 4316266 h 6858000"/>
              <a:gd name="connsiteX1090" fmla="*/ 1035141 w 9144000"/>
              <a:gd name="connsiteY1090" fmla="*/ 4312548 h 6858000"/>
              <a:gd name="connsiteX1091" fmla="*/ 1034485 w 9144000"/>
              <a:gd name="connsiteY1091" fmla="*/ 4308610 h 6858000"/>
              <a:gd name="connsiteX1092" fmla="*/ 1033828 w 9144000"/>
              <a:gd name="connsiteY1092" fmla="*/ 4305110 h 6858000"/>
              <a:gd name="connsiteX1093" fmla="*/ 1032952 w 9144000"/>
              <a:gd name="connsiteY1093" fmla="*/ 4301173 h 6858000"/>
              <a:gd name="connsiteX1094" fmla="*/ 1032076 w 9144000"/>
              <a:gd name="connsiteY1094" fmla="*/ 4297672 h 6858000"/>
              <a:gd name="connsiteX1095" fmla="*/ 1030981 w 9144000"/>
              <a:gd name="connsiteY1095" fmla="*/ 4293735 h 6858000"/>
              <a:gd name="connsiteX1096" fmla="*/ 1029448 w 9144000"/>
              <a:gd name="connsiteY1096" fmla="*/ 4290235 h 6858000"/>
              <a:gd name="connsiteX1097" fmla="*/ 1027915 w 9144000"/>
              <a:gd name="connsiteY1097" fmla="*/ 4286735 h 6858000"/>
              <a:gd name="connsiteX1098" fmla="*/ 1026382 w 9144000"/>
              <a:gd name="connsiteY1098" fmla="*/ 4283234 h 6858000"/>
              <a:gd name="connsiteX1099" fmla="*/ 1024192 w 9144000"/>
              <a:gd name="connsiteY1099" fmla="*/ 4279953 h 6858000"/>
              <a:gd name="connsiteX1100" fmla="*/ 1022221 w 9144000"/>
              <a:gd name="connsiteY1100" fmla="*/ 4276453 h 6858000"/>
              <a:gd name="connsiteX1101" fmla="*/ 1019812 w 9144000"/>
              <a:gd name="connsiteY1101" fmla="*/ 4273172 h 6858000"/>
              <a:gd name="connsiteX1102" fmla="*/ 1017623 w 9144000"/>
              <a:gd name="connsiteY1102" fmla="*/ 4270109 h 6858000"/>
              <a:gd name="connsiteX1103" fmla="*/ 1014995 w 9144000"/>
              <a:gd name="connsiteY1103" fmla="*/ 4267046 h 6858000"/>
              <a:gd name="connsiteX1104" fmla="*/ 1012148 w 9144000"/>
              <a:gd name="connsiteY1104" fmla="*/ 4263984 h 6858000"/>
              <a:gd name="connsiteX1105" fmla="*/ 1009520 w 9144000"/>
              <a:gd name="connsiteY1105" fmla="*/ 4261577 h 6858000"/>
              <a:gd name="connsiteX1106" fmla="*/ 1006674 w 9144000"/>
              <a:gd name="connsiteY1106" fmla="*/ 4259390 h 6858000"/>
              <a:gd name="connsiteX1107" fmla="*/ 1001417 w 9144000"/>
              <a:gd name="connsiteY1107" fmla="*/ 4255015 h 6858000"/>
              <a:gd name="connsiteX1108" fmla="*/ 995505 w 9144000"/>
              <a:gd name="connsiteY1108" fmla="*/ 4251296 h 6858000"/>
              <a:gd name="connsiteX1109" fmla="*/ 989593 w 9144000"/>
              <a:gd name="connsiteY1109" fmla="*/ 4248233 h 6858000"/>
              <a:gd name="connsiteX1110" fmla="*/ 983461 w 9144000"/>
              <a:gd name="connsiteY1110" fmla="*/ 4245827 h 6858000"/>
              <a:gd name="connsiteX1111" fmla="*/ 976891 w 9144000"/>
              <a:gd name="connsiteY1111" fmla="*/ 4243639 h 6858000"/>
              <a:gd name="connsiteX1112" fmla="*/ 970541 w 9144000"/>
              <a:gd name="connsiteY1112" fmla="*/ 4242108 h 6858000"/>
              <a:gd name="connsiteX1113" fmla="*/ 963752 w 9144000"/>
              <a:gd name="connsiteY1113" fmla="*/ 4241452 h 6858000"/>
              <a:gd name="connsiteX1114" fmla="*/ 957402 w 9144000"/>
              <a:gd name="connsiteY1114" fmla="*/ 4240796 h 6858000"/>
              <a:gd name="connsiteX1115" fmla="*/ 950833 w 9144000"/>
              <a:gd name="connsiteY1115" fmla="*/ 4241014 h 6858000"/>
              <a:gd name="connsiteX1116" fmla="*/ 944044 w 9144000"/>
              <a:gd name="connsiteY1116" fmla="*/ 4241671 h 6858000"/>
              <a:gd name="connsiteX1117" fmla="*/ 937693 w 9144000"/>
              <a:gd name="connsiteY1117" fmla="*/ 4242983 h 6858000"/>
              <a:gd name="connsiteX1118" fmla="*/ 931124 w 9144000"/>
              <a:gd name="connsiteY1118" fmla="*/ 4244733 h 6858000"/>
              <a:gd name="connsiteX1119" fmla="*/ 924992 w 9144000"/>
              <a:gd name="connsiteY1119" fmla="*/ 4247358 h 6858000"/>
              <a:gd name="connsiteX1120" fmla="*/ 918860 w 9144000"/>
              <a:gd name="connsiteY1120" fmla="*/ 4250202 h 6858000"/>
              <a:gd name="connsiteX1121" fmla="*/ 912948 w 9144000"/>
              <a:gd name="connsiteY1121" fmla="*/ 4253484 h 6858000"/>
              <a:gd name="connsiteX1122" fmla="*/ 0 w 9144000"/>
              <a:gd name="connsiteY1122" fmla="*/ 5172601 h 6858000"/>
              <a:gd name="connsiteX1123" fmla="*/ 0 w 9144000"/>
              <a:gd name="connsiteY1123" fmla="*/ 3717032 h 6858000"/>
              <a:gd name="connsiteX1124" fmla="*/ 0 w 9144000"/>
              <a:gd name="connsiteY1124" fmla="*/ 37170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6660232" y="0"/>
                </a:lnTo>
                <a:lnTo>
                  <a:pt x="6660232" y="0"/>
                </a:lnTo>
                <a:lnTo>
                  <a:pt x="9144000" y="0"/>
                </a:lnTo>
                <a:lnTo>
                  <a:pt x="9144000" y="87182"/>
                </a:lnTo>
                <a:lnTo>
                  <a:pt x="8166350" y="1063814"/>
                </a:lnTo>
                <a:lnTo>
                  <a:pt x="8163503" y="1066658"/>
                </a:lnTo>
                <a:lnTo>
                  <a:pt x="8160875" y="1069721"/>
                </a:lnTo>
                <a:lnTo>
                  <a:pt x="8158686" y="1073002"/>
                </a:lnTo>
                <a:lnTo>
                  <a:pt x="8156276" y="1076064"/>
                </a:lnTo>
                <a:lnTo>
                  <a:pt x="8154306" y="1079346"/>
                </a:lnTo>
                <a:lnTo>
                  <a:pt x="8152116" y="1083064"/>
                </a:lnTo>
                <a:lnTo>
                  <a:pt x="8150583" y="1086346"/>
                </a:lnTo>
                <a:lnTo>
                  <a:pt x="8148831" y="1089846"/>
                </a:lnTo>
                <a:lnTo>
                  <a:pt x="8147517" y="1093565"/>
                </a:lnTo>
                <a:lnTo>
                  <a:pt x="8146422" y="1097065"/>
                </a:lnTo>
                <a:lnTo>
                  <a:pt x="8145546" y="1101002"/>
                </a:lnTo>
                <a:lnTo>
                  <a:pt x="8144670" y="1104502"/>
                </a:lnTo>
                <a:lnTo>
                  <a:pt x="8144013" y="1108440"/>
                </a:lnTo>
                <a:lnTo>
                  <a:pt x="8143356" y="1112378"/>
                </a:lnTo>
                <a:lnTo>
                  <a:pt x="8143138" y="1115878"/>
                </a:lnTo>
                <a:lnTo>
                  <a:pt x="8143138" y="1119816"/>
                </a:lnTo>
                <a:lnTo>
                  <a:pt x="8143138" y="1123535"/>
                </a:lnTo>
                <a:lnTo>
                  <a:pt x="8143356" y="1127472"/>
                </a:lnTo>
                <a:lnTo>
                  <a:pt x="8144013" y="1131191"/>
                </a:lnTo>
                <a:lnTo>
                  <a:pt x="8144670" y="1134910"/>
                </a:lnTo>
                <a:lnTo>
                  <a:pt x="8145546" y="1138629"/>
                </a:lnTo>
                <a:lnTo>
                  <a:pt x="8146422" y="1142348"/>
                </a:lnTo>
                <a:lnTo>
                  <a:pt x="8147517" y="1145848"/>
                </a:lnTo>
                <a:lnTo>
                  <a:pt x="8148831" y="1149566"/>
                </a:lnTo>
                <a:lnTo>
                  <a:pt x="8150364" y="1153067"/>
                </a:lnTo>
                <a:lnTo>
                  <a:pt x="8152116" y="1156786"/>
                </a:lnTo>
                <a:lnTo>
                  <a:pt x="8154306" y="1160066"/>
                </a:lnTo>
                <a:lnTo>
                  <a:pt x="8156276" y="1163348"/>
                </a:lnTo>
                <a:lnTo>
                  <a:pt x="8158686" y="1166629"/>
                </a:lnTo>
                <a:lnTo>
                  <a:pt x="8160875" y="1169692"/>
                </a:lnTo>
                <a:lnTo>
                  <a:pt x="8163503" y="1172974"/>
                </a:lnTo>
                <a:lnTo>
                  <a:pt x="8166350" y="1175599"/>
                </a:lnTo>
                <a:lnTo>
                  <a:pt x="8169415" y="1178442"/>
                </a:lnTo>
                <a:lnTo>
                  <a:pt x="8172481" y="1181286"/>
                </a:lnTo>
                <a:lnTo>
                  <a:pt x="8175547" y="1183692"/>
                </a:lnTo>
                <a:lnTo>
                  <a:pt x="8178832" y="1185880"/>
                </a:lnTo>
                <a:lnTo>
                  <a:pt x="8182335" y="1188068"/>
                </a:lnTo>
                <a:lnTo>
                  <a:pt x="8185621" y="1190037"/>
                </a:lnTo>
                <a:lnTo>
                  <a:pt x="8189124" y="1191568"/>
                </a:lnTo>
                <a:lnTo>
                  <a:pt x="8192409" y="1193099"/>
                </a:lnTo>
                <a:lnTo>
                  <a:pt x="8196132" y="1194630"/>
                </a:lnTo>
                <a:lnTo>
                  <a:pt x="8200074" y="1195724"/>
                </a:lnTo>
                <a:lnTo>
                  <a:pt x="8203577" y="1196818"/>
                </a:lnTo>
                <a:lnTo>
                  <a:pt x="8207519" y="1197474"/>
                </a:lnTo>
                <a:lnTo>
                  <a:pt x="8211022" y="1198350"/>
                </a:lnTo>
                <a:lnTo>
                  <a:pt x="8214964" y="1198787"/>
                </a:lnTo>
                <a:lnTo>
                  <a:pt x="8218687" y="1199005"/>
                </a:lnTo>
                <a:lnTo>
                  <a:pt x="8222629" y="1199005"/>
                </a:lnTo>
                <a:lnTo>
                  <a:pt x="8226133" y="1199005"/>
                </a:lnTo>
                <a:lnTo>
                  <a:pt x="8230074" y="1198787"/>
                </a:lnTo>
                <a:lnTo>
                  <a:pt x="8233797" y="1198350"/>
                </a:lnTo>
                <a:lnTo>
                  <a:pt x="8237739" y="1197474"/>
                </a:lnTo>
                <a:lnTo>
                  <a:pt x="8241462" y="1196818"/>
                </a:lnTo>
                <a:lnTo>
                  <a:pt x="8245184" y="1195724"/>
                </a:lnTo>
                <a:lnTo>
                  <a:pt x="8248907" y="1194630"/>
                </a:lnTo>
                <a:lnTo>
                  <a:pt x="8252411" y="1193099"/>
                </a:lnTo>
                <a:lnTo>
                  <a:pt x="8255915" y="1191568"/>
                </a:lnTo>
                <a:lnTo>
                  <a:pt x="8259418" y="1190037"/>
                </a:lnTo>
                <a:lnTo>
                  <a:pt x="8262703" y="1188068"/>
                </a:lnTo>
                <a:lnTo>
                  <a:pt x="8265988" y="1185880"/>
                </a:lnTo>
                <a:lnTo>
                  <a:pt x="8269272" y="1183692"/>
                </a:lnTo>
                <a:lnTo>
                  <a:pt x="8272558" y="1181286"/>
                </a:lnTo>
                <a:lnTo>
                  <a:pt x="8275623" y="1178442"/>
                </a:lnTo>
                <a:lnTo>
                  <a:pt x="8278689" y="1175599"/>
                </a:lnTo>
                <a:lnTo>
                  <a:pt x="8351392" y="1103190"/>
                </a:lnTo>
                <a:lnTo>
                  <a:pt x="8354239" y="1100565"/>
                </a:lnTo>
                <a:lnTo>
                  <a:pt x="8357304" y="1097721"/>
                </a:lnTo>
                <a:lnTo>
                  <a:pt x="8360589" y="1095315"/>
                </a:lnTo>
                <a:lnTo>
                  <a:pt x="8363655" y="1093127"/>
                </a:lnTo>
                <a:lnTo>
                  <a:pt x="8367159" y="1090940"/>
                </a:lnTo>
                <a:lnTo>
                  <a:pt x="8370663" y="1088971"/>
                </a:lnTo>
                <a:lnTo>
                  <a:pt x="8373947" y="1087440"/>
                </a:lnTo>
                <a:lnTo>
                  <a:pt x="8377670" y="1085909"/>
                </a:lnTo>
                <a:lnTo>
                  <a:pt x="8381174" y="1084377"/>
                </a:lnTo>
                <a:lnTo>
                  <a:pt x="8384897" y="1083283"/>
                </a:lnTo>
                <a:lnTo>
                  <a:pt x="8388619" y="1082189"/>
                </a:lnTo>
                <a:lnTo>
                  <a:pt x="8392342" y="1081533"/>
                </a:lnTo>
                <a:lnTo>
                  <a:pt x="8396064" y="1080658"/>
                </a:lnTo>
                <a:lnTo>
                  <a:pt x="8400006" y="1080439"/>
                </a:lnTo>
                <a:lnTo>
                  <a:pt x="8403510" y="1080002"/>
                </a:lnTo>
                <a:lnTo>
                  <a:pt x="8407452" y="1080002"/>
                </a:lnTo>
                <a:lnTo>
                  <a:pt x="8411174" y="1080002"/>
                </a:lnTo>
                <a:lnTo>
                  <a:pt x="8415116" y="1080439"/>
                </a:lnTo>
                <a:lnTo>
                  <a:pt x="8419058" y="1080658"/>
                </a:lnTo>
                <a:lnTo>
                  <a:pt x="8422562" y="1081533"/>
                </a:lnTo>
                <a:lnTo>
                  <a:pt x="8426504" y="1082189"/>
                </a:lnTo>
                <a:lnTo>
                  <a:pt x="8430007" y="1083283"/>
                </a:lnTo>
                <a:lnTo>
                  <a:pt x="8433730" y="1084377"/>
                </a:lnTo>
                <a:lnTo>
                  <a:pt x="8437234" y="1085909"/>
                </a:lnTo>
                <a:lnTo>
                  <a:pt x="8440738" y="1087440"/>
                </a:lnTo>
                <a:lnTo>
                  <a:pt x="8444460" y="1088971"/>
                </a:lnTo>
                <a:lnTo>
                  <a:pt x="8447746" y="1090940"/>
                </a:lnTo>
                <a:lnTo>
                  <a:pt x="8451030" y="1093127"/>
                </a:lnTo>
                <a:lnTo>
                  <a:pt x="8454534" y="1095315"/>
                </a:lnTo>
                <a:lnTo>
                  <a:pt x="8457600" y="1097721"/>
                </a:lnTo>
                <a:lnTo>
                  <a:pt x="8460666" y="1100565"/>
                </a:lnTo>
                <a:lnTo>
                  <a:pt x="8463512" y="1103190"/>
                </a:lnTo>
                <a:lnTo>
                  <a:pt x="8466358" y="1106034"/>
                </a:lnTo>
                <a:lnTo>
                  <a:pt x="8469206" y="1109097"/>
                </a:lnTo>
                <a:lnTo>
                  <a:pt x="8471395" y="1112378"/>
                </a:lnTo>
                <a:lnTo>
                  <a:pt x="8473804" y="1115659"/>
                </a:lnTo>
                <a:lnTo>
                  <a:pt x="8475775" y="1118940"/>
                </a:lnTo>
                <a:lnTo>
                  <a:pt x="8477964" y="1122222"/>
                </a:lnTo>
                <a:lnTo>
                  <a:pt x="8479498" y="1125941"/>
                </a:lnTo>
                <a:lnTo>
                  <a:pt x="8481030" y="1129441"/>
                </a:lnTo>
                <a:lnTo>
                  <a:pt x="8482564" y="1133160"/>
                </a:lnTo>
                <a:lnTo>
                  <a:pt x="8483440" y="1136660"/>
                </a:lnTo>
                <a:lnTo>
                  <a:pt x="8484534" y="1140160"/>
                </a:lnTo>
                <a:lnTo>
                  <a:pt x="8485410" y="1144098"/>
                </a:lnTo>
                <a:lnTo>
                  <a:pt x="8486068" y="1148035"/>
                </a:lnTo>
                <a:lnTo>
                  <a:pt x="8486286" y="1151535"/>
                </a:lnTo>
                <a:lnTo>
                  <a:pt x="8486943" y="1155473"/>
                </a:lnTo>
                <a:lnTo>
                  <a:pt x="8486943" y="1159192"/>
                </a:lnTo>
                <a:lnTo>
                  <a:pt x="8486943" y="1163129"/>
                </a:lnTo>
                <a:lnTo>
                  <a:pt x="8486286" y="1166629"/>
                </a:lnTo>
                <a:lnTo>
                  <a:pt x="8486068" y="1170567"/>
                </a:lnTo>
                <a:lnTo>
                  <a:pt x="8485410" y="1174505"/>
                </a:lnTo>
                <a:lnTo>
                  <a:pt x="8484534" y="1178005"/>
                </a:lnTo>
                <a:lnTo>
                  <a:pt x="8483440" y="1181942"/>
                </a:lnTo>
                <a:lnTo>
                  <a:pt x="8482564" y="1185443"/>
                </a:lnTo>
                <a:lnTo>
                  <a:pt x="8481030" y="1189162"/>
                </a:lnTo>
                <a:lnTo>
                  <a:pt x="8479498" y="1192662"/>
                </a:lnTo>
                <a:lnTo>
                  <a:pt x="8477964" y="1195943"/>
                </a:lnTo>
                <a:lnTo>
                  <a:pt x="8475775" y="1199662"/>
                </a:lnTo>
                <a:lnTo>
                  <a:pt x="8473804" y="1202943"/>
                </a:lnTo>
                <a:lnTo>
                  <a:pt x="8471395" y="1206006"/>
                </a:lnTo>
                <a:lnTo>
                  <a:pt x="8469206" y="1209287"/>
                </a:lnTo>
                <a:lnTo>
                  <a:pt x="8466358" y="1212350"/>
                </a:lnTo>
                <a:lnTo>
                  <a:pt x="8463512" y="1215193"/>
                </a:lnTo>
                <a:lnTo>
                  <a:pt x="8002768" y="1675677"/>
                </a:lnTo>
                <a:lnTo>
                  <a:pt x="7999921" y="1678739"/>
                </a:lnTo>
                <a:lnTo>
                  <a:pt x="7997074" y="1681802"/>
                </a:lnTo>
                <a:lnTo>
                  <a:pt x="7994885" y="1684864"/>
                </a:lnTo>
                <a:lnTo>
                  <a:pt x="7992476" y="1688146"/>
                </a:lnTo>
                <a:lnTo>
                  <a:pt x="7990505" y="1691427"/>
                </a:lnTo>
                <a:lnTo>
                  <a:pt x="7988315" y="1694927"/>
                </a:lnTo>
                <a:lnTo>
                  <a:pt x="7986782" y="1698208"/>
                </a:lnTo>
                <a:lnTo>
                  <a:pt x="7985249" y="1701709"/>
                </a:lnTo>
                <a:lnTo>
                  <a:pt x="7983717" y="1705428"/>
                </a:lnTo>
                <a:lnTo>
                  <a:pt x="7982840" y="1709147"/>
                </a:lnTo>
                <a:lnTo>
                  <a:pt x="7981745" y="1712865"/>
                </a:lnTo>
                <a:lnTo>
                  <a:pt x="7980870" y="1716365"/>
                </a:lnTo>
                <a:lnTo>
                  <a:pt x="7980212" y="1720303"/>
                </a:lnTo>
                <a:lnTo>
                  <a:pt x="7979556" y="1724241"/>
                </a:lnTo>
                <a:lnTo>
                  <a:pt x="7979337" y="1727959"/>
                </a:lnTo>
                <a:lnTo>
                  <a:pt x="7979337" y="1731678"/>
                </a:lnTo>
                <a:lnTo>
                  <a:pt x="7979337" y="1735397"/>
                </a:lnTo>
                <a:lnTo>
                  <a:pt x="7979556" y="1739334"/>
                </a:lnTo>
                <a:lnTo>
                  <a:pt x="7980212" y="1743054"/>
                </a:lnTo>
                <a:lnTo>
                  <a:pt x="7980870" y="1746772"/>
                </a:lnTo>
                <a:lnTo>
                  <a:pt x="7981745" y="1750491"/>
                </a:lnTo>
                <a:lnTo>
                  <a:pt x="7982840" y="1754210"/>
                </a:lnTo>
                <a:lnTo>
                  <a:pt x="7983717" y="1757929"/>
                </a:lnTo>
                <a:lnTo>
                  <a:pt x="7985249" y="1761648"/>
                </a:lnTo>
                <a:lnTo>
                  <a:pt x="7986782" y="1764929"/>
                </a:lnTo>
                <a:lnTo>
                  <a:pt x="7988315" y="1768648"/>
                </a:lnTo>
                <a:lnTo>
                  <a:pt x="7990505" y="1771930"/>
                </a:lnTo>
                <a:lnTo>
                  <a:pt x="7992476" y="1775211"/>
                </a:lnTo>
                <a:lnTo>
                  <a:pt x="7994885" y="1778492"/>
                </a:lnTo>
                <a:lnTo>
                  <a:pt x="7997074" y="1781555"/>
                </a:lnTo>
                <a:lnTo>
                  <a:pt x="7999921" y="1784836"/>
                </a:lnTo>
                <a:lnTo>
                  <a:pt x="8002768" y="1787898"/>
                </a:lnTo>
                <a:lnTo>
                  <a:pt x="8005615" y="1790743"/>
                </a:lnTo>
                <a:lnTo>
                  <a:pt x="8008680" y="1793149"/>
                </a:lnTo>
                <a:lnTo>
                  <a:pt x="8011746" y="1795555"/>
                </a:lnTo>
                <a:lnTo>
                  <a:pt x="8015031" y="1797743"/>
                </a:lnTo>
                <a:lnTo>
                  <a:pt x="8018535" y="1799930"/>
                </a:lnTo>
                <a:lnTo>
                  <a:pt x="8021820" y="1801899"/>
                </a:lnTo>
                <a:lnTo>
                  <a:pt x="8025323" y="1803649"/>
                </a:lnTo>
                <a:lnTo>
                  <a:pt x="8029047" y="1805181"/>
                </a:lnTo>
                <a:lnTo>
                  <a:pt x="8032550" y="1806493"/>
                </a:lnTo>
                <a:lnTo>
                  <a:pt x="8036273" y="1807586"/>
                </a:lnTo>
                <a:lnTo>
                  <a:pt x="8039776" y="1808681"/>
                </a:lnTo>
                <a:lnTo>
                  <a:pt x="8043718" y="1809556"/>
                </a:lnTo>
                <a:lnTo>
                  <a:pt x="8047441" y="1810212"/>
                </a:lnTo>
                <a:lnTo>
                  <a:pt x="8051164" y="1810649"/>
                </a:lnTo>
                <a:lnTo>
                  <a:pt x="8054887" y="1810868"/>
                </a:lnTo>
                <a:lnTo>
                  <a:pt x="8058828" y="1810868"/>
                </a:lnTo>
                <a:lnTo>
                  <a:pt x="8062770" y="1810868"/>
                </a:lnTo>
                <a:lnTo>
                  <a:pt x="8066274" y="1810649"/>
                </a:lnTo>
                <a:lnTo>
                  <a:pt x="8070216" y="1810212"/>
                </a:lnTo>
                <a:lnTo>
                  <a:pt x="8073938" y="1809556"/>
                </a:lnTo>
                <a:lnTo>
                  <a:pt x="8077661" y="1808681"/>
                </a:lnTo>
                <a:lnTo>
                  <a:pt x="8081383" y="1807586"/>
                </a:lnTo>
                <a:lnTo>
                  <a:pt x="8085106" y="1806493"/>
                </a:lnTo>
                <a:lnTo>
                  <a:pt x="8088610" y="1805181"/>
                </a:lnTo>
                <a:lnTo>
                  <a:pt x="8092333" y="1803649"/>
                </a:lnTo>
                <a:lnTo>
                  <a:pt x="8095617" y="1801899"/>
                </a:lnTo>
                <a:lnTo>
                  <a:pt x="8099122" y="1799930"/>
                </a:lnTo>
                <a:lnTo>
                  <a:pt x="8102625" y="1797743"/>
                </a:lnTo>
                <a:lnTo>
                  <a:pt x="8105691" y="1795555"/>
                </a:lnTo>
                <a:lnTo>
                  <a:pt x="8108976" y="1793149"/>
                </a:lnTo>
                <a:lnTo>
                  <a:pt x="8112042" y="1790743"/>
                </a:lnTo>
                <a:lnTo>
                  <a:pt x="8114888" y="1787898"/>
                </a:lnTo>
                <a:lnTo>
                  <a:pt x="8175766" y="1726866"/>
                </a:lnTo>
                <a:lnTo>
                  <a:pt x="8244090" y="1658614"/>
                </a:lnTo>
                <a:lnTo>
                  <a:pt x="8247374" y="1655769"/>
                </a:lnTo>
                <a:lnTo>
                  <a:pt x="8250440" y="1653363"/>
                </a:lnTo>
                <a:lnTo>
                  <a:pt x="8253505" y="1650738"/>
                </a:lnTo>
                <a:lnTo>
                  <a:pt x="8256571" y="1648332"/>
                </a:lnTo>
                <a:lnTo>
                  <a:pt x="8259856" y="1646363"/>
                </a:lnTo>
                <a:lnTo>
                  <a:pt x="8263360" y="1644613"/>
                </a:lnTo>
                <a:lnTo>
                  <a:pt x="8266864" y="1642644"/>
                </a:lnTo>
                <a:lnTo>
                  <a:pt x="8270367" y="1641113"/>
                </a:lnTo>
                <a:lnTo>
                  <a:pt x="8274091" y="1640020"/>
                </a:lnTo>
                <a:lnTo>
                  <a:pt x="8277594" y="1638707"/>
                </a:lnTo>
                <a:lnTo>
                  <a:pt x="8281536" y="1637613"/>
                </a:lnTo>
                <a:lnTo>
                  <a:pt x="8285039" y="1636738"/>
                </a:lnTo>
                <a:lnTo>
                  <a:pt x="8288981" y="1636300"/>
                </a:lnTo>
                <a:lnTo>
                  <a:pt x="8292704" y="1635863"/>
                </a:lnTo>
                <a:lnTo>
                  <a:pt x="8296646" y="1635644"/>
                </a:lnTo>
                <a:lnTo>
                  <a:pt x="8300149" y="1635206"/>
                </a:lnTo>
                <a:lnTo>
                  <a:pt x="8304091" y="1635644"/>
                </a:lnTo>
                <a:lnTo>
                  <a:pt x="8308033" y="1635863"/>
                </a:lnTo>
                <a:lnTo>
                  <a:pt x="8311755" y="1636300"/>
                </a:lnTo>
                <a:lnTo>
                  <a:pt x="8315479" y="1636738"/>
                </a:lnTo>
                <a:lnTo>
                  <a:pt x="8319201" y="1637613"/>
                </a:lnTo>
                <a:lnTo>
                  <a:pt x="8322924" y="1638707"/>
                </a:lnTo>
                <a:lnTo>
                  <a:pt x="8326428" y="1640020"/>
                </a:lnTo>
                <a:lnTo>
                  <a:pt x="8330369" y="1641113"/>
                </a:lnTo>
                <a:lnTo>
                  <a:pt x="8333654" y="1642644"/>
                </a:lnTo>
                <a:lnTo>
                  <a:pt x="8337158" y="1644613"/>
                </a:lnTo>
                <a:lnTo>
                  <a:pt x="8340662" y="1646363"/>
                </a:lnTo>
                <a:lnTo>
                  <a:pt x="8343947" y="1648332"/>
                </a:lnTo>
                <a:lnTo>
                  <a:pt x="8347231" y="1650738"/>
                </a:lnTo>
                <a:lnTo>
                  <a:pt x="8350297" y="1653363"/>
                </a:lnTo>
                <a:lnTo>
                  <a:pt x="8353362" y="1655769"/>
                </a:lnTo>
                <a:lnTo>
                  <a:pt x="8356429" y="1658614"/>
                </a:lnTo>
                <a:lnTo>
                  <a:pt x="8360808" y="1663645"/>
                </a:lnTo>
                <a:lnTo>
                  <a:pt x="8364750" y="1668458"/>
                </a:lnTo>
                <a:lnTo>
                  <a:pt x="8368254" y="1673708"/>
                </a:lnTo>
                <a:lnTo>
                  <a:pt x="8371538" y="1679177"/>
                </a:lnTo>
                <a:lnTo>
                  <a:pt x="8373729" y="1685083"/>
                </a:lnTo>
                <a:lnTo>
                  <a:pt x="8375699" y="1690770"/>
                </a:lnTo>
                <a:lnTo>
                  <a:pt x="8377670" y="1696677"/>
                </a:lnTo>
                <a:lnTo>
                  <a:pt x="8378546" y="1702802"/>
                </a:lnTo>
                <a:lnTo>
                  <a:pt x="8379203" y="1708928"/>
                </a:lnTo>
                <a:lnTo>
                  <a:pt x="8379422" y="1714834"/>
                </a:lnTo>
                <a:lnTo>
                  <a:pt x="8379203" y="1720959"/>
                </a:lnTo>
                <a:lnTo>
                  <a:pt x="8378327" y="1727303"/>
                </a:lnTo>
                <a:lnTo>
                  <a:pt x="8377013" y="1733209"/>
                </a:lnTo>
                <a:lnTo>
                  <a:pt x="8375480" y="1739334"/>
                </a:lnTo>
                <a:lnTo>
                  <a:pt x="8373290" y="1745023"/>
                </a:lnTo>
                <a:lnTo>
                  <a:pt x="8370663" y="1750491"/>
                </a:lnTo>
                <a:lnTo>
                  <a:pt x="8184963" y="1935997"/>
                </a:lnTo>
                <a:lnTo>
                  <a:pt x="8182335" y="1939060"/>
                </a:lnTo>
                <a:lnTo>
                  <a:pt x="8179708" y="1942122"/>
                </a:lnTo>
                <a:lnTo>
                  <a:pt x="8177080" y="1945185"/>
                </a:lnTo>
                <a:lnTo>
                  <a:pt x="8174671" y="1948466"/>
                </a:lnTo>
                <a:lnTo>
                  <a:pt x="8172700" y="1951966"/>
                </a:lnTo>
                <a:lnTo>
                  <a:pt x="8170948" y="1955248"/>
                </a:lnTo>
                <a:lnTo>
                  <a:pt x="8169196" y="1958529"/>
                </a:lnTo>
                <a:lnTo>
                  <a:pt x="8167664" y="1962248"/>
                </a:lnTo>
                <a:lnTo>
                  <a:pt x="8166350" y="1965748"/>
                </a:lnTo>
                <a:lnTo>
                  <a:pt x="8165036" y="1969686"/>
                </a:lnTo>
                <a:lnTo>
                  <a:pt x="8163941" y="1973186"/>
                </a:lnTo>
                <a:lnTo>
                  <a:pt x="8163284" y="1976686"/>
                </a:lnTo>
                <a:lnTo>
                  <a:pt x="8162627" y="1980623"/>
                </a:lnTo>
                <a:lnTo>
                  <a:pt x="8162189" y="1984561"/>
                </a:lnTo>
                <a:lnTo>
                  <a:pt x="8161970" y="1988280"/>
                </a:lnTo>
                <a:lnTo>
                  <a:pt x="8161970" y="1991999"/>
                </a:lnTo>
                <a:lnTo>
                  <a:pt x="8161970" y="1995717"/>
                </a:lnTo>
                <a:lnTo>
                  <a:pt x="8162189" y="1999655"/>
                </a:lnTo>
                <a:lnTo>
                  <a:pt x="8162627" y="2003592"/>
                </a:lnTo>
                <a:lnTo>
                  <a:pt x="8163284" y="2007093"/>
                </a:lnTo>
                <a:lnTo>
                  <a:pt x="8163941" y="2011030"/>
                </a:lnTo>
                <a:lnTo>
                  <a:pt x="8165036" y="2014530"/>
                </a:lnTo>
                <a:lnTo>
                  <a:pt x="8166350" y="2018468"/>
                </a:lnTo>
                <a:lnTo>
                  <a:pt x="8167664" y="2021968"/>
                </a:lnTo>
                <a:lnTo>
                  <a:pt x="8169196" y="2025250"/>
                </a:lnTo>
                <a:lnTo>
                  <a:pt x="8170948" y="2028968"/>
                </a:lnTo>
                <a:lnTo>
                  <a:pt x="8172700" y="2032250"/>
                </a:lnTo>
                <a:lnTo>
                  <a:pt x="8174671" y="2035531"/>
                </a:lnTo>
                <a:lnTo>
                  <a:pt x="8177080" y="2039031"/>
                </a:lnTo>
                <a:lnTo>
                  <a:pt x="8179708" y="2042093"/>
                </a:lnTo>
                <a:lnTo>
                  <a:pt x="8182335" y="2045156"/>
                </a:lnTo>
                <a:lnTo>
                  <a:pt x="8184963" y="2048219"/>
                </a:lnTo>
                <a:lnTo>
                  <a:pt x="8188248" y="2051063"/>
                </a:lnTo>
                <a:lnTo>
                  <a:pt x="8190876" y="2053469"/>
                </a:lnTo>
                <a:lnTo>
                  <a:pt x="8194380" y="2055876"/>
                </a:lnTo>
                <a:lnTo>
                  <a:pt x="8197446" y="2058282"/>
                </a:lnTo>
                <a:lnTo>
                  <a:pt x="8200730" y="2060251"/>
                </a:lnTo>
                <a:lnTo>
                  <a:pt x="8204234" y="2062219"/>
                </a:lnTo>
                <a:lnTo>
                  <a:pt x="8207738" y="2064189"/>
                </a:lnTo>
                <a:lnTo>
                  <a:pt x="8211242" y="2065719"/>
                </a:lnTo>
                <a:lnTo>
                  <a:pt x="8214964" y="2066813"/>
                </a:lnTo>
                <a:lnTo>
                  <a:pt x="8218468" y="2067907"/>
                </a:lnTo>
                <a:lnTo>
                  <a:pt x="8222410" y="2069001"/>
                </a:lnTo>
                <a:lnTo>
                  <a:pt x="8225914" y="2070095"/>
                </a:lnTo>
                <a:lnTo>
                  <a:pt x="8229856" y="2070532"/>
                </a:lnTo>
                <a:lnTo>
                  <a:pt x="8233578" y="2070970"/>
                </a:lnTo>
                <a:lnTo>
                  <a:pt x="8237301" y="2071189"/>
                </a:lnTo>
                <a:lnTo>
                  <a:pt x="8241024" y="2071189"/>
                </a:lnTo>
                <a:lnTo>
                  <a:pt x="8244965" y="2071189"/>
                </a:lnTo>
                <a:lnTo>
                  <a:pt x="8248907" y="2070970"/>
                </a:lnTo>
                <a:lnTo>
                  <a:pt x="8252630" y="2070532"/>
                </a:lnTo>
                <a:lnTo>
                  <a:pt x="8256352" y="2069657"/>
                </a:lnTo>
                <a:lnTo>
                  <a:pt x="8260075" y="2069001"/>
                </a:lnTo>
                <a:lnTo>
                  <a:pt x="8263798" y="2067907"/>
                </a:lnTo>
                <a:lnTo>
                  <a:pt x="8267302" y="2066813"/>
                </a:lnTo>
                <a:lnTo>
                  <a:pt x="8271025" y="2065719"/>
                </a:lnTo>
                <a:lnTo>
                  <a:pt x="8274528" y="2064189"/>
                </a:lnTo>
                <a:lnTo>
                  <a:pt x="8278032" y="2062219"/>
                </a:lnTo>
                <a:lnTo>
                  <a:pt x="8281536" y="2060251"/>
                </a:lnTo>
                <a:lnTo>
                  <a:pt x="8284820" y="2058282"/>
                </a:lnTo>
                <a:lnTo>
                  <a:pt x="8288105" y="2055876"/>
                </a:lnTo>
                <a:lnTo>
                  <a:pt x="8291171" y="2053469"/>
                </a:lnTo>
                <a:lnTo>
                  <a:pt x="8294237" y="2051063"/>
                </a:lnTo>
                <a:lnTo>
                  <a:pt x="8297303" y="2048219"/>
                </a:lnTo>
                <a:lnTo>
                  <a:pt x="8687314" y="1658395"/>
                </a:lnTo>
                <a:lnTo>
                  <a:pt x="8690380" y="1655551"/>
                </a:lnTo>
                <a:lnTo>
                  <a:pt x="8693446" y="1652926"/>
                </a:lnTo>
                <a:lnTo>
                  <a:pt x="8696730" y="1650519"/>
                </a:lnTo>
                <a:lnTo>
                  <a:pt x="8700016" y="1648332"/>
                </a:lnTo>
                <a:lnTo>
                  <a:pt x="8703300" y="1646145"/>
                </a:lnTo>
                <a:lnTo>
                  <a:pt x="8706585" y="1644395"/>
                </a:lnTo>
                <a:lnTo>
                  <a:pt x="8710308" y="1642426"/>
                </a:lnTo>
                <a:lnTo>
                  <a:pt x="8713592" y="1640894"/>
                </a:lnTo>
                <a:lnTo>
                  <a:pt x="8717096" y="1639582"/>
                </a:lnTo>
                <a:lnTo>
                  <a:pt x="8721038" y="1638488"/>
                </a:lnTo>
                <a:lnTo>
                  <a:pt x="8724542" y="1637613"/>
                </a:lnTo>
                <a:lnTo>
                  <a:pt x="8728484" y="1636519"/>
                </a:lnTo>
                <a:lnTo>
                  <a:pt x="8732206" y="1636081"/>
                </a:lnTo>
                <a:lnTo>
                  <a:pt x="8735929" y="1635644"/>
                </a:lnTo>
                <a:lnTo>
                  <a:pt x="8739870" y="1635206"/>
                </a:lnTo>
                <a:lnTo>
                  <a:pt x="8743593" y="1635206"/>
                </a:lnTo>
                <a:lnTo>
                  <a:pt x="8747316" y="1635206"/>
                </a:lnTo>
                <a:lnTo>
                  <a:pt x="8751039" y="1635644"/>
                </a:lnTo>
                <a:lnTo>
                  <a:pt x="8754980" y="1636081"/>
                </a:lnTo>
                <a:lnTo>
                  <a:pt x="8758484" y="1636519"/>
                </a:lnTo>
                <a:lnTo>
                  <a:pt x="8762426" y="1637613"/>
                </a:lnTo>
                <a:lnTo>
                  <a:pt x="8765930" y="1638488"/>
                </a:lnTo>
                <a:lnTo>
                  <a:pt x="8769872" y="1639582"/>
                </a:lnTo>
                <a:lnTo>
                  <a:pt x="8773594" y="1640894"/>
                </a:lnTo>
                <a:lnTo>
                  <a:pt x="8777098" y="1642426"/>
                </a:lnTo>
                <a:lnTo>
                  <a:pt x="8780383" y="1644395"/>
                </a:lnTo>
                <a:lnTo>
                  <a:pt x="8783668" y="1646145"/>
                </a:lnTo>
                <a:lnTo>
                  <a:pt x="8787172" y="1648332"/>
                </a:lnTo>
                <a:lnTo>
                  <a:pt x="8790456" y="1650519"/>
                </a:lnTo>
                <a:lnTo>
                  <a:pt x="8793522" y="1652926"/>
                </a:lnTo>
                <a:lnTo>
                  <a:pt x="8796588" y="1655551"/>
                </a:lnTo>
                <a:lnTo>
                  <a:pt x="8799654" y="1658395"/>
                </a:lnTo>
                <a:lnTo>
                  <a:pt x="8802500" y="1661458"/>
                </a:lnTo>
                <a:lnTo>
                  <a:pt x="8805128" y="1664520"/>
                </a:lnTo>
                <a:lnTo>
                  <a:pt x="8807756" y="1667583"/>
                </a:lnTo>
                <a:lnTo>
                  <a:pt x="8809726" y="1671082"/>
                </a:lnTo>
                <a:lnTo>
                  <a:pt x="8812136" y="1674364"/>
                </a:lnTo>
                <a:lnTo>
                  <a:pt x="8813888" y="1677645"/>
                </a:lnTo>
                <a:lnTo>
                  <a:pt x="8815640" y="1680927"/>
                </a:lnTo>
                <a:lnTo>
                  <a:pt x="8817172" y="1684645"/>
                </a:lnTo>
                <a:lnTo>
                  <a:pt x="8818486" y="1688146"/>
                </a:lnTo>
                <a:lnTo>
                  <a:pt x="8819800" y="1692083"/>
                </a:lnTo>
                <a:lnTo>
                  <a:pt x="8820457" y="1695584"/>
                </a:lnTo>
                <a:lnTo>
                  <a:pt x="8821552" y="1699302"/>
                </a:lnTo>
                <a:lnTo>
                  <a:pt x="8821990" y="1703022"/>
                </a:lnTo>
                <a:lnTo>
                  <a:pt x="8822646" y="1706958"/>
                </a:lnTo>
                <a:lnTo>
                  <a:pt x="8822866" y="1710897"/>
                </a:lnTo>
                <a:lnTo>
                  <a:pt x="8822866" y="1714396"/>
                </a:lnTo>
                <a:lnTo>
                  <a:pt x="8822866" y="1718334"/>
                </a:lnTo>
                <a:lnTo>
                  <a:pt x="8822646" y="1722053"/>
                </a:lnTo>
                <a:lnTo>
                  <a:pt x="8821990" y="1725991"/>
                </a:lnTo>
                <a:lnTo>
                  <a:pt x="8821552" y="1729491"/>
                </a:lnTo>
                <a:lnTo>
                  <a:pt x="8820457" y="1733428"/>
                </a:lnTo>
                <a:lnTo>
                  <a:pt x="8819800" y="1736928"/>
                </a:lnTo>
                <a:lnTo>
                  <a:pt x="8818486" y="1740866"/>
                </a:lnTo>
                <a:lnTo>
                  <a:pt x="8817172" y="1744366"/>
                </a:lnTo>
                <a:lnTo>
                  <a:pt x="8815640" y="1747866"/>
                </a:lnTo>
                <a:lnTo>
                  <a:pt x="8813888" y="1751366"/>
                </a:lnTo>
                <a:lnTo>
                  <a:pt x="8812136" y="1754647"/>
                </a:lnTo>
                <a:lnTo>
                  <a:pt x="8809726" y="1757929"/>
                </a:lnTo>
                <a:lnTo>
                  <a:pt x="8807756" y="1761429"/>
                </a:lnTo>
                <a:lnTo>
                  <a:pt x="8805128" y="1764492"/>
                </a:lnTo>
                <a:lnTo>
                  <a:pt x="8802500" y="1767554"/>
                </a:lnTo>
                <a:lnTo>
                  <a:pt x="8799654" y="1770617"/>
                </a:lnTo>
                <a:lnTo>
                  <a:pt x="7935102" y="2633831"/>
                </a:lnTo>
                <a:lnTo>
                  <a:pt x="7932255" y="2636893"/>
                </a:lnTo>
                <a:lnTo>
                  <a:pt x="7929846" y="2639956"/>
                </a:lnTo>
                <a:lnTo>
                  <a:pt x="7927437" y="2643019"/>
                </a:lnTo>
                <a:lnTo>
                  <a:pt x="7925248" y="2646519"/>
                </a:lnTo>
                <a:lnTo>
                  <a:pt x="7923057" y="2649800"/>
                </a:lnTo>
                <a:lnTo>
                  <a:pt x="7921087" y="2653081"/>
                </a:lnTo>
                <a:lnTo>
                  <a:pt x="7919335" y="2656581"/>
                </a:lnTo>
                <a:lnTo>
                  <a:pt x="7917802" y="2660082"/>
                </a:lnTo>
                <a:lnTo>
                  <a:pt x="7916488" y="2663582"/>
                </a:lnTo>
                <a:lnTo>
                  <a:pt x="7915393" y="2667520"/>
                </a:lnTo>
                <a:lnTo>
                  <a:pt x="7914298" y="2671019"/>
                </a:lnTo>
                <a:lnTo>
                  <a:pt x="7913642" y="2674957"/>
                </a:lnTo>
                <a:lnTo>
                  <a:pt x="7912765" y="2678457"/>
                </a:lnTo>
                <a:lnTo>
                  <a:pt x="7912328" y="2682395"/>
                </a:lnTo>
                <a:lnTo>
                  <a:pt x="7912108" y="2686113"/>
                </a:lnTo>
                <a:lnTo>
                  <a:pt x="7912108" y="2690051"/>
                </a:lnTo>
                <a:lnTo>
                  <a:pt x="7912108" y="2693770"/>
                </a:lnTo>
                <a:lnTo>
                  <a:pt x="7912328" y="2697489"/>
                </a:lnTo>
                <a:lnTo>
                  <a:pt x="7912765" y="2701426"/>
                </a:lnTo>
                <a:lnTo>
                  <a:pt x="7913642" y="2705145"/>
                </a:lnTo>
                <a:lnTo>
                  <a:pt x="7914298" y="2708864"/>
                </a:lnTo>
                <a:lnTo>
                  <a:pt x="7915393" y="2712364"/>
                </a:lnTo>
                <a:lnTo>
                  <a:pt x="7916488" y="2716302"/>
                </a:lnTo>
                <a:lnTo>
                  <a:pt x="7917802" y="2719802"/>
                </a:lnTo>
                <a:lnTo>
                  <a:pt x="7919335" y="2723521"/>
                </a:lnTo>
                <a:lnTo>
                  <a:pt x="7921087" y="2726802"/>
                </a:lnTo>
                <a:lnTo>
                  <a:pt x="7923057" y="2730084"/>
                </a:lnTo>
                <a:lnTo>
                  <a:pt x="7925248" y="2733365"/>
                </a:lnTo>
                <a:lnTo>
                  <a:pt x="7927437" y="2736865"/>
                </a:lnTo>
                <a:lnTo>
                  <a:pt x="7929846" y="2739927"/>
                </a:lnTo>
                <a:lnTo>
                  <a:pt x="7932255" y="2742990"/>
                </a:lnTo>
                <a:lnTo>
                  <a:pt x="7935102" y="2746053"/>
                </a:lnTo>
                <a:lnTo>
                  <a:pt x="7938168" y="2748897"/>
                </a:lnTo>
                <a:lnTo>
                  <a:pt x="7941452" y="2751522"/>
                </a:lnTo>
                <a:lnTo>
                  <a:pt x="7944518" y="2753928"/>
                </a:lnTo>
                <a:lnTo>
                  <a:pt x="7947803" y="2756116"/>
                </a:lnTo>
                <a:lnTo>
                  <a:pt x="7951088" y="2758303"/>
                </a:lnTo>
                <a:lnTo>
                  <a:pt x="7954372" y="2760272"/>
                </a:lnTo>
                <a:lnTo>
                  <a:pt x="7958095" y="2762022"/>
                </a:lnTo>
                <a:lnTo>
                  <a:pt x="7961380" y="2763553"/>
                </a:lnTo>
                <a:lnTo>
                  <a:pt x="7965103" y="2764866"/>
                </a:lnTo>
                <a:lnTo>
                  <a:pt x="7968825" y="2766178"/>
                </a:lnTo>
                <a:lnTo>
                  <a:pt x="7972548" y="2766835"/>
                </a:lnTo>
                <a:lnTo>
                  <a:pt x="7976271" y="2767929"/>
                </a:lnTo>
                <a:lnTo>
                  <a:pt x="7979993" y="2768366"/>
                </a:lnTo>
                <a:lnTo>
                  <a:pt x="7983717" y="2768803"/>
                </a:lnTo>
                <a:lnTo>
                  <a:pt x="7987658" y="2769241"/>
                </a:lnTo>
                <a:lnTo>
                  <a:pt x="7991381" y="2769241"/>
                </a:lnTo>
                <a:lnTo>
                  <a:pt x="7995104" y="2769241"/>
                </a:lnTo>
                <a:lnTo>
                  <a:pt x="7999046" y="2768803"/>
                </a:lnTo>
                <a:lnTo>
                  <a:pt x="8002768" y="2768366"/>
                </a:lnTo>
                <a:lnTo>
                  <a:pt x="8006710" y="2767929"/>
                </a:lnTo>
                <a:lnTo>
                  <a:pt x="8010213" y="2766835"/>
                </a:lnTo>
                <a:lnTo>
                  <a:pt x="8013936" y="2766178"/>
                </a:lnTo>
                <a:lnTo>
                  <a:pt x="8017659" y="2764866"/>
                </a:lnTo>
                <a:lnTo>
                  <a:pt x="8021381" y="2763553"/>
                </a:lnTo>
                <a:lnTo>
                  <a:pt x="8024886" y="2762022"/>
                </a:lnTo>
                <a:lnTo>
                  <a:pt x="8028170" y="2760272"/>
                </a:lnTo>
                <a:lnTo>
                  <a:pt x="8031674" y="2758303"/>
                </a:lnTo>
                <a:lnTo>
                  <a:pt x="8034959" y="2756116"/>
                </a:lnTo>
                <a:lnTo>
                  <a:pt x="8038243" y="2753928"/>
                </a:lnTo>
                <a:lnTo>
                  <a:pt x="8041309" y="2751522"/>
                </a:lnTo>
                <a:lnTo>
                  <a:pt x="8044375" y="2748897"/>
                </a:lnTo>
                <a:lnTo>
                  <a:pt x="8047441" y="2746053"/>
                </a:lnTo>
                <a:lnTo>
                  <a:pt x="8848050" y="1946497"/>
                </a:lnTo>
                <a:lnTo>
                  <a:pt x="8850896" y="1943653"/>
                </a:lnTo>
                <a:lnTo>
                  <a:pt x="8853962" y="1941028"/>
                </a:lnTo>
                <a:lnTo>
                  <a:pt x="8857247" y="1938622"/>
                </a:lnTo>
                <a:lnTo>
                  <a:pt x="8860312" y="1936216"/>
                </a:lnTo>
                <a:lnTo>
                  <a:pt x="8863816" y="1934247"/>
                </a:lnTo>
                <a:lnTo>
                  <a:pt x="8867320" y="1932278"/>
                </a:lnTo>
                <a:lnTo>
                  <a:pt x="8870604" y="1930528"/>
                </a:lnTo>
                <a:lnTo>
                  <a:pt x="8874327" y="1928997"/>
                </a:lnTo>
                <a:lnTo>
                  <a:pt x="8877832" y="1927684"/>
                </a:lnTo>
                <a:lnTo>
                  <a:pt x="8881554" y="1926372"/>
                </a:lnTo>
                <a:lnTo>
                  <a:pt x="8885276" y="1925497"/>
                </a:lnTo>
                <a:lnTo>
                  <a:pt x="8889000" y="1924622"/>
                </a:lnTo>
                <a:lnTo>
                  <a:pt x="8892722" y="1924184"/>
                </a:lnTo>
                <a:lnTo>
                  <a:pt x="8896664" y="1923747"/>
                </a:lnTo>
                <a:lnTo>
                  <a:pt x="8900167" y="1923309"/>
                </a:lnTo>
                <a:lnTo>
                  <a:pt x="8904109" y="1923309"/>
                </a:lnTo>
                <a:lnTo>
                  <a:pt x="8907832" y="1923309"/>
                </a:lnTo>
                <a:lnTo>
                  <a:pt x="8911774" y="1923747"/>
                </a:lnTo>
                <a:lnTo>
                  <a:pt x="8915496" y="1924184"/>
                </a:lnTo>
                <a:lnTo>
                  <a:pt x="8919220" y="1924622"/>
                </a:lnTo>
                <a:lnTo>
                  <a:pt x="8923161" y="1925497"/>
                </a:lnTo>
                <a:lnTo>
                  <a:pt x="8926664" y="1926372"/>
                </a:lnTo>
                <a:lnTo>
                  <a:pt x="8930388" y="1927684"/>
                </a:lnTo>
                <a:lnTo>
                  <a:pt x="8933891" y="1928997"/>
                </a:lnTo>
                <a:lnTo>
                  <a:pt x="8937395" y="1930528"/>
                </a:lnTo>
                <a:lnTo>
                  <a:pt x="8941118" y="1932278"/>
                </a:lnTo>
                <a:lnTo>
                  <a:pt x="8944402" y="1934247"/>
                </a:lnTo>
                <a:lnTo>
                  <a:pt x="8947688" y="1936216"/>
                </a:lnTo>
                <a:lnTo>
                  <a:pt x="8951191" y="1938622"/>
                </a:lnTo>
                <a:lnTo>
                  <a:pt x="8954257" y="1941028"/>
                </a:lnTo>
                <a:lnTo>
                  <a:pt x="8957322" y="1943653"/>
                </a:lnTo>
                <a:lnTo>
                  <a:pt x="8960170" y="1946497"/>
                </a:lnTo>
                <a:lnTo>
                  <a:pt x="8963016" y="1949341"/>
                </a:lnTo>
                <a:lnTo>
                  <a:pt x="8965863" y="1952404"/>
                </a:lnTo>
                <a:lnTo>
                  <a:pt x="8968053" y="1955685"/>
                </a:lnTo>
                <a:lnTo>
                  <a:pt x="8970462" y="1958748"/>
                </a:lnTo>
                <a:lnTo>
                  <a:pt x="8972432" y="1962248"/>
                </a:lnTo>
                <a:lnTo>
                  <a:pt x="8974622" y="1965748"/>
                </a:lnTo>
                <a:lnTo>
                  <a:pt x="8976156" y="1969029"/>
                </a:lnTo>
                <a:lnTo>
                  <a:pt x="8977688" y="1972748"/>
                </a:lnTo>
                <a:lnTo>
                  <a:pt x="8979220" y="1976248"/>
                </a:lnTo>
                <a:lnTo>
                  <a:pt x="8980097" y="1979967"/>
                </a:lnTo>
                <a:lnTo>
                  <a:pt x="8981192" y="1983686"/>
                </a:lnTo>
                <a:lnTo>
                  <a:pt x="8982068" y="1987405"/>
                </a:lnTo>
                <a:lnTo>
                  <a:pt x="8982725" y="1991124"/>
                </a:lnTo>
                <a:lnTo>
                  <a:pt x="8982944" y="1995061"/>
                </a:lnTo>
                <a:lnTo>
                  <a:pt x="8983162" y="1998561"/>
                </a:lnTo>
                <a:lnTo>
                  <a:pt x="8983600" y="2002499"/>
                </a:lnTo>
                <a:lnTo>
                  <a:pt x="8983162" y="2006218"/>
                </a:lnTo>
                <a:lnTo>
                  <a:pt x="8982944" y="2010155"/>
                </a:lnTo>
                <a:lnTo>
                  <a:pt x="8982725" y="2014093"/>
                </a:lnTo>
                <a:lnTo>
                  <a:pt x="8982068" y="2017593"/>
                </a:lnTo>
                <a:lnTo>
                  <a:pt x="8981192" y="2021530"/>
                </a:lnTo>
                <a:lnTo>
                  <a:pt x="8980097" y="2025031"/>
                </a:lnTo>
                <a:lnTo>
                  <a:pt x="8979220" y="2028750"/>
                </a:lnTo>
                <a:lnTo>
                  <a:pt x="8977688" y="2032250"/>
                </a:lnTo>
                <a:lnTo>
                  <a:pt x="8976156" y="2035750"/>
                </a:lnTo>
                <a:lnTo>
                  <a:pt x="8974622" y="2039469"/>
                </a:lnTo>
                <a:lnTo>
                  <a:pt x="8972432" y="2042750"/>
                </a:lnTo>
                <a:lnTo>
                  <a:pt x="8970462" y="2046031"/>
                </a:lnTo>
                <a:lnTo>
                  <a:pt x="8968053" y="2049531"/>
                </a:lnTo>
                <a:lnTo>
                  <a:pt x="8965863" y="2052594"/>
                </a:lnTo>
                <a:lnTo>
                  <a:pt x="8963016" y="2055657"/>
                </a:lnTo>
                <a:lnTo>
                  <a:pt x="8960170" y="2058719"/>
                </a:lnTo>
                <a:lnTo>
                  <a:pt x="8551982" y="2466482"/>
                </a:lnTo>
                <a:lnTo>
                  <a:pt x="8549134" y="2469544"/>
                </a:lnTo>
                <a:lnTo>
                  <a:pt x="8546507" y="2472607"/>
                </a:lnTo>
                <a:lnTo>
                  <a:pt x="8543879" y="2475669"/>
                </a:lnTo>
                <a:lnTo>
                  <a:pt x="8541690" y="2478951"/>
                </a:lnTo>
                <a:lnTo>
                  <a:pt x="8539500" y="2482451"/>
                </a:lnTo>
                <a:lnTo>
                  <a:pt x="8537748" y="2485732"/>
                </a:lnTo>
                <a:lnTo>
                  <a:pt x="8535996" y="2489014"/>
                </a:lnTo>
                <a:lnTo>
                  <a:pt x="8534463" y="2492514"/>
                </a:lnTo>
                <a:lnTo>
                  <a:pt x="8533150" y="2496232"/>
                </a:lnTo>
                <a:lnTo>
                  <a:pt x="8531836" y="2500170"/>
                </a:lnTo>
                <a:lnTo>
                  <a:pt x="8530740" y="2503670"/>
                </a:lnTo>
                <a:lnTo>
                  <a:pt x="8530083" y="2507171"/>
                </a:lnTo>
                <a:lnTo>
                  <a:pt x="8529426" y="2511108"/>
                </a:lnTo>
                <a:lnTo>
                  <a:pt x="8528988" y="2515046"/>
                </a:lnTo>
                <a:lnTo>
                  <a:pt x="8528770" y="2518765"/>
                </a:lnTo>
                <a:lnTo>
                  <a:pt x="8528550" y="2522483"/>
                </a:lnTo>
                <a:lnTo>
                  <a:pt x="8528770" y="2526202"/>
                </a:lnTo>
                <a:lnTo>
                  <a:pt x="8528988" y="2530140"/>
                </a:lnTo>
                <a:lnTo>
                  <a:pt x="8529426" y="2533859"/>
                </a:lnTo>
                <a:lnTo>
                  <a:pt x="8530083" y="2537578"/>
                </a:lnTo>
                <a:lnTo>
                  <a:pt x="8530740" y="2541296"/>
                </a:lnTo>
                <a:lnTo>
                  <a:pt x="8531836" y="2545016"/>
                </a:lnTo>
                <a:lnTo>
                  <a:pt x="8533150" y="2548953"/>
                </a:lnTo>
                <a:lnTo>
                  <a:pt x="8534463" y="2552453"/>
                </a:lnTo>
                <a:lnTo>
                  <a:pt x="8535996" y="2555734"/>
                </a:lnTo>
                <a:lnTo>
                  <a:pt x="8537748" y="2559453"/>
                </a:lnTo>
                <a:lnTo>
                  <a:pt x="8539500" y="2562735"/>
                </a:lnTo>
                <a:lnTo>
                  <a:pt x="8541690" y="2566016"/>
                </a:lnTo>
                <a:lnTo>
                  <a:pt x="8543879" y="2569297"/>
                </a:lnTo>
                <a:lnTo>
                  <a:pt x="8546507" y="2572579"/>
                </a:lnTo>
                <a:lnTo>
                  <a:pt x="8549134" y="2575642"/>
                </a:lnTo>
                <a:lnTo>
                  <a:pt x="8551982" y="2578704"/>
                </a:lnTo>
                <a:lnTo>
                  <a:pt x="8554390" y="2580892"/>
                </a:lnTo>
                <a:lnTo>
                  <a:pt x="8557018" y="2583298"/>
                </a:lnTo>
                <a:lnTo>
                  <a:pt x="8562712" y="2587673"/>
                </a:lnTo>
                <a:lnTo>
                  <a:pt x="8568406" y="2591173"/>
                </a:lnTo>
                <a:lnTo>
                  <a:pt x="8574318" y="2594235"/>
                </a:lnTo>
                <a:lnTo>
                  <a:pt x="8580668" y="2596861"/>
                </a:lnTo>
                <a:lnTo>
                  <a:pt x="8586800" y="2598830"/>
                </a:lnTo>
                <a:lnTo>
                  <a:pt x="8593589" y="2600361"/>
                </a:lnTo>
                <a:lnTo>
                  <a:pt x="8599940" y="2601236"/>
                </a:lnTo>
                <a:lnTo>
                  <a:pt x="8606728" y="2601673"/>
                </a:lnTo>
                <a:lnTo>
                  <a:pt x="8613078" y="2601455"/>
                </a:lnTo>
                <a:lnTo>
                  <a:pt x="8619867" y="2601017"/>
                </a:lnTo>
                <a:lnTo>
                  <a:pt x="8626218" y="2599705"/>
                </a:lnTo>
                <a:lnTo>
                  <a:pt x="8632568" y="2597955"/>
                </a:lnTo>
                <a:lnTo>
                  <a:pt x="8639138" y="2595330"/>
                </a:lnTo>
                <a:lnTo>
                  <a:pt x="8645269" y="2592486"/>
                </a:lnTo>
                <a:lnTo>
                  <a:pt x="8650963" y="2589204"/>
                </a:lnTo>
                <a:lnTo>
                  <a:pt x="9144000" y="2092831"/>
                </a:lnTo>
                <a:lnTo>
                  <a:pt x="9144000" y="3447241"/>
                </a:lnTo>
                <a:lnTo>
                  <a:pt x="9144000" y="4725144"/>
                </a:lnTo>
                <a:lnTo>
                  <a:pt x="9144000" y="6858000"/>
                </a:lnTo>
                <a:lnTo>
                  <a:pt x="6302485" y="6858000"/>
                </a:lnTo>
                <a:lnTo>
                  <a:pt x="2770788" y="6858000"/>
                </a:lnTo>
                <a:lnTo>
                  <a:pt x="317091" y="6858000"/>
                </a:lnTo>
                <a:lnTo>
                  <a:pt x="1397561" y="5778874"/>
                </a:lnTo>
                <a:lnTo>
                  <a:pt x="1400408" y="5776029"/>
                </a:lnTo>
                <a:lnTo>
                  <a:pt x="1402817" y="5772967"/>
                </a:lnTo>
                <a:lnTo>
                  <a:pt x="1405445" y="5769686"/>
                </a:lnTo>
                <a:lnTo>
                  <a:pt x="1407854" y="5766623"/>
                </a:lnTo>
                <a:lnTo>
                  <a:pt x="1409824" y="5763123"/>
                </a:lnTo>
                <a:lnTo>
                  <a:pt x="1411576" y="5759623"/>
                </a:lnTo>
                <a:lnTo>
                  <a:pt x="1413548" y="5756341"/>
                </a:lnTo>
                <a:lnTo>
                  <a:pt x="1415080" y="5752623"/>
                </a:lnTo>
                <a:lnTo>
                  <a:pt x="1416394" y="5749123"/>
                </a:lnTo>
                <a:lnTo>
                  <a:pt x="1417489" y="5745404"/>
                </a:lnTo>
                <a:lnTo>
                  <a:pt x="1418584" y="5741685"/>
                </a:lnTo>
                <a:lnTo>
                  <a:pt x="1419460" y="5737966"/>
                </a:lnTo>
                <a:lnTo>
                  <a:pt x="1419898" y="5734247"/>
                </a:lnTo>
                <a:lnTo>
                  <a:pt x="1420336" y="5730310"/>
                </a:lnTo>
                <a:lnTo>
                  <a:pt x="1420555" y="5726810"/>
                </a:lnTo>
                <a:lnTo>
                  <a:pt x="1420993" y="5722872"/>
                </a:lnTo>
                <a:lnTo>
                  <a:pt x="1420555" y="5718934"/>
                </a:lnTo>
                <a:lnTo>
                  <a:pt x="1420336" y="5715215"/>
                </a:lnTo>
                <a:lnTo>
                  <a:pt x="1419898" y="5711278"/>
                </a:lnTo>
                <a:lnTo>
                  <a:pt x="1419460" y="5707777"/>
                </a:lnTo>
                <a:lnTo>
                  <a:pt x="1418584" y="5703840"/>
                </a:lnTo>
                <a:lnTo>
                  <a:pt x="1417489" y="5700340"/>
                </a:lnTo>
                <a:lnTo>
                  <a:pt x="1416394" y="5696621"/>
                </a:lnTo>
                <a:lnTo>
                  <a:pt x="1415080" y="5693121"/>
                </a:lnTo>
                <a:lnTo>
                  <a:pt x="1413548" y="5689402"/>
                </a:lnTo>
                <a:lnTo>
                  <a:pt x="1411576" y="5685902"/>
                </a:lnTo>
                <a:lnTo>
                  <a:pt x="1409824" y="5682621"/>
                </a:lnTo>
                <a:lnTo>
                  <a:pt x="1407854" y="5679121"/>
                </a:lnTo>
                <a:lnTo>
                  <a:pt x="1405445" y="5675840"/>
                </a:lnTo>
                <a:lnTo>
                  <a:pt x="1402817" y="5672777"/>
                </a:lnTo>
                <a:lnTo>
                  <a:pt x="1400408" y="5669714"/>
                </a:lnTo>
                <a:lnTo>
                  <a:pt x="1397561" y="5666870"/>
                </a:lnTo>
                <a:lnTo>
                  <a:pt x="1394714" y="5664027"/>
                </a:lnTo>
                <a:lnTo>
                  <a:pt x="1391648" y="5661183"/>
                </a:lnTo>
                <a:lnTo>
                  <a:pt x="1388364" y="5658995"/>
                </a:lnTo>
                <a:lnTo>
                  <a:pt x="1385079" y="5656589"/>
                </a:lnTo>
                <a:lnTo>
                  <a:pt x="1381794" y="5654620"/>
                </a:lnTo>
                <a:lnTo>
                  <a:pt x="1378291" y="5652432"/>
                </a:lnTo>
                <a:lnTo>
                  <a:pt x="1375006" y="5650901"/>
                </a:lnTo>
                <a:lnTo>
                  <a:pt x="1371283" y="5649370"/>
                </a:lnTo>
                <a:lnTo>
                  <a:pt x="1367780" y="5647839"/>
                </a:lnTo>
                <a:lnTo>
                  <a:pt x="1364057" y="5646964"/>
                </a:lnTo>
                <a:lnTo>
                  <a:pt x="1360334" y="5645870"/>
                </a:lnTo>
                <a:lnTo>
                  <a:pt x="1356612" y="5644995"/>
                </a:lnTo>
                <a:lnTo>
                  <a:pt x="1352888" y="5644339"/>
                </a:lnTo>
                <a:lnTo>
                  <a:pt x="1349166" y="5643682"/>
                </a:lnTo>
                <a:lnTo>
                  <a:pt x="1345443" y="5643464"/>
                </a:lnTo>
                <a:lnTo>
                  <a:pt x="1341501" y="5643464"/>
                </a:lnTo>
                <a:lnTo>
                  <a:pt x="1337559" y="5643464"/>
                </a:lnTo>
                <a:lnTo>
                  <a:pt x="1333837" y="5643682"/>
                </a:lnTo>
                <a:lnTo>
                  <a:pt x="1330114" y="5644339"/>
                </a:lnTo>
                <a:lnTo>
                  <a:pt x="1326391" y="5644995"/>
                </a:lnTo>
                <a:lnTo>
                  <a:pt x="1322450" y="5645870"/>
                </a:lnTo>
                <a:lnTo>
                  <a:pt x="1318946" y="5646964"/>
                </a:lnTo>
                <a:lnTo>
                  <a:pt x="1315223" y="5647839"/>
                </a:lnTo>
                <a:lnTo>
                  <a:pt x="1311719" y="5649370"/>
                </a:lnTo>
                <a:lnTo>
                  <a:pt x="1307997" y="5650901"/>
                </a:lnTo>
                <a:lnTo>
                  <a:pt x="1304493" y="5652432"/>
                </a:lnTo>
                <a:lnTo>
                  <a:pt x="1301208" y="5654620"/>
                </a:lnTo>
                <a:lnTo>
                  <a:pt x="1297704" y="5656589"/>
                </a:lnTo>
                <a:lnTo>
                  <a:pt x="1294420" y="5658995"/>
                </a:lnTo>
                <a:lnTo>
                  <a:pt x="1291354" y="5661183"/>
                </a:lnTo>
                <a:lnTo>
                  <a:pt x="1288288" y="5664027"/>
                </a:lnTo>
                <a:lnTo>
                  <a:pt x="1285441" y="5666870"/>
                </a:lnTo>
                <a:lnTo>
                  <a:pt x="1212738" y="5739278"/>
                </a:lnTo>
                <a:lnTo>
                  <a:pt x="1209672" y="5742123"/>
                </a:lnTo>
                <a:lnTo>
                  <a:pt x="1206607" y="5744966"/>
                </a:lnTo>
                <a:lnTo>
                  <a:pt x="1203540" y="5747154"/>
                </a:lnTo>
                <a:lnTo>
                  <a:pt x="1200037" y="5749560"/>
                </a:lnTo>
                <a:lnTo>
                  <a:pt x="1196752" y="5751529"/>
                </a:lnTo>
                <a:lnTo>
                  <a:pt x="1193467" y="5753716"/>
                </a:lnTo>
                <a:lnTo>
                  <a:pt x="1189745" y="5755248"/>
                </a:lnTo>
                <a:lnTo>
                  <a:pt x="1186460" y="5756779"/>
                </a:lnTo>
                <a:lnTo>
                  <a:pt x="1182518" y="5758311"/>
                </a:lnTo>
                <a:lnTo>
                  <a:pt x="1179014" y="5759404"/>
                </a:lnTo>
                <a:lnTo>
                  <a:pt x="1175511" y="5760279"/>
                </a:lnTo>
                <a:lnTo>
                  <a:pt x="1171569" y="5761154"/>
                </a:lnTo>
                <a:lnTo>
                  <a:pt x="1168065" y="5761811"/>
                </a:lnTo>
                <a:lnTo>
                  <a:pt x="1164124" y="5762248"/>
                </a:lnTo>
                <a:lnTo>
                  <a:pt x="1160182" y="5762686"/>
                </a:lnTo>
                <a:lnTo>
                  <a:pt x="1156459" y="5762686"/>
                </a:lnTo>
                <a:lnTo>
                  <a:pt x="1152736" y="5762686"/>
                </a:lnTo>
                <a:lnTo>
                  <a:pt x="1149014" y="5762248"/>
                </a:lnTo>
                <a:lnTo>
                  <a:pt x="1145072" y="5761811"/>
                </a:lnTo>
                <a:lnTo>
                  <a:pt x="1141130" y="5761154"/>
                </a:lnTo>
                <a:lnTo>
                  <a:pt x="1137626" y="5760279"/>
                </a:lnTo>
                <a:lnTo>
                  <a:pt x="1133685" y="5759404"/>
                </a:lnTo>
                <a:lnTo>
                  <a:pt x="1130181" y="5758311"/>
                </a:lnTo>
                <a:lnTo>
                  <a:pt x="1126677" y="5756779"/>
                </a:lnTo>
                <a:lnTo>
                  <a:pt x="1122955" y="5755248"/>
                </a:lnTo>
                <a:lnTo>
                  <a:pt x="1119669" y="5753716"/>
                </a:lnTo>
                <a:lnTo>
                  <a:pt x="1115947" y="5751529"/>
                </a:lnTo>
                <a:lnTo>
                  <a:pt x="1112662" y="5749560"/>
                </a:lnTo>
                <a:lnTo>
                  <a:pt x="1109596" y="5747154"/>
                </a:lnTo>
                <a:lnTo>
                  <a:pt x="1106312" y="5744966"/>
                </a:lnTo>
                <a:lnTo>
                  <a:pt x="1103465" y="5742123"/>
                </a:lnTo>
                <a:lnTo>
                  <a:pt x="1100399" y="5739278"/>
                </a:lnTo>
                <a:lnTo>
                  <a:pt x="1097552" y="5736435"/>
                </a:lnTo>
                <a:lnTo>
                  <a:pt x="1094924" y="5733372"/>
                </a:lnTo>
                <a:lnTo>
                  <a:pt x="1092297" y="5730310"/>
                </a:lnTo>
                <a:lnTo>
                  <a:pt x="1090107" y="5727028"/>
                </a:lnTo>
                <a:lnTo>
                  <a:pt x="1087917" y="5723528"/>
                </a:lnTo>
                <a:lnTo>
                  <a:pt x="1086165" y="5720247"/>
                </a:lnTo>
                <a:lnTo>
                  <a:pt x="1084413" y="5716747"/>
                </a:lnTo>
                <a:lnTo>
                  <a:pt x="1082880" y="5713028"/>
                </a:lnTo>
                <a:lnTo>
                  <a:pt x="1081567" y="5709527"/>
                </a:lnTo>
                <a:lnTo>
                  <a:pt x="1080253" y="5706027"/>
                </a:lnTo>
                <a:lnTo>
                  <a:pt x="1079376" y="5702309"/>
                </a:lnTo>
                <a:lnTo>
                  <a:pt x="1078500" y="5698371"/>
                </a:lnTo>
                <a:lnTo>
                  <a:pt x="1078062" y="5694652"/>
                </a:lnTo>
                <a:lnTo>
                  <a:pt x="1077406" y="5690933"/>
                </a:lnTo>
                <a:lnTo>
                  <a:pt x="1077187" y="5687214"/>
                </a:lnTo>
                <a:lnTo>
                  <a:pt x="1077187" y="5683277"/>
                </a:lnTo>
                <a:lnTo>
                  <a:pt x="1077187" y="5679558"/>
                </a:lnTo>
                <a:lnTo>
                  <a:pt x="1077406" y="5675840"/>
                </a:lnTo>
                <a:lnTo>
                  <a:pt x="1078062" y="5672120"/>
                </a:lnTo>
                <a:lnTo>
                  <a:pt x="1078500" y="5668183"/>
                </a:lnTo>
                <a:lnTo>
                  <a:pt x="1079376" y="5664683"/>
                </a:lnTo>
                <a:lnTo>
                  <a:pt x="1080253" y="5660745"/>
                </a:lnTo>
                <a:lnTo>
                  <a:pt x="1081567" y="5657245"/>
                </a:lnTo>
                <a:lnTo>
                  <a:pt x="1082880" y="5653526"/>
                </a:lnTo>
                <a:lnTo>
                  <a:pt x="1084413" y="5650026"/>
                </a:lnTo>
                <a:lnTo>
                  <a:pt x="1086165" y="5646526"/>
                </a:lnTo>
                <a:lnTo>
                  <a:pt x="1087917" y="5643026"/>
                </a:lnTo>
                <a:lnTo>
                  <a:pt x="1090107" y="5639744"/>
                </a:lnTo>
                <a:lnTo>
                  <a:pt x="1092297" y="5636682"/>
                </a:lnTo>
                <a:lnTo>
                  <a:pt x="1094924" y="5633182"/>
                </a:lnTo>
                <a:lnTo>
                  <a:pt x="1097552" y="5630119"/>
                </a:lnTo>
                <a:lnTo>
                  <a:pt x="1100399" y="5627276"/>
                </a:lnTo>
                <a:lnTo>
                  <a:pt x="1561362" y="5167012"/>
                </a:lnTo>
                <a:lnTo>
                  <a:pt x="1564209" y="5163949"/>
                </a:lnTo>
                <a:lnTo>
                  <a:pt x="1566618" y="5160886"/>
                </a:lnTo>
                <a:lnTo>
                  <a:pt x="1569246" y="5157824"/>
                </a:lnTo>
                <a:lnTo>
                  <a:pt x="1571655" y="5154324"/>
                </a:lnTo>
                <a:lnTo>
                  <a:pt x="1573625" y="5151042"/>
                </a:lnTo>
                <a:lnTo>
                  <a:pt x="1575377" y="5147761"/>
                </a:lnTo>
                <a:lnTo>
                  <a:pt x="1577129" y="5144479"/>
                </a:lnTo>
                <a:lnTo>
                  <a:pt x="1578662" y="5140761"/>
                </a:lnTo>
                <a:lnTo>
                  <a:pt x="1579976" y="5137261"/>
                </a:lnTo>
                <a:lnTo>
                  <a:pt x="1581289" y="5133323"/>
                </a:lnTo>
                <a:lnTo>
                  <a:pt x="1582384" y="5129823"/>
                </a:lnTo>
                <a:lnTo>
                  <a:pt x="1583042" y="5126104"/>
                </a:lnTo>
                <a:lnTo>
                  <a:pt x="1583698" y="5122385"/>
                </a:lnTo>
                <a:lnTo>
                  <a:pt x="1584136" y="5118448"/>
                </a:lnTo>
                <a:lnTo>
                  <a:pt x="1584356" y="5114510"/>
                </a:lnTo>
                <a:lnTo>
                  <a:pt x="1584356" y="5111010"/>
                </a:lnTo>
                <a:lnTo>
                  <a:pt x="1584356" y="5107072"/>
                </a:lnTo>
                <a:lnTo>
                  <a:pt x="1584136" y="5103353"/>
                </a:lnTo>
                <a:lnTo>
                  <a:pt x="1583698" y="5099415"/>
                </a:lnTo>
                <a:lnTo>
                  <a:pt x="1583042" y="5095915"/>
                </a:lnTo>
                <a:lnTo>
                  <a:pt x="1582384" y="5091978"/>
                </a:lnTo>
                <a:lnTo>
                  <a:pt x="1581289" y="5088478"/>
                </a:lnTo>
                <a:lnTo>
                  <a:pt x="1579976" y="5084540"/>
                </a:lnTo>
                <a:lnTo>
                  <a:pt x="1578662" y="5081040"/>
                </a:lnTo>
                <a:lnTo>
                  <a:pt x="1577129" y="5077540"/>
                </a:lnTo>
                <a:lnTo>
                  <a:pt x="1575377" y="5074040"/>
                </a:lnTo>
                <a:lnTo>
                  <a:pt x="1573625" y="5070759"/>
                </a:lnTo>
                <a:lnTo>
                  <a:pt x="1571655" y="5067258"/>
                </a:lnTo>
                <a:lnTo>
                  <a:pt x="1569246" y="5063977"/>
                </a:lnTo>
                <a:lnTo>
                  <a:pt x="1566618" y="5060914"/>
                </a:lnTo>
                <a:lnTo>
                  <a:pt x="1564209" y="5057852"/>
                </a:lnTo>
                <a:lnTo>
                  <a:pt x="1561362" y="5054789"/>
                </a:lnTo>
                <a:lnTo>
                  <a:pt x="1558515" y="5051946"/>
                </a:lnTo>
                <a:lnTo>
                  <a:pt x="1555449" y="5049320"/>
                </a:lnTo>
                <a:lnTo>
                  <a:pt x="1551946" y="5047133"/>
                </a:lnTo>
                <a:lnTo>
                  <a:pt x="1548880" y="5044726"/>
                </a:lnTo>
                <a:lnTo>
                  <a:pt x="1545595" y="5042758"/>
                </a:lnTo>
                <a:lnTo>
                  <a:pt x="1542091" y="5040570"/>
                </a:lnTo>
                <a:lnTo>
                  <a:pt x="1538587" y="5038820"/>
                </a:lnTo>
                <a:lnTo>
                  <a:pt x="1535084" y="5037288"/>
                </a:lnTo>
                <a:lnTo>
                  <a:pt x="1531361" y="5035976"/>
                </a:lnTo>
                <a:lnTo>
                  <a:pt x="1527857" y="5035101"/>
                </a:lnTo>
                <a:lnTo>
                  <a:pt x="1523916" y="5034007"/>
                </a:lnTo>
                <a:lnTo>
                  <a:pt x="1520412" y="5032913"/>
                </a:lnTo>
                <a:lnTo>
                  <a:pt x="1516470" y="5032476"/>
                </a:lnTo>
                <a:lnTo>
                  <a:pt x="1512747" y="5031820"/>
                </a:lnTo>
                <a:lnTo>
                  <a:pt x="1509025" y="5031601"/>
                </a:lnTo>
                <a:lnTo>
                  <a:pt x="1505302" y="5031601"/>
                </a:lnTo>
                <a:lnTo>
                  <a:pt x="1501360" y="5031601"/>
                </a:lnTo>
                <a:lnTo>
                  <a:pt x="1497418" y="5031820"/>
                </a:lnTo>
                <a:lnTo>
                  <a:pt x="1493696" y="5032476"/>
                </a:lnTo>
                <a:lnTo>
                  <a:pt x="1489973" y="5032913"/>
                </a:lnTo>
                <a:lnTo>
                  <a:pt x="1486251" y="5034007"/>
                </a:lnTo>
                <a:lnTo>
                  <a:pt x="1482527" y="5035101"/>
                </a:lnTo>
                <a:lnTo>
                  <a:pt x="1479024" y="5035976"/>
                </a:lnTo>
                <a:lnTo>
                  <a:pt x="1475520" y="5037288"/>
                </a:lnTo>
                <a:lnTo>
                  <a:pt x="1471798" y="5038820"/>
                </a:lnTo>
                <a:lnTo>
                  <a:pt x="1468293" y="5040570"/>
                </a:lnTo>
                <a:lnTo>
                  <a:pt x="1464790" y="5042758"/>
                </a:lnTo>
                <a:lnTo>
                  <a:pt x="1461505" y="5044726"/>
                </a:lnTo>
                <a:lnTo>
                  <a:pt x="1458220" y="5047133"/>
                </a:lnTo>
                <a:lnTo>
                  <a:pt x="1455155" y="5049320"/>
                </a:lnTo>
                <a:lnTo>
                  <a:pt x="1452089" y="5051946"/>
                </a:lnTo>
                <a:lnTo>
                  <a:pt x="1449023" y="5054789"/>
                </a:lnTo>
                <a:lnTo>
                  <a:pt x="1388364" y="5115603"/>
                </a:lnTo>
                <a:lnTo>
                  <a:pt x="1319603" y="5183855"/>
                </a:lnTo>
                <a:lnTo>
                  <a:pt x="1316756" y="5186700"/>
                </a:lnTo>
                <a:lnTo>
                  <a:pt x="1313690" y="5189325"/>
                </a:lnTo>
                <a:lnTo>
                  <a:pt x="1310625" y="5191950"/>
                </a:lnTo>
                <a:lnTo>
                  <a:pt x="1307340" y="5194137"/>
                </a:lnTo>
                <a:lnTo>
                  <a:pt x="1304055" y="5196325"/>
                </a:lnTo>
                <a:lnTo>
                  <a:pt x="1300551" y="5198075"/>
                </a:lnTo>
                <a:lnTo>
                  <a:pt x="1297048" y="5199825"/>
                </a:lnTo>
                <a:lnTo>
                  <a:pt x="1293324" y="5201356"/>
                </a:lnTo>
                <a:lnTo>
                  <a:pt x="1289821" y="5202669"/>
                </a:lnTo>
                <a:lnTo>
                  <a:pt x="1286317" y="5203981"/>
                </a:lnTo>
                <a:lnTo>
                  <a:pt x="1282594" y="5205075"/>
                </a:lnTo>
                <a:lnTo>
                  <a:pt x="1278652" y="5205731"/>
                </a:lnTo>
                <a:lnTo>
                  <a:pt x="1274929" y="5206169"/>
                </a:lnTo>
                <a:lnTo>
                  <a:pt x="1271207" y="5206825"/>
                </a:lnTo>
                <a:lnTo>
                  <a:pt x="1267484" y="5207044"/>
                </a:lnTo>
                <a:lnTo>
                  <a:pt x="1263542" y="5207263"/>
                </a:lnTo>
                <a:lnTo>
                  <a:pt x="1259820" y="5207044"/>
                </a:lnTo>
                <a:lnTo>
                  <a:pt x="1256097" y="5206825"/>
                </a:lnTo>
                <a:lnTo>
                  <a:pt x="1252374" y="5206169"/>
                </a:lnTo>
                <a:lnTo>
                  <a:pt x="1248433" y="5205731"/>
                </a:lnTo>
                <a:lnTo>
                  <a:pt x="1244929" y="5205075"/>
                </a:lnTo>
                <a:lnTo>
                  <a:pt x="1240988" y="5203981"/>
                </a:lnTo>
                <a:lnTo>
                  <a:pt x="1237264" y="5202669"/>
                </a:lnTo>
                <a:lnTo>
                  <a:pt x="1233761" y="5201356"/>
                </a:lnTo>
                <a:lnTo>
                  <a:pt x="1230257" y="5199825"/>
                </a:lnTo>
                <a:lnTo>
                  <a:pt x="1226754" y="5198075"/>
                </a:lnTo>
                <a:lnTo>
                  <a:pt x="1223249" y="5196325"/>
                </a:lnTo>
                <a:lnTo>
                  <a:pt x="1219965" y="5194137"/>
                </a:lnTo>
                <a:lnTo>
                  <a:pt x="1216899" y="5191950"/>
                </a:lnTo>
                <a:lnTo>
                  <a:pt x="1213395" y="5189325"/>
                </a:lnTo>
                <a:lnTo>
                  <a:pt x="1210329" y="5186700"/>
                </a:lnTo>
                <a:lnTo>
                  <a:pt x="1207482" y="5183855"/>
                </a:lnTo>
                <a:lnTo>
                  <a:pt x="1203103" y="5179043"/>
                </a:lnTo>
                <a:lnTo>
                  <a:pt x="1199161" y="5174230"/>
                </a:lnTo>
                <a:lnTo>
                  <a:pt x="1195658" y="5168762"/>
                </a:lnTo>
                <a:lnTo>
                  <a:pt x="1192592" y="5163292"/>
                </a:lnTo>
                <a:lnTo>
                  <a:pt x="1189964" y="5157386"/>
                </a:lnTo>
                <a:lnTo>
                  <a:pt x="1187993" y="5151917"/>
                </a:lnTo>
                <a:lnTo>
                  <a:pt x="1186460" y="5146011"/>
                </a:lnTo>
                <a:lnTo>
                  <a:pt x="1185365" y="5139667"/>
                </a:lnTo>
                <a:lnTo>
                  <a:pt x="1184708" y="5133541"/>
                </a:lnTo>
                <a:lnTo>
                  <a:pt x="1184489" y="5127635"/>
                </a:lnTo>
                <a:lnTo>
                  <a:pt x="1184927" y="5121510"/>
                </a:lnTo>
                <a:lnTo>
                  <a:pt x="1185803" y="5115385"/>
                </a:lnTo>
                <a:lnTo>
                  <a:pt x="1186679" y="5109478"/>
                </a:lnTo>
                <a:lnTo>
                  <a:pt x="1188431" y="5103353"/>
                </a:lnTo>
                <a:lnTo>
                  <a:pt x="1190621" y="5097665"/>
                </a:lnTo>
                <a:lnTo>
                  <a:pt x="1193467" y="5091978"/>
                </a:lnTo>
                <a:lnTo>
                  <a:pt x="1378947" y="4906691"/>
                </a:lnTo>
                <a:lnTo>
                  <a:pt x="1381575" y="4903628"/>
                </a:lnTo>
                <a:lnTo>
                  <a:pt x="1384422" y="4900566"/>
                </a:lnTo>
                <a:lnTo>
                  <a:pt x="1386831" y="4897284"/>
                </a:lnTo>
                <a:lnTo>
                  <a:pt x="1389021" y="4894003"/>
                </a:lnTo>
                <a:lnTo>
                  <a:pt x="1390992" y="4890721"/>
                </a:lnTo>
                <a:lnTo>
                  <a:pt x="1393181" y="4887440"/>
                </a:lnTo>
                <a:lnTo>
                  <a:pt x="1394714" y="4883940"/>
                </a:lnTo>
                <a:lnTo>
                  <a:pt x="1396248" y="4880440"/>
                </a:lnTo>
                <a:lnTo>
                  <a:pt x="1397780" y="4876940"/>
                </a:lnTo>
                <a:lnTo>
                  <a:pt x="1398875" y="4873003"/>
                </a:lnTo>
                <a:lnTo>
                  <a:pt x="1399751" y="4869502"/>
                </a:lnTo>
                <a:lnTo>
                  <a:pt x="1400627" y="4865783"/>
                </a:lnTo>
                <a:lnTo>
                  <a:pt x="1401284" y="4861846"/>
                </a:lnTo>
                <a:lnTo>
                  <a:pt x="1401941" y="4858127"/>
                </a:lnTo>
                <a:lnTo>
                  <a:pt x="1402160" y="4854189"/>
                </a:lnTo>
                <a:lnTo>
                  <a:pt x="1402160" y="4850689"/>
                </a:lnTo>
                <a:lnTo>
                  <a:pt x="1402160" y="4846752"/>
                </a:lnTo>
                <a:lnTo>
                  <a:pt x="1401941" y="4843033"/>
                </a:lnTo>
                <a:lnTo>
                  <a:pt x="1401284" y="4839095"/>
                </a:lnTo>
                <a:lnTo>
                  <a:pt x="1400627" y="4835595"/>
                </a:lnTo>
                <a:lnTo>
                  <a:pt x="1399751" y="4831657"/>
                </a:lnTo>
                <a:lnTo>
                  <a:pt x="1398875" y="4828157"/>
                </a:lnTo>
                <a:lnTo>
                  <a:pt x="1397780" y="4824219"/>
                </a:lnTo>
                <a:lnTo>
                  <a:pt x="1396248" y="4820719"/>
                </a:lnTo>
                <a:lnTo>
                  <a:pt x="1394714" y="4817219"/>
                </a:lnTo>
                <a:lnTo>
                  <a:pt x="1393181" y="4813719"/>
                </a:lnTo>
                <a:lnTo>
                  <a:pt x="1390992" y="4810438"/>
                </a:lnTo>
                <a:lnTo>
                  <a:pt x="1389021" y="4806938"/>
                </a:lnTo>
                <a:lnTo>
                  <a:pt x="1386831" y="4803656"/>
                </a:lnTo>
                <a:lnTo>
                  <a:pt x="1384422" y="4800594"/>
                </a:lnTo>
                <a:lnTo>
                  <a:pt x="1381575" y="4797531"/>
                </a:lnTo>
                <a:lnTo>
                  <a:pt x="1378947" y="4794469"/>
                </a:lnTo>
                <a:lnTo>
                  <a:pt x="1375882" y="4791625"/>
                </a:lnTo>
                <a:lnTo>
                  <a:pt x="1372816" y="4789000"/>
                </a:lnTo>
                <a:lnTo>
                  <a:pt x="1369750" y="4786812"/>
                </a:lnTo>
                <a:lnTo>
                  <a:pt x="1366466" y="4784406"/>
                </a:lnTo>
                <a:lnTo>
                  <a:pt x="1363181" y="4782437"/>
                </a:lnTo>
                <a:lnTo>
                  <a:pt x="1359677" y="4780250"/>
                </a:lnTo>
                <a:lnTo>
                  <a:pt x="1356173" y="4778500"/>
                </a:lnTo>
                <a:lnTo>
                  <a:pt x="1352451" y="4776968"/>
                </a:lnTo>
                <a:lnTo>
                  <a:pt x="1348947" y="4775655"/>
                </a:lnTo>
                <a:lnTo>
                  <a:pt x="1345443" y="4774562"/>
                </a:lnTo>
                <a:lnTo>
                  <a:pt x="1341720" y="4773687"/>
                </a:lnTo>
                <a:lnTo>
                  <a:pt x="1337778" y="4772593"/>
                </a:lnTo>
                <a:lnTo>
                  <a:pt x="1334275" y="4772155"/>
                </a:lnTo>
                <a:lnTo>
                  <a:pt x="1330333" y="4771499"/>
                </a:lnTo>
                <a:lnTo>
                  <a:pt x="1326610" y="4771280"/>
                </a:lnTo>
                <a:lnTo>
                  <a:pt x="1322669" y="4771280"/>
                </a:lnTo>
                <a:lnTo>
                  <a:pt x="1318946" y="4771280"/>
                </a:lnTo>
                <a:lnTo>
                  <a:pt x="1315223" y="4771499"/>
                </a:lnTo>
                <a:lnTo>
                  <a:pt x="1311500" y="4772155"/>
                </a:lnTo>
                <a:lnTo>
                  <a:pt x="1307558" y="4772593"/>
                </a:lnTo>
                <a:lnTo>
                  <a:pt x="1304055" y="4773687"/>
                </a:lnTo>
                <a:lnTo>
                  <a:pt x="1300113" y="4774562"/>
                </a:lnTo>
                <a:lnTo>
                  <a:pt x="1296391" y="4775655"/>
                </a:lnTo>
                <a:lnTo>
                  <a:pt x="1292887" y="4776968"/>
                </a:lnTo>
                <a:lnTo>
                  <a:pt x="1289383" y="4778500"/>
                </a:lnTo>
                <a:lnTo>
                  <a:pt x="1285879" y="4780250"/>
                </a:lnTo>
                <a:lnTo>
                  <a:pt x="1282375" y="4782437"/>
                </a:lnTo>
                <a:lnTo>
                  <a:pt x="1279090" y="4784406"/>
                </a:lnTo>
                <a:lnTo>
                  <a:pt x="1276025" y="4786812"/>
                </a:lnTo>
                <a:lnTo>
                  <a:pt x="1272521" y="4789000"/>
                </a:lnTo>
                <a:lnTo>
                  <a:pt x="1269456" y="4791625"/>
                </a:lnTo>
                <a:lnTo>
                  <a:pt x="1266608" y="4794469"/>
                </a:lnTo>
                <a:lnTo>
                  <a:pt x="876378" y="5184293"/>
                </a:lnTo>
                <a:lnTo>
                  <a:pt x="873531" y="5186918"/>
                </a:lnTo>
                <a:lnTo>
                  <a:pt x="870465" y="5189543"/>
                </a:lnTo>
                <a:lnTo>
                  <a:pt x="867399" y="5192168"/>
                </a:lnTo>
                <a:lnTo>
                  <a:pt x="864114" y="5194137"/>
                </a:lnTo>
                <a:lnTo>
                  <a:pt x="860830" y="5196543"/>
                </a:lnTo>
                <a:lnTo>
                  <a:pt x="857326" y="5198293"/>
                </a:lnTo>
                <a:lnTo>
                  <a:pt x="853822" y="5200043"/>
                </a:lnTo>
                <a:lnTo>
                  <a:pt x="850318" y="5201575"/>
                </a:lnTo>
                <a:lnTo>
                  <a:pt x="846596" y="5202888"/>
                </a:lnTo>
                <a:lnTo>
                  <a:pt x="843092" y="5204200"/>
                </a:lnTo>
                <a:lnTo>
                  <a:pt x="839369" y="5205075"/>
                </a:lnTo>
                <a:lnTo>
                  <a:pt x="835647" y="5205950"/>
                </a:lnTo>
                <a:lnTo>
                  <a:pt x="831705" y="5206606"/>
                </a:lnTo>
                <a:lnTo>
                  <a:pt x="828201" y="5207044"/>
                </a:lnTo>
                <a:lnTo>
                  <a:pt x="824259" y="5207263"/>
                </a:lnTo>
                <a:lnTo>
                  <a:pt x="820317" y="5207263"/>
                </a:lnTo>
                <a:lnTo>
                  <a:pt x="816595" y="5207263"/>
                </a:lnTo>
                <a:lnTo>
                  <a:pt x="812653" y="5207044"/>
                </a:lnTo>
                <a:lnTo>
                  <a:pt x="809149" y="5206606"/>
                </a:lnTo>
                <a:lnTo>
                  <a:pt x="805208" y="5205950"/>
                </a:lnTo>
                <a:lnTo>
                  <a:pt x="801703" y="5205075"/>
                </a:lnTo>
                <a:lnTo>
                  <a:pt x="797762" y="5204200"/>
                </a:lnTo>
                <a:lnTo>
                  <a:pt x="794258" y="5202888"/>
                </a:lnTo>
                <a:lnTo>
                  <a:pt x="790535" y="5201575"/>
                </a:lnTo>
                <a:lnTo>
                  <a:pt x="787032" y="5200043"/>
                </a:lnTo>
                <a:lnTo>
                  <a:pt x="783309" y="5198293"/>
                </a:lnTo>
                <a:lnTo>
                  <a:pt x="780024" y="5196543"/>
                </a:lnTo>
                <a:lnTo>
                  <a:pt x="776740" y="5194137"/>
                </a:lnTo>
                <a:lnTo>
                  <a:pt x="773455" y="5192168"/>
                </a:lnTo>
                <a:lnTo>
                  <a:pt x="770170" y="5189543"/>
                </a:lnTo>
                <a:lnTo>
                  <a:pt x="767104" y="5186918"/>
                </a:lnTo>
                <a:lnTo>
                  <a:pt x="764257" y="5184293"/>
                </a:lnTo>
                <a:lnTo>
                  <a:pt x="761629" y="5181012"/>
                </a:lnTo>
                <a:lnTo>
                  <a:pt x="759002" y="5177949"/>
                </a:lnTo>
                <a:lnTo>
                  <a:pt x="756374" y="5174887"/>
                </a:lnTo>
                <a:lnTo>
                  <a:pt x="754184" y="5171605"/>
                </a:lnTo>
                <a:lnTo>
                  <a:pt x="751994" y="5168324"/>
                </a:lnTo>
                <a:lnTo>
                  <a:pt x="750242" y="5164824"/>
                </a:lnTo>
                <a:lnTo>
                  <a:pt x="748491" y="5161542"/>
                </a:lnTo>
                <a:lnTo>
                  <a:pt x="746958" y="5158042"/>
                </a:lnTo>
                <a:lnTo>
                  <a:pt x="745644" y="5154324"/>
                </a:lnTo>
                <a:lnTo>
                  <a:pt x="744330" y="5150604"/>
                </a:lnTo>
                <a:lnTo>
                  <a:pt x="743235" y="5146886"/>
                </a:lnTo>
                <a:lnTo>
                  <a:pt x="742578" y="5143386"/>
                </a:lnTo>
                <a:lnTo>
                  <a:pt x="741702" y="5139448"/>
                </a:lnTo>
                <a:lnTo>
                  <a:pt x="741483" y="5135729"/>
                </a:lnTo>
                <a:lnTo>
                  <a:pt x="741264" y="5131791"/>
                </a:lnTo>
                <a:lnTo>
                  <a:pt x="741045" y="5128291"/>
                </a:lnTo>
                <a:lnTo>
                  <a:pt x="741264" y="5124354"/>
                </a:lnTo>
                <a:lnTo>
                  <a:pt x="741483" y="5120416"/>
                </a:lnTo>
                <a:lnTo>
                  <a:pt x="741702" y="5116697"/>
                </a:lnTo>
                <a:lnTo>
                  <a:pt x="742578" y="5112978"/>
                </a:lnTo>
                <a:lnTo>
                  <a:pt x="743235" y="5109260"/>
                </a:lnTo>
                <a:lnTo>
                  <a:pt x="744330" y="5105541"/>
                </a:lnTo>
                <a:lnTo>
                  <a:pt x="745644" y="5101822"/>
                </a:lnTo>
                <a:lnTo>
                  <a:pt x="746958" y="5098103"/>
                </a:lnTo>
                <a:lnTo>
                  <a:pt x="748491" y="5094822"/>
                </a:lnTo>
                <a:lnTo>
                  <a:pt x="750242" y="5091322"/>
                </a:lnTo>
                <a:lnTo>
                  <a:pt x="751994" y="5087822"/>
                </a:lnTo>
                <a:lnTo>
                  <a:pt x="754184" y="5084540"/>
                </a:lnTo>
                <a:lnTo>
                  <a:pt x="756374" y="5081259"/>
                </a:lnTo>
                <a:lnTo>
                  <a:pt x="759002" y="5078196"/>
                </a:lnTo>
                <a:lnTo>
                  <a:pt x="761629" y="5075134"/>
                </a:lnTo>
                <a:lnTo>
                  <a:pt x="764257" y="5072071"/>
                </a:lnTo>
                <a:lnTo>
                  <a:pt x="1628591" y="4208857"/>
                </a:lnTo>
                <a:lnTo>
                  <a:pt x="1631437" y="4205576"/>
                </a:lnTo>
                <a:lnTo>
                  <a:pt x="1634065" y="4202513"/>
                </a:lnTo>
                <a:lnTo>
                  <a:pt x="1636693" y="4199450"/>
                </a:lnTo>
                <a:lnTo>
                  <a:pt x="1638883" y="4196169"/>
                </a:lnTo>
                <a:lnTo>
                  <a:pt x="1641072" y="4192888"/>
                </a:lnTo>
                <a:lnTo>
                  <a:pt x="1642825" y="4189607"/>
                </a:lnTo>
                <a:lnTo>
                  <a:pt x="1644576" y="4185887"/>
                </a:lnTo>
                <a:lnTo>
                  <a:pt x="1646109" y="4182606"/>
                </a:lnTo>
                <a:lnTo>
                  <a:pt x="1647423" y="4178887"/>
                </a:lnTo>
                <a:lnTo>
                  <a:pt x="1648737" y="4175169"/>
                </a:lnTo>
                <a:lnTo>
                  <a:pt x="1649613" y="4171450"/>
                </a:lnTo>
                <a:lnTo>
                  <a:pt x="1650489" y="4167731"/>
                </a:lnTo>
                <a:lnTo>
                  <a:pt x="1650927" y="4164012"/>
                </a:lnTo>
                <a:lnTo>
                  <a:pt x="1651584" y="4160293"/>
                </a:lnTo>
                <a:lnTo>
                  <a:pt x="1651803" y="4156356"/>
                </a:lnTo>
                <a:lnTo>
                  <a:pt x="1652021" y="4152418"/>
                </a:lnTo>
                <a:lnTo>
                  <a:pt x="1651803" y="4148918"/>
                </a:lnTo>
                <a:lnTo>
                  <a:pt x="1651584" y="4144980"/>
                </a:lnTo>
                <a:lnTo>
                  <a:pt x="1650927" y="4141261"/>
                </a:lnTo>
                <a:lnTo>
                  <a:pt x="1650489" y="4137323"/>
                </a:lnTo>
                <a:lnTo>
                  <a:pt x="1649613" y="4133823"/>
                </a:lnTo>
                <a:lnTo>
                  <a:pt x="1648737" y="4130105"/>
                </a:lnTo>
                <a:lnTo>
                  <a:pt x="1647423" y="4126386"/>
                </a:lnTo>
                <a:lnTo>
                  <a:pt x="1646109" y="4122667"/>
                </a:lnTo>
                <a:lnTo>
                  <a:pt x="1644576" y="4119167"/>
                </a:lnTo>
                <a:lnTo>
                  <a:pt x="1642825" y="4115885"/>
                </a:lnTo>
                <a:lnTo>
                  <a:pt x="1641072" y="4112385"/>
                </a:lnTo>
                <a:lnTo>
                  <a:pt x="1638883" y="4109104"/>
                </a:lnTo>
                <a:lnTo>
                  <a:pt x="1636693" y="4105823"/>
                </a:lnTo>
                <a:lnTo>
                  <a:pt x="1634065" y="4102760"/>
                </a:lnTo>
                <a:lnTo>
                  <a:pt x="1631437" y="4099697"/>
                </a:lnTo>
                <a:lnTo>
                  <a:pt x="1628591" y="4096635"/>
                </a:lnTo>
                <a:lnTo>
                  <a:pt x="1625744" y="4093791"/>
                </a:lnTo>
                <a:lnTo>
                  <a:pt x="1622678" y="4091166"/>
                </a:lnTo>
                <a:lnTo>
                  <a:pt x="1619393" y="4088541"/>
                </a:lnTo>
                <a:lnTo>
                  <a:pt x="1616327" y="4086572"/>
                </a:lnTo>
                <a:lnTo>
                  <a:pt x="1613043" y="4084166"/>
                </a:lnTo>
                <a:lnTo>
                  <a:pt x="1609538" y="4082416"/>
                </a:lnTo>
                <a:lnTo>
                  <a:pt x="1606035" y="4080666"/>
                </a:lnTo>
                <a:lnTo>
                  <a:pt x="1602312" y="4079134"/>
                </a:lnTo>
                <a:lnTo>
                  <a:pt x="1598809" y="4077822"/>
                </a:lnTo>
                <a:lnTo>
                  <a:pt x="1595304" y="4076509"/>
                </a:lnTo>
                <a:lnTo>
                  <a:pt x="1591363" y="4075853"/>
                </a:lnTo>
                <a:lnTo>
                  <a:pt x="1587859" y="4074759"/>
                </a:lnTo>
                <a:lnTo>
                  <a:pt x="1583917" y="4074322"/>
                </a:lnTo>
                <a:lnTo>
                  <a:pt x="1580195" y="4073666"/>
                </a:lnTo>
                <a:lnTo>
                  <a:pt x="1576472" y="4073447"/>
                </a:lnTo>
                <a:lnTo>
                  <a:pt x="1572530" y="4073447"/>
                </a:lnTo>
                <a:lnTo>
                  <a:pt x="1568808" y="4073447"/>
                </a:lnTo>
                <a:lnTo>
                  <a:pt x="1564866" y="4073666"/>
                </a:lnTo>
                <a:lnTo>
                  <a:pt x="1561362" y="4074322"/>
                </a:lnTo>
                <a:lnTo>
                  <a:pt x="1557421" y="4074759"/>
                </a:lnTo>
                <a:lnTo>
                  <a:pt x="1553479" y="4075853"/>
                </a:lnTo>
                <a:lnTo>
                  <a:pt x="1549975" y="4076509"/>
                </a:lnTo>
                <a:lnTo>
                  <a:pt x="1546471" y="4077822"/>
                </a:lnTo>
                <a:lnTo>
                  <a:pt x="1542748" y="4079134"/>
                </a:lnTo>
                <a:lnTo>
                  <a:pt x="1539245" y="4080666"/>
                </a:lnTo>
                <a:lnTo>
                  <a:pt x="1535521" y="4082416"/>
                </a:lnTo>
                <a:lnTo>
                  <a:pt x="1532237" y="4084166"/>
                </a:lnTo>
                <a:lnTo>
                  <a:pt x="1528953" y="4086572"/>
                </a:lnTo>
                <a:lnTo>
                  <a:pt x="1525448" y="4088541"/>
                </a:lnTo>
                <a:lnTo>
                  <a:pt x="1522383" y="4091166"/>
                </a:lnTo>
                <a:lnTo>
                  <a:pt x="1519317" y="4093791"/>
                </a:lnTo>
                <a:lnTo>
                  <a:pt x="1516470" y="4096635"/>
                </a:lnTo>
                <a:lnTo>
                  <a:pt x="716081" y="4896191"/>
                </a:lnTo>
                <a:lnTo>
                  <a:pt x="713015" y="4899034"/>
                </a:lnTo>
                <a:lnTo>
                  <a:pt x="709949" y="4901441"/>
                </a:lnTo>
                <a:lnTo>
                  <a:pt x="706883" y="4904066"/>
                </a:lnTo>
                <a:lnTo>
                  <a:pt x="703379" y="4906472"/>
                </a:lnTo>
                <a:lnTo>
                  <a:pt x="700095" y="4908441"/>
                </a:lnTo>
                <a:lnTo>
                  <a:pt x="696810" y="4910191"/>
                </a:lnTo>
                <a:lnTo>
                  <a:pt x="693087" y="4911941"/>
                </a:lnTo>
                <a:lnTo>
                  <a:pt x="689803" y="4913472"/>
                </a:lnTo>
                <a:lnTo>
                  <a:pt x="686299" y="4914785"/>
                </a:lnTo>
                <a:lnTo>
                  <a:pt x="682357" y="4916097"/>
                </a:lnTo>
                <a:lnTo>
                  <a:pt x="678853" y="4917191"/>
                </a:lnTo>
                <a:lnTo>
                  <a:pt x="674911" y="4917847"/>
                </a:lnTo>
                <a:lnTo>
                  <a:pt x="671408" y="4918504"/>
                </a:lnTo>
                <a:lnTo>
                  <a:pt x="667466" y="4918941"/>
                </a:lnTo>
                <a:lnTo>
                  <a:pt x="663524" y="4919160"/>
                </a:lnTo>
                <a:lnTo>
                  <a:pt x="659801" y="4919160"/>
                </a:lnTo>
                <a:lnTo>
                  <a:pt x="656079" y="4919160"/>
                </a:lnTo>
                <a:lnTo>
                  <a:pt x="652356" y="4918941"/>
                </a:lnTo>
                <a:lnTo>
                  <a:pt x="648414" y="4918504"/>
                </a:lnTo>
                <a:lnTo>
                  <a:pt x="644473" y="4917847"/>
                </a:lnTo>
                <a:lnTo>
                  <a:pt x="640968" y="4917191"/>
                </a:lnTo>
                <a:lnTo>
                  <a:pt x="637465" y="4916097"/>
                </a:lnTo>
                <a:lnTo>
                  <a:pt x="633523" y="4914785"/>
                </a:lnTo>
                <a:lnTo>
                  <a:pt x="630020" y="4913472"/>
                </a:lnTo>
                <a:lnTo>
                  <a:pt x="626297" y="4911941"/>
                </a:lnTo>
                <a:lnTo>
                  <a:pt x="623012" y="4910191"/>
                </a:lnTo>
                <a:lnTo>
                  <a:pt x="619727" y="4908441"/>
                </a:lnTo>
                <a:lnTo>
                  <a:pt x="616224" y="4906472"/>
                </a:lnTo>
                <a:lnTo>
                  <a:pt x="612939" y="4904066"/>
                </a:lnTo>
                <a:lnTo>
                  <a:pt x="609873" y="4901441"/>
                </a:lnTo>
                <a:lnTo>
                  <a:pt x="606807" y="4899034"/>
                </a:lnTo>
                <a:lnTo>
                  <a:pt x="603741" y="4896191"/>
                </a:lnTo>
                <a:lnTo>
                  <a:pt x="600894" y="4893128"/>
                </a:lnTo>
                <a:lnTo>
                  <a:pt x="598267" y="4890284"/>
                </a:lnTo>
                <a:lnTo>
                  <a:pt x="595639" y="4886784"/>
                </a:lnTo>
                <a:lnTo>
                  <a:pt x="593668" y="4883721"/>
                </a:lnTo>
                <a:lnTo>
                  <a:pt x="591259" y="4880440"/>
                </a:lnTo>
                <a:lnTo>
                  <a:pt x="589507" y="4876940"/>
                </a:lnTo>
                <a:lnTo>
                  <a:pt x="587756" y="4873440"/>
                </a:lnTo>
                <a:lnTo>
                  <a:pt x="586223" y="4869940"/>
                </a:lnTo>
                <a:lnTo>
                  <a:pt x="584909" y="4866221"/>
                </a:lnTo>
                <a:lnTo>
                  <a:pt x="583595" y="4862721"/>
                </a:lnTo>
                <a:lnTo>
                  <a:pt x="582938" y="4858783"/>
                </a:lnTo>
                <a:lnTo>
                  <a:pt x="581843" y="4855283"/>
                </a:lnTo>
                <a:lnTo>
                  <a:pt x="581405" y="4851345"/>
                </a:lnTo>
                <a:lnTo>
                  <a:pt x="580748" y="4847627"/>
                </a:lnTo>
                <a:lnTo>
                  <a:pt x="580529" y="4843908"/>
                </a:lnTo>
                <a:lnTo>
                  <a:pt x="580529" y="4840189"/>
                </a:lnTo>
                <a:lnTo>
                  <a:pt x="580529" y="4836251"/>
                </a:lnTo>
                <a:lnTo>
                  <a:pt x="580748" y="4832532"/>
                </a:lnTo>
                <a:lnTo>
                  <a:pt x="581405" y="4828595"/>
                </a:lnTo>
                <a:lnTo>
                  <a:pt x="581843" y="4824876"/>
                </a:lnTo>
                <a:lnTo>
                  <a:pt x="582938" y="4821157"/>
                </a:lnTo>
                <a:lnTo>
                  <a:pt x="583595" y="4817438"/>
                </a:lnTo>
                <a:lnTo>
                  <a:pt x="584909" y="4813938"/>
                </a:lnTo>
                <a:lnTo>
                  <a:pt x="586223" y="4810438"/>
                </a:lnTo>
                <a:lnTo>
                  <a:pt x="587756" y="4806719"/>
                </a:lnTo>
                <a:lnTo>
                  <a:pt x="589507" y="4803219"/>
                </a:lnTo>
                <a:lnTo>
                  <a:pt x="591259" y="4799719"/>
                </a:lnTo>
                <a:lnTo>
                  <a:pt x="593668" y="4796438"/>
                </a:lnTo>
                <a:lnTo>
                  <a:pt x="595639" y="4793156"/>
                </a:lnTo>
                <a:lnTo>
                  <a:pt x="598267" y="4790093"/>
                </a:lnTo>
                <a:lnTo>
                  <a:pt x="600894" y="4787031"/>
                </a:lnTo>
                <a:lnTo>
                  <a:pt x="603741" y="4783968"/>
                </a:lnTo>
                <a:lnTo>
                  <a:pt x="1012148" y="4376206"/>
                </a:lnTo>
                <a:lnTo>
                  <a:pt x="1014995" y="4373143"/>
                </a:lnTo>
                <a:lnTo>
                  <a:pt x="1017623" y="4370081"/>
                </a:lnTo>
                <a:lnTo>
                  <a:pt x="1019812" y="4367018"/>
                </a:lnTo>
                <a:lnTo>
                  <a:pt x="1022221" y="4363518"/>
                </a:lnTo>
                <a:lnTo>
                  <a:pt x="1024192" y="4360237"/>
                </a:lnTo>
                <a:lnTo>
                  <a:pt x="1026382" y="4356955"/>
                </a:lnTo>
                <a:lnTo>
                  <a:pt x="1027915" y="4353674"/>
                </a:lnTo>
                <a:lnTo>
                  <a:pt x="1029448" y="4349955"/>
                </a:lnTo>
                <a:lnTo>
                  <a:pt x="1030981" y="4346455"/>
                </a:lnTo>
                <a:lnTo>
                  <a:pt x="1032076" y="4342517"/>
                </a:lnTo>
                <a:lnTo>
                  <a:pt x="1032952" y="4339017"/>
                </a:lnTo>
                <a:lnTo>
                  <a:pt x="1033828" y="4335299"/>
                </a:lnTo>
                <a:lnTo>
                  <a:pt x="1034485" y="4331579"/>
                </a:lnTo>
                <a:lnTo>
                  <a:pt x="1035141" y="4327642"/>
                </a:lnTo>
                <a:lnTo>
                  <a:pt x="1035360" y="4323704"/>
                </a:lnTo>
                <a:lnTo>
                  <a:pt x="1035360" y="4320204"/>
                </a:lnTo>
                <a:lnTo>
                  <a:pt x="1035360" y="4316266"/>
                </a:lnTo>
                <a:lnTo>
                  <a:pt x="1035141" y="4312548"/>
                </a:lnTo>
                <a:lnTo>
                  <a:pt x="1034485" y="4308610"/>
                </a:lnTo>
                <a:lnTo>
                  <a:pt x="1033828" y="4305110"/>
                </a:lnTo>
                <a:lnTo>
                  <a:pt x="1032952" y="4301173"/>
                </a:lnTo>
                <a:lnTo>
                  <a:pt x="1032076" y="4297672"/>
                </a:lnTo>
                <a:lnTo>
                  <a:pt x="1030981" y="4293735"/>
                </a:lnTo>
                <a:lnTo>
                  <a:pt x="1029448" y="4290235"/>
                </a:lnTo>
                <a:lnTo>
                  <a:pt x="1027915" y="4286735"/>
                </a:lnTo>
                <a:lnTo>
                  <a:pt x="1026382" y="4283234"/>
                </a:lnTo>
                <a:lnTo>
                  <a:pt x="1024192" y="4279953"/>
                </a:lnTo>
                <a:lnTo>
                  <a:pt x="1022221" y="4276453"/>
                </a:lnTo>
                <a:lnTo>
                  <a:pt x="1019812" y="4273172"/>
                </a:lnTo>
                <a:lnTo>
                  <a:pt x="1017623" y="4270109"/>
                </a:lnTo>
                <a:lnTo>
                  <a:pt x="1014995" y="4267046"/>
                </a:lnTo>
                <a:lnTo>
                  <a:pt x="1012148" y="4263984"/>
                </a:lnTo>
                <a:lnTo>
                  <a:pt x="1009520" y="4261577"/>
                </a:lnTo>
                <a:lnTo>
                  <a:pt x="1006674" y="4259390"/>
                </a:lnTo>
                <a:lnTo>
                  <a:pt x="1001417" y="4255015"/>
                </a:lnTo>
                <a:lnTo>
                  <a:pt x="995505" y="4251296"/>
                </a:lnTo>
                <a:lnTo>
                  <a:pt x="989593" y="4248233"/>
                </a:lnTo>
                <a:lnTo>
                  <a:pt x="983461" y="4245827"/>
                </a:lnTo>
                <a:lnTo>
                  <a:pt x="976891" y="4243639"/>
                </a:lnTo>
                <a:lnTo>
                  <a:pt x="970541" y="4242108"/>
                </a:lnTo>
                <a:lnTo>
                  <a:pt x="963752" y="4241452"/>
                </a:lnTo>
                <a:lnTo>
                  <a:pt x="957402" y="4240796"/>
                </a:lnTo>
                <a:lnTo>
                  <a:pt x="950833" y="4241014"/>
                </a:lnTo>
                <a:lnTo>
                  <a:pt x="944044" y="4241671"/>
                </a:lnTo>
                <a:lnTo>
                  <a:pt x="937693" y="4242983"/>
                </a:lnTo>
                <a:lnTo>
                  <a:pt x="931124" y="4244733"/>
                </a:lnTo>
                <a:lnTo>
                  <a:pt x="924992" y="4247358"/>
                </a:lnTo>
                <a:lnTo>
                  <a:pt x="918860" y="4250202"/>
                </a:lnTo>
                <a:lnTo>
                  <a:pt x="912948" y="4253484"/>
                </a:lnTo>
                <a:lnTo>
                  <a:pt x="0" y="5172601"/>
                </a:lnTo>
                <a:lnTo>
                  <a:pt x="0" y="3717032"/>
                </a:lnTo>
                <a:lnTo>
                  <a:pt x="0" y="3717032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rgbClr val="E6E6E6"/>
              </a:gs>
              <a:gs pos="100000">
                <a:srgbClr val="DBDBDB"/>
              </a:gs>
            </a:gsLst>
            <a:lin ang="162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xmlns="" id="{7E14294D-8848-421B-9415-962D532BABB6}"/>
              </a:ext>
            </a:extLst>
          </p:cNvPr>
          <p:cNvSpPr>
            <a:spLocks/>
          </p:cNvSpPr>
          <p:nvPr userDrawn="1"/>
        </p:nvSpPr>
        <p:spPr bwMode="auto">
          <a:xfrm>
            <a:off x="0" y="6544085"/>
            <a:ext cx="425926" cy="313916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xmlns="" id="{61C07455-09D2-4325-9DB0-DEE60B0A0D27}"/>
              </a:ext>
            </a:extLst>
          </p:cNvPr>
          <p:cNvSpPr>
            <a:spLocks/>
          </p:cNvSpPr>
          <p:nvPr/>
        </p:nvSpPr>
        <p:spPr bwMode="auto">
          <a:xfrm>
            <a:off x="8474950" y="1"/>
            <a:ext cx="587024" cy="47789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0000">
                <a:srgbClr val="8F201D"/>
              </a:gs>
              <a:gs pos="100000">
                <a:srgbClr val="7D1B19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xmlns="" id="{038C1AE9-1CD2-4474-B31B-0870D53550CB}"/>
              </a:ext>
            </a:extLst>
          </p:cNvPr>
          <p:cNvSpPr>
            <a:spLocks/>
          </p:cNvSpPr>
          <p:nvPr/>
        </p:nvSpPr>
        <p:spPr bwMode="auto">
          <a:xfrm>
            <a:off x="8811960" y="2854087"/>
            <a:ext cx="332039" cy="442978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xmlns="" id="{BA94BC0B-A203-4465-B49C-97FB232210FC}"/>
              </a:ext>
            </a:extLst>
          </p:cNvPr>
          <p:cNvSpPr>
            <a:spLocks/>
          </p:cNvSpPr>
          <p:nvPr/>
        </p:nvSpPr>
        <p:spPr bwMode="auto">
          <a:xfrm>
            <a:off x="932835" y="6341734"/>
            <a:ext cx="631772" cy="516266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xmlns="" id="{D7ADF25A-7051-4AB0-B034-B6FCD4FFD81D}"/>
              </a:ext>
            </a:extLst>
          </p:cNvPr>
          <p:cNvSpPr>
            <a:spLocks/>
          </p:cNvSpPr>
          <p:nvPr userDrawn="1"/>
        </p:nvSpPr>
        <p:spPr bwMode="auto">
          <a:xfrm>
            <a:off x="1" y="4071794"/>
            <a:ext cx="758782" cy="872839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0" name="Forma libre 39">
            <a:extLst>
              <a:ext uri="{FF2B5EF4-FFF2-40B4-BE49-F238E27FC236}">
                <a16:creationId xmlns:a16="http://schemas.microsoft.com/office/drawing/2014/main" xmlns="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474950" y="2345707"/>
            <a:ext cx="669050" cy="788976"/>
          </a:xfrm>
          <a:custGeom>
            <a:avLst/>
            <a:gdLst>
              <a:gd name="connsiteX0" fmla="*/ 0 w 983046"/>
              <a:gd name="connsiteY0" fmla="*/ 0 h 1159255"/>
              <a:gd name="connsiteX1" fmla="*/ 0 w 983046"/>
              <a:gd name="connsiteY1" fmla="*/ 353350 h 1159255"/>
              <a:gd name="connsiteX2" fmla="*/ 769649 w 983046"/>
              <a:gd name="connsiteY2" fmla="*/ 1122446 h 1159255"/>
              <a:gd name="connsiteX3" fmla="*/ 774378 w 983046"/>
              <a:gd name="connsiteY3" fmla="*/ 1126888 h 1159255"/>
              <a:gd name="connsiteX4" fmla="*/ 779107 w 983046"/>
              <a:gd name="connsiteY4" fmla="*/ 1131014 h 1159255"/>
              <a:gd name="connsiteX5" fmla="*/ 784132 w 983046"/>
              <a:gd name="connsiteY5" fmla="*/ 1135139 h 1159255"/>
              <a:gd name="connsiteX6" fmla="*/ 789156 w 983046"/>
              <a:gd name="connsiteY6" fmla="*/ 1138629 h 1159255"/>
              <a:gd name="connsiteX7" fmla="*/ 794477 w 983046"/>
              <a:gd name="connsiteY7" fmla="*/ 1141802 h 1159255"/>
              <a:gd name="connsiteX8" fmla="*/ 799797 w 983046"/>
              <a:gd name="connsiteY8" fmla="*/ 1144658 h 1159255"/>
              <a:gd name="connsiteX9" fmla="*/ 805117 w 983046"/>
              <a:gd name="connsiteY9" fmla="*/ 1147514 h 1159255"/>
              <a:gd name="connsiteX10" fmla="*/ 811028 w 983046"/>
              <a:gd name="connsiteY10" fmla="*/ 1150053 h 1159255"/>
              <a:gd name="connsiteX11" fmla="*/ 816644 w 983046"/>
              <a:gd name="connsiteY11" fmla="*/ 1152274 h 1159255"/>
              <a:gd name="connsiteX12" fmla="*/ 822555 w 983046"/>
              <a:gd name="connsiteY12" fmla="*/ 1154178 h 1159255"/>
              <a:gd name="connsiteX13" fmla="*/ 828171 w 983046"/>
              <a:gd name="connsiteY13" fmla="*/ 1155447 h 1159255"/>
              <a:gd name="connsiteX14" fmla="*/ 834082 w 983046"/>
              <a:gd name="connsiteY14" fmla="*/ 1157034 h 1159255"/>
              <a:gd name="connsiteX15" fmla="*/ 839993 w 983046"/>
              <a:gd name="connsiteY15" fmla="*/ 1157986 h 1159255"/>
              <a:gd name="connsiteX16" fmla="*/ 845905 w 983046"/>
              <a:gd name="connsiteY16" fmla="*/ 1158303 h 1159255"/>
              <a:gd name="connsiteX17" fmla="*/ 851816 w 983046"/>
              <a:gd name="connsiteY17" fmla="*/ 1159255 h 1159255"/>
              <a:gd name="connsiteX18" fmla="*/ 858023 w 983046"/>
              <a:gd name="connsiteY18" fmla="*/ 1159255 h 1159255"/>
              <a:gd name="connsiteX19" fmla="*/ 863934 w 983046"/>
              <a:gd name="connsiteY19" fmla="*/ 1159255 h 1159255"/>
              <a:gd name="connsiteX20" fmla="*/ 869845 w 983046"/>
              <a:gd name="connsiteY20" fmla="*/ 1158303 h 1159255"/>
              <a:gd name="connsiteX21" fmla="*/ 876052 w 983046"/>
              <a:gd name="connsiteY21" fmla="*/ 1157986 h 1159255"/>
              <a:gd name="connsiteX22" fmla="*/ 881668 w 983046"/>
              <a:gd name="connsiteY22" fmla="*/ 1157034 h 1159255"/>
              <a:gd name="connsiteX23" fmla="*/ 887875 w 983046"/>
              <a:gd name="connsiteY23" fmla="*/ 1155447 h 1159255"/>
              <a:gd name="connsiteX24" fmla="*/ 893490 w 983046"/>
              <a:gd name="connsiteY24" fmla="*/ 1154178 h 1159255"/>
              <a:gd name="connsiteX25" fmla="*/ 899402 w 983046"/>
              <a:gd name="connsiteY25" fmla="*/ 1152274 h 1159255"/>
              <a:gd name="connsiteX26" fmla="*/ 905017 w 983046"/>
              <a:gd name="connsiteY26" fmla="*/ 1150053 h 1159255"/>
              <a:gd name="connsiteX27" fmla="*/ 910633 w 983046"/>
              <a:gd name="connsiteY27" fmla="*/ 1147514 h 1159255"/>
              <a:gd name="connsiteX28" fmla="*/ 916249 w 983046"/>
              <a:gd name="connsiteY28" fmla="*/ 1144658 h 1159255"/>
              <a:gd name="connsiteX29" fmla="*/ 921569 w 983046"/>
              <a:gd name="connsiteY29" fmla="*/ 1141802 h 1159255"/>
              <a:gd name="connsiteX30" fmla="*/ 926593 w 983046"/>
              <a:gd name="connsiteY30" fmla="*/ 1138629 h 1159255"/>
              <a:gd name="connsiteX31" fmla="*/ 931914 w 983046"/>
              <a:gd name="connsiteY31" fmla="*/ 1135139 h 1159255"/>
              <a:gd name="connsiteX32" fmla="*/ 936643 w 983046"/>
              <a:gd name="connsiteY32" fmla="*/ 1131014 h 1159255"/>
              <a:gd name="connsiteX33" fmla="*/ 941667 w 983046"/>
              <a:gd name="connsiteY33" fmla="*/ 1126888 h 1159255"/>
              <a:gd name="connsiteX34" fmla="*/ 946396 w 983046"/>
              <a:gd name="connsiteY34" fmla="*/ 1122446 h 1159255"/>
              <a:gd name="connsiteX35" fmla="*/ 950830 w 983046"/>
              <a:gd name="connsiteY35" fmla="*/ 1118003 h 1159255"/>
              <a:gd name="connsiteX36" fmla="*/ 954968 w 983046"/>
              <a:gd name="connsiteY36" fmla="*/ 1113244 h 1159255"/>
              <a:gd name="connsiteX37" fmla="*/ 958514 w 983046"/>
              <a:gd name="connsiteY37" fmla="*/ 1108166 h 1159255"/>
              <a:gd name="connsiteX38" fmla="*/ 962357 w 983046"/>
              <a:gd name="connsiteY38" fmla="*/ 1103089 h 1159255"/>
              <a:gd name="connsiteX39" fmla="*/ 965903 w 983046"/>
              <a:gd name="connsiteY39" fmla="*/ 1097695 h 1159255"/>
              <a:gd name="connsiteX40" fmla="*/ 968564 w 983046"/>
              <a:gd name="connsiteY40" fmla="*/ 1092300 h 1159255"/>
              <a:gd name="connsiteX41" fmla="*/ 971519 w 983046"/>
              <a:gd name="connsiteY41" fmla="*/ 1086906 h 1159255"/>
              <a:gd name="connsiteX42" fmla="*/ 973588 w 983046"/>
              <a:gd name="connsiteY42" fmla="*/ 1081194 h 1159255"/>
              <a:gd name="connsiteX43" fmla="*/ 975953 w 983046"/>
              <a:gd name="connsiteY43" fmla="*/ 1075482 h 1159255"/>
              <a:gd name="connsiteX44" fmla="*/ 977726 w 983046"/>
              <a:gd name="connsiteY44" fmla="*/ 1069771 h 1159255"/>
              <a:gd name="connsiteX45" fmla="*/ 979499 w 983046"/>
              <a:gd name="connsiteY45" fmla="*/ 1064059 h 1159255"/>
              <a:gd name="connsiteX46" fmla="*/ 980682 w 983046"/>
              <a:gd name="connsiteY46" fmla="*/ 1058347 h 1159255"/>
              <a:gd name="connsiteX47" fmla="*/ 981568 w 983046"/>
              <a:gd name="connsiteY47" fmla="*/ 1052001 h 1159255"/>
              <a:gd name="connsiteX48" fmla="*/ 982455 w 983046"/>
              <a:gd name="connsiteY48" fmla="*/ 1045972 h 1159255"/>
              <a:gd name="connsiteX49" fmla="*/ 982751 w 983046"/>
              <a:gd name="connsiteY49" fmla="*/ 1040260 h 1159255"/>
              <a:gd name="connsiteX50" fmla="*/ 983046 w 983046"/>
              <a:gd name="connsiteY50" fmla="*/ 1034231 h 1159255"/>
              <a:gd name="connsiteX51" fmla="*/ 982751 w 983046"/>
              <a:gd name="connsiteY51" fmla="*/ 1028202 h 1159255"/>
              <a:gd name="connsiteX52" fmla="*/ 982455 w 983046"/>
              <a:gd name="connsiteY52" fmla="*/ 1022490 h 1159255"/>
              <a:gd name="connsiteX53" fmla="*/ 981568 w 983046"/>
              <a:gd name="connsiteY53" fmla="*/ 1016143 h 1159255"/>
              <a:gd name="connsiteX54" fmla="*/ 980682 w 983046"/>
              <a:gd name="connsiteY54" fmla="*/ 1010432 h 1159255"/>
              <a:gd name="connsiteX55" fmla="*/ 979499 w 983046"/>
              <a:gd name="connsiteY55" fmla="*/ 1004403 h 1159255"/>
              <a:gd name="connsiteX56" fmla="*/ 977726 w 983046"/>
              <a:gd name="connsiteY56" fmla="*/ 998691 h 1159255"/>
              <a:gd name="connsiteX57" fmla="*/ 975953 w 983046"/>
              <a:gd name="connsiteY57" fmla="*/ 992979 h 1159255"/>
              <a:gd name="connsiteX58" fmla="*/ 973588 w 983046"/>
              <a:gd name="connsiteY58" fmla="*/ 987267 h 1159255"/>
              <a:gd name="connsiteX59" fmla="*/ 971519 w 983046"/>
              <a:gd name="connsiteY59" fmla="*/ 981555 h 1159255"/>
              <a:gd name="connsiteX60" fmla="*/ 968564 w 983046"/>
              <a:gd name="connsiteY60" fmla="*/ 976161 h 1159255"/>
              <a:gd name="connsiteX61" fmla="*/ 965903 w 983046"/>
              <a:gd name="connsiteY61" fmla="*/ 970767 h 1159255"/>
              <a:gd name="connsiteX62" fmla="*/ 962357 w 983046"/>
              <a:gd name="connsiteY62" fmla="*/ 965689 h 1159255"/>
              <a:gd name="connsiteX63" fmla="*/ 958514 w 983046"/>
              <a:gd name="connsiteY63" fmla="*/ 960295 h 1159255"/>
              <a:gd name="connsiteX64" fmla="*/ 954968 w 983046"/>
              <a:gd name="connsiteY64" fmla="*/ 955218 h 1159255"/>
              <a:gd name="connsiteX65" fmla="*/ 950830 w 983046"/>
              <a:gd name="connsiteY65" fmla="*/ 950458 h 1159255"/>
              <a:gd name="connsiteX66" fmla="*/ 946396 w 983046"/>
              <a:gd name="connsiteY66" fmla="*/ 946015 h 1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3046" h="1159255">
                <a:moveTo>
                  <a:pt x="0" y="0"/>
                </a:moveTo>
                <a:lnTo>
                  <a:pt x="0" y="353350"/>
                </a:lnTo>
                <a:lnTo>
                  <a:pt x="769649" y="1122446"/>
                </a:lnTo>
                <a:lnTo>
                  <a:pt x="774378" y="1126888"/>
                </a:lnTo>
                <a:lnTo>
                  <a:pt x="779107" y="1131014"/>
                </a:lnTo>
                <a:lnTo>
                  <a:pt x="784132" y="1135139"/>
                </a:lnTo>
                <a:lnTo>
                  <a:pt x="789156" y="1138629"/>
                </a:lnTo>
                <a:lnTo>
                  <a:pt x="794477" y="1141802"/>
                </a:lnTo>
                <a:lnTo>
                  <a:pt x="799797" y="1144658"/>
                </a:lnTo>
                <a:lnTo>
                  <a:pt x="805117" y="1147514"/>
                </a:lnTo>
                <a:lnTo>
                  <a:pt x="811028" y="1150053"/>
                </a:lnTo>
                <a:lnTo>
                  <a:pt x="816644" y="1152274"/>
                </a:lnTo>
                <a:lnTo>
                  <a:pt x="822555" y="1154178"/>
                </a:lnTo>
                <a:lnTo>
                  <a:pt x="828171" y="1155447"/>
                </a:lnTo>
                <a:lnTo>
                  <a:pt x="834082" y="1157034"/>
                </a:lnTo>
                <a:lnTo>
                  <a:pt x="839993" y="1157986"/>
                </a:lnTo>
                <a:lnTo>
                  <a:pt x="845905" y="1158303"/>
                </a:lnTo>
                <a:lnTo>
                  <a:pt x="851816" y="1159255"/>
                </a:lnTo>
                <a:lnTo>
                  <a:pt x="858023" y="1159255"/>
                </a:lnTo>
                <a:lnTo>
                  <a:pt x="863934" y="1159255"/>
                </a:lnTo>
                <a:lnTo>
                  <a:pt x="869845" y="1158303"/>
                </a:lnTo>
                <a:lnTo>
                  <a:pt x="876052" y="1157986"/>
                </a:lnTo>
                <a:lnTo>
                  <a:pt x="881668" y="1157034"/>
                </a:lnTo>
                <a:lnTo>
                  <a:pt x="887875" y="1155447"/>
                </a:lnTo>
                <a:lnTo>
                  <a:pt x="893490" y="1154178"/>
                </a:lnTo>
                <a:lnTo>
                  <a:pt x="899402" y="1152274"/>
                </a:lnTo>
                <a:lnTo>
                  <a:pt x="905017" y="1150053"/>
                </a:lnTo>
                <a:lnTo>
                  <a:pt x="910633" y="1147514"/>
                </a:lnTo>
                <a:lnTo>
                  <a:pt x="916249" y="1144658"/>
                </a:lnTo>
                <a:lnTo>
                  <a:pt x="921569" y="1141802"/>
                </a:lnTo>
                <a:lnTo>
                  <a:pt x="926593" y="1138629"/>
                </a:lnTo>
                <a:lnTo>
                  <a:pt x="931914" y="1135139"/>
                </a:lnTo>
                <a:lnTo>
                  <a:pt x="936643" y="1131014"/>
                </a:lnTo>
                <a:lnTo>
                  <a:pt x="941667" y="1126888"/>
                </a:lnTo>
                <a:lnTo>
                  <a:pt x="946396" y="1122446"/>
                </a:lnTo>
                <a:lnTo>
                  <a:pt x="950830" y="1118003"/>
                </a:lnTo>
                <a:lnTo>
                  <a:pt x="954968" y="1113244"/>
                </a:lnTo>
                <a:lnTo>
                  <a:pt x="958514" y="1108166"/>
                </a:lnTo>
                <a:lnTo>
                  <a:pt x="962357" y="1103089"/>
                </a:lnTo>
                <a:lnTo>
                  <a:pt x="965903" y="1097695"/>
                </a:lnTo>
                <a:lnTo>
                  <a:pt x="968564" y="1092300"/>
                </a:lnTo>
                <a:lnTo>
                  <a:pt x="971519" y="1086906"/>
                </a:lnTo>
                <a:lnTo>
                  <a:pt x="973588" y="1081194"/>
                </a:lnTo>
                <a:lnTo>
                  <a:pt x="975953" y="1075482"/>
                </a:lnTo>
                <a:lnTo>
                  <a:pt x="977726" y="1069771"/>
                </a:lnTo>
                <a:lnTo>
                  <a:pt x="979499" y="1064059"/>
                </a:lnTo>
                <a:lnTo>
                  <a:pt x="980682" y="1058347"/>
                </a:lnTo>
                <a:lnTo>
                  <a:pt x="981568" y="1052001"/>
                </a:lnTo>
                <a:lnTo>
                  <a:pt x="982455" y="1045972"/>
                </a:lnTo>
                <a:lnTo>
                  <a:pt x="982751" y="1040260"/>
                </a:lnTo>
                <a:lnTo>
                  <a:pt x="983046" y="1034231"/>
                </a:lnTo>
                <a:lnTo>
                  <a:pt x="982751" y="1028202"/>
                </a:lnTo>
                <a:lnTo>
                  <a:pt x="982455" y="1022490"/>
                </a:lnTo>
                <a:lnTo>
                  <a:pt x="981568" y="1016143"/>
                </a:lnTo>
                <a:lnTo>
                  <a:pt x="980682" y="1010432"/>
                </a:lnTo>
                <a:lnTo>
                  <a:pt x="979499" y="1004403"/>
                </a:lnTo>
                <a:lnTo>
                  <a:pt x="977726" y="998691"/>
                </a:lnTo>
                <a:lnTo>
                  <a:pt x="975953" y="992979"/>
                </a:lnTo>
                <a:lnTo>
                  <a:pt x="973588" y="987267"/>
                </a:lnTo>
                <a:lnTo>
                  <a:pt x="971519" y="981555"/>
                </a:lnTo>
                <a:lnTo>
                  <a:pt x="968564" y="976161"/>
                </a:lnTo>
                <a:lnTo>
                  <a:pt x="965903" y="970767"/>
                </a:lnTo>
                <a:lnTo>
                  <a:pt x="962357" y="965689"/>
                </a:lnTo>
                <a:lnTo>
                  <a:pt x="958514" y="960295"/>
                </a:lnTo>
                <a:lnTo>
                  <a:pt x="954968" y="955218"/>
                </a:lnTo>
                <a:lnTo>
                  <a:pt x="950830" y="950458"/>
                </a:lnTo>
                <a:lnTo>
                  <a:pt x="946396" y="946015"/>
                </a:lnTo>
                <a:close/>
              </a:path>
            </a:pathLst>
          </a:custGeom>
          <a:gradFill>
            <a:gsLst>
              <a:gs pos="71000">
                <a:srgbClr val="00629E"/>
              </a:gs>
              <a:gs pos="49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675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4" t="16863" r="23024"/>
          <a:stretch>
            <a:fillRect/>
          </a:stretch>
        </p:blipFill>
        <p:spPr>
          <a:xfrm>
            <a:off x="6382451" y="1"/>
            <a:ext cx="2761549" cy="2829097"/>
          </a:xfrm>
          <a:custGeom>
            <a:avLst/>
            <a:gdLst>
              <a:gd name="connsiteX0" fmla="*/ 0 w 2761549"/>
              <a:gd name="connsiteY0" fmla="*/ 0 h 2829097"/>
              <a:gd name="connsiteX1" fmla="*/ 2761549 w 2761549"/>
              <a:gd name="connsiteY1" fmla="*/ 0 h 2829097"/>
              <a:gd name="connsiteX2" fmla="*/ 2761549 w 2761549"/>
              <a:gd name="connsiteY2" fmla="*/ 2829097 h 2829097"/>
              <a:gd name="connsiteX3" fmla="*/ 0 w 2761549"/>
              <a:gd name="connsiteY3" fmla="*/ 2829097 h 282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549" h="2829097">
                <a:moveTo>
                  <a:pt x="0" y="0"/>
                </a:moveTo>
                <a:lnTo>
                  <a:pt x="2761549" y="0"/>
                </a:lnTo>
                <a:lnTo>
                  <a:pt x="2761549" y="2829097"/>
                </a:lnTo>
                <a:lnTo>
                  <a:pt x="0" y="2829097"/>
                </a:lnTo>
                <a:close/>
              </a:path>
            </a:pathLst>
          </a:custGeom>
        </p:spPr>
      </p:pic>
      <p:sp>
        <p:nvSpPr>
          <p:cNvPr id="24" name="Forma libre 23"/>
          <p:cNvSpPr/>
          <p:nvPr userDrawn="1"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4860032 w 9144000"/>
              <a:gd name="connsiteY1" fmla="*/ 0 h 6858000"/>
              <a:gd name="connsiteX2" fmla="*/ 4860032 w 9144000"/>
              <a:gd name="connsiteY2" fmla="*/ 1 h 6858000"/>
              <a:gd name="connsiteX3" fmla="*/ 8826910 w 9144000"/>
              <a:gd name="connsiteY3" fmla="*/ 1 h 6858000"/>
              <a:gd name="connsiteX4" fmla="*/ 7746439 w 9144000"/>
              <a:gd name="connsiteY4" fmla="*/ 1079128 h 6858000"/>
              <a:gd name="connsiteX5" fmla="*/ 7743592 w 9144000"/>
              <a:gd name="connsiteY5" fmla="*/ 1081972 h 6858000"/>
              <a:gd name="connsiteX6" fmla="*/ 7741183 w 9144000"/>
              <a:gd name="connsiteY6" fmla="*/ 1085034 h 6858000"/>
              <a:gd name="connsiteX7" fmla="*/ 7738555 w 9144000"/>
              <a:gd name="connsiteY7" fmla="*/ 1088315 h 6858000"/>
              <a:gd name="connsiteX8" fmla="*/ 7736147 w 9144000"/>
              <a:gd name="connsiteY8" fmla="*/ 1091378 h 6858000"/>
              <a:gd name="connsiteX9" fmla="*/ 7734176 w 9144000"/>
              <a:gd name="connsiteY9" fmla="*/ 1094878 h 6858000"/>
              <a:gd name="connsiteX10" fmla="*/ 7732424 w 9144000"/>
              <a:gd name="connsiteY10" fmla="*/ 1098378 h 6858000"/>
              <a:gd name="connsiteX11" fmla="*/ 7730453 w 9144000"/>
              <a:gd name="connsiteY11" fmla="*/ 1101660 h 6858000"/>
              <a:gd name="connsiteX12" fmla="*/ 7728921 w 9144000"/>
              <a:gd name="connsiteY12" fmla="*/ 1105378 h 6858000"/>
              <a:gd name="connsiteX13" fmla="*/ 7727607 w 9144000"/>
              <a:gd name="connsiteY13" fmla="*/ 1108878 h 6858000"/>
              <a:gd name="connsiteX14" fmla="*/ 7726511 w 9144000"/>
              <a:gd name="connsiteY14" fmla="*/ 1112598 h 6858000"/>
              <a:gd name="connsiteX15" fmla="*/ 7725416 w 9144000"/>
              <a:gd name="connsiteY15" fmla="*/ 1116316 h 6858000"/>
              <a:gd name="connsiteX16" fmla="*/ 7724541 w 9144000"/>
              <a:gd name="connsiteY16" fmla="*/ 1120035 h 6858000"/>
              <a:gd name="connsiteX17" fmla="*/ 7724102 w 9144000"/>
              <a:gd name="connsiteY17" fmla="*/ 1123754 h 6858000"/>
              <a:gd name="connsiteX18" fmla="*/ 7723665 w 9144000"/>
              <a:gd name="connsiteY18" fmla="*/ 1127692 h 6858000"/>
              <a:gd name="connsiteX19" fmla="*/ 7723446 w 9144000"/>
              <a:gd name="connsiteY19" fmla="*/ 1131192 h 6858000"/>
              <a:gd name="connsiteX20" fmla="*/ 7723008 w 9144000"/>
              <a:gd name="connsiteY20" fmla="*/ 1135129 h 6858000"/>
              <a:gd name="connsiteX21" fmla="*/ 7723446 w 9144000"/>
              <a:gd name="connsiteY21" fmla="*/ 1139067 h 6858000"/>
              <a:gd name="connsiteX22" fmla="*/ 7723665 w 9144000"/>
              <a:gd name="connsiteY22" fmla="*/ 1142786 h 6858000"/>
              <a:gd name="connsiteX23" fmla="*/ 7724102 w 9144000"/>
              <a:gd name="connsiteY23" fmla="*/ 1146724 h 6858000"/>
              <a:gd name="connsiteX24" fmla="*/ 7724541 w 9144000"/>
              <a:gd name="connsiteY24" fmla="*/ 1150224 h 6858000"/>
              <a:gd name="connsiteX25" fmla="*/ 7725416 w 9144000"/>
              <a:gd name="connsiteY25" fmla="*/ 1154161 h 6858000"/>
              <a:gd name="connsiteX26" fmla="*/ 7726511 w 9144000"/>
              <a:gd name="connsiteY26" fmla="*/ 1157662 h 6858000"/>
              <a:gd name="connsiteX27" fmla="*/ 7727607 w 9144000"/>
              <a:gd name="connsiteY27" fmla="*/ 1161380 h 6858000"/>
              <a:gd name="connsiteX28" fmla="*/ 7728921 w 9144000"/>
              <a:gd name="connsiteY28" fmla="*/ 1164880 h 6858000"/>
              <a:gd name="connsiteX29" fmla="*/ 7730453 w 9144000"/>
              <a:gd name="connsiteY29" fmla="*/ 1168599 h 6858000"/>
              <a:gd name="connsiteX30" fmla="*/ 7732424 w 9144000"/>
              <a:gd name="connsiteY30" fmla="*/ 1172100 h 6858000"/>
              <a:gd name="connsiteX31" fmla="*/ 7734176 w 9144000"/>
              <a:gd name="connsiteY31" fmla="*/ 1175381 h 6858000"/>
              <a:gd name="connsiteX32" fmla="*/ 7736147 w 9144000"/>
              <a:gd name="connsiteY32" fmla="*/ 1178881 h 6858000"/>
              <a:gd name="connsiteX33" fmla="*/ 7738555 w 9144000"/>
              <a:gd name="connsiteY33" fmla="*/ 1182162 h 6858000"/>
              <a:gd name="connsiteX34" fmla="*/ 7741183 w 9144000"/>
              <a:gd name="connsiteY34" fmla="*/ 1185224 h 6858000"/>
              <a:gd name="connsiteX35" fmla="*/ 7743592 w 9144000"/>
              <a:gd name="connsiteY35" fmla="*/ 1188287 h 6858000"/>
              <a:gd name="connsiteX36" fmla="*/ 7746439 w 9144000"/>
              <a:gd name="connsiteY36" fmla="*/ 1191131 h 6858000"/>
              <a:gd name="connsiteX37" fmla="*/ 7749286 w 9144000"/>
              <a:gd name="connsiteY37" fmla="*/ 1193974 h 6858000"/>
              <a:gd name="connsiteX38" fmla="*/ 7752352 w 9144000"/>
              <a:gd name="connsiteY38" fmla="*/ 1196819 h 6858000"/>
              <a:gd name="connsiteX39" fmla="*/ 7755636 w 9144000"/>
              <a:gd name="connsiteY39" fmla="*/ 1199006 h 6858000"/>
              <a:gd name="connsiteX40" fmla="*/ 7758922 w 9144000"/>
              <a:gd name="connsiteY40" fmla="*/ 1201412 h 6858000"/>
              <a:gd name="connsiteX41" fmla="*/ 7762206 w 9144000"/>
              <a:gd name="connsiteY41" fmla="*/ 1203381 h 6858000"/>
              <a:gd name="connsiteX42" fmla="*/ 7765710 w 9144000"/>
              <a:gd name="connsiteY42" fmla="*/ 1205569 h 6858000"/>
              <a:gd name="connsiteX43" fmla="*/ 7768995 w 9144000"/>
              <a:gd name="connsiteY43" fmla="*/ 1207100 h 6858000"/>
              <a:gd name="connsiteX44" fmla="*/ 7772717 w 9144000"/>
              <a:gd name="connsiteY44" fmla="*/ 1208632 h 6858000"/>
              <a:gd name="connsiteX45" fmla="*/ 7776221 w 9144000"/>
              <a:gd name="connsiteY45" fmla="*/ 1210162 h 6858000"/>
              <a:gd name="connsiteX46" fmla="*/ 7779944 w 9144000"/>
              <a:gd name="connsiteY46" fmla="*/ 1211038 h 6858000"/>
              <a:gd name="connsiteX47" fmla="*/ 7783666 w 9144000"/>
              <a:gd name="connsiteY47" fmla="*/ 1212132 h 6858000"/>
              <a:gd name="connsiteX48" fmla="*/ 7787389 w 9144000"/>
              <a:gd name="connsiteY48" fmla="*/ 1213007 h 6858000"/>
              <a:gd name="connsiteX49" fmla="*/ 7791112 w 9144000"/>
              <a:gd name="connsiteY49" fmla="*/ 1213663 h 6858000"/>
              <a:gd name="connsiteX50" fmla="*/ 7794835 w 9144000"/>
              <a:gd name="connsiteY50" fmla="*/ 1214319 h 6858000"/>
              <a:gd name="connsiteX51" fmla="*/ 7798558 w 9144000"/>
              <a:gd name="connsiteY51" fmla="*/ 1214538 h 6858000"/>
              <a:gd name="connsiteX52" fmla="*/ 7802499 w 9144000"/>
              <a:gd name="connsiteY52" fmla="*/ 1214538 h 6858000"/>
              <a:gd name="connsiteX53" fmla="*/ 7806441 w 9144000"/>
              <a:gd name="connsiteY53" fmla="*/ 1214538 h 6858000"/>
              <a:gd name="connsiteX54" fmla="*/ 7810164 w 9144000"/>
              <a:gd name="connsiteY54" fmla="*/ 1214319 h 6858000"/>
              <a:gd name="connsiteX55" fmla="*/ 7813886 w 9144000"/>
              <a:gd name="connsiteY55" fmla="*/ 1213663 h 6858000"/>
              <a:gd name="connsiteX56" fmla="*/ 7817609 w 9144000"/>
              <a:gd name="connsiteY56" fmla="*/ 1213007 h 6858000"/>
              <a:gd name="connsiteX57" fmla="*/ 7821551 w 9144000"/>
              <a:gd name="connsiteY57" fmla="*/ 1212132 h 6858000"/>
              <a:gd name="connsiteX58" fmla="*/ 7825054 w 9144000"/>
              <a:gd name="connsiteY58" fmla="*/ 1211038 h 6858000"/>
              <a:gd name="connsiteX59" fmla="*/ 7828777 w 9144000"/>
              <a:gd name="connsiteY59" fmla="*/ 1210162 h 6858000"/>
              <a:gd name="connsiteX60" fmla="*/ 7832281 w 9144000"/>
              <a:gd name="connsiteY60" fmla="*/ 1208632 h 6858000"/>
              <a:gd name="connsiteX61" fmla="*/ 7836004 w 9144000"/>
              <a:gd name="connsiteY61" fmla="*/ 1207100 h 6858000"/>
              <a:gd name="connsiteX62" fmla="*/ 7839507 w 9144000"/>
              <a:gd name="connsiteY62" fmla="*/ 1205569 h 6858000"/>
              <a:gd name="connsiteX63" fmla="*/ 7842793 w 9144000"/>
              <a:gd name="connsiteY63" fmla="*/ 1203381 h 6858000"/>
              <a:gd name="connsiteX64" fmla="*/ 7846296 w 9144000"/>
              <a:gd name="connsiteY64" fmla="*/ 1201412 h 6858000"/>
              <a:gd name="connsiteX65" fmla="*/ 7849581 w 9144000"/>
              <a:gd name="connsiteY65" fmla="*/ 1199006 h 6858000"/>
              <a:gd name="connsiteX66" fmla="*/ 7852647 w 9144000"/>
              <a:gd name="connsiteY66" fmla="*/ 1196819 h 6858000"/>
              <a:gd name="connsiteX67" fmla="*/ 7855713 w 9144000"/>
              <a:gd name="connsiteY67" fmla="*/ 1193974 h 6858000"/>
              <a:gd name="connsiteX68" fmla="*/ 7858560 w 9144000"/>
              <a:gd name="connsiteY68" fmla="*/ 1191131 h 6858000"/>
              <a:gd name="connsiteX69" fmla="*/ 7931262 w 9144000"/>
              <a:gd name="connsiteY69" fmla="*/ 1118723 h 6858000"/>
              <a:gd name="connsiteX70" fmla="*/ 7934328 w 9144000"/>
              <a:gd name="connsiteY70" fmla="*/ 1115879 h 6858000"/>
              <a:gd name="connsiteX71" fmla="*/ 7937394 w 9144000"/>
              <a:gd name="connsiteY71" fmla="*/ 1113035 h 6858000"/>
              <a:gd name="connsiteX72" fmla="*/ 7940460 w 9144000"/>
              <a:gd name="connsiteY72" fmla="*/ 1110848 h 6858000"/>
              <a:gd name="connsiteX73" fmla="*/ 7943964 w 9144000"/>
              <a:gd name="connsiteY73" fmla="*/ 1108441 h 6858000"/>
              <a:gd name="connsiteX74" fmla="*/ 7947248 w 9144000"/>
              <a:gd name="connsiteY74" fmla="*/ 1106473 h 6858000"/>
              <a:gd name="connsiteX75" fmla="*/ 7950533 w 9144000"/>
              <a:gd name="connsiteY75" fmla="*/ 1104285 h 6858000"/>
              <a:gd name="connsiteX76" fmla="*/ 7954256 w 9144000"/>
              <a:gd name="connsiteY76" fmla="*/ 1102753 h 6858000"/>
              <a:gd name="connsiteX77" fmla="*/ 7957540 w 9144000"/>
              <a:gd name="connsiteY77" fmla="*/ 1101222 h 6858000"/>
              <a:gd name="connsiteX78" fmla="*/ 7961482 w 9144000"/>
              <a:gd name="connsiteY78" fmla="*/ 1099691 h 6858000"/>
              <a:gd name="connsiteX79" fmla="*/ 7964986 w 9144000"/>
              <a:gd name="connsiteY79" fmla="*/ 1098597 h 6858000"/>
              <a:gd name="connsiteX80" fmla="*/ 7968490 w 9144000"/>
              <a:gd name="connsiteY80" fmla="*/ 1097722 h 6858000"/>
              <a:gd name="connsiteX81" fmla="*/ 7972432 w 9144000"/>
              <a:gd name="connsiteY81" fmla="*/ 1096847 h 6858000"/>
              <a:gd name="connsiteX82" fmla="*/ 7975935 w 9144000"/>
              <a:gd name="connsiteY82" fmla="*/ 1096191 h 6858000"/>
              <a:gd name="connsiteX83" fmla="*/ 7979877 w 9144000"/>
              <a:gd name="connsiteY83" fmla="*/ 1095753 h 6858000"/>
              <a:gd name="connsiteX84" fmla="*/ 7983819 w 9144000"/>
              <a:gd name="connsiteY84" fmla="*/ 1095316 h 6858000"/>
              <a:gd name="connsiteX85" fmla="*/ 7987541 w 9144000"/>
              <a:gd name="connsiteY85" fmla="*/ 1095316 h 6858000"/>
              <a:gd name="connsiteX86" fmla="*/ 7991264 w 9144000"/>
              <a:gd name="connsiteY86" fmla="*/ 1095316 h 6858000"/>
              <a:gd name="connsiteX87" fmla="*/ 7994987 w 9144000"/>
              <a:gd name="connsiteY87" fmla="*/ 1095753 h 6858000"/>
              <a:gd name="connsiteX88" fmla="*/ 7998928 w 9144000"/>
              <a:gd name="connsiteY88" fmla="*/ 1096191 h 6858000"/>
              <a:gd name="connsiteX89" fmla="*/ 8002870 w 9144000"/>
              <a:gd name="connsiteY89" fmla="*/ 1096847 h 6858000"/>
              <a:gd name="connsiteX90" fmla="*/ 8006374 w 9144000"/>
              <a:gd name="connsiteY90" fmla="*/ 1097722 h 6858000"/>
              <a:gd name="connsiteX91" fmla="*/ 8010315 w 9144000"/>
              <a:gd name="connsiteY91" fmla="*/ 1098597 h 6858000"/>
              <a:gd name="connsiteX92" fmla="*/ 8013820 w 9144000"/>
              <a:gd name="connsiteY92" fmla="*/ 1099691 h 6858000"/>
              <a:gd name="connsiteX93" fmla="*/ 8017323 w 9144000"/>
              <a:gd name="connsiteY93" fmla="*/ 1101222 h 6858000"/>
              <a:gd name="connsiteX94" fmla="*/ 8021046 w 9144000"/>
              <a:gd name="connsiteY94" fmla="*/ 1102753 h 6858000"/>
              <a:gd name="connsiteX95" fmla="*/ 8024331 w 9144000"/>
              <a:gd name="connsiteY95" fmla="*/ 1104285 h 6858000"/>
              <a:gd name="connsiteX96" fmla="*/ 8028054 w 9144000"/>
              <a:gd name="connsiteY96" fmla="*/ 1106473 h 6858000"/>
              <a:gd name="connsiteX97" fmla="*/ 8031338 w 9144000"/>
              <a:gd name="connsiteY97" fmla="*/ 1108441 h 6858000"/>
              <a:gd name="connsiteX98" fmla="*/ 8034404 w 9144000"/>
              <a:gd name="connsiteY98" fmla="*/ 1110848 h 6858000"/>
              <a:gd name="connsiteX99" fmla="*/ 8037689 w 9144000"/>
              <a:gd name="connsiteY99" fmla="*/ 1113035 h 6858000"/>
              <a:gd name="connsiteX100" fmla="*/ 8040536 w 9144000"/>
              <a:gd name="connsiteY100" fmla="*/ 1115879 h 6858000"/>
              <a:gd name="connsiteX101" fmla="*/ 8043602 w 9144000"/>
              <a:gd name="connsiteY101" fmla="*/ 1118723 h 6858000"/>
              <a:gd name="connsiteX102" fmla="*/ 8046448 w 9144000"/>
              <a:gd name="connsiteY102" fmla="*/ 1121566 h 6858000"/>
              <a:gd name="connsiteX103" fmla="*/ 8049076 w 9144000"/>
              <a:gd name="connsiteY103" fmla="*/ 1124629 h 6858000"/>
              <a:gd name="connsiteX104" fmla="*/ 8051703 w 9144000"/>
              <a:gd name="connsiteY104" fmla="*/ 1127692 h 6858000"/>
              <a:gd name="connsiteX105" fmla="*/ 8053894 w 9144000"/>
              <a:gd name="connsiteY105" fmla="*/ 1130973 h 6858000"/>
              <a:gd name="connsiteX106" fmla="*/ 8056083 w 9144000"/>
              <a:gd name="connsiteY106" fmla="*/ 1134473 h 6858000"/>
              <a:gd name="connsiteX107" fmla="*/ 8057836 w 9144000"/>
              <a:gd name="connsiteY107" fmla="*/ 1137754 h 6858000"/>
              <a:gd name="connsiteX108" fmla="*/ 8059587 w 9144000"/>
              <a:gd name="connsiteY108" fmla="*/ 1141254 h 6858000"/>
              <a:gd name="connsiteX109" fmla="*/ 8061120 w 9144000"/>
              <a:gd name="connsiteY109" fmla="*/ 1144974 h 6858000"/>
              <a:gd name="connsiteX110" fmla="*/ 8062434 w 9144000"/>
              <a:gd name="connsiteY110" fmla="*/ 1148474 h 6858000"/>
              <a:gd name="connsiteX111" fmla="*/ 8063748 w 9144000"/>
              <a:gd name="connsiteY111" fmla="*/ 1151974 h 6858000"/>
              <a:gd name="connsiteX112" fmla="*/ 8064624 w 9144000"/>
              <a:gd name="connsiteY112" fmla="*/ 1155692 h 6858000"/>
              <a:gd name="connsiteX113" fmla="*/ 8065500 w 9144000"/>
              <a:gd name="connsiteY113" fmla="*/ 1159630 h 6858000"/>
              <a:gd name="connsiteX114" fmla="*/ 8065938 w 9144000"/>
              <a:gd name="connsiteY114" fmla="*/ 1163349 h 6858000"/>
              <a:gd name="connsiteX115" fmla="*/ 8066595 w 9144000"/>
              <a:gd name="connsiteY115" fmla="*/ 1167068 h 6858000"/>
              <a:gd name="connsiteX116" fmla="*/ 8066814 w 9144000"/>
              <a:gd name="connsiteY116" fmla="*/ 1170787 h 6858000"/>
              <a:gd name="connsiteX117" fmla="*/ 8066814 w 9144000"/>
              <a:gd name="connsiteY117" fmla="*/ 1174725 h 6858000"/>
              <a:gd name="connsiteX118" fmla="*/ 8066814 w 9144000"/>
              <a:gd name="connsiteY118" fmla="*/ 1178443 h 6858000"/>
              <a:gd name="connsiteX119" fmla="*/ 8066595 w 9144000"/>
              <a:gd name="connsiteY119" fmla="*/ 1182162 h 6858000"/>
              <a:gd name="connsiteX120" fmla="*/ 8065938 w 9144000"/>
              <a:gd name="connsiteY120" fmla="*/ 1185881 h 6858000"/>
              <a:gd name="connsiteX121" fmla="*/ 8065500 w 9144000"/>
              <a:gd name="connsiteY121" fmla="*/ 1189818 h 6858000"/>
              <a:gd name="connsiteX122" fmla="*/ 8064624 w 9144000"/>
              <a:gd name="connsiteY122" fmla="*/ 1193319 h 6858000"/>
              <a:gd name="connsiteX123" fmla="*/ 8063748 w 9144000"/>
              <a:gd name="connsiteY123" fmla="*/ 1197256 h 6858000"/>
              <a:gd name="connsiteX124" fmla="*/ 8062434 w 9144000"/>
              <a:gd name="connsiteY124" fmla="*/ 1200756 h 6858000"/>
              <a:gd name="connsiteX125" fmla="*/ 8061120 w 9144000"/>
              <a:gd name="connsiteY125" fmla="*/ 1204475 h 6858000"/>
              <a:gd name="connsiteX126" fmla="*/ 8059587 w 9144000"/>
              <a:gd name="connsiteY126" fmla="*/ 1207975 h 6858000"/>
              <a:gd name="connsiteX127" fmla="*/ 8057836 w 9144000"/>
              <a:gd name="connsiteY127" fmla="*/ 1211475 h 6858000"/>
              <a:gd name="connsiteX128" fmla="*/ 8056083 w 9144000"/>
              <a:gd name="connsiteY128" fmla="*/ 1214975 h 6858000"/>
              <a:gd name="connsiteX129" fmla="*/ 8053894 w 9144000"/>
              <a:gd name="connsiteY129" fmla="*/ 1218257 h 6858000"/>
              <a:gd name="connsiteX130" fmla="*/ 8051703 w 9144000"/>
              <a:gd name="connsiteY130" fmla="*/ 1221319 h 6858000"/>
              <a:gd name="connsiteX131" fmla="*/ 8049076 w 9144000"/>
              <a:gd name="connsiteY131" fmla="*/ 1224820 h 6858000"/>
              <a:gd name="connsiteX132" fmla="*/ 8046448 w 9144000"/>
              <a:gd name="connsiteY132" fmla="*/ 1227882 h 6858000"/>
              <a:gd name="connsiteX133" fmla="*/ 8043602 w 9144000"/>
              <a:gd name="connsiteY133" fmla="*/ 1230726 h 6858000"/>
              <a:gd name="connsiteX134" fmla="*/ 7582638 w 9144000"/>
              <a:gd name="connsiteY134" fmla="*/ 1690990 h 6858000"/>
              <a:gd name="connsiteX135" fmla="*/ 7579792 w 9144000"/>
              <a:gd name="connsiteY135" fmla="*/ 1694052 h 6858000"/>
              <a:gd name="connsiteX136" fmla="*/ 7577382 w 9144000"/>
              <a:gd name="connsiteY136" fmla="*/ 1697115 h 6858000"/>
              <a:gd name="connsiteX137" fmla="*/ 7574755 w 9144000"/>
              <a:gd name="connsiteY137" fmla="*/ 1700177 h 6858000"/>
              <a:gd name="connsiteX138" fmla="*/ 7572346 w 9144000"/>
              <a:gd name="connsiteY138" fmla="*/ 1703678 h 6858000"/>
              <a:gd name="connsiteX139" fmla="*/ 7570375 w 9144000"/>
              <a:gd name="connsiteY139" fmla="*/ 1706959 h 6858000"/>
              <a:gd name="connsiteX140" fmla="*/ 7568623 w 9144000"/>
              <a:gd name="connsiteY140" fmla="*/ 1710240 h 6858000"/>
              <a:gd name="connsiteX141" fmla="*/ 7566872 w 9144000"/>
              <a:gd name="connsiteY141" fmla="*/ 1713522 h 6858000"/>
              <a:gd name="connsiteX142" fmla="*/ 7565339 w 9144000"/>
              <a:gd name="connsiteY142" fmla="*/ 1717241 h 6858000"/>
              <a:gd name="connsiteX143" fmla="*/ 7564025 w 9144000"/>
              <a:gd name="connsiteY143" fmla="*/ 1720741 h 6858000"/>
              <a:gd name="connsiteX144" fmla="*/ 7562711 w 9144000"/>
              <a:gd name="connsiteY144" fmla="*/ 1724678 h 6858000"/>
              <a:gd name="connsiteX145" fmla="*/ 7561616 w 9144000"/>
              <a:gd name="connsiteY145" fmla="*/ 1728178 h 6858000"/>
              <a:gd name="connsiteX146" fmla="*/ 7560959 w 9144000"/>
              <a:gd name="connsiteY146" fmla="*/ 1731898 h 6858000"/>
              <a:gd name="connsiteX147" fmla="*/ 7560302 w 9144000"/>
              <a:gd name="connsiteY147" fmla="*/ 1735616 h 6858000"/>
              <a:gd name="connsiteX148" fmla="*/ 7559864 w 9144000"/>
              <a:gd name="connsiteY148" fmla="*/ 1739554 h 6858000"/>
              <a:gd name="connsiteX149" fmla="*/ 7559645 w 9144000"/>
              <a:gd name="connsiteY149" fmla="*/ 1743491 h 6858000"/>
              <a:gd name="connsiteX150" fmla="*/ 7559645 w 9144000"/>
              <a:gd name="connsiteY150" fmla="*/ 1746991 h 6858000"/>
              <a:gd name="connsiteX151" fmla="*/ 7559645 w 9144000"/>
              <a:gd name="connsiteY151" fmla="*/ 1750929 h 6858000"/>
              <a:gd name="connsiteX152" fmla="*/ 7559864 w 9144000"/>
              <a:gd name="connsiteY152" fmla="*/ 1754648 h 6858000"/>
              <a:gd name="connsiteX153" fmla="*/ 7560302 w 9144000"/>
              <a:gd name="connsiteY153" fmla="*/ 1758586 h 6858000"/>
              <a:gd name="connsiteX154" fmla="*/ 7560959 w 9144000"/>
              <a:gd name="connsiteY154" fmla="*/ 1762086 h 6858000"/>
              <a:gd name="connsiteX155" fmla="*/ 7561616 w 9144000"/>
              <a:gd name="connsiteY155" fmla="*/ 1766024 h 6858000"/>
              <a:gd name="connsiteX156" fmla="*/ 7562711 w 9144000"/>
              <a:gd name="connsiteY156" fmla="*/ 1769524 h 6858000"/>
              <a:gd name="connsiteX157" fmla="*/ 7564025 w 9144000"/>
              <a:gd name="connsiteY157" fmla="*/ 1773461 h 6858000"/>
              <a:gd name="connsiteX158" fmla="*/ 7565339 w 9144000"/>
              <a:gd name="connsiteY158" fmla="*/ 1776961 h 6858000"/>
              <a:gd name="connsiteX159" fmla="*/ 7566872 w 9144000"/>
              <a:gd name="connsiteY159" fmla="*/ 1780462 h 6858000"/>
              <a:gd name="connsiteX160" fmla="*/ 7568623 w 9144000"/>
              <a:gd name="connsiteY160" fmla="*/ 1783962 h 6858000"/>
              <a:gd name="connsiteX161" fmla="*/ 7570375 w 9144000"/>
              <a:gd name="connsiteY161" fmla="*/ 1787243 h 6858000"/>
              <a:gd name="connsiteX162" fmla="*/ 7572346 w 9144000"/>
              <a:gd name="connsiteY162" fmla="*/ 1790743 h 6858000"/>
              <a:gd name="connsiteX163" fmla="*/ 7574755 w 9144000"/>
              <a:gd name="connsiteY163" fmla="*/ 1794024 h 6858000"/>
              <a:gd name="connsiteX164" fmla="*/ 7577382 w 9144000"/>
              <a:gd name="connsiteY164" fmla="*/ 1797087 h 6858000"/>
              <a:gd name="connsiteX165" fmla="*/ 7579792 w 9144000"/>
              <a:gd name="connsiteY165" fmla="*/ 1800150 h 6858000"/>
              <a:gd name="connsiteX166" fmla="*/ 7582638 w 9144000"/>
              <a:gd name="connsiteY166" fmla="*/ 1803212 h 6858000"/>
              <a:gd name="connsiteX167" fmla="*/ 7585485 w 9144000"/>
              <a:gd name="connsiteY167" fmla="*/ 1806056 h 6858000"/>
              <a:gd name="connsiteX168" fmla="*/ 7588551 w 9144000"/>
              <a:gd name="connsiteY168" fmla="*/ 1808681 h 6858000"/>
              <a:gd name="connsiteX169" fmla="*/ 7592055 w 9144000"/>
              <a:gd name="connsiteY169" fmla="*/ 1810868 h 6858000"/>
              <a:gd name="connsiteX170" fmla="*/ 7595121 w 9144000"/>
              <a:gd name="connsiteY170" fmla="*/ 1813275 h 6858000"/>
              <a:gd name="connsiteX171" fmla="*/ 7598405 w 9144000"/>
              <a:gd name="connsiteY171" fmla="*/ 1815244 h 6858000"/>
              <a:gd name="connsiteX172" fmla="*/ 7601909 w 9144000"/>
              <a:gd name="connsiteY172" fmla="*/ 1817431 h 6858000"/>
              <a:gd name="connsiteX173" fmla="*/ 7605413 w 9144000"/>
              <a:gd name="connsiteY173" fmla="*/ 1819181 h 6858000"/>
              <a:gd name="connsiteX174" fmla="*/ 7608916 w 9144000"/>
              <a:gd name="connsiteY174" fmla="*/ 1820713 h 6858000"/>
              <a:gd name="connsiteX175" fmla="*/ 7612639 w 9144000"/>
              <a:gd name="connsiteY175" fmla="*/ 1822025 h 6858000"/>
              <a:gd name="connsiteX176" fmla="*/ 7616143 w 9144000"/>
              <a:gd name="connsiteY176" fmla="*/ 1822900 h 6858000"/>
              <a:gd name="connsiteX177" fmla="*/ 7620084 w 9144000"/>
              <a:gd name="connsiteY177" fmla="*/ 1823994 h 6858000"/>
              <a:gd name="connsiteX178" fmla="*/ 7623589 w 9144000"/>
              <a:gd name="connsiteY178" fmla="*/ 1825088 h 6858000"/>
              <a:gd name="connsiteX179" fmla="*/ 7627530 w 9144000"/>
              <a:gd name="connsiteY179" fmla="*/ 1825525 h 6858000"/>
              <a:gd name="connsiteX180" fmla="*/ 7631253 w 9144000"/>
              <a:gd name="connsiteY180" fmla="*/ 1826181 h 6858000"/>
              <a:gd name="connsiteX181" fmla="*/ 7634976 w 9144000"/>
              <a:gd name="connsiteY181" fmla="*/ 1826400 h 6858000"/>
              <a:gd name="connsiteX182" fmla="*/ 7638698 w 9144000"/>
              <a:gd name="connsiteY182" fmla="*/ 1826400 h 6858000"/>
              <a:gd name="connsiteX183" fmla="*/ 7642640 w 9144000"/>
              <a:gd name="connsiteY183" fmla="*/ 1826400 h 6858000"/>
              <a:gd name="connsiteX184" fmla="*/ 7646582 w 9144000"/>
              <a:gd name="connsiteY184" fmla="*/ 1826181 h 6858000"/>
              <a:gd name="connsiteX185" fmla="*/ 7650305 w 9144000"/>
              <a:gd name="connsiteY185" fmla="*/ 1825525 h 6858000"/>
              <a:gd name="connsiteX186" fmla="*/ 7654027 w 9144000"/>
              <a:gd name="connsiteY186" fmla="*/ 1825088 h 6858000"/>
              <a:gd name="connsiteX187" fmla="*/ 7657750 w 9144000"/>
              <a:gd name="connsiteY187" fmla="*/ 1823994 h 6858000"/>
              <a:gd name="connsiteX188" fmla="*/ 7661473 w 9144000"/>
              <a:gd name="connsiteY188" fmla="*/ 1822900 h 6858000"/>
              <a:gd name="connsiteX189" fmla="*/ 7664977 w 9144000"/>
              <a:gd name="connsiteY189" fmla="*/ 1822025 h 6858000"/>
              <a:gd name="connsiteX190" fmla="*/ 7668480 w 9144000"/>
              <a:gd name="connsiteY190" fmla="*/ 1820713 h 6858000"/>
              <a:gd name="connsiteX191" fmla="*/ 7672203 w 9144000"/>
              <a:gd name="connsiteY191" fmla="*/ 1819181 h 6858000"/>
              <a:gd name="connsiteX192" fmla="*/ 7675707 w 9144000"/>
              <a:gd name="connsiteY192" fmla="*/ 1817431 h 6858000"/>
              <a:gd name="connsiteX193" fmla="*/ 7679211 w 9144000"/>
              <a:gd name="connsiteY193" fmla="*/ 1815244 h 6858000"/>
              <a:gd name="connsiteX194" fmla="*/ 7682495 w 9144000"/>
              <a:gd name="connsiteY194" fmla="*/ 1813275 h 6858000"/>
              <a:gd name="connsiteX195" fmla="*/ 7685780 w 9144000"/>
              <a:gd name="connsiteY195" fmla="*/ 1810868 h 6858000"/>
              <a:gd name="connsiteX196" fmla="*/ 7688846 w 9144000"/>
              <a:gd name="connsiteY196" fmla="*/ 1808681 h 6858000"/>
              <a:gd name="connsiteX197" fmla="*/ 7691912 w 9144000"/>
              <a:gd name="connsiteY197" fmla="*/ 1806056 h 6858000"/>
              <a:gd name="connsiteX198" fmla="*/ 7694978 w 9144000"/>
              <a:gd name="connsiteY198" fmla="*/ 1803212 h 6858000"/>
              <a:gd name="connsiteX199" fmla="*/ 7755636 w 9144000"/>
              <a:gd name="connsiteY199" fmla="*/ 1742398 h 6858000"/>
              <a:gd name="connsiteX200" fmla="*/ 7824398 w 9144000"/>
              <a:gd name="connsiteY200" fmla="*/ 1674146 h 6858000"/>
              <a:gd name="connsiteX201" fmla="*/ 7827245 w 9144000"/>
              <a:gd name="connsiteY201" fmla="*/ 1671302 h 6858000"/>
              <a:gd name="connsiteX202" fmla="*/ 7830311 w 9144000"/>
              <a:gd name="connsiteY202" fmla="*/ 1668677 h 6858000"/>
              <a:gd name="connsiteX203" fmla="*/ 7833376 w 9144000"/>
              <a:gd name="connsiteY203" fmla="*/ 1666051 h 6858000"/>
              <a:gd name="connsiteX204" fmla="*/ 7836660 w 9144000"/>
              <a:gd name="connsiteY204" fmla="*/ 1663864 h 6858000"/>
              <a:gd name="connsiteX205" fmla="*/ 7839946 w 9144000"/>
              <a:gd name="connsiteY205" fmla="*/ 1661676 h 6858000"/>
              <a:gd name="connsiteX206" fmla="*/ 7843449 w 9144000"/>
              <a:gd name="connsiteY206" fmla="*/ 1659926 h 6858000"/>
              <a:gd name="connsiteX207" fmla="*/ 7846953 w 9144000"/>
              <a:gd name="connsiteY207" fmla="*/ 1658176 h 6858000"/>
              <a:gd name="connsiteX208" fmla="*/ 7850676 w 9144000"/>
              <a:gd name="connsiteY208" fmla="*/ 1656645 h 6858000"/>
              <a:gd name="connsiteX209" fmla="*/ 7854180 w 9144000"/>
              <a:gd name="connsiteY209" fmla="*/ 1655333 h 6858000"/>
              <a:gd name="connsiteX210" fmla="*/ 7857683 w 9144000"/>
              <a:gd name="connsiteY210" fmla="*/ 1654020 h 6858000"/>
              <a:gd name="connsiteX211" fmla="*/ 7861406 w 9144000"/>
              <a:gd name="connsiteY211" fmla="*/ 1652926 h 6858000"/>
              <a:gd name="connsiteX212" fmla="*/ 7865348 w 9144000"/>
              <a:gd name="connsiteY212" fmla="*/ 1652270 h 6858000"/>
              <a:gd name="connsiteX213" fmla="*/ 7869071 w 9144000"/>
              <a:gd name="connsiteY213" fmla="*/ 1651833 h 6858000"/>
              <a:gd name="connsiteX214" fmla="*/ 7872794 w 9144000"/>
              <a:gd name="connsiteY214" fmla="*/ 1651176 h 6858000"/>
              <a:gd name="connsiteX215" fmla="*/ 7876516 w 9144000"/>
              <a:gd name="connsiteY215" fmla="*/ 1650958 h 6858000"/>
              <a:gd name="connsiteX216" fmla="*/ 7880458 w 9144000"/>
              <a:gd name="connsiteY216" fmla="*/ 1650738 h 6858000"/>
              <a:gd name="connsiteX217" fmla="*/ 7884181 w 9144000"/>
              <a:gd name="connsiteY217" fmla="*/ 1650958 h 6858000"/>
              <a:gd name="connsiteX218" fmla="*/ 7887903 w 9144000"/>
              <a:gd name="connsiteY218" fmla="*/ 1651176 h 6858000"/>
              <a:gd name="connsiteX219" fmla="*/ 7891626 w 9144000"/>
              <a:gd name="connsiteY219" fmla="*/ 1651833 h 6858000"/>
              <a:gd name="connsiteX220" fmla="*/ 7895568 w 9144000"/>
              <a:gd name="connsiteY220" fmla="*/ 1652270 h 6858000"/>
              <a:gd name="connsiteX221" fmla="*/ 7899071 w 9144000"/>
              <a:gd name="connsiteY221" fmla="*/ 1652926 h 6858000"/>
              <a:gd name="connsiteX222" fmla="*/ 7903013 w 9144000"/>
              <a:gd name="connsiteY222" fmla="*/ 1654020 h 6858000"/>
              <a:gd name="connsiteX223" fmla="*/ 7906736 w 9144000"/>
              <a:gd name="connsiteY223" fmla="*/ 1655333 h 6858000"/>
              <a:gd name="connsiteX224" fmla="*/ 7910240 w 9144000"/>
              <a:gd name="connsiteY224" fmla="*/ 1656645 h 6858000"/>
              <a:gd name="connsiteX225" fmla="*/ 7913743 w 9144000"/>
              <a:gd name="connsiteY225" fmla="*/ 1658176 h 6858000"/>
              <a:gd name="connsiteX226" fmla="*/ 7917247 w 9144000"/>
              <a:gd name="connsiteY226" fmla="*/ 1659926 h 6858000"/>
              <a:gd name="connsiteX227" fmla="*/ 7920751 w 9144000"/>
              <a:gd name="connsiteY227" fmla="*/ 1661676 h 6858000"/>
              <a:gd name="connsiteX228" fmla="*/ 7924036 w 9144000"/>
              <a:gd name="connsiteY228" fmla="*/ 1663864 h 6858000"/>
              <a:gd name="connsiteX229" fmla="*/ 7927102 w 9144000"/>
              <a:gd name="connsiteY229" fmla="*/ 1666051 h 6858000"/>
              <a:gd name="connsiteX230" fmla="*/ 7930605 w 9144000"/>
              <a:gd name="connsiteY230" fmla="*/ 1668677 h 6858000"/>
              <a:gd name="connsiteX231" fmla="*/ 7933671 w 9144000"/>
              <a:gd name="connsiteY231" fmla="*/ 1671302 h 6858000"/>
              <a:gd name="connsiteX232" fmla="*/ 7936518 w 9144000"/>
              <a:gd name="connsiteY232" fmla="*/ 1674146 h 6858000"/>
              <a:gd name="connsiteX233" fmla="*/ 7940898 w 9144000"/>
              <a:gd name="connsiteY233" fmla="*/ 1678958 h 6858000"/>
              <a:gd name="connsiteX234" fmla="*/ 7944839 w 9144000"/>
              <a:gd name="connsiteY234" fmla="*/ 1683771 h 6858000"/>
              <a:gd name="connsiteX235" fmla="*/ 7948343 w 9144000"/>
              <a:gd name="connsiteY235" fmla="*/ 1689240 h 6858000"/>
              <a:gd name="connsiteX236" fmla="*/ 7951409 w 9144000"/>
              <a:gd name="connsiteY236" fmla="*/ 1694709 h 6858000"/>
              <a:gd name="connsiteX237" fmla="*/ 7954037 w 9144000"/>
              <a:gd name="connsiteY237" fmla="*/ 1700615 h 6858000"/>
              <a:gd name="connsiteX238" fmla="*/ 7956007 w 9144000"/>
              <a:gd name="connsiteY238" fmla="*/ 1706084 h 6858000"/>
              <a:gd name="connsiteX239" fmla="*/ 7957540 w 9144000"/>
              <a:gd name="connsiteY239" fmla="*/ 1711990 h 6858000"/>
              <a:gd name="connsiteX240" fmla="*/ 7958635 w 9144000"/>
              <a:gd name="connsiteY240" fmla="*/ 1718335 h 6858000"/>
              <a:gd name="connsiteX241" fmla="*/ 7959292 w 9144000"/>
              <a:gd name="connsiteY241" fmla="*/ 1724460 h 6858000"/>
              <a:gd name="connsiteX242" fmla="*/ 7959511 w 9144000"/>
              <a:gd name="connsiteY242" fmla="*/ 1730366 h 6858000"/>
              <a:gd name="connsiteX243" fmla="*/ 7959073 w 9144000"/>
              <a:gd name="connsiteY243" fmla="*/ 1736491 h 6858000"/>
              <a:gd name="connsiteX244" fmla="*/ 7958198 w 9144000"/>
              <a:gd name="connsiteY244" fmla="*/ 1742616 h 6858000"/>
              <a:gd name="connsiteX245" fmla="*/ 7957322 w 9144000"/>
              <a:gd name="connsiteY245" fmla="*/ 1748523 h 6858000"/>
              <a:gd name="connsiteX246" fmla="*/ 7955570 w 9144000"/>
              <a:gd name="connsiteY246" fmla="*/ 1754648 h 6858000"/>
              <a:gd name="connsiteX247" fmla="*/ 7953379 w 9144000"/>
              <a:gd name="connsiteY247" fmla="*/ 1760336 h 6858000"/>
              <a:gd name="connsiteX248" fmla="*/ 7950533 w 9144000"/>
              <a:gd name="connsiteY248" fmla="*/ 1766024 h 6858000"/>
              <a:gd name="connsiteX249" fmla="*/ 7765053 w 9144000"/>
              <a:gd name="connsiteY249" fmla="*/ 1951310 h 6858000"/>
              <a:gd name="connsiteX250" fmla="*/ 7762425 w 9144000"/>
              <a:gd name="connsiteY250" fmla="*/ 1954373 h 6858000"/>
              <a:gd name="connsiteX251" fmla="*/ 7759578 w 9144000"/>
              <a:gd name="connsiteY251" fmla="*/ 1957435 h 6858000"/>
              <a:gd name="connsiteX252" fmla="*/ 7757169 w 9144000"/>
              <a:gd name="connsiteY252" fmla="*/ 1960717 h 6858000"/>
              <a:gd name="connsiteX253" fmla="*/ 7754980 w 9144000"/>
              <a:gd name="connsiteY253" fmla="*/ 1963998 h 6858000"/>
              <a:gd name="connsiteX254" fmla="*/ 7753009 w 9144000"/>
              <a:gd name="connsiteY254" fmla="*/ 1967280 h 6858000"/>
              <a:gd name="connsiteX255" fmla="*/ 7750819 w 9144000"/>
              <a:gd name="connsiteY255" fmla="*/ 1970561 h 6858000"/>
              <a:gd name="connsiteX256" fmla="*/ 7749286 w 9144000"/>
              <a:gd name="connsiteY256" fmla="*/ 1974061 h 6858000"/>
              <a:gd name="connsiteX257" fmla="*/ 7747753 w 9144000"/>
              <a:gd name="connsiteY257" fmla="*/ 1977561 h 6858000"/>
              <a:gd name="connsiteX258" fmla="*/ 7746220 w 9144000"/>
              <a:gd name="connsiteY258" fmla="*/ 1981061 h 6858000"/>
              <a:gd name="connsiteX259" fmla="*/ 7745125 w 9144000"/>
              <a:gd name="connsiteY259" fmla="*/ 1984999 h 6858000"/>
              <a:gd name="connsiteX260" fmla="*/ 7744249 w 9144000"/>
              <a:gd name="connsiteY260" fmla="*/ 1988499 h 6858000"/>
              <a:gd name="connsiteX261" fmla="*/ 7743373 w 9144000"/>
              <a:gd name="connsiteY261" fmla="*/ 1992218 h 6858000"/>
              <a:gd name="connsiteX262" fmla="*/ 7742716 w 9144000"/>
              <a:gd name="connsiteY262" fmla="*/ 1996156 h 6858000"/>
              <a:gd name="connsiteX263" fmla="*/ 7742060 w 9144000"/>
              <a:gd name="connsiteY263" fmla="*/ 1999874 h 6858000"/>
              <a:gd name="connsiteX264" fmla="*/ 7741841 w 9144000"/>
              <a:gd name="connsiteY264" fmla="*/ 2003812 h 6858000"/>
              <a:gd name="connsiteX265" fmla="*/ 7741841 w 9144000"/>
              <a:gd name="connsiteY265" fmla="*/ 2007312 h 6858000"/>
              <a:gd name="connsiteX266" fmla="*/ 7741841 w 9144000"/>
              <a:gd name="connsiteY266" fmla="*/ 2011250 h 6858000"/>
              <a:gd name="connsiteX267" fmla="*/ 7742060 w 9144000"/>
              <a:gd name="connsiteY267" fmla="*/ 2014969 h 6858000"/>
              <a:gd name="connsiteX268" fmla="*/ 7742716 w 9144000"/>
              <a:gd name="connsiteY268" fmla="*/ 2018906 h 6858000"/>
              <a:gd name="connsiteX269" fmla="*/ 7743373 w 9144000"/>
              <a:gd name="connsiteY269" fmla="*/ 2022406 h 6858000"/>
              <a:gd name="connsiteX270" fmla="*/ 7744249 w 9144000"/>
              <a:gd name="connsiteY270" fmla="*/ 2026344 h 6858000"/>
              <a:gd name="connsiteX271" fmla="*/ 7745125 w 9144000"/>
              <a:gd name="connsiteY271" fmla="*/ 2029844 h 6858000"/>
              <a:gd name="connsiteX272" fmla="*/ 7746220 w 9144000"/>
              <a:gd name="connsiteY272" fmla="*/ 2033782 h 6858000"/>
              <a:gd name="connsiteX273" fmla="*/ 7747753 w 9144000"/>
              <a:gd name="connsiteY273" fmla="*/ 2037282 h 6858000"/>
              <a:gd name="connsiteX274" fmla="*/ 7749286 w 9144000"/>
              <a:gd name="connsiteY274" fmla="*/ 2040782 h 6858000"/>
              <a:gd name="connsiteX275" fmla="*/ 7750819 w 9144000"/>
              <a:gd name="connsiteY275" fmla="*/ 2044282 h 6858000"/>
              <a:gd name="connsiteX276" fmla="*/ 7753009 w 9144000"/>
              <a:gd name="connsiteY276" fmla="*/ 2047563 h 6858000"/>
              <a:gd name="connsiteX277" fmla="*/ 7754980 w 9144000"/>
              <a:gd name="connsiteY277" fmla="*/ 2051063 h 6858000"/>
              <a:gd name="connsiteX278" fmla="*/ 7757169 w 9144000"/>
              <a:gd name="connsiteY278" fmla="*/ 2054345 h 6858000"/>
              <a:gd name="connsiteX279" fmla="*/ 7759578 w 9144000"/>
              <a:gd name="connsiteY279" fmla="*/ 2057408 h 6858000"/>
              <a:gd name="connsiteX280" fmla="*/ 7762425 w 9144000"/>
              <a:gd name="connsiteY280" fmla="*/ 2060470 h 6858000"/>
              <a:gd name="connsiteX281" fmla="*/ 7765053 w 9144000"/>
              <a:gd name="connsiteY281" fmla="*/ 2063533 h 6858000"/>
              <a:gd name="connsiteX282" fmla="*/ 7768118 w 9144000"/>
              <a:gd name="connsiteY282" fmla="*/ 2066376 h 6858000"/>
              <a:gd name="connsiteX283" fmla="*/ 7771184 w 9144000"/>
              <a:gd name="connsiteY283" fmla="*/ 2069001 h 6858000"/>
              <a:gd name="connsiteX284" fmla="*/ 7774250 w 9144000"/>
              <a:gd name="connsiteY284" fmla="*/ 2071189 h 6858000"/>
              <a:gd name="connsiteX285" fmla="*/ 7777535 w 9144000"/>
              <a:gd name="connsiteY285" fmla="*/ 2073596 h 6858000"/>
              <a:gd name="connsiteX286" fmla="*/ 7780819 w 9144000"/>
              <a:gd name="connsiteY286" fmla="*/ 2075564 h 6858000"/>
              <a:gd name="connsiteX287" fmla="*/ 7784324 w 9144000"/>
              <a:gd name="connsiteY287" fmla="*/ 2077752 h 6858000"/>
              <a:gd name="connsiteX288" fmla="*/ 7787827 w 9144000"/>
              <a:gd name="connsiteY288" fmla="*/ 2079502 h 6858000"/>
              <a:gd name="connsiteX289" fmla="*/ 7791550 w 9144000"/>
              <a:gd name="connsiteY289" fmla="*/ 2081033 h 6858000"/>
              <a:gd name="connsiteX290" fmla="*/ 7795053 w 9144000"/>
              <a:gd name="connsiteY290" fmla="*/ 2082346 h 6858000"/>
              <a:gd name="connsiteX291" fmla="*/ 7798558 w 9144000"/>
              <a:gd name="connsiteY291" fmla="*/ 2083439 h 6858000"/>
              <a:gd name="connsiteX292" fmla="*/ 7802280 w 9144000"/>
              <a:gd name="connsiteY292" fmla="*/ 2084314 h 6858000"/>
              <a:gd name="connsiteX293" fmla="*/ 7806222 w 9144000"/>
              <a:gd name="connsiteY293" fmla="*/ 2085408 h 6858000"/>
              <a:gd name="connsiteX294" fmla="*/ 7809725 w 9144000"/>
              <a:gd name="connsiteY294" fmla="*/ 2085846 h 6858000"/>
              <a:gd name="connsiteX295" fmla="*/ 7813667 w 9144000"/>
              <a:gd name="connsiteY295" fmla="*/ 2086502 h 6858000"/>
              <a:gd name="connsiteX296" fmla="*/ 7817391 w 9144000"/>
              <a:gd name="connsiteY296" fmla="*/ 2086721 h 6858000"/>
              <a:gd name="connsiteX297" fmla="*/ 7821332 w 9144000"/>
              <a:gd name="connsiteY297" fmla="*/ 2086721 h 6858000"/>
              <a:gd name="connsiteX298" fmla="*/ 7825054 w 9144000"/>
              <a:gd name="connsiteY298" fmla="*/ 2086721 h 6858000"/>
              <a:gd name="connsiteX299" fmla="*/ 7828777 w 9144000"/>
              <a:gd name="connsiteY299" fmla="*/ 2086502 h 6858000"/>
              <a:gd name="connsiteX300" fmla="*/ 7832500 w 9144000"/>
              <a:gd name="connsiteY300" fmla="*/ 2085846 h 6858000"/>
              <a:gd name="connsiteX301" fmla="*/ 7836442 w 9144000"/>
              <a:gd name="connsiteY301" fmla="*/ 2085408 h 6858000"/>
              <a:gd name="connsiteX302" fmla="*/ 7839946 w 9144000"/>
              <a:gd name="connsiteY302" fmla="*/ 2084314 h 6858000"/>
              <a:gd name="connsiteX303" fmla="*/ 7843887 w 9144000"/>
              <a:gd name="connsiteY303" fmla="*/ 2083439 h 6858000"/>
              <a:gd name="connsiteX304" fmla="*/ 7847610 w 9144000"/>
              <a:gd name="connsiteY304" fmla="*/ 2082346 h 6858000"/>
              <a:gd name="connsiteX305" fmla="*/ 7851114 w 9144000"/>
              <a:gd name="connsiteY305" fmla="*/ 2081033 h 6858000"/>
              <a:gd name="connsiteX306" fmla="*/ 7854618 w 9144000"/>
              <a:gd name="connsiteY306" fmla="*/ 2079502 h 6858000"/>
              <a:gd name="connsiteX307" fmla="*/ 7858121 w 9144000"/>
              <a:gd name="connsiteY307" fmla="*/ 2077752 h 6858000"/>
              <a:gd name="connsiteX308" fmla="*/ 7861625 w 9144000"/>
              <a:gd name="connsiteY308" fmla="*/ 2075564 h 6858000"/>
              <a:gd name="connsiteX309" fmla="*/ 7864910 w 9144000"/>
              <a:gd name="connsiteY309" fmla="*/ 2073596 h 6858000"/>
              <a:gd name="connsiteX310" fmla="*/ 7867975 w 9144000"/>
              <a:gd name="connsiteY310" fmla="*/ 2071189 h 6858000"/>
              <a:gd name="connsiteX311" fmla="*/ 7871480 w 9144000"/>
              <a:gd name="connsiteY311" fmla="*/ 2069001 h 6858000"/>
              <a:gd name="connsiteX312" fmla="*/ 7874545 w 9144000"/>
              <a:gd name="connsiteY312" fmla="*/ 2066376 h 6858000"/>
              <a:gd name="connsiteX313" fmla="*/ 7877392 w 9144000"/>
              <a:gd name="connsiteY313" fmla="*/ 2063533 h 6858000"/>
              <a:gd name="connsiteX314" fmla="*/ 8267623 w 9144000"/>
              <a:gd name="connsiteY314" fmla="*/ 1673708 h 6858000"/>
              <a:gd name="connsiteX315" fmla="*/ 8270470 w 9144000"/>
              <a:gd name="connsiteY315" fmla="*/ 1671083 h 6858000"/>
              <a:gd name="connsiteX316" fmla="*/ 8273536 w 9144000"/>
              <a:gd name="connsiteY316" fmla="*/ 1668458 h 6858000"/>
              <a:gd name="connsiteX317" fmla="*/ 8276601 w 9144000"/>
              <a:gd name="connsiteY317" fmla="*/ 1665833 h 6858000"/>
              <a:gd name="connsiteX318" fmla="*/ 8279886 w 9144000"/>
              <a:gd name="connsiteY318" fmla="*/ 1663864 h 6858000"/>
              <a:gd name="connsiteX319" fmla="*/ 8283171 w 9144000"/>
              <a:gd name="connsiteY319" fmla="*/ 1661458 h 6858000"/>
              <a:gd name="connsiteX320" fmla="*/ 8286674 w 9144000"/>
              <a:gd name="connsiteY320" fmla="*/ 1659708 h 6858000"/>
              <a:gd name="connsiteX321" fmla="*/ 8290179 w 9144000"/>
              <a:gd name="connsiteY321" fmla="*/ 1657958 h 6858000"/>
              <a:gd name="connsiteX322" fmla="*/ 8293682 w 9144000"/>
              <a:gd name="connsiteY322" fmla="*/ 1656426 h 6858000"/>
              <a:gd name="connsiteX323" fmla="*/ 8297405 w 9144000"/>
              <a:gd name="connsiteY323" fmla="*/ 1655114 h 6858000"/>
              <a:gd name="connsiteX324" fmla="*/ 8300908 w 9144000"/>
              <a:gd name="connsiteY324" fmla="*/ 1653801 h 6858000"/>
              <a:gd name="connsiteX325" fmla="*/ 8304632 w 9144000"/>
              <a:gd name="connsiteY325" fmla="*/ 1652926 h 6858000"/>
              <a:gd name="connsiteX326" fmla="*/ 8308354 w 9144000"/>
              <a:gd name="connsiteY326" fmla="*/ 1652051 h 6858000"/>
              <a:gd name="connsiteX327" fmla="*/ 8312295 w 9144000"/>
              <a:gd name="connsiteY327" fmla="*/ 1651395 h 6858000"/>
              <a:gd name="connsiteX328" fmla="*/ 8315800 w 9144000"/>
              <a:gd name="connsiteY328" fmla="*/ 1650958 h 6858000"/>
              <a:gd name="connsiteX329" fmla="*/ 8319741 w 9144000"/>
              <a:gd name="connsiteY329" fmla="*/ 1650738 h 6858000"/>
              <a:gd name="connsiteX330" fmla="*/ 8323683 w 9144000"/>
              <a:gd name="connsiteY330" fmla="*/ 1650738 h 6858000"/>
              <a:gd name="connsiteX331" fmla="*/ 8327406 w 9144000"/>
              <a:gd name="connsiteY331" fmla="*/ 1650738 h 6858000"/>
              <a:gd name="connsiteX332" fmla="*/ 8331348 w 9144000"/>
              <a:gd name="connsiteY332" fmla="*/ 1650958 h 6858000"/>
              <a:gd name="connsiteX333" fmla="*/ 8334851 w 9144000"/>
              <a:gd name="connsiteY333" fmla="*/ 1651395 h 6858000"/>
              <a:gd name="connsiteX334" fmla="*/ 8338793 w 9144000"/>
              <a:gd name="connsiteY334" fmla="*/ 1652051 h 6858000"/>
              <a:gd name="connsiteX335" fmla="*/ 8342297 w 9144000"/>
              <a:gd name="connsiteY335" fmla="*/ 1652926 h 6858000"/>
              <a:gd name="connsiteX336" fmla="*/ 8346238 w 9144000"/>
              <a:gd name="connsiteY336" fmla="*/ 1653801 h 6858000"/>
              <a:gd name="connsiteX337" fmla="*/ 8349742 w 9144000"/>
              <a:gd name="connsiteY337" fmla="*/ 1655114 h 6858000"/>
              <a:gd name="connsiteX338" fmla="*/ 8353465 w 9144000"/>
              <a:gd name="connsiteY338" fmla="*/ 1656426 h 6858000"/>
              <a:gd name="connsiteX339" fmla="*/ 8356969 w 9144000"/>
              <a:gd name="connsiteY339" fmla="*/ 1657958 h 6858000"/>
              <a:gd name="connsiteX340" fmla="*/ 8360691 w 9144000"/>
              <a:gd name="connsiteY340" fmla="*/ 1659708 h 6858000"/>
              <a:gd name="connsiteX341" fmla="*/ 8363976 w 9144000"/>
              <a:gd name="connsiteY341" fmla="*/ 1661458 h 6858000"/>
              <a:gd name="connsiteX342" fmla="*/ 8367261 w 9144000"/>
              <a:gd name="connsiteY342" fmla="*/ 1663864 h 6858000"/>
              <a:gd name="connsiteX343" fmla="*/ 8370545 w 9144000"/>
              <a:gd name="connsiteY343" fmla="*/ 1665833 h 6858000"/>
              <a:gd name="connsiteX344" fmla="*/ 8373831 w 9144000"/>
              <a:gd name="connsiteY344" fmla="*/ 1668458 h 6858000"/>
              <a:gd name="connsiteX345" fmla="*/ 8376897 w 9144000"/>
              <a:gd name="connsiteY345" fmla="*/ 1671083 h 6858000"/>
              <a:gd name="connsiteX346" fmla="*/ 8379743 w 9144000"/>
              <a:gd name="connsiteY346" fmla="*/ 1673708 h 6858000"/>
              <a:gd name="connsiteX347" fmla="*/ 8382371 w 9144000"/>
              <a:gd name="connsiteY347" fmla="*/ 1676989 h 6858000"/>
              <a:gd name="connsiteX348" fmla="*/ 8384998 w 9144000"/>
              <a:gd name="connsiteY348" fmla="*/ 1680052 h 6858000"/>
              <a:gd name="connsiteX349" fmla="*/ 8387626 w 9144000"/>
              <a:gd name="connsiteY349" fmla="*/ 1683114 h 6858000"/>
              <a:gd name="connsiteX350" fmla="*/ 8389816 w 9144000"/>
              <a:gd name="connsiteY350" fmla="*/ 1686396 h 6858000"/>
              <a:gd name="connsiteX351" fmla="*/ 8392006 w 9144000"/>
              <a:gd name="connsiteY351" fmla="*/ 1689677 h 6858000"/>
              <a:gd name="connsiteX352" fmla="*/ 8393758 w 9144000"/>
              <a:gd name="connsiteY352" fmla="*/ 1693177 h 6858000"/>
              <a:gd name="connsiteX353" fmla="*/ 8395510 w 9144000"/>
              <a:gd name="connsiteY353" fmla="*/ 1696459 h 6858000"/>
              <a:gd name="connsiteX354" fmla="*/ 8397043 w 9144000"/>
              <a:gd name="connsiteY354" fmla="*/ 1699959 h 6858000"/>
              <a:gd name="connsiteX355" fmla="*/ 8398357 w 9144000"/>
              <a:gd name="connsiteY355" fmla="*/ 1703678 h 6858000"/>
              <a:gd name="connsiteX356" fmla="*/ 8399670 w 9144000"/>
              <a:gd name="connsiteY356" fmla="*/ 1707397 h 6858000"/>
              <a:gd name="connsiteX357" fmla="*/ 8400765 w 9144000"/>
              <a:gd name="connsiteY357" fmla="*/ 1711115 h 6858000"/>
              <a:gd name="connsiteX358" fmla="*/ 8401423 w 9144000"/>
              <a:gd name="connsiteY358" fmla="*/ 1714615 h 6858000"/>
              <a:gd name="connsiteX359" fmla="*/ 8402298 w 9144000"/>
              <a:gd name="connsiteY359" fmla="*/ 1718553 h 6858000"/>
              <a:gd name="connsiteX360" fmla="*/ 8402517 w 9144000"/>
              <a:gd name="connsiteY360" fmla="*/ 1722272 h 6858000"/>
              <a:gd name="connsiteX361" fmla="*/ 8402736 w 9144000"/>
              <a:gd name="connsiteY361" fmla="*/ 1726210 h 6858000"/>
              <a:gd name="connsiteX362" fmla="*/ 8402956 w 9144000"/>
              <a:gd name="connsiteY362" fmla="*/ 1729710 h 6858000"/>
              <a:gd name="connsiteX363" fmla="*/ 8402736 w 9144000"/>
              <a:gd name="connsiteY363" fmla="*/ 1733648 h 6858000"/>
              <a:gd name="connsiteX364" fmla="*/ 8402517 w 9144000"/>
              <a:gd name="connsiteY364" fmla="*/ 1737585 h 6858000"/>
              <a:gd name="connsiteX365" fmla="*/ 8402298 w 9144000"/>
              <a:gd name="connsiteY365" fmla="*/ 1741304 h 6858000"/>
              <a:gd name="connsiteX366" fmla="*/ 8401423 w 9144000"/>
              <a:gd name="connsiteY366" fmla="*/ 1745023 h 6858000"/>
              <a:gd name="connsiteX367" fmla="*/ 8400765 w 9144000"/>
              <a:gd name="connsiteY367" fmla="*/ 1748741 h 6858000"/>
              <a:gd name="connsiteX368" fmla="*/ 8399670 w 9144000"/>
              <a:gd name="connsiteY368" fmla="*/ 1752461 h 6858000"/>
              <a:gd name="connsiteX369" fmla="*/ 8398357 w 9144000"/>
              <a:gd name="connsiteY369" fmla="*/ 1756179 h 6858000"/>
              <a:gd name="connsiteX370" fmla="*/ 8397043 w 9144000"/>
              <a:gd name="connsiteY370" fmla="*/ 1759898 h 6858000"/>
              <a:gd name="connsiteX371" fmla="*/ 8395510 w 9144000"/>
              <a:gd name="connsiteY371" fmla="*/ 1763179 h 6858000"/>
              <a:gd name="connsiteX372" fmla="*/ 8393758 w 9144000"/>
              <a:gd name="connsiteY372" fmla="*/ 1766680 h 6858000"/>
              <a:gd name="connsiteX373" fmla="*/ 8392006 w 9144000"/>
              <a:gd name="connsiteY373" fmla="*/ 1770180 h 6858000"/>
              <a:gd name="connsiteX374" fmla="*/ 8389816 w 9144000"/>
              <a:gd name="connsiteY374" fmla="*/ 1773461 h 6858000"/>
              <a:gd name="connsiteX375" fmla="*/ 8387626 w 9144000"/>
              <a:gd name="connsiteY375" fmla="*/ 1776742 h 6858000"/>
              <a:gd name="connsiteX376" fmla="*/ 8384998 w 9144000"/>
              <a:gd name="connsiteY376" fmla="*/ 1779805 h 6858000"/>
              <a:gd name="connsiteX377" fmla="*/ 8382371 w 9144000"/>
              <a:gd name="connsiteY377" fmla="*/ 1782868 h 6858000"/>
              <a:gd name="connsiteX378" fmla="*/ 8379743 w 9144000"/>
              <a:gd name="connsiteY378" fmla="*/ 1785930 h 6858000"/>
              <a:gd name="connsiteX379" fmla="*/ 7515410 w 9144000"/>
              <a:gd name="connsiteY379" fmla="*/ 2649144 h 6858000"/>
              <a:gd name="connsiteX380" fmla="*/ 7512564 w 9144000"/>
              <a:gd name="connsiteY380" fmla="*/ 2652426 h 6858000"/>
              <a:gd name="connsiteX381" fmla="*/ 7509935 w 9144000"/>
              <a:gd name="connsiteY381" fmla="*/ 2655488 h 6858000"/>
              <a:gd name="connsiteX382" fmla="*/ 7507307 w 9144000"/>
              <a:gd name="connsiteY382" fmla="*/ 2658551 h 6858000"/>
              <a:gd name="connsiteX383" fmla="*/ 7505118 w 9144000"/>
              <a:gd name="connsiteY383" fmla="*/ 2661832 h 6858000"/>
              <a:gd name="connsiteX384" fmla="*/ 7502928 w 9144000"/>
              <a:gd name="connsiteY384" fmla="*/ 2665114 h 6858000"/>
              <a:gd name="connsiteX385" fmla="*/ 7501176 w 9144000"/>
              <a:gd name="connsiteY385" fmla="*/ 2668395 h 6858000"/>
              <a:gd name="connsiteX386" fmla="*/ 7499424 w 9144000"/>
              <a:gd name="connsiteY386" fmla="*/ 2672114 h 6858000"/>
              <a:gd name="connsiteX387" fmla="*/ 7497891 w 9144000"/>
              <a:gd name="connsiteY387" fmla="*/ 2675395 h 6858000"/>
              <a:gd name="connsiteX388" fmla="*/ 7496577 w 9144000"/>
              <a:gd name="connsiteY388" fmla="*/ 2679114 h 6858000"/>
              <a:gd name="connsiteX389" fmla="*/ 7495264 w 9144000"/>
              <a:gd name="connsiteY389" fmla="*/ 2682833 h 6858000"/>
              <a:gd name="connsiteX390" fmla="*/ 7494387 w 9144000"/>
              <a:gd name="connsiteY390" fmla="*/ 2686552 h 6858000"/>
              <a:gd name="connsiteX391" fmla="*/ 7493511 w 9144000"/>
              <a:gd name="connsiteY391" fmla="*/ 2690270 h 6858000"/>
              <a:gd name="connsiteX392" fmla="*/ 7493073 w 9144000"/>
              <a:gd name="connsiteY392" fmla="*/ 2693990 h 6858000"/>
              <a:gd name="connsiteX393" fmla="*/ 7492417 w 9144000"/>
              <a:gd name="connsiteY393" fmla="*/ 2697708 h 6858000"/>
              <a:gd name="connsiteX394" fmla="*/ 7492198 w 9144000"/>
              <a:gd name="connsiteY394" fmla="*/ 2701646 h 6858000"/>
              <a:gd name="connsiteX395" fmla="*/ 7491979 w 9144000"/>
              <a:gd name="connsiteY395" fmla="*/ 2705583 h 6858000"/>
              <a:gd name="connsiteX396" fmla="*/ 7492198 w 9144000"/>
              <a:gd name="connsiteY396" fmla="*/ 2709084 h 6858000"/>
              <a:gd name="connsiteX397" fmla="*/ 7492417 w 9144000"/>
              <a:gd name="connsiteY397" fmla="*/ 2713021 h 6858000"/>
              <a:gd name="connsiteX398" fmla="*/ 7493073 w 9144000"/>
              <a:gd name="connsiteY398" fmla="*/ 2716740 h 6858000"/>
              <a:gd name="connsiteX399" fmla="*/ 7493511 w 9144000"/>
              <a:gd name="connsiteY399" fmla="*/ 2720678 h 6858000"/>
              <a:gd name="connsiteX400" fmla="*/ 7494387 w 9144000"/>
              <a:gd name="connsiteY400" fmla="*/ 2724178 h 6858000"/>
              <a:gd name="connsiteX401" fmla="*/ 7495264 w 9144000"/>
              <a:gd name="connsiteY401" fmla="*/ 2727897 h 6858000"/>
              <a:gd name="connsiteX402" fmla="*/ 7496577 w 9144000"/>
              <a:gd name="connsiteY402" fmla="*/ 2731616 h 6858000"/>
              <a:gd name="connsiteX403" fmla="*/ 7497891 w 9144000"/>
              <a:gd name="connsiteY403" fmla="*/ 2735334 h 6858000"/>
              <a:gd name="connsiteX404" fmla="*/ 7499424 w 9144000"/>
              <a:gd name="connsiteY404" fmla="*/ 2738834 h 6858000"/>
              <a:gd name="connsiteX405" fmla="*/ 7501176 w 9144000"/>
              <a:gd name="connsiteY405" fmla="*/ 2742116 h 6858000"/>
              <a:gd name="connsiteX406" fmla="*/ 7502928 w 9144000"/>
              <a:gd name="connsiteY406" fmla="*/ 2745616 h 6858000"/>
              <a:gd name="connsiteX407" fmla="*/ 7505118 w 9144000"/>
              <a:gd name="connsiteY407" fmla="*/ 2748897 h 6858000"/>
              <a:gd name="connsiteX408" fmla="*/ 7507307 w 9144000"/>
              <a:gd name="connsiteY408" fmla="*/ 2752179 h 6858000"/>
              <a:gd name="connsiteX409" fmla="*/ 7509935 w 9144000"/>
              <a:gd name="connsiteY409" fmla="*/ 2755241 h 6858000"/>
              <a:gd name="connsiteX410" fmla="*/ 7512564 w 9144000"/>
              <a:gd name="connsiteY410" fmla="*/ 2758304 h 6858000"/>
              <a:gd name="connsiteX411" fmla="*/ 7515410 w 9144000"/>
              <a:gd name="connsiteY411" fmla="*/ 2761367 h 6858000"/>
              <a:gd name="connsiteX412" fmla="*/ 7518257 w 9144000"/>
              <a:gd name="connsiteY412" fmla="*/ 2764210 h 6858000"/>
              <a:gd name="connsiteX413" fmla="*/ 7521323 w 9144000"/>
              <a:gd name="connsiteY413" fmla="*/ 2766835 h 6858000"/>
              <a:gd name="connsiteX414" fmla="*/ 7524607 w 9144000"/>
              <a:gd name="connsiteY414" fmla="*/ 2769460 h 6858000"/>
              <a:gd name="connsiteX415" fmla="*/ 7527673 w 9144000"/>
              <a:gd name="connsiteY415" fmla="*/ 2771430 h 6858000"/>
              <a:gd name="connsiteX416" fmla="*/ 7530958 w 9144000"/>
              <a:gd name="connsiteY416" fmla="*/ 2773835 h 6858000"/>
              <a:gd name="connsiteX417" fmla="*/ 7534462 w 9144000"/>
              <a:gd name="connsiteY417" fmla="*/ 2775585 h 6858000"/>
              <a:gd name="connsiteX418" fmla="*/ 7537966 w 9144000"/>
              <a:gd name="connsiteY418" fmla="*/ 2777336 h 6858000"/>
              <a:gd name="connsiteX419" fmla="*/ 7541688 w 9144000"/>
              <a:gd name="connsiteY419" fmla="*/ 2778867 h 6858000"/>
              <a:gd name="connsiteX420" fmla="*/ 7545192 w 9144000"/>
              <a:gd name="connsiteY420" fmla="*/ 2780180 h 6858000"/>
              <a:gd name="connsiteX421" fmla="*/ 7548696 w 9144000"/>
              <a:gd name="connsiteY421" fmla="*/ 2781492 h 6858000"/>
              <a:gd name="connsiteX422" fmla="*/ 7552638 w 9144000"/>
              <a:gd name="connsiteY422" fmla="*/ 2782148 h 6858000"/>
              <a:gd name="connsiteX423" fmla="*/ 7556141 w 9144000"/>
              <a:gd name="connsiteY423" fmla="*/ 2783242 h 6858000"/>
              <a:gd name="connsiteX424" fmla="*/ 7560083 w 9144000"/>
              <a:gd name="connsiteY424" fmla="*/ 2783680 h 6858000"/>
              <a:gd name="connsiteX425" fmla="*/ 7563806 w 9144000"/>
              <a:gd name="connsiteY425" fmla="*/ 2784336 h 6858000"/>
              <a:gd name="connsiteX426" fmla="*/ 7567528 w 9144000"/>
              <a:gd name="connsiteY426" fmla="*/ 2784555 h 6858000"/>
              <a:gd name="connsiteX427" fmla="*/ 7571470 w 9144000"/>
              <a:gd name="connsiteY427" fmla="*/ 2784555 h 6858000"/>
              <a:gd name="connsiteX428" fmla="*/ 7575193 w 9144000"/>
              <a:gd name="connsiteY428" fmla="*/ 2784555 h 6858000"/>
              <a:gd name="connsiteX429" fmla="*/ 7579135 w 9144000"/>
              <a:gd name="connsiteY429" fmla="*/ 2784336 h 6858000"/>
              <a:gd name="connsiteX430" fmla="*/ 7582638 w 9144000"/>
              <a:gd name="connsiteY430" fmla="*/ 2783680 h 6858000"/>
              <a:gd name="connsiteX431" fmla="*/ 7586580 w 9144000"/>
              <a:gd name="connsiteY431" fmla="*/ 2783242 h 6858000"/>
              <a:gd name="connsiteX432" fmla="*/ 7590522 w 9144000"/>
              <a:gd name="connsiteY432" fmla="*/ 2782148 h 6858000"/>
              <a:gd name="connsiteX433" fmla="*/ 7594026 w 9144000"/>
              <a:gd name="connsiteY433" fmla="*/ 2781492 h 6858000"/>
              <a:gd name="connsiteX434" fmla="*/ 7597529 w 9144000"/>
              <a:gd name="connsiteY434" fmla="*/ 2780180 h 6858000"/>
              <a:gd name="connsiteX435" fmla="*/ 7601252 w 9144000"/>
              <a:gd name="connsiteY435" fmla="*/ 2778867 h 6858000"/>
              <a:gd name="connsiteX436" fmla="*/ 7604756 w 9144000"/>
              <a:gd name="connsiteY436" fmla="*/ 2777336 h 6858000"/>
              <a:gd name="connsiteX437" fmla="*/ 7608479 w 9144000"/>
              <a:gd name="connsiteY437" fmla="*/ 2775585 h 6858000"/>
              <a:gd name="connsiteX438" fmla="*/ 7611763 w 9144000"/>
              <a:gd name="connsiteY438" fmla="*/ 2773835 h 6858000"/>
              <a:gd name="connsiteX439" fmla="*/ 7615048 w 9144000"/>
              <a:gd name="connsiteY439" fmla="*/ 2771430 h 6858000"/>
              <a:gd name="connsiteX440" fmla="*/ 7618552 w 9144000"/>
              <a:gd name="connsiteY440" fmla="*/ 2769460 h 6858000"/>
              <a:gd name="connsiteX441" fmla="*/ 7621617 w 9144000"/>
              <a:gd name="connsiteY441" fmla="*/ 2766835 h 6858000"/>
              <a:gd name="connsiteX442" fmla="*/ 7624683 w 9144000"/>
              <a:gd name="connsiteY442" fmla="*/ 2764210 h 6858000"/>
              <a:gd name="connsiteX443" fmla="*/ 7627530 w 9144000"/>
              <a:gd name="connsiteY443" fmla="*/ 2761367 h 6858000"/>
              <a:gd name="connsiteX444" fmla="*/ 8427919 w 9144000"/>
              <a:gd name="connsiteY444" fmla="*/ 1961811 h 6858000"/>
              <a:gd name="connsiteX445" fmla="*/ 8430985 w 9144000"/>
              <a:gd name="connsiteY445" fmla="*/ 1958967 h 6858000"/>
              <a:gd name="connsiteX446" fmla="*/ 8434051 w 9144000"/>
              <a:gd name="connsiteY446" fmla="*/ 1956560 h 6858000"/>
              <a:gd name="connsiteX447" fmla="*/ 8437117 w 9144000"/>
              <a:gd name="connsiteY447" fmla="*/ 1953935 h 6858000"/>
              <a:gd name="connsiteX448" fmla="*/ 8440621 w 9144000"/>
              <a:gd name="connsiteY448" fmla="*/ 1951529 h 6858000"/>
              <a:gd name="connsiteX449" fmla="*/ 8443906 w 9144000"/>
              <a:gd name="connsiteY449" fmla="*/ 1949560 h 6858000"/>
              <a:gd name="connsiteX450" fmla="*/ 8447191 w 9144000"/>
              <a:gd name="connsiteY450" fmla="*/ 1947810 h 6858000"/>
              <a:gd name="connsiteX451" fmla="*/ 8450913 w 9144000"/>
              <a:gd name="connsiteY451" fmla="*/ 1946060 h 6858000"/>
              <a:gd name="connsiteX452" fmla="*/ 8454198 w 9144000"/>
              <a:gd name="connsiteY452" fmla="*/ 1944529 h 6858000"/>
              <a:gd name="connsiteX453" fmla="*/ 8457701 w 9144000"/>
              <a:gd name="connsiteY453" fmla="*/ 1943217 h 6858000"/>
              <a:gd name="connsiteX454" fmla="*/ 8461643 w 9144000"/>
              <a:gd name="connsiteY454" fmla="*/ 1941904 h 6858000"/>
              <a:gd name="connsiteX455" fmla="*/ 8465147 w 9144000"/>
              <a:gd name="connsiteY455" fmla="*/ 1940810 h 6858000"/>
              <a:gd name="connsiteX456" fmla="*/ 8469089 w 9144000"/>
              <a:gd name="connsiteY456" fmla="*/ 1940154 h 6858000"/>
              <a:gd name="connsiteX457" fmla="*/ 8472593 w 9144000"/>
              <a:gd name="connsiteY457" fmla="*/ 1939497 h 6858000"/>
              <a:gd name="connsiteX458" fmla="*/ 8476534 w 9144000"/>
              <a:gd name="connsiteY458" fmla="*/ 1939060 h 6858000"/>
              <a:gd name="connsiteX459" fmla="*/ 8480476 w 9144000"/>
              <a:gd name="connsiteY459" fmla="*/ 1938841 h 6858000"/>
              <a:gd name="connsiteX460" fmla="*/ 8484199 w 9144000"/>
              <a:gd name="connsiteY460" fmla="*/ 1938841 h 6858000"/>
              <a:gd name="connsiteX461" fmla="*/ 8487921 w 9144000"/>
              <a:gd name="connsiteY461" fmla="*/ 1938841 h 6858000"/>
              <a:gd name="connsiteX462" fmla="*/ 8491644 w 9144000"/>
              <a:gd name="connsiteY462" fmla="*/ 1939060 h 6858000"/>
              <a:gd name="connsiteX463" fmla="*/ 8495586 w 9144000"/>
              <a:gd name="connsiteY463" fmla="*/ 1939497 h 6858000"/>
              <a:gd name="connsiteX464" fmla="*/ 8499528 w 9144000"/>
              <a:gd name="connsiteY464" fmla="*/ 1940154 h 6858000"/>
              <a:gd name="connsiteX465" fmla="*/ 8503032 w 9144000"/>
              <a:gd name="connsiteY465" fmla="*/ 1940810 h 6858000"/>
              <a:gd name="connsiteX466" fmla="*/ 8506535 w 9144000"/>
              <a:gd name="connsiteY466" fmla="*/ 1941904 h 6858000"/>
              <a:gd name="connsiteX467" fmla="*/ 8510477 w 9144000"/>
              <a:gd name="connsiteY467" fmla="*/ 1943217 h 6858000"/>
              <a:gd name="connsiteX468" fmla="*/ 8513981 w 9144000"/>
              <a:gd name="connsiteY468" fmla="*/ 1944529 h 6858000"/>
              <a:gd name="connsiteX469" fmla="*/ 8517703 w 9144000"/>
              <a:gd name="connsiteY469" fmla="*/ 1946060 h 6858000"/>
              <a:gd name="connsiteX470" fmla="*/ 8520988 w 9144000"/>
              <a:gd name="connsiteY470" fmla="*/ 1947810 h 6858000"/>
              <a:gd name="connsiteX471" fmla="*/ 8524273 w 9144000"/>
              <a:gd name="connsiteY471" fmla="*/ 1949560 h 6858000"/>
              <a:gd name="connsiteX472" fmla="*/ 8527776 w 9144000"/>
              <a:gd name="connsiteY472" fmla="*/ 1951529 h 6858000"/>
              <a:gd name="connsiteX473" fmla="*/ 8531062 w 9144000"/>
              <a:gd name="connsiteY473" fmla="*/ 1953935 h 6858000"/>
              <a:gd name="connsiteX474" fmla="*/ 8534128 w 9144000"/>
              <a:gd name="connsiteY474" fmla="*/ 1956560 h 6858000"/>
              <a:gd name="connsiteX475" fmla="*/ 8537193 w 9144000"/>
              <a:gd name="connsiteY475" fmla="*/ 1958967 h 6858000"/>
              <a:gd name="connsiteX476" fmla="*/ 8540259 w 9144000"/>
              <a:gd name="connsiteY476" fmla="*/ 1961811 h 6858000"/>
              <a:gd name="connsiteX477" fmla="*/ 8543106 w 9144000"/>
              <a:gd name="connsiteY477" fmla="*/ 1964873 h 6858000"/>
              <a:gd name="connsiteX478" fmla="*/ 8545733 w 9144000"/>
              <a:gd name="connsiteY478" fmla="*/ 1967717 h 6858000"/>
              <a:gd name="connsiteX479" fmla="*/ 8548361 w 9144000"/>
              <a:gd name="connsiteY479" fmla="*/ 1971217 h 6858000"/>
              <a:gd name="connsiteX480" fmla="*/ 8550332 w 9144000"/>
              <a:gd name="connsiteY480" fmla="*/ 1974280 h 6858000"/>
              <a:gd name="connsiteX481" fmla="*/ 8552741 w 9144000"/>
              <a:gd name="connsiteY481" fmla="*/ 1977561 h 6858000"/>
              <a:gd name="connsiteX482" fmla="*/ 8554493 w 9144000"/>
              <a:gd name="connsiteY482" fmla="*/ 1981061 h 6858000"/>
              <a:gd name="connsiteX483" fmla="*/ 8556244 w 9144000"/>
              <a:gd name="connsiteY483" fmla="*/ 1984561 h 6858000"/>
              <a:gd name="connsiteX484" fmla="*/ 8557778 w 9144000"/>
              <a:gd name="connsiteY484" fmla="*/ 1988061 h 6858000"/>
              <a:gd name="connsiteX485" fmla="*/ 8559091 w 9144000"/>
              <a:gd name="connsiteY485" fmla="*/ 1991781 h 6858000"/>
              <a:gd name="connsiteX486" fmla="*/ 8560405 w 9144000"/>
              <a:gd name="connsiteY486" fmla="*/ 1995281 h 6858000"/>
              <a:gd name="connsiteX487" fmla="*/ 8561063 w 9144000"/>
              <a:gd name="connsiteY487" fmla="*/ 1999218 h 6858000"/>
              <a:gd name="connsiteX488" fmla="*/ 8562157 w 9144000"/>
              <a:gd name="connsiteY488" fmla="*/ 2002718 h 6858000"/>
              <a:gd name="connsiteX489" fmla="*/ 8562595 w 9144000"/>
              <a:gd name="connsiteY489" fmla="*/ 2006656 h 6858000"/>
              <a:gd name="connsiteX490" fmla="*/ 8563252 w 9144000"/>
              <a:gd name="connsiteY490" fmla="*/ 2010374 h 6858000"/>
              <a:gd name="connsiteX491" fmla="*/ 8563471 w 9144000"/>
              <a:gd name="connsiteY491" fmla="*/ 2014094 h 6858000"/>
              <a:gd name="connsiteX492" fmla="*/ 8563471 w 9144000"/>
              <a:gd name="connsiteY492" fmla="*/ 2017812 h 6858000"/>
              <a:gd name="connsiteX493" fmla="*/ 8563471 w 9144000"/>
              <a:gd name="connsiteY493" fmla="*/ 2021750 h 6858000"/>
              <a:gd name="connsiteX494" fmla="*/ 8563252 w 9144000"/>
              <a:gd name="connsiteY494" fmla="*/ 2025469 h 6858000"/>
              <a:gd name="connsiteX495" fmla="*/ 8562595 w 9144000"/>
              <a:gd name="connsiteY495" fmla="*/ 2029407 h 6858000"/>
              <a:gd name="connsiteX496" fmla="*/ 8562157 w 9144000"/>
              <a:gd name="connsiteY496" fmla="*/ 2033125 h 6858000"/>
              <a:gd name="connsiteX497" fmla="*/ 8561063 w 9144000"/>
              <a:gd name="connsiteY497" fmla="*/ 2036844 h 6858000"/>
              <a:gd name="connsiteX498" fmla="*/ 8560405 w 9144000"/>
              <a:gd name="connsiteY498" fmla="*/ 2040563 h 6858000"/>
              <a:gd name="connsiteX499" fmla="*/ 8559091 w 9144000"/>
              <a:gd name="connsiteY499" fmla="*/ 2044063 h 6858000"/>
              <a:gd name="connsiteX500" fmla="*/ 8557778 w 9144000"/>
              <a:gd name="connsiteY500" fmla="*/ 2047563 h 6858000"/>
              <a:gd name="connsiteX501" fmla="*/ 8556244 w 9144000"/>
              <a:gd name="connsiteY501" fmla="*/ 2051282 h 6858000"/>
              <a:gd name="connsiteX502" fmla="*/ 8554493 w 9144000"/>
              <a:gd name="connsiteY502" fmla="*/ 2054782 h 6858000"/>
              <a:gd name="connsiteX503" fmla="*/ 8552741 w 9144000"/>
              <a:gd name="connsiteY503" fmla="*/ 2058283 h 6858000"/>
              <a:gd name="connsiteX504" fmla="*/ 8550332 w 9144000"/>
              <a:gd name="connsiteY504" fmla="*/ 2061564 h 6858000"/>
              <a:gd name="connsiteX505" fmla="*/ 8548361 w 9144000"/>
              <a:gd name="connsiteY505" fmla="*/ 2064845 h 6858000"/>
              <a:gd name="connsiteX506" fmla="*/ 8545733 w 9144000"/>
              <a:gd name="connsiteY506" fmla="*/ 2067908 h 6858000"/>
              <a:gd name="connsiteX507" fmla="*/ 8543106 w 9144000"/>
              <a:gd name="connsiteY507" fmla="*/ 2070970 h 6858000"/>
              <a:gd name="connsiteX508" fmla="*/ 8540259 w 9144000"/>
              <a:gd name="connsiteY508" fmla="*/ 2074033 h 6858000"/>
              <a:gd name="connsiteX509" fmla="*/ 8131853 w 9144000"/>
              <a:gd name="connsiteY509" fmla="*/ 2481796 h 6858000"/>
              <a:gd name="connsiteX510" fmla="*/ 8129006 w 9144000"/>
              <a:gd name="connsiteY510" fmla="*/ 2484858 h 6858000"/>
              <a:gd name="connsiteX511" fmla="*/ 8126378 w 9144000"/>
              <a:gd name="connsiteY511" fmla="*/ 2487921 h 6858000"/>
              <a:gd name="connsiteX512" fmla="*/ 8124188 w 9144000"/>
              <a:gd name="connsiteY512" fmla="*/ 2490983 h 6858000"/>
              <a:gd name="connsiteX513" fmla="*/ 8121779 w 9144000"/>
              <a:gd name="connsiteY513" fmla="*/ 2494483 h 6858000"/>
              <a:gd name="connsiteX514" fmla="*/ 8119808 w 9144000"/>
              <a:gd name="connsiteY514" fmla="*/ 2497764 h 6858000"/>
              <a:gd name="connsiteX515" fmla="*/ 8117619 w 9144000"/>
              <a:gd name="connsiteY515" fmla="*/ 2501046 h 6858000"/>
              <a:gd name="connsiteX516" fmla="*/ 8116085 w 9144000"/>
              <a:gd name="connsiteY516" fmla="*/ 2504327 h 6858000"/>
              <a:gd name="connsiteX517" fmla="*/ 8114552 w 9144000"/>
              <a:gd name="connsiteY517" fmla="*/ 2508046 h 6858000"/>
              <a:gd name="connsiteX518" fmla="*/ 8113019 w 9144000"/>
              <a:gd name="connsiteY518" fmla="*/ 2511546 h 6858000"/>
              <a:gd name="connsiteX519" fmla="*/ 8111925 w 9144000"/>
              <a:gd name="connsiteY519" fmla="*/ 2515484 h 6858000"/>
              <a:gd name="connsiteX520" fmla="*/ 8111049 w 9144000"/>
              <a:gd name="connsiteY520" fmla="*/ 2518984 h 6858000"/>
              <a:gd name="connsiteX521" fmla="*/ 8110173 w 9144000"/>
              <a:gd name="connsiteY521" fmla="*/ 2522703 h 6858000"/>
              <a:gd name="connsiteX522" fmla="*/ 8109516 w 9144000"/>
              <a:gd name="connsiteY522" fmla="*/ 2526422 h 6858000"/>
              <a:gd name="connsiteX523" fmla="*/ 8108859 w 9144000"/>
              <a:gd name="connsiteY523" fmla="*/ 2530360 h 6858000"/>
              <a:gd name="connsiteX524" fmla="*/ 8108640 w 9144000"/>
              <a:gd name="connsiteY524" fmla="*/ 2534297 h 6858000"/>
              <a:gd name="connsiteX525" fmla="*/ 8108640 w 9144000"/>
              <a:gd name="connsiteY525" fmla="*/ 2537797 h 6858000"/>
              <a:gd name="connsiteX526" fmla="*/ 8108640 w 9144000"/>
              <a:gd name="connsiteY526" fmla="*/ 2541735 h 6858000"/>
              <a:gd name="connsiteX527" fmla="*/ 8108859 w 9144000"/>
              <a:gd name="connsiteY527" fmla="*/ 2545454 h 6858000"/>
              <a:gd name="connsiteX528" fmla="*/ 8109516 w 9144000"/>
              <a:gd name="connsiteY528" fmla="*/ 2549391 h 6858000"/>
              <a:gd name="connsiteX529" fmla="*/ 8110173 w 9144000"/>
              <a:gd name="connsiteY529" fmla="*/ 2552891 h 6858000"/>
              <a:gd name="connsiteX530" fmla="*/ 8111049 w 9144000"/>
              <a:gd name="connsiteY530" fmla="*/ 2556829 h 6858000"/>
              <a:gd name="connsiteX531" fmla="*/ 8111925 w 9144000"/>
              <a:gd name="connsiteY531" fmla="*/ 2560329 h 6858000"/>
              <a:gd name="connsiteX532" fmla="*/ 8113019 w 9144000"/>
              <a:gd name="connsiteY532" fmla="*/ 2564266 h 6858000"/>
              <a:gd name="connsiteX533" fmla="*/ 8114552 w 9144000"/>
              <a:gd name="connsiteY533" fmla="*/ 2567767 h 6858000"/>
              <a:gd name="connsiteX534" fmla="*/ 8116085 w 9144000"/>
              <a:gd name="connsiteY534" fmla="*/ 2571267 h 6858000"/>
              <a:gd name="connsiteX535" fmla="*/ 8117619 w 9144000"/>
              <a:gd name="connsiteY535" fmla="*/ 2574767 h 6858000"/>
              <a:gd name="connsiteX536" fmla="*/ 8119808 w 9144000"/>
              <a:gd name="connsiteY536" fmla="*/ 2578048 h 6858000"/>
              <a:gd name="connsiteX537" fmla="*/ 8121779 w 9144000"/>
              <a:gd name="connsiteY537" fmla="*/ 2581549 h 6858000"/>
              <a:gd name="connsiteX538" fmla="*/ 8124188 w 9144000"/>
              <a:gd name="connsiteY538" fmla="*/ 2584830 h 6858000"/>
              <a:gd name="connsiteX539" fmla="*/ 8126378 w 9144000"/>
              <a:gd name="connsiteY539" fmla="*/ 2587892 h 6858000"/>
              <a:gd name="connsiteX540" fmla="*/ 8129006 w 9144000"/>
              <a:gd name="connsiteY540" fmla="*/ 2590955 h 6858000"/>
              <a:gd name="connsiteX541" fmla="*/ 8131853 w 9144000"/>
              <a:gd name="connsiteY541" fmla="*/ 2594017 h 6858000"/>
              <a:gd name="connsiteX542" fmla="*/ 8134480 w 9144000"/>
              <a:gd name="connsiteY542" fmla="*/ 2596424 h 6858000"/>
              <a:gd name="connsiteX543" fmla="*/ 8137327 w 9144000"/>
              <a:gd name="connsiteY543" fmla="*/ 2598612 h 6858000"/>
              <a:gd name="connsiteX544" fmla="*/ 8142583 w 9144000"/>
              <a:gd name="connsiteY544" fmla="*/ 2602987 h 6858000"/>
              <a:gd name="connsiteX545" fmla="*/ 8148495 w 9144000"/>
              <a:gd name="connsiteY545" fmla="*/ 2606705 h 6858000"/>
              <a:gd name="connsiteX546" fmla="*/ 8154408 w 9144000"/>
              <a:gd name="connsiteY546" fmla="*/ 2609768 h 6858000"/>
              <a:gd name="connsiteX547" fmla="*/ 8160540 w 9144000"/>
              <a:gd name="connsiteY547" fmla="*/ 2612175 h 6858000"/>
              <a:gd name="connsiteX548" fmla="*/ 8167109 w 9144000"/>
              <a:gd name="connsiteY548" fmla="*/ 2614362 h 6858000"/>
              <a:gd name="connsiteX549" fmla="*/ 8173460 w 9144000"/>
              <a:gd name="connsiteY549" fmla="*/ 2615893 h 6858000"/>
              <a:gd name="connsiteX550" fmla="*/ 8180248 w 9144000"/>
              <a:gd name="connsiteY550" fmla="*/ 2616550 h 6858000"/>
              <a:gd name="connsiteX551" fmla="*/ 8186598 w 9144000"/>
              <a:gd name="connsiteY551" fmla="*/ 2617206 h 6858000"/>
              <a:gd name="connsiteX552" fmla="*/ 8193168 w 9144000"/>
              <a:gd name="connsiteY552" fmla="*/ 2616987 h 6858000"/>
              <a:gd name="connsiteX553" fmla="*/ 8199956 w 9144000"/>
              <a:gd name="connsiteY553" fmla="*/ 2616331 h 6858000"/>
              <a:gd name="connsiteX554" fmla="*/ 8206307 w 9144000"/>
              <a:gd name="connsiteY554" fmla="*/ 2615018 h 6858000"/>
              <a:gd name="connsiteX555" fmla="*/ 8212877 w 9144000"/>
              <a:gd name="connsiteY555" fmla="*/ 2613268 h 6858000"/>
              <a:gd name="connsiteX556" fmla="*/ 8219009 w 9144000"/>
              <a:gd name="connsiteY556" fmla="*/ 2610643 h 6858000"/>
              <a:gd name="connsiteX557" fmla="*/ 8225140 w 9144000"/>
              <a:gd name="connsiteY557" fmla="*/ 2607799 h 6858000"/>
              <a:gd name="connsiteX558" fmla="*/ 8231052 w 9144000"/>
              <a:gd name="connsiteY558" fmla="*/ 2604518 h 6858000"/>
              <a:gd name="connsiteX559" fmla="*/ 9144000 w 9144000"/>
              <a:gd name="connsiteY559" fmla="*/ 1685400 h 6858000"/>
              <a:gd name="connsiteX560" fmla="*/ 9144000 w 9144000"/>
              <a:gd name="connsiteY560" fmla="*/ 4221088 h 6858000"/>
              <a:gd name="connsiteX561" fmla="*/ 9144000 w 9144000"/>
              <a:gd name="connsiteY561" fmla="*/ 4725145 h 6858000"/>
              <a:gd name="connsiteX562" fmla="*/ 9144000 w 9144000"/>
              <a:gd name="connsiteY562" fmla="*/ 6858000 h 6858000"/>
              <a:gd name="connsiteX563" fmla="*/ 4860032 w 9144000"/>
              <a:gd name="connsiteY563" fmla="*/ 6858000 h 6858000"/>
              <a:gd name="connsiteX564" fmla="*/ 1916088 w 9144000"/>
              <a:gd name="connsiteY564" fmla="*/ 6858000 h 6858000"/>
              <a:gd name="connsiteX565" fmla="*/ 0 w 9144000"/>
              <a:gd name="connsiteY56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4860032" y="0"/>
                </a:lnTo>
                <a:lnTo>
                  <a:pt x="4860032" y="1"/>
                </a:lnTo>
                <a:lnTo>
                  <a:pt x="8826910" y="1"/>
                </a:lnTo>
                <a:lnTo>
                  <a:pt x="7746439" y="1079128"/>
                </a:lnTo>
                <a:lnTo>
                  <a:pt x="7743592" y="1081972"/>
                </a:lnTo>
                <a:lnTo>
                  <a:pt x="7741183" y="1085034"/>
                </a:lnTo>
                <a:lnTo>
                  <a:pt x="7738555" y="1088315"/>
                </a:lnTo>
                <a:lnTo>
                  <a:pt x="7736147" y="1091378"/>
                </a:lnTo>
                <a:lnTo>
                  <a:pt x="7734176" y="1094878"/>
                </a:lnTo>
                <a:lnTo>
                  <a:pt x="7732424" y="1098378"/>
                </a:lnTo>
                <a:lnTo>
                  <a:pt x="7730453" y="1101660"/>
                </a:lnTo>
                <a:lnTo>
                  <a:pt x="7728921" y="1105378"/>
                </a:lnTo>
                <a:lnTo>
                  <a:pt x="7727607" y="1108878"/>
                </a:lnTo>
                <a:lnTo>
                  <a:pt x="7726511" y="1112598"/>
                </a:lnTo>
                <a:lnTo>
                  <a:pt x="7725416" y="1116316"/>
                </a:lnTo>
                <a:lnTo>
                  <a:pt x="7724541" y="1120035"/>
                </a:lnTo>
                <a:lnTo>
                  <a:pt x="7724102" y="1123754"/>
                </a:lnTo>
                <a:lnTo>
                  <a:pt x="7723665" y="1127692"/>
                </a:lnTo>
                <a:lnTo>
                  <a:pt x="7723446" y="1131192"/>
                </a:lnTo>
                <a:lnTo>
                  <a:pt x="7723008" y="1135129"/>
                </a:lnTo>
                <a:lnTo>
                  <a:pt x="7723446" y="1139067"/>
                </a:lnTo>
                <a:lnTo>
                  <a:pt x="7723665" y="1142786"/>
                </a:lnTo>
                <a:lnTo>
                  <a:pt x="7724102" y="1146724"/>
                </a:lnTo>
                <a:lnTo>
                  <a:pt x="7724541" y="1150224"/>
                </a:lnTo>
                <a:lnTo>
                  <a:pt x="7725416" y="1154161"/>
                </a:lnTo>
                <a:lnTo>
                  <a:pt x="7726511" y="1157662"/>
                </a:lnTo>
                <a:lnTo>
                  <a:pt x="7727607" y="1161380"/>
                </a:lnTo>
                <a:lnTo>
                  <a:pt x="7728921" y="1164880"/>
                </a:lnTo>
                <a:lnTo>
                  <a:pt x="7730453" y="1168599"/>
                </a:lnTo>
                <a:lnTo>
                  <a:pt x="7732424" y="1172100"/>
                </a:lnTo>
                <a:lnTo>
                  <a:pt x="7734176" y="1175381"/>
                </a:lnTo>
                <a:lnTo>
                  <a:pt x="7736147" y="1178881"/>
                </a:lnTo>
                <a:lnTo>
                  <a:pt x="7738555" y="1182162"/>
                </a:lnTo>
                <a:lnTo>
                  <a:pt x="7741183" y="1185224"/>
                </a:lnTo>
                <a:lnTo>
                  <a:pt x="7743592" y="1188287"/>
                </a:lnTo>
                <a:lnTo>
                  <a:pt x="7746439" y="1191131"/>
                </a:lnTo>
                <a:lnTo>
                  <a:pt x="7749286" y="1193974"/>
                </a:lnTo>
                <a:lnTo>
                  <a:pt x="7752352" y="1196819"/>
                </a:lnTo>
                <a:lnTo>
                  <a:pt x="7755636" y="1199006"/>
                </a:lnTo>
                <a:lnTo>
                  <a:pt x="7758922" y="1201412"/>
                </a:lnTo>
                <a:lnTo>
                  <a:pt x="7762206" y="1203381"/>
                </a:lnTo>
                <a:lnTo>
                  <a:pt x="7765710" y="1205569"/>
                </a:lnTo>
                <a:lnTo>
                  <a:pt x="7768995" y="1207100"/>
                </a:lnTo>
                <a:lnTo>
                  <a:pt x="7772717" y="1208632"/>
                </a:lnTo>
                <a:lnTo>
                  <a:pt x="7776221" y="1210162"/>
                </a:lnTo>
                <a:lnTo>
                  <a:pt x="7779944" y="1211038"/>
                </a:lnTo>
                <a:lnTo>
                  <a:pt x="7783666" y="1212132"/>
                </a:lnTo>
                <a:lnTo>
                  <a:pt x="7787389" y="1213007"/>
                </a:lnTo>
                <a:lnTo>
                  <a:pt x="7791112" y="1213663"/>
                </a:lnTo>
                <a:lnTo>
                  <a:pt x="7794835" y="1214319"/>
                </a:lnTo>
                <a:lnTo>
                  <a:pt x="7798558" y="1214538"/>
                </a:lnTo>
                <a:lnTo>
                  <a:pt x="7802499" y="1214538"/>
                </a:lnTo>
                <a:lnTo>
                  <a:pt x="7806441" y="1214538"/>
                </a:lnTo>
                <a:lnTo>
                  <a:pt x="7810164" y="1214319"/>
                </a:lnTo>
                <a:lnTo>
                  <a:pt x="7813886" y="1213663"/>
                </a:lnTo>
                <a:lnTo>
                  <a:pt x="7817609" y="1213007"/>
                </a:lnTo>
                <a:lnTo>
                  <a:pt x="7821551" y="1212132"/>
                </a:lnTo>
                <a:lnTo>
                  <a:pt x="7825054" y="1211038"/>
                </a:lnTo>
                <a:lnTo>
                  <a:pt x="7828777" y="1210162"/>
                </a:lnTo>
                <a:lnTo>
                  <a:pt x="7832281" y="1208632"/>
                </a:lnTo>
                <a:lnTo>
                  <a:pt x="7836004" y="1207100"/>
                </a:lnTo>
                <a:lnTo>
                  <a:pt x="7839507" y="1205569"/>
                </a:lnTo>
                <a:lnTo>
                  <a:pt x="7842793" y="1203381"/>
                </a:lnTo>
                <a:lnTo>
                  <a:pt x="7846296" y="1201412"/>
                </a:lnTo>
                <a:lnTo>
                  <a:pt x="7849581" y="1199006"/>
                </a:lnTo>
                <a:lnTo>
                  <a:pt x="7852647" y="1196819"/>
                </a:lnTo>
                <a:lnTo>
                  <a:pt x="7855713" y="1193974"/>
                </a:lnTo>
                <a:lnTo>
                  <a:pt x="7858560" y="1191131"/>
                </a:lnTo>
                <a:lnTo>
                  <a:pt x="7931262" y="1118723"/>
                </a:lnTo>
                <a:lnTo>
                  <a:pt x="7934328" y="1115879"/>
                </a:lnTo>
                <a:lnTo>
                  <a:pt x="7937394" y="1113035"/>
                </a:lnTo>
                <a:lnTo>
                  <a:pt x="7940460" y="1110848"/>
                </a:lnTo>
                <a:lnTo>
                  <a:pt x="7943964" y="1108441"/>
                </a:lnTo>
                <a:lnTo>
                  <a:pt x="7947248" y="1106473"/>
                </a:lnTo>
                <a:lnTo>
                  <a:pt x="7950533" y="1104285"/>
                </a:lnTo>
                <a:lnTo>
                  <a:pt x="7954256" y="1102753"/>
                </a:lnTo>
                <a:lnTo>
                  <a:pt x="7957540" y="1101222"/>
                </a:lnTo>
                <a:lnTo>
                  <a:pt x="7961482" y="1099691"/>
                </a:lnTo>
                <a:lnTo>
                  <a:pt x="7964986" y="1098597"/>
                </a:lnTo>
                <a:lnTo>
                  <a:pt x="7968490" y="1097722"/>
                </a:lnTo>
                <a:lnTo>
                  <a:pt x="7972432" y="1096847"/>
                </a:lnTo>
                <a:lnTo>
                  <a:pt x="7975935" y="1096191"/>
                </a:lnTo>
                <a:lnTo>
                  <a:pt x="7979877" y="1095753"/>
                </a:lnTo>
                <a:lnTo>
                  <a:pt x="7983819" y="1095316"/>
                </a:lnTo>
                <a:lnTo>
                  <a:pt x="7987541" y="1095316"/>
                </a:lnTo>
                <a:lnTo>
                  <a:pt x="7991264" y="1095316"/>
                </a:lnTo>
                <a:lnTo>
                  <a:pt x="7994987" y="1095753"/>
                </a:lnTo>
                <a:lnTo>
                  <a:pt x="7998928" y="1096191"/>
                </a:lnTo>
                <a:lnTo>
                  <a:pt x="8002870" y="1096847"/>
                </a:lnTo>
                <a:lnTo>
                  <a:pt x="8006374" y="1097722"/>
                </a:lnTo>
                <a:lnTo>
                  <a:pt x="8010315" y="1098597"/>
                </a:lnTo>
                <a:lnTo>
                  <a:pt x="8013820" y="1099691"/>
                </a:lnTo>
                <a:lnTo>
                  <a:pt x="8017323" y="1101222"/>
                </a:lnTo>
                <a:lnTo>
                  <a:pt x="8021046" y="1102753"/>
                </a:lnTo>
                <a:lnTo>
                  <a:pt x="8024331" y="1104285"/>
                </a:lnTo>
                <a:lnTo>
                  <a:pt x="8028054" y="1106473"/>
                </a:lnTo>
                <a:lnTo>
                  <a:pt x="8031338" y="1108441"/>
                </a:lnTo>
                <a:lnTo>
                  <a:pt x="8034404" y="1110848"/>
                </a:lnTo>
                <a:lnTo>
                  <a:pt x="8037689" y="1113035"/>
                </a:lnTo>
                <a:lnTo>
                  <a:pt x="8040536" y="1115879"/>
                </a:lnTo>
                <a:lnTo>
                  <a:pt x="8043602" y="1118723"/>
                </a:lnTo>
                <a:lnTo>
                  <a:pt x="8046448" y="1121566"/>
                </a:lnTo>
                <a:lnTo>
                  <a:pt x="8049076" y="1124629"/>
                </a:lnTo>
                <a:lnTo>
                  <a:pt x="8051703" y="1127692"/>
                </a:lnTo>
                <a:lnTo>
                  <a:pt x="8053894" y="1130973"/>
                </a:lnTo>
                <a:lnTo>
                  <a:pt x="8056083" y="1134473"/>
                </a:lnTo>
                <a:lnTo>
                  <a:pt x="8057836" y="1137754"/>
                </a:lnTo>
                <a:lnTo>
                  <a:pt x="8059587" y="1141254"/>
                </a:lnTo>
                <a:lnTo>
                  <a:pt x="8061120" y="1144974"/>
                </a:lnTo>
                <a:lnTo>
                  <a:pt x="8062434" y="1148474"/>
                </a:lnTo>
                <a:lnTo>
                  <a:pt x="8063748" y="1151974"/>
                </a:lnTo>
                <a:lnTo>
                  <a:pt x="8064624" y="1155692"/>
                </a:lnTo>
                <a:lnTo>
                  <a:pt x="8065500" y="1159630"/>
                </a:lnTo>
                <a:lnTo>
                  <a:pt x="8065938" y="1163349"/>
                </a:lnTo>
                <a:lnTo>
                  <a:pt x="8066595" y="1167068"/>
                </a:lnTo>
                <a:lnTo>
                  <a:pt x="8066814" y="1170787"/>
                </a:lnTo>
                <a:lnTo>
                  <a:pt x="8066814" y="1174725"/>
                </a:lnTo>
                <a:lnTo>
                  <a:pt x="8066814" y="1178443"/>
                </a:lnTo>
                <a:lnTo>
                  <a:pt x="8066595" y="1182162"/>
                </a:lnTo>
                <a:lnTo>
                  <a:pt x="8065938" y="1185881"/>
                </a:lnTo>
                <a:lnTo>
                  <a:pt x="8065500" y="1189818"/>
                </a:lnTo>
                <a:lnTo>
                  <a:pt x="8064624" y="1193319"/>
                </a:lnTo>
                <a:lnTo>
                  <a:pt x="8063748" y="1197256"/>
                </a:lnTo>
                <a:lnTo>
                  <a:pt x="8062434" y="1200756"/>
                </a:lnTo>
                <a:lnTo>
                  <a:pt x="8061120" y="1204475"/>
                </a:lnTo>
                <a:lnTo>
                  <a:pt x="8059587" y="1207975"/>
                </a:lnTo>
                <a:lnTo>
                  <a:pt x="8057836" y="1211475"/>
                </a:lnTo>
                <a:lnTo>
                  <a:pt x="8056083" y="1214975"/>
                </a:lnTo>
                <a:lnTo>
                  <a:pt x="8053894" y="1218257"/>
                </a:lnTo>
                <a:lnTo>
                  <a:pt x="8051703" y="1221319"/>
                </a:lnTo>
                <a:lnTo>
                  <a:pt x="8049076" y="1224820"/>
                </a:lnTo>
                <a:lnTo>
                  <a:pt x="8046448" y="1227882"/>
                </a:lnTo>
                <a:lnTo>
                  <a:pt x="8043602" y="1230726"/>
                </a:lnTo>
                <a:lnTo>
                  <a:pt x="7582638" y="1690990"/>
                </a:lnTo>
                <a:lnTo>
                  <a:pt x="7579792" y="1694052"/>
                </a:lnTo>
                <a:lnTo>
                  <a:pt x="7577382" y="1697115"/>
                </a:lnTo>
                <a:lnTo>
                  <a:pt x="7574755" y="1700177"/>
                </a:lnTo>
                <a:lnTo>
                  <a:pt x="7572346" y="1703678"/>
                </a:lnTo>
                <a:lnTo>
                  <a:pt x="7570375" y="1706959"/>
                </a:lnTo>
                <a:lnTo>
                  <a:pt x="7568623" y="1710240"/>
                </a:lnTo>
                <a:lnTo>
                  <a:pt x="7566872" y="1713522"/>
                </a:lnTo>
                <a:lnTo>
                  <a:pt x="7565339" y="1717241"/>
                </a:lnTo>
                <a:lnTo>
                  <a:pt x="7564025" y="1720741"/>
                </a:lnTo>
                <a:lnTo>
                  <a:pt x="7562711" y="1724678"/>
                </a:lnTo>
                <a:lnTo>
                  <a:pt x="7561616" y="1728178"/>
                </a:lnTo>
                <a:lnTo>
                  <a:pt x="7560959" y="1731898"/>
                </a:lnTo>
                <a:lnTo>
                  <a:pt x="7560302" y="1735616"/>
                </a:lnTo>
                <a:lnTo>
                  <a:pt x="7559864" y="1739554"/>
                </a:lnTo>
                <a:lnTo>
                  <a:pt x="7559645" y="1743491"/>
                </a:lnTo>
                <a:lnTo>
                  <a:pt x="7559645" y="1746991"/>
                </a:lnTo>
                <a:lnTo>
                  <a:pt x="7559645" y="1750929"/>
                </a:lnTo>
                <a:lnTo>
                  <a:pt x="7559864" y="1754648"/>
                </a:lnTo>
                <a:lnTo>
                  <a:pt x="7560302" y="1758586"/>
                </a:lnTo>
                <a:lnTo>
                  <a:pt x="7560959" y="1762086"/>
                </a:lnTo>
                <a:lnTo>
                  <a:pt x="7561616" y="1766024"/>
                </a:lnTo>
                <a:lnTo>
                  <a:pt x="7562711" y="1769524"/>
                </a:lnTo>
                <a:lnTo>
                  <a:pt x="7564025" y="1773461"/>
                </a:lnTo>
                <a:lnTo>
                  <a:pt x="7565339" y="1776961"/>
                </a:lnTo>
                <a:lnTo>
                  <a:pt x="7566872" y="1780462"/>
                </a:lnTo>
                <a:lnTo>
                  <a:pt x="7568623" y="1783962"/>
                </a:lnTo>
                <a:lnTo>
                  <a:pt x="7570375" y="1787243"/>
                </a:lnTo>
                <a:lnTo>
                  <a:pt x="7572346" y="1790743"/>
                </a:lnTo>
                <a:lnTo>
                  <a:pt x="7574755" y="1794024"/>
                </a:lnTo>
                <a:lnTo>
                  <a:pt x="7577382" y="1797087"/>
                </a:lnTo>
                <a:lnTo>
                  <a:pt x="7579792" y="1800150"/>
                </a:lnTo>
                <a:lnTo>
                  <a:pt x="7582638" y="1803212"/>
                </a:lnTo>
                <a:lnTo>
                  <a:pt x="7585485" y="1806056"/>
                </a:lnTo>
                <a:lnTo>
                  <a:pt x="7588551" y="1808681"/>
                </a:lnTo>
                <a:lnTo>
                  <a:pt x="7592055" y="1810868"/>
                </a:lnTo>
                <a:lnTo>
                  <a:pt x="7595121" y="1813275"/>
                </a:lnTo>
                <a:lnTo>
                  <a:pt x="7598405" y="1815244"/>
                </a:lnTo>
                <a:lnTo>
                  <a:pt x="7601909" y="1817431"/>
                </a:lnTo>
                <a:lnTo>
                  <a:pt x="7605413" y="1819181"/>
                </a:lnTo>
                <a:lnTo>
                  <a:pt x="7608916" y="1820713"/>
                </a:lnTo>
                <a:lnTo>
                  <a:pt x="7612639" y="1822025"/>
                </a:lnTo>
                <a:lnTo>
                  <a:pt x="7616143" y="1822900"/>
                </a:lnTo>
                <a:lnTo>
                  <a:pt x="7620084" y="1823994"/>
                </a:lnTo>
                <a:lnTo>
                  <a:pt x="7623589" y="1825088"/>
                </a:lnTo>
                <a:lnTo>
                  <a:pt x="7627530" y="1825525"/>
                </a:lnTo>
                <a:lnTo>
                  <a:pt x="7631253" y="1826181"/>
                </a:lnTo>
                <a:lnTo>
                  <a:pt x="7634976" y="1826400"/>
                </a:lnTo>
                <a:lnTo>
                  <a:pt x="7638698" y="1826400"/>
                </a:lnTo>
                <a:lnTo>
                  <a:pt x="7642640" y="1826400"/>
                </a:lnTo>
                <a:lnTo>
                  <a:pt x="7646582" y="1826181"/>
                </a:lnTo>
                <a:lnTo>
                  <a:pt x="7650305" y="1825525"/>
                </a:lnTo>
                <a:lnTo>
                  <a:pt x="7654027" y="1825088"/>
                </a:lnTo>
                <a:lnTo>
                  <a:pt x="7657750" y="1823994"/>
                </a:lnTo>
                <a:lnTo>
                  <a:pt x="7661473" y="1822900"/>
                </a:lnTo>
                <a:lnTo>
                  <a:pt x="7664977" y="1822025"/>
                </a:lnTo>
                <a:lnTo>
                  <a:pt x="7668480" y="1820713"/>
                </a:lnTo>
                <a:lnTo>
                  <a:pt x="7672203" y="1819181"/>
                </a:lnTo>
                <a:lnTo>
                  <a:pt x="7675707" y="1817431"/>
                </a:lnTo>
                <a:lnTo>
                  <a:pt x="7679211" y="1815244"/>
                </a:lnTo>
                <a:lnTo>
                  <a:pt x="7682495" y="1813275"/>
                </a:lnTo>
                <a:lnTo>
                  <a:pt x="7685780" y="1810868"/>
                </a:lnTo>
                <a:lnTo>
                  <a:pt x="7688846" y="1808681"/>
                </a:lnTo>
                <a:lnTo>
                  <a:pt x="7691912" y="1806056"/>
                </a:lnTo>
                <a:lnTo>
                  <a:pt x="7694978" y="1803212"/>
                </a:lnTo>
                <a:lnTo>
                  <a:pt x="7755636" y="1742398"/>
                </a:lnTo>
                <a:lnTo>
                  <a:pt x="7824398" y="1674146"/>
                </a:lnTo>
                <a:lnTo>
                  <a:pt x="7827245" y="1671302"/>
                </a:lnTo>
                <a:lnTo>
                  <a:pt x="7830311" y="1668677"/>
                </a:lnTo>
                <a:lnTo>
                  <a:pt x="7833376" y="1666051"/>
                </a:lnTo>
                <a:lnTo>
                  <a:pt x="7836660" y="1663864"/>
                </a:lnTo>
                <a:lnTo>
                  <a:pt x="7839946" y="1661676"/>
                </a:lnTo>
                <a:lnTo>
                  <a:pt x="7843449" y="1659926"/>
                </a:lnTo>
                <a:lnTo>
                  <a:pt x="7846953" y="1658176"/>
                </a:lnTo>
                <a:lnTo>
                  <a:pt x="7850676" y="1656645"/>
                </a:lnTo>
                <a:lnTo>
                  <a:pt x="7854180" y="1655333"/>
                </a:lnTo>
                <a:lnTo>
                  <a:pt x="7857683" y="1654020"/>
                </a:lnTo>
                <a:lnTo>
                  <a:pt x="7861406" y="1652926"/>
                </a:lnTo>
                <a:lnTo>
                  <a:pt x="7865348" y="1652270"/>
                </a:lnTo>
                <a:lnTo>
                  <a:pt x="7869071" y="1651833"/>
                </a:lnTo>
                <a:lnTo>
                  <a:pt x="7872794" y="1651176"/>
                </a:lnTo>
                <a:lnTo>
                  <a:pt x="7876516" y="1650958"/>
                </a:lnTo>
                <a:lnTo>
                  <a:pt x="7880458" y="1650738"/>
                </a:lnTo>
                <a:lnTo>
                  <a:pt x="7884181" y="1650958"/>
                </a:lnTo>
                <a:lnTo>
                  <a:pt x="7887903" y="1651176"/>
                </a:lnTo>
                <a:lnTo>
                  <a:pt x="7891626" y="1651833"/>
                </a:lnTo>
                <a:lnTo>
                  <a:pt x="7895568" y="1652270"/>
                </a:lnTo>
                <a:lnTo>
                  <a:pt x="7899071" y="1652926"/>
                </a:lnTo>
                <a:lnTo>
                  <a:pt x="7903013" y="1654020"/>
                </a:lnTo>
                <a:lnTo>
                  <a:pt x="7906736" y="1655333"/>
                </a:lnTo>
                <a:lnTo>
                  <a:pt x="7910240" y="1656645"/>
                </a:lnTo>
                <a:lnTo>
                  <a:pt x="7913743" y="1658176"/>
                </a:lnTo>
                <a:lnTo>
                  <a:pt x="7917247" y="1659926"/>
                </a:lnTo>
                <a:lnTo>
                  <a:pt x="7920751" y="1661676"/>
                </a:lnTo>
                <a:lnTo>
                  <a:pt x="7924036" y="1663864"/>
                </a:lnTo>
                <a:lnTo>
                  <a:pt x="7927102" y="1666051"/>
                </a:lnTo>
                <a:lnTo>
                  <a:pt x="7930605" y="1668677"/>
                </a:lnTo>
                <a:lnTo>
                  <a:pt x="7933671" y="1671302"/>
                </a:lnTo>
                <a:lnTo>
                  <a:pt x="7936518" y="1674146"/>
                </a:lnTo>
                <a:lnTo>
                  <a:pt x="7940898" y="1678958"/>
                </a:lnTo>
                <a:lnTo>
                  <a:pt x="7944839" y="1683771"/>
                </a:lnTo>
                <a:lnTo>
                  <a:pt x="7948343" y="1689240"/>
                </a:lnTo>
                <a:lnTo>
                  <a:pt x="7951409" y="1694709"/>
                </a:lnTo>
                <a:lnTo>
                  <a:pt x="7954037" y="1700615"/>
                </a:lnTo>
                <a:lnTo>
                  <a:pt x="7956007" y="1706084"/>
                </a:lnTo>
                <a:lnTo>
                  <a:pt x="7957540" y="1711990"/>
                </a:lnTo>
                <a:lnTo>
                  <a:pt x="7958635" y="1718335"/>
                </a:lnTo>
                <a:lnTo>
                  <a:pt x="7959292" y="1724460"/>
                </a:lnTo>
                <a:lnTo>
                  <a:pt x="7959511" y="1730366"/>
                </a:lnTo>
                <a:lnTo>
                  <a:pt x="7959073" y="1736491"/>
                </a:lnTo>
                <a:lnTo>
                  <a:pt x="7958198" y="1742616"/>
                </a:lnTo>
                <a:lnTo>
                  <a:pt x="7957322" y="1748523"/>
                </a:lnTo>
                <a:lnTo>
                  <a:pt x="7955570" y="1754648"/>
                </a:lnTo>
                <a:lnTo>
                  <a:pt x="7953379" y="1760336"/>
                </a:lnTo>
                <a:lnTo>
                  <a:pt x="7950533" y="1766024"/>
                </a:lnTo>
                <a:lnTo>
                  <a:pt x="7765053" y="1951310"/>
                </a:lnTo>
                <a:lnTo>
                  <a:pt x="7762425" y="1954373"/>
                </a:lnTo>
                <a:lnTo>
                  <a:pt x="7759578" y="1957435"/>
                </a:lnTo>
                <a:lnTo>
                  <a:pt x="7757169" y="1960717"/>
                </a:lnTo>
                <a:lnTo>
                  <a:pt x="7754980" y="1963998"/>
                </a:lnTo>
                <a:lnTo>
                  <a:pt x="7753009" y="1967280"/>
                </a:lnTo>
                <a:lnTo>
                  <a:pt x="7750819" y="1970561"/>
                </a:lnTo>
                <a:lnTo>
                  <a:pt x="7749286" y="1974061"/>
                </a:lnTo>
                <a:lnTo>
                  <a:pt x="7747753" y="1977561"/>
                </a:lnTo>
                <a:lnTo>
                  <a:pt x="7746220" y="1981061"/>
                </a:lnTo>
                <a:lnTo>
                  <a:pt x="7745125" y="1984999"/>
                </a:lnTo>
                <a:lnTo>
                  <a:pt x="7744249" y="1988499"/>
                </a:lnTo>
                <a:lnTo>
                  <a:pt x="7743373" y="1992218"/>
                </a:lnTo>
                <a:lnTo>
                  <a:pt x="7742716" y="1996156"/>
                </a:lnTo>
                <a:lnTo>
                  <a:pt x="7742060" y="1999874"/>
                </a:lnTo>
                <a:lnTo>
                  <a:pt x="7741841" y="2003812"/>
                </a:lnTo>
                <a:lnTo>
                  <a:pt x="7741841" y="2007312"/>
                </a:lnTo>
                <a:lnTo>
                  <a:pt x="7741841" y="2011250"/>
                </a:lnTo>
                <a:lnTo>
                  <a:pt x="7742060" y="2014969"/>
                </a:lnTo>
                <a:lnTo>
                  <a:pt x="7742716" y="2018906"/>
                </a:lnTo>
                <a:lnTo>
                  <a:pt x="7743373" y="2022406"/>
                </a:lnTo>
                <a:lnTo>
                  <a:pt x="7744249" y="2026344"/>
                </a:lnTo>
                <a:lnTo>
                  <a:pt x="7745125" y="2029844"/>
                </a:lnTo>
                <a:lnTo>
                  <a:pt x="7746220" y="2033782"/>
                </a:lnTo>
                <a:lnTo>
                  <a:pt x="7747753" y="2037282"/>
                </a:lnTo>
                <a:lnTo>
                  <a:pt x="7749286" y="2040782"/>
                </a:lnTo>
                <a:lnTo>
                  <a:pt x="7750819" y="2044282"/>
                </a:lnTo>
                <a:lnTo>
                  <a:pt x="7753009" y="2047563"/>
                </a:lnTo>
                <a:lnTo>
                  <a:pt x="7754980" y="2051063"/>
                </a:lnTo>
                <a:lnTo>
                  <a:pt x="7757169" y="2054345"/>
                </a:lnTo>
                <a:lnTo>
                  <a:pt x="7759578" y="2057408"/>
                </a:lnTo>
                <a:lnTo>
                  <a:pt x="7762425" y="2060470"/>
                </a:lnTo>
                <a:lnTo>
                  <a:pt x="7765053" y="2063533"/>
                </a:lnTo>
                <a:lnTo>
                  <a:pt x="7768118" y="2066376"/>
                </a:lnTo>
                <a:lnTo>
                  <a:pt x="7771184" y="2069001"/>
                </a:lnTo>
                <a:lnTo>
                  <a:pt x="7774250" y="2071189"/>
                </a:lnTo>
                <a:lnTo>
                  <a:pt x="7777535" y="2073596"/>
                </a:lnTo>
                <a:lnTo>
                  <a:pt x="7780819" y="2075564"/>
                </a:lnTo>
                <a:lnTo>
                  <a:pt x="7784324" y="2077752"/>
                </a:lnTo>
                <a:lnTo>
                  <a:pt x="7787827" y="2079502"/>
                </a:lnTo>
                <a:lnTo>
                  <a:pt x="7791550" y="2081033"/>
                </a:lnTo>
                <a:lnTo>
                  <a:pt x="7795053" y="2082346"/>
                </a:lnTo>
                <a:lnTo>
                  <a:pt x="7798558" y="2083439"/>
                </a:lnTo>
                <a:lnTo>
                  <a:pt x="7802280" y="2084314"/>
                </a:lnTo>
                <a:lnTo>
                  <a:pt x="7806222" y="2085408"/>
                </a:lnTo>
                <a:lnTo>
                  <a:pt x="7809725" y="2085846"/>
                </a:lnTo>
                <a:lnTo>
                  <a:pt x="7813667" y="2086502"/>
                </a:lnTo>
                <a:lnTo>
                  <a:pt x="7817391" y="2086721"/>
                </a:lnTo>
                <a:lnTo>
                  <a:pt x="7821332" y="2086721"/>
                </a:lnTo>
                <a:lnTo>
                  <a:pt x="7825054" y="2086721"/>
                </a:lnTo>
                <a:lnTo>
                  <a:pt x="7828777" y="2086502"/>
                </a:lnTo>
                <a:lnTo>
                  <a:pt x="7832500" y="2085846"/>
                </a:lnTo>
                <a:lnTo>
                  <a:pt x="7836442" y="2085408"/>
                </a:lnTo>
                <a:lnTo>
                  <a:pt x="7839946" y="2084314"/>
                </a:lnTo>
                <a:lnTo>
                  <a:pt x="7843887" y="2083439"/>
                </a:lnTo>
                <a:lnTo>
                  <a:pt x="7847610" y="2082346"/>
                </a:lnTo>
                <a:lnTo>
                  <a:pt x="7851114" y="2081033"/>
                </a:lnTo>
                <a:lnTo>
                  <a:pt x="7854618" y="2079502"/>
                </a:lnTo>
                <a:lnTo>
                  <a:pt x="7858121" y="2077752"/>
                </a:lnTo>
                <a:lnTo>
                  <a:pt x="7861625" y="2075564"/>
                </a:lnTo>
                <a:lnTo>
                  <a:pt x="7864910" y="2073596"/>
                </a:lnTo>
                <a:lnTo>
                  <a:pt x="7867975" y="2071189"/>
                </a:lnTo>
                <a:lnTo>
                  <a:pt x="7871480" y="2069001"/>
                </a:lnTo>
                <a:lnTo>
                  <a:pt x="7874545" y="2066376"/>
                </a:lnTo>
                <a:lnTo>
                  <a:pt x="7877392" y="2063533"/>
                </a:lnTo>
                <a:lnTo>
                  <a:pt x="8267623" y="1673708"/>
                </a:lnTo>
                <a:lnTo>
                  <a:pt x="8270470" y="1671083"/>
                </a:lnTo>
                <a:lnTo>
                  <a:pt x="8273536" y="1668458"/>
                </a:lnTo>
                <a:lnTo>
                  <a:pt x="8276601" y="1665833"/>
                </a:lnTo>
                <a:lnTo>
                  <a:pt x="8279886" y="1663864"/>
                </a:lnTo>
                <a:lnTo>
                  <a:pt x="8283171" y="1661458"/>
                </a:lnTo>
                <a:lnTo>
                  <a:pt x="8286674" y="1659708"/>
                </a:lnTo>
                <a:lnTo>
                  <a:pt x="8290179" y="1657958"/>
                </a:lnTo>
                <a:lnTo>
                  <a:pt x="8293682" y="1656426"/>
                </a:lnTo>
                <a:lnTo>
                  <a:pt x="8297405" y="1655114"/>
                </a:lnTo>
                <a:lnTo>
                  <a:pt x="8300908" y="1653801"/>
                </a:lnTo>
                <a:lnTo>
                  <a:pt x="8304632" y="1652926"/>
                </a:lnTo>
                <a:lnTo>
                  <a:pt x="8308354" y="1652051"/>
                </a:lnTo>
                <a:lnTo>
                  <a:pt x="8312295" y="1651395"/>
                </a:lnTo>
                <a:lnTo>
                  <a:pt x="8315800" y="1650958"/>
                </a:lnTo>
                <a:lnTo>
                  <a:pt x="8319741" y="1650738"/>
                </a:lnTo>
                <a:lnTo>
                  <a:pt x="8323683" y="1650738"/>
                </a:lnTo>
                <a:lnTo>
                  <a:pt x="8327406" y="1650738"/>
                </a:lnTo>
                <a:lnTo>
                  <a:pt x="8331348" y="1650958"/>
                </a:lnTo>
                <a:lnTo>
                  <a:pt x="8334851" y="1651395"/>
                </a:lnTo>
                <a:lnTo>
                  <a:pt x="8338793" y="1652051"/>
                </a:lnTo>
                <a:lnTo>
                  <a:pt x="8342297" y="1652926"/>
                </a:lnTo>
                <a:lnTo>
                  <a:pt x="8346238" y="1653801"/>
                </a:lnTo>
                <a:lnTo>
                  <a:pt x="8349742" y="1655114"/>
                </a:lnTo>
                <a:lnTo>
                  <a:pt x="8353465" y="1656426"/>
                </a:lnTo>
                <a:lnTo>
                  <a:pt x="8356969" y="1657958"/>
                </a:lnTo>
                <a:lnTo>
                  <a:pt x="8360691" y="1659708"/>
                </a:lnTo>
                <a:lnTo>
                  <a:pt x="8363976" y="1661458"/>
                </a:lnTo>
                <a:lnTo>
                  <a:pt x="8367261" y="1663864"/>
                </a:lnTo>
                <a:lnTo>
                  <a:pt x="8370545" y="1665833"/>
                </a:lnTo>
                <a:lnTo>
                  <a:pt x="8373831" y="1668458"/>
                </a:lnTo>
                <a:lnTo>
                  <a:pt x="8376897" y="1671083"/>
                </a:lnTo>
                <a:lnTo>
                  <a:pt x="8379743" y="1673708"/>
                </a:lnTo>
                <a:lnTo>
                  <a:pt x="8382371" y="1676989"/>
                </a:lnTo>
                <a:lnTo>
                  <a:pt x="8384998" y="1680052"/>
                </a:lnTo>
                <a:lnTo>
                  <a:pt x="8387626" y="1683114"/>
                </a:lnTo>
                <a:lnTo>
                  <a:pt x="8389816" y="1686396"/>
                </a:lnTo>
                <a:lnTo>
                  <a:pt x="8392006" y="1689677"/>
                </a:lnTo>
                <a:lnTo>
                  <a:pt x="8393758" y="1693177"/>
                </a:lnTo>
                <a:lnTo>
                  <a:pt x="8395510" y="1696459"/>
                </a:lnTo>
                <a:lnTo>
                  <a:pt x="8397043" y="1699959"/>
                </a:lnTo>
                <a:lnTo>
                  <a:pt x="8398357" y="1703678"/>
                </a:lnTo>
                <a:lnTo>
                  <a:pt x="8399670" y="1707397"/>
                </a:lnTo>
                <a:lnTo>
                  <a:pt x="8400765" y="1711115"/>
                </a:lnTo>
                <a:lnTo>
                  <a:pt x="8401423" y="1714615"/>
                </a:lnTo>
                <a:lnTo>
                  <a:pt x="8402298" y="1718553"/>
                </a:lnTo>
                <a:lnTo>
                  <a:pt x="8402517" y="1722272"/>
                </a:lnTo>
                <a:lnTo>
                  <a:pt x="8402736" y="1726210"/>
                </a:lnTo>
                <a:lnTo>
                  <a:pt x="8402956" y="1729710"/>
                </a:lnTo>
                <a:lnTo>
                  <a:pt x="8402736" y="1733648"/>
                </a:lnTo>
                <a:lnTo>
                  <a:pt x="8402517" y="1737585"/>
                </a:lnTo>
                <a:lnTo>
                  <a:pt x="8402298" y="1741304"/>
                </a:lnTo>
                <a:lnTo>
                  <a:pt x="8401423" y="1745023"/>
                </a:lnTo>
                <a:lnTo>
                  <a:pt x="8400765" y="1748741"/>
                </a:lnTo>
                <a:lnTo>
                  <a:pt x="8399670" y="1752461"/>
                </a:lnTo>
                <a:lnTo>
                  <a:pt x="8398357" y="1756179"/>
                </a:lnTo>
                <a:lnTo>
                  <a:pt x="8397043" y="1759898"/>
                </a:lnTo>
                <a:lnTo>
                  <a:pt x="8395510" y="1763179"/>
                </a:lnTo>
                <a:lnTo>
                  <a:pt x="8393758" y="1766680"/>
                </a:lnTo>
                <a:lnTo>
                  <a:pt x="8392006" y="1770180"/>
                </a:lnTo>
                <a:lnTo>
                  <a:pt x="8389816" y="1773461"/>
                </a:lnTo>
                <a:lnTo>
                  <a:pt x="8387626" y="1776742"/>
                </a:lnTo>
                <a:lnTo>
                  <a:pt x="8384998" y="1779805"/>
                </a:lnTo>
                <a:lnTo>
                  <a:pt x="8382371" y="1782868"/>
                </a:lnTo>
                <a:lnTo>
                  <a:pt x="8379743" y="1785930"/>
                </a:lnTo>
                <a:lnTo>
                  <a:pt x="7515410" y="2649144"/>
                </a:lnTo>
                <a:lnTo>
                  <a:pt x="7512564" y="2652426"/>
                </a:lnTo>
                <a:lnTo>
                  <a:pt x="7509935" y="2655488"/>
                </a:lnTo>
                <a:lnTo>
                  <a:pt x="7507307" y="2658551"/>
                </a:lnTo>
                <a:lnTo>
                  <a:pt x="7505118" y="2661832"/>
                </a:lnTo>
                <a:lnTo>
                  <a:pt x="7502928" y="2665114"/>
                </a:lnTo>
                <a:lnTo>
                  <a:pt x="7501176" y="2668395"/>
                </a:lnTo>
                <a:lnTo>
                  <a:pt x="7499424" y="2672114"/>
                </a:lnTo>
                <a:lnTo>
                  <a:pt x="7497891" y="2675395"/>
                </a:lnTo>
                <a:lnTo>
                  <a:pt x="7496577" y="2679114"/>
                </a:lnTo>
                <a:lnTo>
                  <a:pt x="7495264" y="2682833"/>
                </a:lnTo>
                <a:lnTo>
                  <a:pt x="7494387" y="2686552"/>
                </a:lnTo>
                <a:lnTo>
                  <a:pt x="7493511" y="2690270"/>
                </a:lnTo>
                <a:lnTo>
                  <a:pt x="7493073" y="2693990"/>
                </a:lnTo>
                <a:lnTo>
                  <a:pt x="7492417" y="2697708"/>
                </a:lnTo>
                <a:lnTo>
                  <a:pt x="7492198" y="2701646"/>
                </a:lnTo>
                <a:lnTo>
                  <a:pt x="7491979" y="2705583"/>
                </a:lnTo>
                <a:lnTo>
                  <a:pt x="7492198" y="2709084"/>
                </a:lnTo>
                <a:lnTo>
                  <a:pt x="7492417" y="2713021"/>
                </a:lnTo>
                <a:lnTo>
                  <a:pt x="7493073" y="2716740"/>
                </a:lnTo>
                <a:lnTo>
                  <a:pt x="7493511" y="2720678"/>
                </a:lnTo>
                <a:lnTo>
                  <a:pt x="7494387" y="2724178"/>
                </a:lnTo>
                <a:lnTo>
                  <a:pt x="7495264" y="2727897"/>
                </a:lnTo>
                <a:lnTo>
                  <a:pt x="7496577" y="2731616"/>
                </a:lnTo>
                <a:lnTo>
                  <a:pt x="7497891" y="2735334"/>
                </a:lnTo>
                <a:lnTo>
                  <a:pt x="7499424" y="2738834"/>
                </a:lnTo>
                <a:lnTo>
                  <a:pt x="7501176" y="2742116"/>
                </a:lnTo>
                <a:lnTo>
                  <a:pt x="7502928" y="2745616"/>
                </a:lnTo>
                <a:lnTo>
                  <a:pt x="7505118" y="2748897"/>
                </a:lnTo>
                <a:lnTo>
                  <a:pt x="7507307" y="2752179"/>
                </a:lnTo>
                <a:lnTo>
                  <a:pt x="7509935" y="2755241"/>
                </a:lnTo>
                <a:lnTo>
                  <a:pt x="7512564" y="2758304"/>
                </a:lnTo>
                <a:lnTo>
                  <a:pt x="7515410" y="2761367"/>
                </a:lnTo>
                <a:lnTo>
                  <a:pt x="7518257" y="2764210"/>
                </a:lnTo>
                <a:lnTo>
                  <a:pt x="7521323" y="2766835"/>
                </a:lnTo>
                <a:lnTo>
                  <a:pt x="7524607" y="2769460"/>
                </a:lnTo>
                <a:lnTo>
                  <a:pt x="7527673" y="2771430"/>
                </a:lnTo>
                <a:lnTo>
                  <a:pt x="7530958" y="2773835"/>
                </a:lnTo>
                <a:lnTo>
                  <a:pt x="7534462" y="2775585"/>
                </a:lnTo>
                <a:lnTo>
                  <a:pt x="7537966" y="2777336"/>
                </a:lnTo>
                <a:lnTo>
                  <a:pt x="7541688" y="2778867"/>
                </a:lnTo>
                <a:lnTo>
                  <a:pt x="7545192" y="2780180"/>
                </a:lnTo>
                <a:lnTo>
                  <a:pt x="7548696" y="2781492"/>
                </a:lnTo>
                <a:lnTo>
                  <a:pt x="7552638" y="2782148"/>
                </a:lnTo>
                <a:lnTo>
                  <a:pt x="7556141" y="2783242"/>
                </a:lnTo>
                <a:lnTo>
                  <a:pt x="7560083" y="2783680"/>
                </a:lnTo>
                <a:lnTo>
                  <a:pt x="7563806" y="2784336"/>
                </a:lnTo>
                <a:lnTo>
                  <a:pt x="7567528" y="2784555"/>
                </a:lnTo>
                <a:lnTo>
                  <a:pt x="7571470" y="2784555"/>
                </a:lnTo>
                <a:lnTo>
                  <a:pt x="7575193" y="2784555"/>
                </a:lnTo>
                <a:lnTo>
                  <a:pt x="7579135" y="2784336"/>
                </a:lnTo>
                <a:lnTo>
                  <a:pt x="7582638" y="2783680"/>
                </a:lnTo>
                <a:lnTo>
                  <a:pt x="7586580" y="2783242"/>
                </a:lnTo>
                <a:lnTo>
                  <a:pt x="7590522" y="2782148"/>
                </a:lnTo>
                <a:lnTo>
                  <a:pt x="7594026" y="2781492"/>
                </a:lnTo>
                <a:lnTo>
                  <a:pt x="7597529" y="2780180"/>
                </a:lnTo>
                <a:lnTo>
                  <a:pt x="7601252" y="2778867"/>
                </a:lnTo>
                <a:lnTo>
                  <a:pt x="7604756" y="2777336"/>
                </a:lnTo>
                <a:lnTo>
                  <a:pt x="7608479" y="2775585"/>
                </a:lnTo>
                <a:lnTo>
                  <a:pt x="7611763" y="2773835"/>
                </a:lnTo>
                <a:lnTo>
                  <a:pt x="7615048" y="2771430"/>
                </a:lnTo>
                <a:lnTo>
                  <a:pt x="7618552" y="2769460"/>
                </a:lnTo>
                <a:lnTo>
                  <a:pt x="7621617" y="2766835"/>
                </a:lnTo>
                <a:lnTo>
                  <a:pt x="7624683" y="2764210"/>
                </a:lnTo>
                <a:lnTo>
                  <a:pt x="7627530" y="2761367"/>
                </a:lnTo>
                <a:lnTo>
                  <a:pt x="8427919" y="1961811"/>
                </a:lnTo>
                <a:lnTo>
                  <a:pt x="8430985" y="1958967"/>
                </a:lnTo>
                <a:lnTo>
                  <a:pt x="8434051" y="1956560"/>
                </a:lnTo>
                <a:lnTo>
                  <a:pt x="8437117" y="1953935"/>
                </a:lnTo>
                <a:lnTo>
                  <a:pt x="8440621" y="1951529"/>
                </a:lnTo>
                <a:lnTo>
                  <a:pt x="8443906" y="1949560"/>
                </a:lnTo>
                <a:lnTo>
                  <a:pt x="8447191" y="1947810"/>
                </a:lnTo>
                <a:lnTo>
                  <a:pt x="8450913" y="1946060"/>
                </a:lnTo>
                <a:lnTo>
                  <a:pt x="8454198" y="1944529"/>
                </a:lnTo>
                <a:lnTo>
                  <a:pt x="8457701" y="1943217"/>
                </a:lnTo>
                <a:lnTo>
                  <a:pt x="8461643" y="1941904"/>
                </a:lnTo>
                <a:lnTo>
                  <a:pt x="8465147" y="1940810"/>
                </a:lnTo>
                <a:lnTo>
                  <a:pt x="8469089" y="1940154"/>
                </a:lnTo>
                <a:lnTo>
                  <a:pt x="8472593" y="1939497"/>
                </a:lnTo>
                <a:lnTo>
                  <a:pt x="8476534" y="1939060"/>
                </a:lnTo>
                <a:lnTo>
                  <a:pt x="8480476" y="1938841"/>
                </a:lnTo>
                <a:lnTo>
                  <a:pt x="8484199" y="1938841"/>
                </a:lnTo>
                <a:lnTo>
                  <a:pt x="8487921" y="1938841"/>
                </a:lnTo>
                <a:lnTo>
                  <a:pt x="8491644" y="1939060"/>
                </a:lnTo>
                <a:lnTo>
                  <a:pt x="8495586" y="1939497"/>
                </a:lnTo>
                <a:lnTo>
                  <a:pt x="8499528" y="1940154"/>
                </a:lnTo>
                <a:lnTo>
                  <a:pt x="8503032" y="1940810"/>
                </a:lnTo>
                <a:lnTo>
                  <a:pt x="8506535" y="1941904"/>
                </a:lnTo>
                <a:lnTo>
                  <a:pt x="8510477" y="1943217"/>
                </a:lnTo>
                <a:lnTo>
                  <a:pt x="8513981" y="1944529"/>
                </a:lnTo>
                <a:lnTo>
                  <a:pt x="8517703" y="1946060"/>
                </a:lnTo>
                <a:lnTo>
                  <a:pt x="8520988" y="1947810"/>
                </a:lnTo>
                <a:lnTo>
                  <a:pt x="8524273" y="1949560"/>
                </a:lnTo>
                <a:lnTo>
                  <a:pt x="8527776" y="1951529"/>
                </a:lnTo>
                <a:lnTo>
                  <a:pt x="8531062" y="1953935"/>
                </a:lnTo>
                <a:lnTo>
                  <a:pt x="8534128" y="1956560"/>
                </a:lnTo>
                <a:lnTo>
                  <a:pt x="8537193" y="1958967"/>
                </a:lnTo>
                <a:lnTo>
                  <a:pt x="8540259" y="1961811"/>
                </a:lnTo>
                <a:lnTo>
                  <a:pt x="8543106" y="1964873"/>
                </a:lnTo>
                <a:lnTo>
                  <a:pt x="8545733" y="1967717"/>
                </a:lnTo>
                <a:lnTo>
                  <a:pt x="8548361" y="1971217"/>
                </a:lnTo>
                <a:lnTo>
                  <a:pt x="8550332" y="1974280"/>
                </a:lnTo>
                <a:lnTo>
                  <a:pt x="8552741" y="1977561"/>
                </a:lnTo>
                <a:lnTo>
                  <a:pt x="8554493" y="1981061"/>
                </a:lnTo>
                <a:lnTo>
                  <a:pt x="8556244" y="1984561"/>
                </a:lnTo>
                <a:lnTo>
                  <a:pt x="8557778" y="1988061"/>
                </a:lnTo>
                <a:lnTo>
                  <a:pt x="8559091" y="1991781"/>
                </a:lnTo>
                <a:lnTo>
                  <a:pt x="8560405" y="1995281"/>
                </a:lnTo>
                <a:lnTo>
                  <a:pt x="8561063" y="1999218"/>
                </a:lnTo>
                <a:lnTo>
                  <a:pt x="8562157" y="2002718"/>
                </a:lnTo>
                <a:lnTo>
                  <a:pt x="8562595" y="2006656"/>
                </a:lnTo>
                <a:lnTo>
                  <a:pt x="8563252" y="2010374"/>
                </a:lnTo>
                <a:lnTo>
                  <a:pt x="8563471" y="2014094"/>
                </a:lnTo>
                <a:lnTo>
                  <a:pt x="8563471" y="2017812"/>
                </a:lnTo>
                <a:lnTo>
                  <a:pt x="8563471" y="2021750"/>
                </a:lnTo>
                <a:lnTo>
                  <a:pt x="8563252" y="2025469"/>
                </a:lnTo>
                <a:lnTo>
                  <a:pt x="8562595" y="2029407"/>
                </a:lnTo>
                <a:lnTo>
                  <a:pt x="8562157" y="2033125"/>
                </a:lnTo>
                <a:lnTo>
                  <a:pt x="8561063" y="2036844"/>
                </a:lnTo>
                <a:lnTo>
                  <a:pt x="8560405" y="2040563"/>
                </a:lnTo>
                <a:lnTo>
                  <a:pt x="8559091" y="2044063"/>
                </a:lnTo>
                <a:lnTo>
                  <a:pt x="8557778" y="2047563"/>
                </a:lnTo>
                <a:lnTo>
                  <a:pt x="8556244" y="2051282"/>
                </a:lnTo>
                <a:lnTo>
                  <a:pt x="8554493" y="2054782"/>
                </a:lnTo>
                <a:lnTo>
                  <a:pt x="8552741" y="2058283"/>
                </a:lnTo>
                <a:lnTo>
                  <a:pt x="8550332" y="2061564"/>
                </a:lnTo>
                <a:lnTo>
                  <a:pt x="8548361" y="2064845"/>
                </a:lnTo>
                <a:lnTo>
                  <a:pt x="8545733" y="2067908"/>
                </a:lnTo>
                <a:lnTo>
                  <a:pt x="8543106" y="2070970"/>
                </a:lnTo>
                <a:lnTo>
                  <a:pt x="8540259" y="2074033"/>
                </a:lnTo>
                <a:lnTo>
                  <a:pt x="8131853" y="2481796"/>
                </a:lnTo>
                <a:lnTo>
                  <a:pt x="8129006" y="2484858"/>
                </a:lnTo>
                <a:lnTo>
                  <a:pt x="8126378" y="2487921"/>
                </a:lnTo>
                <a:lnTo>
                  <a:pt x="8124188" y="2490983"/>
                </a:lnTo>
                <a:lnTo>
                  <a:pt x="8121779" y="2494483"/>
                </a:lnTo>
                <a:lnTo>
                  <a:pt x="8119808" y="2497764"/>
                </a:lnTo>
                <a:lnTo>
                  <a:pt x="8117619" y="2501046"/>
                </a:lnTo>
                <a:lnTo>
                  <a:pt x="8116085" y="2504327"/>
                </a:lnTo>
                <a:lnTo>
                  <a:pt x="8114552" y="2508046"/>
                </a:lnTo>
                <a:lnTo>
                  <a:pt x="8113019" y="2511546"/>
                </a:lnTo>
                <a:lnTo>
                  <a:pt x="8111925" y="2515484"/>
                </a:lnTo>
                <a:lnTo>
                  <a:pt x="8111049" y="2518984"/>
                </a:lnTo>
                <a:lnTo>
                  <a:pt x="8110173" y="2522703"/>
                </a:lnTo>
                <a:lnTo>
                  <a:pt x="8109516" y="2526422"/>
                </a:lnTo>
                <a:lnTo>
                  <a:pt x="8108859" y="2530360"/>
                </a:lnTo>
                <a:lnTo>
                  <a:pt x="8108640" y="2534297"/>
                </a:lnTo>
                <a:lnTo>
                  <a:pt x="8108640" y="2537797"/>
                </a:lnTo>
                <a:lnTo>
                  <a:pt x="8108640" y="2541735"/>
                </a:lnTo>
                <a:lnTo>
                  <a:pt x="8108859" y="2545454"/>
                </a:lnTo>
                <a:lnTo>
                  <a:pt x="8109516" y="2549391"/>
                </a:lnTo>
                <a:lnTo>
                  <a:pt x="8110173" y="2552891"/>
                </a:lnTo>
                <a:lnTo>
                  <a:pt x="8111049" y="2556829"/>
                </a:lnTo>
                <a:lnTo>
                  <a:pt x="8111925" y="2560329"/>
                </a:lnTo>
                <a:lnTo>
                  <a:pt x="8113019" y="2564266"/>
                </a:lnTo>
                <a:lnTo>
                  <a:pt x="8114552" y="2567767"/>
                </a:lnTo>
                <a:lnTo>
                  <a:pt x="8116085" y="2571267"/>
                </a:lnTo>
                <a:lnTo>
                  <a:pt x="8117619" y="2574767"/>
                </a:lnTo>
                <a:lnTo>
                  <a:pt x="8119808" y="2578048"/>
                </a:lnTo>
                <a:lnTo>
                  <a:pt x="8121779" y="2581549"/>
                </a:lnTo>
                <a:lnTo>
                  <a:pt x="8124188" y="2584830"/>
                </a:lnTo>
                <a:lnTo>
                  <a:pt x="8126378" y="2587892"/>
                </a:lnTo>
                <a:lnTo>
                  <a:pt x="8129006" y="2590955"/>
                </a:lnTo>
                <a:lnTo>
                  <a:pt x="8131853" y="2594017"/>
                </a:lnTo>
                <a:lnTo>
                  <a:pt x="8134480" y="2596424"/>
                </a:lnTo>
                <a:lnTo>
                  <a:pt x="8137327" y="2598612"/>
                </a:lnTo>
                <a:lnTo>
                  <a:pt x="8142583" y="2602987"/>
                </a:lnTo>
                <a:lnTo>
                  <a:pt x="8148495" y="2606705"/>
                </a:lnTo>
                <a:lnTo>
                  <a:pt x="8154408" y="2609768"/>
                </a:lnTo>
                <a:lnTo>
                  <a:pt x="8160540" y="2612175"/>
                </a:lnTo>
                <a:lnTo>
                  <a:pt x="8167109" y="2614362"/>
                </a:lnTo>
                <a:lnTo>
                  <a:pt x="8173460" y="2615893"/>
                </a:lnTo>
                <a:lnTo>
                  <a:pt x="8180248" y="2616550"/>
                </a:lnTo>
                <a:lnTo>
                  <a:pt x="8186598" y="2617206"/>
                </a:lnTo>
                <a:lnTo>
                  <a:pt x="8193168" y="2616987"/>
                </a:lnTo>
                <a:lnTo>
                  <a:pt x="8199956" y="2616331"/>
                </a:lnTo>
                <a:lnTo>
                  <a:pt x="8206307" y="2615018"/>
                </a:lnTo>
                <a:lnTo>
                  <a:pt x="8212877" y="2613268"/>
                </a:lnTo>
                <a:lnTo>
                  <a:pt x="8219009" y="2610643"/>
                </a:lnTo>
                <a:lnTo>
                  <a:pt x="8225140" y="2607799"/>
                </a:lnTo>
                <a:lnTo>
                  <a:pt x="8231052" y="2604518"/>
                </a:lnTo>
                <a:lnTo>
                  <a:pt x="9144000" y="1685400"/>
                </a:lnTo>
                <a:lnTo>
                  <a:pt x="9144000" y="4221088"/>
                </a:lnTo>
                <a:lnTo>
                  <a:pt x="9144000" y="4725145"/>
                </a:lnTo>
                <a:lnTo>
                  <a:pt x="9144000" y="6858000"/>
                </a:lnTo>
                <a:lnTo>
                  <a:pt x="4860032" y="6858000"/>
                </a:lnTo>
                <a:lnTo>
                  <a:pt x="191608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rgbClr val="E6E6E6"/>
              </a:gs>
              <a:gs pos="100000">
                <a:srgbClr val="DBDBD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xmlns="" id="{61C07455-09D2-4325-9DB0-DEE60B0A0D27}"/>
              </a:ext>
            </a:extLst>
          </p:cNvPr>
          <p:cNvSpPr>
            <a:spLocks/>
          </p:cNvSpPr>
          <p:nvPr userDrawn="1"/>
        </p:nvSpPr>
        <p:spPr bwMode="auto">
          <a:xfrm>
            <a:off x="8474950" y="1"/>
            <a:ext cx="587024" cy="477895"/>
          </a:xfrm>
          <a:custGeom>
            <a:avLst/>
            <a:gdLst>
              <a:gd name="T0" fmla="*/ 104 w 2812"/>
              <a:gd name="T1" fmla="*/ 2183 h 2288"/>
              <a:gd name="T2" fmla="*/ 131 w 2812"/>
              <a:gd name="T3" fmla="*/ 2208 h 2288"/>
              <a:gd name="T4" fmla="*/ 161 w 2812"/>
              <a:gd name="T5" fmla="*/ 2229 h 2288"/>
              <a:gd name="T6" fmla="*/ 191 w 2812"/>
              <a:gd name="T7" fmla="*/ 2247 h 2288"/>
              <a:gd name="T8" fmla="*/ 223 w 2812"/>
              <a:gd name="T9" fmla="*/ 2262 h 2288"/>
              <a:gd name="T10" fmla="*/ 256 w 2812"/>
              <a:gd name="T11" fmla="*/ 2273 h 2288"/>
              <a:gd name="T12" fmla="*/ 290 w 2812"/>
              <a:gd name="T13" fmla="*/ 2282 h 2288"/>
              <a:gd name="T14" fmla="*/ 324 w 2812"/>
              <a:gd name="T15" fmla="*/ 2286 h 2288"/>
              <a:gd name="T16" fmla="*/ 358 w 2812"/>
              <a:gd name="T17" fmla="*/ 2288 h 2288"/>
              <a:gd name="T18" fmla="*/ 392 w 2812"/>
              <a:gd name="T19" fmla="*/ 2286 h 2288"/>
              <a:gd name="T20" fmla="*/ 426 w 2812"/>
              <a:gd name="T21" fmla="*/ 2282 h 2288"/>
              <a:gd name="T22" fmla="*/ 460 w 2812"/>
              <a:gd name="T23" fmla="*/ 2273 h 2288"/>
              <a:gd name="T24" fmla="*/ 493 w 2812"/>
              <a:gd name="T25" fmla="*/ 2262 h 2288"/>
              <a:gd name="T26" fmla="*/ 524 w 2812"/>
              <a:gd name="T27" fmla="*/ 2247 h 2288"/>
              <a:gd name="T28" fmla="*/ 555 w 2812"/>
              <a:gd name="T29" fmla="*/ 2229 h 2288"/>
              <a:gd name="T30" fmla="*/ 583 w 2812"/>
              <a:gd name="T31" fmla="*/ 2208 h 2288"/>
              <a:gd name="T32" fmla="*/ 611 w 2812"/>
              <a:gd name="T33" fmla="*/ 2183 h 2288"/>
              <a:gd name="T34" fmla="*/ 1778 w 2812"/>
              <a:gd name="T35" fmla="*/ 0 h 2288"/>
              <a:gd name="T36" fmla="*/ 104 w 2812"/>
              <a:gd name="T37" fmla="*/ 1676 h 2288"/>
              <a:gd name="T38" fmla="*/ 80 w 2812"/>
              <a:gd name="T39" fmla="*/ 1704 h 2288"/>
              <a:gd name="T40" fmla="*/ 58 w 2812"/>
              <a:gd name="T41" fmla="*/ 1732 h 2288"/>
              <a:gd name="T42" fmla="*/ 41 w 2812"/>
              <a:gd name="T43" fmla="*/ 1763 h 2288"/>
              <a:gd name="T44" fmla="*/ 26 w 2812"/>
              <a:gd name="T45" fmla="*/ 1795 h 2288"/>
              <a:gd name="T46" fmla="*/ 14 w 2812"/>
              <a:gd name="T47" fmla="*/ 1827 h 2288"/>
              <a:gd name="T48" fmla="*/ 6 w 2812"/>
              <a:gd name="T49" fmla="*/ 1862 h 2288"/>
              <a:gd name="T50" fmla="*/ 1 w 2812"/>
              <a:gd name="T51" fmla="*/ 1896 h 2288"/>
              <a:gd name="T52" fmla="*/ 0 w 2812"/>
              <a:gd name="T53" fmla="*/ 1930 h 2288"/>
              <a:gd name="T54" fmla="*/ 1 w 2812"/>
              <a:gd name="T55" fmla="*/ 1964 h 2288"/>
              <a:gd name="T56" fmla="*/ 6 w 2812"/>
              <a:gd name="T57" fmla="*/ 1998 h 2288"/>
              <a:gd name="T58" fmla="*/ 14 w 2812"/>
              <a:gd name="T59" fmla="*/ 2032 h 2288"/>
              <a:gd name="T60" fmla="*/ 26 w 2812"/>
              <a:gd name="T61" fmla="*/ 2065 h 2288"/>
              <a:gd name="T62" fmla="*/ 41 w 2812"/>
              <a:gd name="T63" fmla="*/ 2096 h 2288"/>
              <a:gd name="T64" fmla="*/ 58 w 2812"/>
              <a:gd name="T65" fmla="*/ 2127 h 2288"/>
              <a:gd name="T66" fmla="*/ 80 w 2812"/>
              <a:gd name="T67" fmla="*/ 2156 h 2288"/>
              <a:gd name="T68" fmla="*/ 104 w 2812"/>
              <a:gd name="T69" fmla="*/ 218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12" h="2288">
                <a:moveTo>
                  <a:pt x="104" y="2183"/>
                </a:moveTo>
                <a:lnTo>
                  <a:pt x="104" y="2183"/>
                </a:lnTo>
                <a:lnTo>
                  <a:pt x="117" y="2196"/>
                </a:lnTo>
                <a:lnTo>
                  <a:pt x="131" y="2208"/>
                </a:lnTo>
                <a:lnTo>
                  <a:pt x="145" y="2218"/>
                </a:lnTo>
                <a:lnTo>
                  <a:pt x="161" y="2229"/>
                </a:lnTo>
                <a:lnTo>
                  <a:pt x="176" y="2238"/>
                </a:lnTo>
                <a:lnTo>
                  <a:pt x="191" y="2247"/>
                </a:lnTo>
                <a:lnTo>
                  <a:pt x="206" y="2255"/>
                </a:lnTo>
                <a:lnTo>
                  <a:pt x="223" y="2262"/>
                </a:lnTo>
                <a:lnTo>
                  <a:pt x="239" y="2268"/>
                </a:lnTo>
                <a:lnTo>
                  <a:pt x="256" y="2273"/>
                </a:lnTo>
                <a:lnTo>
                  <a:pt x="272" y="2278"/>
                </a:lnTo>
                <a:lnTo>
                  <a:pt x="290" y="2282"/>
                </a:lnTo>
                <a:lnTo>
                  <a:pt x="306" y="2284"/>
                </a:lnTo>
                <a:lnTo>
                  <a:pt x="324" y="2286"/>
                </a:lnTo>
                <a:lnTo>
                  <a:pt x="340" y="2288"/>
                </a:lnTo>
                <a:lnTo>
                  <a:pt x="358" y="2288"/>
                </a:lnTo>
                <a:lnTo>
                  <a:pt x="374" y="2288"/>
                </a:lnTo>
                <a:lnTo>
                  <a:pt x="392" y="2286"/>
                </a:lnTo>
                <a:lnTo>
                  <a:pt x="409" y="2284"/>
                </a:lnTo>
                <a:lnTo>
                  <a:pt x="426" y="2282"/>
                </a:lnTo>
                <a:lnTo>
                  <a:pt x="442" y="2278"/>
                </a:lnTo>
                <a:lnTo>
                  <a:pt x="460" y="2273"/>
                </a:lnTo>
                <a:lnTo>
                  <a:pt x="476" y="2268"/>
                </a:lnTo>
                <a:lnTo>
                  <a:pt x="493" y="2262"/>
                </a:lnTo>
                <a:lnTo>
                  <a:pt x="508" y="2255"/>
                </a:lnTo>
                <a:lnTo>
                  <a:pt x="524" y="2247"/>
                </a:lnTo>
                <a:lnTo>
                  <a:pt x="540" y="2238"/>
                </a:lnTo>
                <a:lnTo>
                  <a:pt x="555" y="2229"/>
                </a:lnTo>
                <a:lnTo>
                  <a:pt x="569" y="2218"/>
                </a:lnTo>
                <a:lnTo>
                  <a:pt x="583" y="2208"/>
                </a:lnTo>
                <a:lnTo>
                  <a:pt x="597" y="2196"/>
                </a:lnTo>
                <a:lnTo>
                  <a:pt x="611" y="2183"/>
                </a:lnTo>
                <a:lnTo>
                  <a:pt x="2812" y="0"/>
                </a:lnTo>
                <a:lnTo>
                  <a:pt x="1778" y="0"/>
                </a:lnTo>
                <a:lnTo>
                  <a:pt x="104" y="1676"/>
                </a:lnTo>
                <a:lnTo>
                  <a:pt x="104" y="1676"/>
                </a:lnTo>
                <a:lnTo>
                  <a:pt x="91" y="1690"/>
                </a:lnTo>
                <a:lnTo>
                  <a:pt x="80" y="1704"/>
                </a:lnTo>
                <a:lnTo>
                  <a:pt x="69" y="1718"/>
                </a:lnTo>
                <a:lnTo>
                  <a:pt x="58" y="1732"/>
                </a:lnTo>
                <a:lnTo>
                  <a:pt x="49" y="1748"/>
                </a:lnTo>
                <a:lnTo>
                  <a:pt x="41" y="1763"/>
                </a:lnTo>
                <a:lnTo>
                  <a:pt x="33" y="1779"/>
                </a:lnTo>
                <a:lnTo>
                  <a:pt x="26" y="1795"/>
                </a:lnTo>
                <a:lnTo>
                  <a:pt x="20" y="1811"/>
                </a:lnTo>
                <a:lnTo>
                  <a:pt x="14" y="1827"/>
                </a:lnTo>
                <a:lnTo>
                  <a:pt x="9" y="1845"/>
                </a:lnTo>
                <a:lnTo>
                  <a:pt x="6" y="1862"/>
                </a:lnTo>
                <a:lnTo>
                  <a:pt x="3" y="1878"/>
                </a:lnTo>
                <a:lnTo>
                  <a:pt x="1" y="1896"/>
                </a:lnTo>
                <a:lnTo>
                  <a:pt x="0" y="1913"/>
                </a:lnTo>
                <a:lnTo>
                  <a:pt x="0" y="1930"/>
                </a:lnTo>
                <a:lnTo>
                  <a:pt x="0" y="1947"/>
                </a:lnTo>
                <a:lnTo>
                  <a:pt x="1" y="1964"/>
                </a:lnTo>
                <a:lnTo>
                  <a:pt x="3" y="1981"/>
                </a:lnTo>
                <a:lnTo>
                  <a:pt x="6" y="1998"/>
                </a:lnTo>
                <a:lnTo>
                  <a:pt x="9" y="2015"/>
                </a:lnTo>
                <a:lnTo>
                  <a:pt x="14" y="2032"/>
                </a:lnTo>
                <a:lnTo>
                  <a:pt x="20" y="2048"/>
                </a:lnTo>
                <a:lnTo>
                  <a:pt x="26" y="2065"/>
                </a:lnTo>
                <a:lnTo>
                  <a:pt x="33" y="2081"/>
                </a:lnTo>
                <a:lnTo>
                  <a:pt x="41" y="2096"/>
                </a:lnTo>
                <a:lnTo>
                  <a:pt x="49" y="2112"/>
                </a:lnTo>
                <a:lnTo>
                  <a:pt x="58" y="2127"/>
                </a:lnTo>
                <a:lnTo>
                  <a:pt x="69" y="2142"/>
                </a:lnTo>
                <a:lnTo>
                  <a:pt x="80" y="2156"/>
                </a:lnTo>
                <a:lnTo>
                  <a:pt x="91" y="2170"/>
                </a:lnTo>
                <a:lnTo>
                  <a:pt x="104" y="2183"/>
                </a:lnTo>
                <a:lnTo>
                  <a:pt x="104" y="218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0000">
                <a:srgbClr val="8F201D"/>
              </a:gs>
              <a:gs pos="100000">
                <a:srgbClr val="7D1B19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xmlns="" id="{038C1AE9-1CD2-4474-B31B-0870D53550CB}"/>
              </a:ext>
            </a:extLst>
          </p:cNvPr>
          <p:cNvSpPr>
            <a:spLocks/>
          </p:cNvSpPr>
          <p:nvPr userDrawn="1"/>
        </p:nvSpPr>
        <p:spPr bwMode="auto">
          <a:xfrm>
            <a:off x="8811960" y="2854087"/>
            <a:ext cx="332039" cy="442978"/>
          </a:xfrm>
          <a:custGeom>
            <a:avLst/>
            <a:gdLst>
              <a:gd name="T0" fmla="*/ 105 w 1535"/>
              <a:gd name="T1" fmla="*/ 1944 h 2050"/>
              <a:gd name="T2" fmla="*/ 133 w 1535"/>
              <a:gd name="T3" fmla="*/ 1969 h 2050"/>
              <a:gd name="T4" fmla="*/ 163 w 1535"/>
              <a:gd name="T5" fmla="*/ 1990 h 2050"/>
              <a:gd name="T6" fmla="*/ 193 w 1535"/>
              <a:gd name="T7" fmla="*/ 2009 h 2050"/>
              <a:gd name="T8" fmla="*/ 226 w 1535"/>
              <a:gd name="T9" fmla="*/ 2024 h 2050"/>
              <a:gd name="T10" fmla="*/ 259 w 1535"/>
              <a:gd name="T11" fmla="*/ 2036 h 2050"/>
              <a:gd name="T12" fmla="*/ 293 w 1535"/>
              <a:gd name="T13" fmla="*/ 2044 h 2050"/>
              <a:gd name="T14" fmla="*/ 328 w 1535"/>
              <a:gd name="T15" fmla="*/ 2049 h 2050"/>
              <a:gd name="T16" fmla="*/ 362 w 1535"/>
              <a:gd name="T17" fmla="*/ 2050 h 2050"/>
              <a:gd name="T18" fmla="*/ 397 w 1535"/>
              <a:gd name="T19" fmla="*/ 2049 h 2050"/>
              <a:gd name="T20" fmla="*/ 432 w 1535"/>
              <a:gd name="T21" fmla="*/ 2044 h 2050"/>
              <a:gd name="T22" fmla="*/ 466 w 1535"/>
              <a:gd name="T23" fmla="*/ 2036 h 2050"/>
              <a:gd name="T24" fmla="*/ 500 w 1535"/>
              <a:gd name="T25" fmla="*/ 2024 h 2050"/>
              <a:gd name="T26" fmla="*/ 531 w 1535"/>
              <a:gd name="T27" fmla="*/ 2009 h 2050"/>
              <a:gd name="T28" fmla="*/ 563 w 1535"/>
              <a:gd name="T29" fmla="*/ 1990 h 2050"/>
              <a:gd name="T30" fmla="*/ 592 w 1535"/>
              <a:gd name="T31" fmla="*/ 1969 h 2050"/>
              <a:gd name="T32" fmla="*/ 619 w 1535"/>
              <a:gd name="T33" fmla="*/ 1944 h 2050"/>
              <a:gd name="T34" fmla="*/ 1535 w 1535"/>
              <a:gd name="T35" fmla="*/ 0 h 2050"/>
              <a:gd name="T36" fmla="*/ 105 w 1535"/>
              <a:gd name="T37" fmla="*/ 1430 h 2050"/>
              <a:gd name="T38" fmla="*/ 81 w 1535"/>
              <a:gd name="T39" fmla="*/ 1457 h 2050"/>
              <a:gd name="T40" fmla="*/ 59 w 1535"/>
              <a:gd name="T41" fmla="*/ 1486 h 2050"/>
              <a:gd name="T42" fmla="*/ 41 w 1535"/>
              <a:gd name="T43" fmla="*/ 1518 h 2050"/>
              <a:gd name="T44" fmla="*/ 25 w 1535"/>
              <a:gd name="T45" fmla="*/ 1550 h 2050"/>
              <a:gd name="T46" fmla="*/ 14 w 1535"/>
              <a:gd name="T47" fmla="*/ 1584 h 2050"/>
              <a:gd name="T48" fmla="*/ 5 w 1535"/>
              <a:gd name="T49" fmla="*/ 1618 h 2050"/>
              <a:gd name="T50" fmla="*/ 1 w 1535"/>
              <a:gd name="T51" fmla="*/ 1652 h 2050"/>
              <a:gd name="T52" fmla="*/ 0 w 1535"/>
              <a:gd name="T53" fmla="*/ 1687 h 2050"/>
              <a:gd name="T54" fmla="*/ 1 w 1535"/>
              <a:gd name="T55" fmla="*/ 1721 h 2050"/>
              <a:gd name="T56" fmla="*/ 5 w 1535"/>
              <a:gd name="T57" fmla="*/ 1756 h 2050"/>
              <a:gd name="T58" fmla="*/ 14 w 1535"/>
              <a:gd name="T59" fmla="*/ 1790 h 2050"/>
              <a:gd name="T60" fmla="*/ 25 w 1535"/>
              <a:gd name="T61" fmla="*/ 1823 h 2050"/>
              <a:gd name="T62" fmla="*/ 41 w 1535"/>
              <a:gd name="T63" fmla="*/ 1856 h 2050"/>
              <a:gd name="T64" fmla="*/ 59 w 1535"/>
              <a:gd name="T65" fmla="*/ 1887 h 2050"/>
              <a:gd name="T66" fmla="*/ 81 w 1535"/>
              <a:gd name="T67" fmla="*/ 1916 h 2050"/>
              <a:gd name="T68" fmla="*/ 105 w 1535"/>
              <a:gd name="T69" fmla="*/ 1944 h 2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5" h="2050">
                <a:moveTo>
                  <a:pt x="105" y="1944"/>
                </a:moveTo>
                <a:lnTo>
                  <a:pt x="105" y="1944"/>
                </a:lnTo>
                <a:lnTo>
                  <a:pt x="119" y="1957"/>
                </a:lnTo>
                <a:lnTo>
                  <a:pt x="133" y="1969"/>
                </a:lnTo>
                <a:lnTo>
                  <a:pt x="147" y="1980"/>
                </a:lnTo>
                <a:lnTo>
                  <a:pt x="163" y="1990"/>
                </a:lnTo>
                <a:lnTo>
                  <a:pt x="178" y="2000"/>
                </a:lnTo>
                <a:lnTo>
                  <a:pt x="193" y="2009"/>
                </a:lnTo>
                <a:lnTo>
                  <a:pt x="210" y="2017"/>
                </a:lnTo>
                <a:lnTo>
                  <a:pt x="226" y="2024"/>
                </a:lnTo>
                <a:lnTo>
                  <a:pt x="243" y="2030"/>
                </a:lnTo>
                <a:lnTo>
                  <a:pt x="259" y="2036"/>
                </a:lnTo>
                <a:lnTo>
                  <a:pt x="277" y="2040"/>
                </a:lnTo>
                <a:lnTo>
                  <a:pt x="293" y="2044"/>
                </a:lnTo>
                <a:lnTo>
                  <a:pt x="311" y="2046"/>
                </a:lnTo>
                <a:lnTo>
                  <a:pt x="328" y="2049"/>
                </a:lnTo>
                <a:lnTo>
                  <a:pt x="345" y="2050"/>
                </a:lnTo>
                <a:lnTo>
                  <a:pt x="362" y="2050"/>
                </a:lnTo>
                <a:lnTo>
                  <a:pt x="380" y="2050"/>
                </a:lnTo>
                <a:lnTo>
                  <a:pt x="397" y="2049"/>
                </a:lnTo>
                <a:lnTo>
                  <a:pt x="415" y="2046"/>
                </a:lnTo>
                <a:lnTo>
                  <a:pt x="432" y="2044"/>
                </a:lnTo>
                <a:lnTo>
                  <a:pt x="449" y="2040"/>
                </a:lnTo>
                <a:lnTo>
                  <a:pt x="466" y="2036"/>
                </a:lnTo>
                <a:lnTo>
                  <a:pt x="483" y="2030"/>
                </a:lnTo>
                <a:lnTo>
                  <a:pt x="500" y="2024"/>
                </a:lnTo>
                <a:lnTo>
                  <a:pt x="516" y="2017"/>
                </a:lnTo>
                <a:lnTo>
                  <a:pt x="531" y="2009"/>
                </a:lnTo>
                <a:lnTo>
                  <a:pt x="548" y="2000"/>
                </a:lnTo>
                <a:lnTo>
                  <a:pt x="563" y="1990"/>
                </a:lnTo>
                <a:lnTo>
                  <a:pt x="577" y="1980"/>
                </a:lnTo>
                <a:lnTo>
                  <a:pt x="592" y="1969"/>
                </a:lnTo>
                <a:lnTo>
                  <a:pt x="606" y="1957"/>
                </a:lnTo>
                <a:lnTo>
                  <a:pt x="619" y="1944"/>
                </a:lnTo>
                <a:lnTo>
                  <a:pt x="1535" y="1029"/>
                </a:lnTo>
                <a:lnTo>
                  <a:pt x="1535" y="0"/>
                </a:lnTo>
                <a:lnTo>
                  <a:pt x="105" y="1430"/>
                </a:lnTo>
                <a:lnTo>
                  <a:pt x="105" y="1430"/>
                </a:lnTo>
                <a:lnTo>
                  <a:pt x="92" y="1443"/>
                </a:lnTo>
                <a:lnTo>
                  <a:pt x="81" y="1457"/>
                </a:lnTo>
                <a:lnTo>
                  <a:pt x="70" y="1472"/>
                </a:lnTo>
                <a:lnTo>
                  <a:pt x="59" y="1486"/>
                </a:lnTo>
                <a:lnTo>
                  <a:pt x="50" y="1502"/>
                </a:lnTo>
                <a:lnTo>
                  <a:pt x="41" y="1518"/>
                </a:lnTo>
                <a:lnTo>
                  <a:pt x="32" y="1533"/>
                </a:lnTo>
                <a:lnTo>
                  <a:pt x="25" y="1550"/>
                </a:lnTo>
                <a:lnTo>
                  <a:pt x="19" y="1566"/>
                </a:lnTo>
                <a:lnTo>
                  <a:pt x="14" y="1584"/>
                </a:lnTo>
                <a:lnTo>
                  <a:pt x="10" y="1600"/>
                </a:lnTo>
                <a:lnTo>
                  <a:pt x="5" y="1618"/>
                </a:lnTo>
                <a:lnTo>
                  <a:pt x="3" y="1634"/>
                </a:lnTo>
                <a:lnTo>
                  <a:pt x="1" y="1652"/>
                </a:lnTo>
                <a:lnTo>
                  <a:pt x="0" y="1669"/>
                </a:lnTo>
                <a:lnTo>
                  <a:pt x="0" y="1687"/>
                </a:lnTo>
                <a:lnTo>
                  <a:pt x="0" y="1705"/>
                </a:lnTo>
                <a:lnTo>
                  <a:pt x="1" y="1721"/>
                </a:lnTo>
                <a:lnTo>
                  <a:pt x="3" y="1739"/>
                </a:lnTo>
                <a:lnTo>
                  <a:pt x="5" y="1756"/>
                </a:lnTo>
                <a:lnTo>
                  <a:pt x="10" y="1773"/>
                </a:lnTo>
                <a:lnTo>
                  <a:pt x="14" y="1790"/>
                </a:lnTo>
                <a:lnTo>
                  <a:pt x="19" y="1807"/>
                </a:lnTo>
                <a:lnTo>
                  <a:pt x="25" y="1823"/>
                </a:lnTo>
                <a:lnTo>
                  <a:pt x="32" y="1840"/>
                </a:lnTo>
                <a:lnTo>
                  <a:pt x="41" y="1856"/>
                </a:lnTo>
                <a:lnTo>
                  <a:pt x="50" y="1871"/>
                </a:lnTo>
                <a:lnTo>
                  <a:pt x="59" y="1887"/>
                </a:lnTo>
                <a:lnTo>
                  <a:pt x="70" y="1902"/>
                </a:lnTo>
                <a:lnTo>
                  <a:pt x="81" y="1916"/>
                </a:lnTo>
                <a:lnTo>
                  <a:pt x="92" y="1930"/>
                </a:lnTo>
                <a:lnTo>
                  <a:pt x="105" y="1944"/>
                </a:lnTo>
                <a:lnTo>
                  <a:pt x="105" y="1944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0" name="Forma libre 39">
            <a:extLst>
              <a:ext uri="{FF2B5EF4-FFF2-40B4-BE49-F238E27FC236}">
                <a16:creationId xmlns:a16="http://schemas.microsoft.com/office/drawing/2014/main" xmlns="" id="{757133A8-C1DB-4BE1-8375-F99EAC8F637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474950" y="2345707"/>
            <a:ext cx="669050" cy="788976"/>
          </a:xfrm>
          <a:custGeom>
            <a:avLst/>
            <a:gdLst>
              <a:gd name="connsiteX0" fmla="*/ 0 w 983046"/>
              <a:gd name="connsiteY0" fmla="*/ 0 h 1159255"/>
              <a:gd name="connsiteX1" fmla="*/ 0 w 983046"/>
              <a:gd name="connsiteY1" fmla="*/ 353350 h 1159255"/>
              <a:gd name="connsiteX2" fmla="*/ 769649 w 983046"/>
              <a:gd name="connsiteY2" fmla="*/ 1122446 h 1159255"/>
              <a:gd name="connsiteX3" fmla="*/ 774378 w 983046"/>
              <a:gd name="connsiteY3" fmla="*/ 1126888 h 1159255"/>
              <a:gd name="connsiteX4" fmla="*/ 779107 w 983046"/>
              <a:gd name="connsiteY4" fmla="*/ 1131014 h 1159255"/>
              <a:gd name="connsiteX5" fmla="*/ 784132 w 983046"/>
              <a:gd name="connsiteY5" fmla="*/ 1135139 h 1159255"/>
              <a:gd name="connsiteX6" fmla="*/ 789156 w 983046"/>
              <a:gd name="connsiteY6" fmla="*/ 1138629 h 1159255"/>
              <a:gd name="connsiteX7" fmla="*/ 794477 w 983046"/>
              <a:gd name="connsiteY7" fmla="*/ 1141802 h 1159255"/>
              <a:gd name="connsiteX8" fmla="*/ 799797 w 983046"/>
              <a:gd name="connsiteY8" fmla="*/ 1144658 h 1159255"/>
              <a:gd name="connsiteX9" fmla="*/ 805117 w 983046"/>
              <a:gd name="connsiteY9" fmla="*/ 1147514 h 1159255"/>
              <a:gd name="connsiteX10" fmla="*/ 811028 w 983046"/>
              <a:gd name="connsiteY10" fmla="*/ 1150053 h 1159255"/>
              <a:gd name="connsiteX11" fmla="*/ 816644 w 983046"/>
              <a:gd name="connsiteY11" fmla="*/ 1152274 h 1159255"/>
              <a:gd name="connsiteX12" fmla="*/ 822555 w 983046"/>
              <a:gd name="connsiteY12" fmla="*/ 1154178 h 1159255"/>
              <a:gd name="connsiteX13" fmla="*/ 828171 w 983046"/>
              <a:gd name="connsiteY13" fmla="*/ 1155447 h 1159255"/>
              <a:gd name="connsiteX14" fmla="*/ 834082 w 983046"/>
              <a:gd name="connsiteY14" fmla="*/ 1157034 h 1159255"/>
              <a:gd name="connsiteX15" fmla="*/ 839993 w 983046"/>
              <a:gd name="connsiteY15" fmla="*/ 1157986 h 1159255"/>
              <a:gd name="connsiteX16" fmla="*/ 845905 w 983046"/>
              <a:gd name="connsiteY16" fmla="*/ 1158303 h 1159255"/>
              <a:gd name="connsiteX17" fmla="*/ 851816 w 983046"/>
              <a:gd name="connsiteY17" fmla="*/ 1159255 h 1159255"/>
              <a:gd name="connsiteX18" fmla="*/ 858023 w 983046"/>
              <a:gd name="connsiteY18" fmla="*/ 1159255 h 1159255"/>
              <a:gd name="connsiteX19" fmla="*/ 863934 w 983046"/>
              <a:gd name="connsiteY19" fmla="*/ 1159255 h 1159255"/>
              <a:gd name="connsiteX20" fmla="*/ 869845 w 983046"/>
              <a:gd name="connsiteY20" fmla="*/ 1158303 h 1159255"/>
              <a:gd name="connsiteX21" fmla="*/ 876052 w 983046"/>
              <a:gd name="connsiteY21" fmla="*/ 1157986 h 1159255"/>
              <a:gd name="connsiteX22" fmla="*/ 881668 w 983046"/>
              <a:gd name="connsiteY22" fmla="*/ 1157034 h 1159255"/>
              <a:gd name="connsiteX23" fmla="*/ 887875 w 983046"/>
              <a:gd name="connsiteY23" fmla="*/ 1155447 h 1159255"/>
              <a:gd name="connsiteX24" fmla="*/ 893490 w 983046"/>
              <a:gd name="connsiteY24" fmla="*/ 1154178 h 1159255"/>
              <a:gd name="connsiteX25" fmla="*/ 899402 w 983046"/>
              <a:gd name="connsiteY25" fmla="*/ 1152274 h 1159255"/>
              <a:gd name="connsiteX26" fmla="*/ 905017 w 983046"/>
              <a:gd name="connsiteY26" fmla="*/ 1150053 h 1159255"/>
              <a:gd name="connsiteX27" fmla="*/ 910633 w 983046"/>
              <a:gd name="connsiteY27" fmla="*/ 1147514 h 1159255"/>
              <a:gd name="connsiteX28" fmla="*/ 916249 w 983046"/>
              <a:gd name="connsiteY28" fmla="*/ 1144658 h 1159255"/>
              <a:gd name="connsiteX29" fmla="*/ 921569 w 983046"/>
              <a:gd name="connsiteY29" fmla="*/ 1141802 h 1159255"/>
              <a:gd name="connsiteX30" fmla="*/ 926593 w 983046"/>
              <a:gd name="connsiteY30" fmla="*/ 1138629 h 1159255"/>
              <a:gd name="connsiteX31" fmla="*/ 931914 w 983046"/>
              <a:gd name="connsiteY31" fmla="*/ 1135139 h 1159255"/>
              <a:gd name="connsiteX32" fmla="*/ 936643 w 983046"/>
              <a:gd name="connsiteY32" fmla="*/ 1131014 h 1159255"/>
              <a:gd name="connsiteX33" fmla="*/ 941667 w 983046"/>
              <a:gd name="connsiteY33" fmla="*/ 1126888 h 1159255"/>
              <a:gd name="connsiteX34" fmla="*/ 946396 w 983046"/>
              <a:gd name="connsiteY34" fmla="*/ 1122446 h 1159255"/>
              <a:gd name="connsiteX35" fmla="*/ 950830 w 983046"/>
              <a:gd name="connsiteY35" fmla="*/ 1118003 h 1159255"/>
              <a:gd name="connsiteX36" fmla="*/ 954968 w 983046"/>
              <a:gd name="connsiteY36" fmla="*/ 1113244 h 1159255"/>
              <a:gd name="connsiteX37" fmla="*/ 958514 w 983046"/>
              <a:gd name="connsiteY37" fmla="*/ 1108166 h 1159255"/>
              <a:gd name="connsiteX38" fmla="*/ 962357 w 983046"/>
              <a:gd name="connsiteY38" fmla="*/ 1103089 h 1159255"/>
              <a:gd name="connsiteX39" fmla="*/ 965903 w 983046"/>
              <a:gd name="connsiteY39" fmla="*/ 1097695 h 1159255"/>
              <a:gd name="connsiteX40" fmla="*/ 968564 w 983046"/>
              <a:gd name="connsiteY40" fmla="*/ 1092300 h 1159255"/>
              <a:gd name="connsiteX41" fmla="*/ 971519 w 983046"/>
              <a:gd name="connsiteY41" fmla="*/ 1086906 h 1159255"/>
              <a:gd name="connsiteX42" fmla="*/ 973588 w 983046"/>
              <a:gd name="connsiteY42" fmla="*/ 1081194 h 1159255"/>
              <a:gd name="connsiteX43" fmla="*/ 975953 w 983046"/>
              <a:gd name="connsiteY43" fmla="*/ 1075482 h 1159255"/>
              <a:gd name="connsiteX44" fmla="*/ 977726 w 983046"/>
              <a:gd name="connsiteY44" fmla="*/ 1069771 h 1159255"/>
              <a:gd name="connsiteX45" fmla="*/ 979499 w 983046"/>
              <a:gd name="connsiteY45" fmla="*/ 1064059 h 1159255"/>
              <a:gd name="connsiteX46" fmla="*/ 980682 w 983046"/>
              <a:gd name="connsiteY46" fmla="*/ 1058347 h 1159255"/>
              <a:gd name="connsiteX47" fmla="*/ 981568 w 983046"/>
              <a:gd name="connsiteY47" fmla="*/ 1052001 h 1159255"/>
              <a:gd name="connsiteX48" fmla="*/ 982455 w 983046"/>
              <a:gd name="connsiteY48" fmla="*/ 1045972 h 1159255"/>
              <a:gd name="connsiteX49" fmla="*/ 982751 w 983046"/>
              <a:gd name="connsiteY49" fmla="*/ 1040260 h 1159255"/>
              <a:gd name="connsiteX50" fmla="*/ 983046 w 983046"/>
              <a:gd name="connsiteY50" fmla="*/ 1034231 h 1159255"/>
              <a:gd name="connsiteX51" fmla="*/ 982751 w 983046"/>
              <a:gd name="connsiteY51" fmla="*/ 1028202 h 1159255"/>
              <a:gd name="connsiteX52" fmla="*/ 982455 w 983046"/>
              <a:gd name="connsiteY52" fmla="*/ 1022490 h 1159255"/>
              <a:gd name="connsiteX53" fmla="*/ 981568 w 983046"/>
              <a:gd name="connsiteY53" fmla="*/ 1016143 h 1159255"/>
              <a:gd name="connsiteX54" fmla="*/ 980682 w 983046"/>
              <a:gd name="connsiteY54" fmla="*/ 1010432 h 1159255"/>
              <a:gd name="connsiteX55" fmla="*/ 979499 w 983046"/>
              <a:gd name="connsiteY55" fmla="*/ 1004403 h 1159255"/>
              <a:gd name="connsiteX56" fmla="*/ 977726 w 983046"/>
              <a:gd name="connsiteY56" fmla="*/ 998691 h 1159255"/>
              <a:gd name="connsiteX57" fmla="*/ 975953 w 983046"/>
              <a:gd name="connsiteY57" fmla="*/ 992979 h 1159255"/>
              <a:gd name="connsiteX58" fmla="*/ 973588 w 983046"/>
              <a:gd name="connsiteY58" fmla="*/ 987267 h 1159255"/>
              <a:gd name="connsiteX59" fmla="*/ 971519 w 983046"/>
              <a:gd name="connsiteY59" fmla="*/ 981555 h 1159255"/>
              <a:gd name="connsiteX60" fmla="*/ 968564 w 983046"/>
              <a:gd name="connsiteY60" fmla="*/ 976161 h 1159255"/>
              <a:gd name="connsiteX61" fmla="*/ 965903 w 983046"/>
              <a:gd name="connsiteY61" fmla="*/ 970767 h 1159255"/>
              <a:gd name="connsiteX62" fmla="*/ 962357 w 983046"/>
              <a:gd name="connsiteY62" fmla="*/ 965689 h 1159255"/>
              <a:gd name="connsiteX63" fmla="*/ 958514 w 983046"/>
              <a:gd name="connsiteY63" fmla="*/ 960295 h 1159255"/>
              <a:gd name="connsiteX64" fmla="*/ 954968 w 983046"/>
              <a:gd name="connsiteY64" fmla="*/ 955218 h 1159255"/>
              <a:gd name="connsiteX65" fmla="*/ 950830 w 983046"/>
              <a:gd name="connsiteY65" fmla="*/ 950458 h 1159255"/>
              <a:gd name="connsiteX66" fmla="*/ 946396 w 983046"/>
              <a:gd name="connsiteY66" fmla="*/ 946015 h 115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3046" h="1159255">
                <a:moveTo>
                  <a:pt x="0" y="0"/>
                </a:moveTo>
                <a:lnTo>
                  <a:pt x="0" y="353350"/>
                </a:lnTo>
                <a:lnTo>
                  <a:pt x="769649" y="1122446"/>
                </a:lnTo>
                <a:lnTo>
                  <a:pt x="774378" y="1126888"/>
                </a:lnTo>
                <a:lnTo>
                  <a:pt x="779107" y="1131014"/>
                </a:lnTo>
                <a:lnTo>
                  <a:pt x="784132" y="1135139"/>
                </a:lnTo>
                <a:lnTo>
                  <a:pt x="789156" y="1138629"/>
                </a:lnTo>
                <a:lnTo>
                  <a:pt x="794477" y="1141802"/>
                </a:lnTo>
                <a:lnTo>
                  <a:pt x="799797" y="1144658"/>
                </a:lnTo>
                <a:lnTo>
                  <a:pt x="805117" y="1147514"/>
                </a:lnTo>
                <a:lnTo>
                  <a:pt x="811028" y="1150053"/>
                </a:lnTo>
                <a:lnTo>
                  <a:pt x="816644" y="1152274"/>
                </a:lnTo>
                <a:lnTo>
                  <a:pt x="822555" y="1154178"/>
                </a:lnTo>
                <a:lnTo>
                  <a:pt x="828171" y="1155447"/>
                </a:lnTo>
                <a:lnTo>
                  <a:pt x="834082" y="1157034"/>
                </a:lnTo>
                <a:lnTo>
                  <a:pt x="839993" y="1157986"/>
                </a:lnTo>
                <a:lnTo>
                  <a:pt x="845905" y="1158303"/>
                </a:lnTo>
                <a:lnTo>
                  <a:pt x="851816" y="1159255"/>
                </a:lnTo>
                <a:lnTo>
                  <a:pt x="858023" y="1159255"/>
                </a:lnTo>
                <a:lnTo>
                  <a:pt x="863934" y="1159255"/>
                </a:lnTo>
                <a:lnTo>
                  <a:pt x="869845" y="1158303"/>
                </a:lnTo>
                <a:lnTo>
                  <a:pt x="876052" y="1157986"/>
                </a:lnTo>
                <a:lnTo>
                  <a:pt x="881668" y="1157034"/>
                </a:lnTo>
                <a:lnTo>
                  <a:pt x="887875" y="1155447"/>
                </a:lnTo>
                <a:lnTo>
                  <a:pt x="893490" y="1154178"/>
                </a:lnTo>
                <a:lnTo>
                  <a:pt x="899402" y="1152274"/>
                </a:lnTo>
                <a:lnTo>
                  <a:pt x="905017" y="1150053"/>
                </a:lnTo>
                <a:lnTo>
                  <a:pt x="910633" y="1147514"/>
                </a:lnTo>
                <a:lnTo>
                  <a:pt x="916249" y="1144658"/>
                </a:lnTo>
                <a:lnTo>
                  <a:pt x="921569" y="1141802"/>
                </a:lnTo>
                <a:lnTo>
                  <a:pt x="926593" y="1138629"/>
                </a:lnTo>
                <a:lnTo>
                  <a:pt x="931914" y="1135139"/>
                </a:lnTo>
                <a:lnTo>
                  <a:pt x="936643" y="1131014"/>
                </a:lnTo>
                <a:lnTo>
                  <a:pt x="941667" y="1126888"/>
                </a:lnTo>
                <a:lnTo>
                  <a:pt x="946396" y="1122446"/>
                </a:lnTo>
                <a:lnTo>
                  <a:pt x="950830" y="1118003"/>
                </a:lnTo>
                <a:lnTo>
                  <a:pt x="954968" y="1113244"/>
                </a:lnTo>
                <a:lnTo>
                  <a:pt x="958514" y="1108166"/>
                </a:lnTo>
                <a:lnTo>
                  <a:pt x="962357" y="1103089"/>
                </a:lnTo>
                <a:lnTo>
                  <a:pt x="965903" y="1097695"/>
                </a:lnTo>
                <a:lnTo>
                  <a:pt x="968564" y="1092300"/>
                </a:lnTo>
                <a:lnTo>
                  <a:pt x="971519" y="1086906"/>
                </a:lnTo>
                <a:lnTo>
                  <a:pt x="973588" y="1081194"/>
                </a:lnTo>
                <a:lnTo>
                  <a:pt x="975953" y="1075482"/>
                </a:lnTo>
                <a:lnTo>
                  <a:pt x="977726" y="1069771"/>
                </a:lnTo>
                <a:lnTo>
                  <a:pt x="979499" y="1064059"/>
                </a:lnTo>
                <a:lnTo>
                  <a:pt x="980682" y="1058347"/>
                </a:lnTo>
                <a:lnTo>
                  <a:pt x="981568" y="1052001"/>
                </a:lnTo>
                <a:lnTo>
                  <a:pt x="982455" y="1045972"/>
                </a:lnTo>
                <a:lnTo>
                  <a:pt x="982751" y="1040260"/>
                </a:lnTo>
                <a:lnTo>
                  <a:pt x="983046" y="1034231"/>
                </a:lnTo>
                <a:lnTo>
                  <a:pt x="982751" y="1028202"/>
                </a:lnTo>
                <a:lnTo>
                  <a:pt x="982455" y="1022490"/>
                </a:lnTo>
                <a:lnTo>
                  <a:pt x="981568" y="1016143"/>
                </a:lnTo>
                <a:lnTo>
                  <a:pt x="980682" y="1010432"/>
                </a:lnTo>
                <a:lnTo>
                  <a:pt x="979499" y="1004403"/>
                </a:lnTo>
                <a:lnTo>
                  <a:pt x="977726" y="998691"/>
                </a:lnTo>
                <a:lnTo>
                  <a:pt x="975953" y="992979"/>
                </a:lnTo>
                <a:lnTo>
                  <a:pt x="973588" y="987267"/>
                </a:lnTo>
                <a:lnTo>
                  <a:pt x="971519" y="981555"/>
                </a:lnTo>
                <a:lnTo>
                  <a:pt x="968564" y="976161"/>
                </a:lnTo>
                <a:lnTo>
                  <a:pt x="965903" y="970767"/>
                </a:lnTo>
                <a:lnTo>
                  <a:pt x="962357" y="965689"/>
                </a:lnTo>
                <a:lnTo>
                  <a:pt x="958514" y="960295"/>
                </a:lnTo>
                <a:lnTo>
                  <a:pt x="954968" y="955218"/>
                </a:lnTo>
                <a:lnTo>
                  <a:pt x="950830" y="950458"/>
                </a:lnTo>
                <a:lnTo>
                  <a:pt x="946396" y="946015"/>
                </a:lnTo>
                <a:close/>
              </a:path>
            </a:pathLst>
          </a:custGeom>
          <a:gradFill>
            <a:gsLst>
              <a:gs pos="71000">
                <a:srgbClr val="00629E"/>
              </a:gs>
              <a:gs pos="49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8971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3324" y="4063808"/>
            <a:ext cx="1997960" cy="2794192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20" name="Forma libre 19"/>
          <p:cNvSpPr/>
          <p:nvPr userDrawn="1"/>
        </p:nvSpPr>
        <p:spPr>
          <a:xfrm>
            <a:off x="-3324" y="0"/>
            <a:ext cx="9147324" cy="6858000"/>
          </a:xfrm>
          <a:custGeom>
            <a:avLst/>
            <a:gdLst>
              <a:gd name="connsiteX0" fmla="*/ 0 w 9147324"/>
              <a:gd name="connsiteY0" fmla="*/ 0 h 6858000"/>
              <a:gd name="connsiteX1" fmla="*/ 9147324 w 9147324"/>
              <a:gd name="connsiteY1" fmla="*/ 0 h 6858000"/>
              <a:gd name="connsiteX2" fmla="*/ 9147324 w 9147324"/>
              <a:gd name="connsiteY2" fmla="*/ 2466533 h 6858000"/>
              <a:gd name="connsiteX3" fmla="*/ 9147324 w 9147324"/>
              <a:gd name="connsiteY3" fmla="*/ 3861048 h 6858000"/>
              <a:gd name="connsiteX4" fmla="*/ 9147324 w 9147324"/>
              <a:gd name="connsiteY4" fmla="*/ 6857998 h 6858000"/>
              <a:gd name="connsiteX5" fmla="*/ 6305809 w 9147324"/>
              <a:gd name="connsiteY5" fmla="*/ 6857998 h 6858000"/>
              <a:gd name="connsiteX6" fmla="*/ 6305809 w 9147324"/>
              <a:gd name="connsiteY6" fmla="*/ 6858000 h 6858000"/>
              <a:gd name="connsiteX7" fmla="*/ 320415 w 9147324"/>
              <a:gd name="connsiteY7" fmla="*/ 6858000 h 6858000"/>
              <a:gd name="connsiteX8" fmla="*/ 1400885 w 9147324"/>
              <a:gd name="connsiteY8" fmla="*/ 5778874 h 6858000"/>
              <a:gd name="connsiteX9" fmla="*/ 1403732 w 9147324"/>
              <a:gd name="connsiteY9" fmla="*/ 5776029 h 6858000"/>
              <a:gd name="connsiteX10" fmla="*/ 1406141 w 9147324"/>
              <a:gd name="connsiteY10" fmla="*/ 5772967 h 6858000"/>
              <a:gd name="connsiteX11" fmla="*/ 1408769 w 9147324"/>
              <a:gd name="connsiteY11" fmla="*/ 5769686 h 6858000"/>
              <a:gd name="connsiteX12" fmla="*/ 1411178 w 9147324"/>
              <a:gd name="connsiteY12" fmla="*/ 5766623 h 6858000"/>
              <a:gd name="connsiteX13" fmla="*/ 1413148 w 9147324"/>
              <a:gd name="connsiteY13" fmla="*/ 5763123 h 6858000"/>
              <a:gd name="connsiteX14" fmla="*/ 1414900 w 9147324"/>
              <a:gd name="connsiteY14" fmla="*/ 5759623 h 6858000"/>
              <a:gd name="connsiteX15" fmla="*/ 1416872 w 9147324"/>
              <a:gd name="connsiteY15" fmla="*/ 5756341 h 6858000"/>
              <a:gd name="connsiteX16" fmla="*/ 1418404 w 9147324"/>
              <a:gd name="connsiteY16" fmla="*/ 5752623 h 6858000"/>
              <a:gd name="connsiteX17" fmla="*/ 1419718 w 9147324"/>
              <a:gd name="connsiteY17" fmla="*/ 5749123 h 6858000"/>
              <a:gd name="connsiteX18" fmla="*/ 1420813 w 9147324"/>
              <a:gd name="connsiteY18" fmla="*/ 5745404 h 6858000"/>
              <a:gd name="connsiteX19" fmla="*/ 1421908 w 9147324"/>
              <a:gd name="connsiteY19" fmla="*/ 5741685 h 6858000"/>
              <a:gd name="connsiteX20" fmla="*/ 1422784 w 9147324"/>
              <a:gd name="connsiteY20" fmla="*/ 5737966 h 6858000"/>
              <a:gd name="connsiteX21" fmla="*/ 1423222 w 9147324"/>
              <a:gd name="connsiteY21" fmla="*/ 5734247 h 6858000"/>
              <a:gd name="connsiteX22" fmla="*/ 1423660 w 9147324"/>
              <a:gd name="connsiteY22" fmla="*/ 5730310 h 6858000"/>
              <a:gd name="connsiteX23" fmla="*/ 1423879 w 9147324"/>
              <a:gd name="connsiteY23" fmla="*/ 5726810 h 6858000"/>
              <a:gd name="connsiteX24" fmla="*/ 1424317 w 9147324"/>
              <a:gd name="connsiteY24" fmla="*/ 5722872 h 6858000"/>
              <a:gd name="connsiteX25" fmla="*/ 1423879 w 9147324"/>
              <a:gd name="connsiteY25" fmla="*/ 5718934 h 6858000"/>
              <a:gd name="connsiteX26" fmla="*/ 1423660 w 9147324"/>
              <a:gd name="connsiteY26" fmla="*/ 5715215 h 6858000"/>
              <a:gd name="connsiteX27" fmla="*/ 1423222 w 9147324"/>
              <a:gd name="connsiteY27" fmla="*/ 5711278 h 6858000"/>
              <a:gd name="connsiteX28" fmla="*/ 1422784 w 9147324"/>
              <a:gd name="connsiteY28" fmla="*/ 5707777 h 6858000"/>
              <a:gd name="connsiteX29" fmla="*/ 1421908 w 9147324"/>
              <a:gd name="connsiteY29" fmla="*/ 5703840 h 6858000"/>
              <a:gd name="connsiteX30" fmla="*/ 1420813 w 9147324"/>
              <a:gd name="connsiteY30" fmla="*/ 5700340 h 6858000"/>
              <a:gd name="connsiteX31" fmla="*/ 1419718 w 9147324"/>
              <a:gd name="connsiteY31" fmla="*/ 5696621 h 6858000"/>
              <a:gd name="connsiteX32" fmla="*/ 1418404 w 9147324"/>
              <a:gd name="connsiteY32" fmla="*/ 5693121 h 6858000"/>
              <a:gd name="connsiteX33" fmla="*/ 1416872 w 9147324"/>
              <a:gd name="connsiteY33" fmla="*/ 5689402 h 6858000"/>
              <a:gd name="connsiteX34" fmla="*/ 1414900 w 9147324"/>
              <a:gd name="connsiteY34" fmla="*/ 5685902 h 6858000"/>
              <a:gd name="connsiteX35" fmla="*/ 1413148 w 9147324"/>
              <a:gd name="connsiteY35" fmla="*/ 5682621 h 6858000"/>
              <a:gd name="connsiteX36" fmla="*/ 1411178 w 9147324"/>
              <a:gd name="connsiteY36" fmla="*/ 5679121 h 6858000"/>
              <a:gd name="connsiteX37" fmla="*/ 1408769 w 9147324"/>
              <a:gd name="connsiteY37" fmla="*/ 5675840 h 6858000"/>
              <a:gd name="connsiteX38" fmla="*/ 1406141 w 9147324"/>
              <a:gd name="connsiteY38" fmla="*/ 5672777 h 6858000"/>
              <a:gd name="connsiteX39" fmla="*/ 1403732 w 9147324"/>
              <a:gd name="connsiteY39" fmla="*/ 5669714 h 6858000"/>
              <a:gd name="connsiteX40" fmla="*/ 1400885 w 9147324"/>
              <a:gd name="connsiteY40" fmla="*/ 5666870 h 6858000"/>
              <a:gd name="connsiteX41" fmla="*/ 1398038 w 9147324"/>
              <a:gd name="connsiteY41" fmla="*/ 5664027 h 6858000"/>
              <a:gd name="connsiteX42" fmla="*/ 1394973 w 9147324"/>
              <a:gd name="connsiteY42" fmla="*/ 5661183 h 6858000"/>
              <a:gd name="connsiteX43" fmla="*/ 1391688 w 9147324"/>
              <a:gd name="connsiteY43" fmla="*/ 5658995 h 6858000"/>
              <a:gd name="connsiteX44" fmla="*/ 1388403 w 9147324"/>
              <a:gd name="connsiteY44" fmla="*/ 5656589 h 6858000"/>
              <a:gd name="connsiteX45" fmla="*/ 1385118 w 9147324"/>
              <a:gd name="connsiteY45" fmla="*/ 5654620 h 6858000"/>
              <a:gd name="connsiteX46" fmla="*/ 1381615 w 9147324"/>
              <a:gd name="connsiteY46" fmla="*/ 5652432 h 6858000"/>
              <a:gd name="connsiteX47" fmla="*/ 1378330 w 9147324"/>
              <a:gd name="connsiteY47" fmla="*/ 5650901 h 6858000"/>
              <a:gd name="connsiteX48" fmla="*/ 1374607 w 9147324"/>
              <a:gd name="connsiteY48" fmla="*/ 5649370 h 6858000"/>
              <a:gd name="connsiteX49" fmla="*/ 1371103 w 9147324"/>
              <a:gd name="connsiteY49" fmla="*/ 5647839 h 6858000"/>
              <a:gd name="connsiteX50" fmla="*/ 1367381 w 9147324"/>
              <a:gd name="connsiteY50" fmla="*/ 5646964 h 6858000"/>
              <a:gd name="connsiteX51" fmla="*/ 1363658 w 9147324"/>
              <a:gd name="connsiteY51" fmla="*/ 5645870 h 6858000"/>
              <a:gd name="connsiteX52" fmla="*/ 1359936 w 9147324"/>
              <a:gd name="connsiteY52" fmla="*/ 5644995 h 6858000"/>
              <a:gd name="connsiteX53" fmla="*/ 1356212 w 9147324"/>
              <a:gd name="connsiteY53" fmla="*/ 5644339 h 6858000"/>
              <a:gd name="connsiteX54" fmla="*/ 1352490 w 9147324"/>
              <a:gd name="connsiteY54" fmla="*/ 5643682 h 6858000"/>
              <a:gd name="connsiteX55" fmla="*/ 1348767 w 9147324"/>
              <a:gd name="connsiteY55" fmla="*/ 5643464 h 6858000"/>
              <a:gd name="connsiteX56" fmla="*/ 1344825 w 9147324"/>
              <a:gd name="connsiteY56" fmla="*/ 5643464 h 6858000"/>
              <a:gd name="connsiteX57" fmla="*/ 1340883 w 9147324"/>
              <a:gd name="connsiteY57" fmla="*/ 5643464 h 6858000"/>
              <a:gd name="connsiteX58" fmla="*/ 1337161 w 9147324"/>
              <a:gd name="connsiteY58" fmla="*/ 5643682 h 6858000"/>
              <a:gd name="connsiteX59" fmla="*/ 1333438 w 9147324"/>
              <a:gd name="connsiteY59" fmla="*/ 5644339 h 6858000"/>
              <a:gd name="connsiteX60" fmla="*/ 1329715 w 9147324"/>
              <a:gd name="connsiteY60" fmla="*/ 5644995 h 6858000"/>
              <a:gd name="connsiteX61" fmla="*/ 1325774 w 9147324"/>
              <a:gd name="connsiteY61" fmla="*/ 5645870 h 6858000"/>
              <a:gd name="connsiteX62" fmla="*/ 1322270 w 9147324"/>
              <a:gd name="connsiteY62" fmla="*/ 5646964 h 6858000"/>
              <a:gd name="connsiteX63" fmla="*/ 1318548 w 9147324"/>
              <a:gd name="connsiteY63" fmla="*/ 5647839 h 6858000"/>
              <a:gd name="connsiteX64" fmla="*/ 1315043 w 9147324"/>
              <a:gd name="connsiteY64" fmla="*/ 5649370 h 6858000"/>
              <a:gd name="connsiteX65" fmla="*/ 1311321 w 9147324"/>
              <a:gd name="connsiteY65" fmla="*/ 5650901 h 6858000"/>
              <a:gd name="connsiteX66" fmla="*/ 1307817 w 9147324"/>
              <a:gd name="connsiteY66" fmla="*/ 5652432 h 6858000"/>
              <a:gd name="connsiteX67" fmla="*/ 1304532 w 9147324"/>
              <a:gd name="connsiteY67" fmla="*/ 5654620 h 6858000"/>
              <a:gd name="connsiteX68" fmla="*/ 1301028 w 9147324"/>
              <a:gd name="connsiteY68" fmla="*/ 5656589 h 6858000"/>
              <a:gd name="connsiteX69" fmla="*/ 1297744 w 9147324"/>
              <a:gd name="connsiteY69" fmla="*/ 5658995 h 6858000"/>
              <a:gd name="connsiteX70" fmla="*/ 1294678 w 9147324"/>
              <a:gd name="connsiteY70" fmla="*/ 5661183 h 6858000"/>
              <a:gd name="connsiteX71" fmla="*/ 1291612 w 9147324"/>
              <a:gd name="connsiteY71" fmla="*/ 5664027 h 6858000"/>
              <a:gd name="connsiteX72" fmla="*/ 1288765 w 9147324"/>
              <a:gd name="connsiteY72" fmla="*/ 5666870 h 6858000"/>
              <a:gd name="connsiteX73" fmla="*/ 1216062 w 9147324"/>
              <a:gd name="connsiteY73" fmla="*/ 5739278 h 6858000"/>
              <a:gd name="connsiteX74" fmla="*/ 1212996 w 9147324"/>
              <a:gd name="connsiteY74" fmla="*/ 5742123 h 6858000"/>
              <a:gd name="connsiteX75" fmla="*/ 1209930 w 9147324"/>
              <a:gd name="connsiteY75" fmla="*/ 5744966 h 6858000"/>
              <a:gd name="connsiteX76" fmla="*/ 1206864 w 9147324"/>
              <a:gd name="connsiteY76" fmla="*/ 5747154 h 6858000"/>
              <a:gd name="connsiteX77" fmla="*/ 1203361 w 9147324"/>
              <a:gd name="connsiteY77" fmla="*/ 5749560 h 6858000"/>
              <a:gd name="connsiteX78" fmla="*/ 1200076 w 9147324"/>
              <a:gd name="connsiteY78" fmla="*/ 5751529 h 6858000"/>
              <a:gd name="connsiteX79" fmla="*/ 1196791 w 9147324"/>
              <a:gd name="connsiteY79" fmla="*/ 5753716 h 6858000"/>
              <a:gd name="connsiteX80" fmla="*/ 1193069 w 9147324"/>
              <a:gd name="connsiteY80" fmla="*/ 5755248 h 6858000"/>
              <a:gd name="connsiteX81" fmla="*/ 1189784 w 9147324"/>
              <a:gd name="connsiteY81" fmla="*/ 5756779 h 6858000"/>
              <a:gd name="connsiteX82" fmla="*/ 1185842 w 9147324"/>
              <a:gd name="connsiteY82" fmla="*/ 5758311 h 6858000"/>
              <a:gd name="connsiteX83" fmla="*/ 1182338 w 9147324"/>
              <a:gd name="connsiteY83" fmla="*/ 5759404 h 6858000"/>
              <a:gd name="connsiteX84" fmla="*/ 1178835 w 9147324"/>
              <a:gd name="connsiteY84" fmla="*/ 5760279 h 6858000"/>
              <a:gd name="connsiteX85" fmla="*/ 1174893 w 9147324"/>
              <a:gd name="connsiteY85" fmla="*/ 5761154 h 6858000"/>
              <a:gd name="connsiteX86" fmla="*/ 1171389 w 9147324"/>
              <a:gd name="connsiteY86" fmla="*/ 5761811 h 6858000"/>
              <a:gd name="connsiteX87" fmla="*/ 1167448 w 9147324"/>
              <a:gd name="connsiteY87" fmla="*/ 5762248 h 6858000"/>
              <a:gd name="connsiteX88" fmla="*/ 1163506 w 9147324"/>
              <a:gd name="connsiteY88" fmla="*/ 5762686 h 6858000"/>
              <a:gd name="connsiteX89" fmla="*/ 1159783 w 9147324"/>
              <a:gd name="connsiteY89" fmla="*/ 5762686 h 6858000"/>
              <a:gd name="connsiteX90" fmla="*/ 1156060 w 9147324"/>
              <a:gd name="connsiteY90" fmla="*/ 5762686 h 6858000"/>
              <a:gd name="connsiteX91" fmla="*/ 1152338 w 9147324"/>
              <a:gd name="connsiteY91" fmla="*/ 5762248 h 6858000"/>
              <a:gd name="connsiteX92" fmla="*/ 1148396 w 9147324"/>
              <a:gd name="connsiteY92" fmla="*/ 5761811 h 6858000"/>
              <a:gd name="connsiteX93" fmla="*/ 1144454 w 9147324"/>
              <a:gd name="connsiteY93" fmla="*/ 5761154 h 6858000"/>
              <a:gd name="connsiteX94" fmla="*/ 1140950 w 9147324"/>
              <a:gd name="connsiteY94" fmla="*/ 5760279 h 6858000"/>
              <a:gd name="connsiteX95" fmla="*/ 1137009 w 9147324"/>
              <a:gd name="connsiteY95" fmla="*/ 5759404 h 6858000"/>
              <a:gd name="connsiteX96" fmla="*/ 1133505 w 9147324"/>
              <a:gd name="connsiteY96" fmla="*/ 5758311 h 6858000"/>
              <a:gd name="connsiteX97" fmla="*/ 1130001 w 9147324"/>
              <a:gd name="connsiteY97" fmla="*/ 5756779 h 6858000"/>
              <a:gd name="connsiteX98" fmla="*/ 1126279 w 9147324"/>
              <a:gd name="connsiteY98" fmla="*/ 5755248 h 6858000"/>
              <a:gd name="connsiteX99" fmla="*/ 1122993 w 9147324"/>
              <a:gd name="connsiteY99" fmla="*/ 5753716 h 6858000"/>
              <a:gd name="connsiteX100" fmla="*/ 1119271 w 9147324"/>
              <a:gd name="connsiteY100" fmla="*/ 5751529 h 6858000"/>
              <a:gd name="connsiteX101" fmla="*/ 1115986 w 9147324"/>
              <a:gd name="connsiteY101" fmla="*/ 5749560 h 6858000"/>
              <a:gd name="connsiteX102" fmla="*/ 1112920 w 9147324"/>
              <a:gd name="connsiteY102" fmla="*/ 5747154 h 6858000"/>
              <a:gd name="connsiteX103" fmla="*/ 1109636 w 9147324"/>
              <a:gd name="connsiteY103" fmla="*/ 5744966 h 6858000"/>
              <a:gd name="connsiteX104" fmla="*/ 1106789 w 9147324"/>
              <a:gd name="connsiteY104" fmla="*/ 5742123 h 6858000"/>
              <a:gd name="connsiteX105" fmla="*/ 1103723 w 9147324"/>
              <a:gd name="connsiteY105" fmla="*/ 5739278 h 6858000"/>
              <a:gd name="connsiteX106" fmla="*/ 1100876 w 9147324"/>
              <a:gd name="connsiteY106" fmla="*/ 5736435 h 6858000"/>
              <a:gd name="connsiteX107" fmla="*/ 1098248 w 9147324"/>
              <a:gd name="connsiteY107" fmla="*/ 5733372 h 6858000"/>
              <a:gd name="connsiteX108" fmla="*/ 1095621 w 9147324"/>
              <a:gd name="connsiteY108" fmla="*/ 5730310 h 6858000"/>
              <a:gd name="connsiteX109" fmla="*/ 1093431 w 9147324"/>
              <a:gd name="connsiteY109" fmla="*/ 5727028 h 6858000"/>
              <a:gd name="connsiteX110" fmla="*/ 1091241 w 9147324"/>
              <a:gd name="connsiteY110" fmla="*/ 5723528 h 6858000"/>
              <a:gd name="connsiteX111" fmla="*/ 1089489 w 9147324"/>
              <a:gd name="connsiteY111" fmla="*/ 5720247 h 6858000"/>
              <a:gd name="connsiteX112" fmla="*/ 1087737 w 9147324"/>
              <a:gd name="connsiteY112" fmla="*/ 5716747 h 6858000"/>
              <a:gd name="connsiteX113" fmla="*/ 1086204 w 9147324"/>
              <a:gd name="connsiteY113" fmla="*/ 5713028 h 6858000"/>
              <a:gd name="connsiteX114" fmla="*/ 1084890 w 9147324"/>
              <a:gd name="connsiteY114" fmla="*/ 5709527 h 6858000"/>
              <a:gd name="connsiteX115" fmla="*/ 1083577 w 9147324"/>
              <a:gd name="connsiteY115" fmla="*/ 5706027 h 6858000"/>
              <a:gd name="connsiteX116" fmla="*/ 1082700 w 9147324"/>
              <a:gd name="connsiteY116" fmla="*/ 5702309 h 6858000"/>
              <a:gd name="connsiteX117" fmla="*/ 1081824 w 9147324"/>
              <a:gd name="connsiteY117" fmla="*/ 5698371 h 6858000"/>
              <a:gd name="connsiteX118" fmla="*/ 1081386 w 9147324"/>
              <a:gd name="connsiteY118" fmla="*/ 5694652 h 6858000"/>
              <a:gd name="connsiteX119" fmla="*/ 1080730 w 9147324"/>
              <a:gd name="connsiteY119" fmla="*/ 5690933 h 6858000"/>
              <a:gd name="connsiteX120" fmla="*/ 1080511 w 9147324"/>
              <a:gd name="connsiteY120" fmla="*/ 5687214 h 6858000"/>
              <a:gd name="connsiteX121" fmla="*/ 1080511 w 9147324"/>
              <a:gd name="connsiteY121" fmla="*/ 5683277 h 6858000"/>
              <a:gd name="connsiteX122" fmla="*/ 1080511 w 9147324"/>
              <a:gd name="connsiteY122" fmla="*/ 5679558 h 6858000"/>
              <a:gd name="connsiteX123" fmla="*/ 1080730 w 9147324"/>
              <a:gd name="connsiteY123" fmla="*/ 5675840 h 6858000"/>
              <a:gd name="connsiteX124" fmla="*/ 1081386 w 9147324"/>
              <a:gd name="connsiteY124" fmla="*/ 5672120 h 6858000"/>
              <a:gd name="connsiteX125" fmla="*/ 1081824 w 9147324"/>
              <a:gd name="connsiteY125" fmla="*/ 5668183 h 6858000"/>
              <a:gd name="connsiteX126" fmla="*/ 1082700 w 9147324"/>
              <a:gd name="connsiteY126" fmla="*/ 5664683 h 6858000"/>
              <a:gd name="connsiteX127" fmla="*/ 1083577 w 9147324"/>
              <a:gd name="connsiteY127" fmla="*/ 5660745 h 6858000"/>
              <a:gd name="connsiteX128" fmla="*/ 1084890 w 9147324"/>
              <a:gd name="connsiteY128" fmla="*/ 5657245 h 6858000"/>
              <a:gd name="connsiteX129" fmla="*/ 1086204 w 9147324"/>
              <a:gd name="connsiteY129" fmla="*/ 5653526 h 6858000"/>
              <a:gd name="connsiteX130" fmla="*/ 1087737 w 9147324"/>
              <a:gd name="connsiteY130" fmla="*/ 5650026 h 6858000"/>
              <a:gd name="connsiteX131" fmla="*/ 1089489 w 9147324"/>
              <a:gd name="connsiteY131" fmla="*/ 5646526 h 6858000"/>
              <a:gd name="connsiteX132" fmla="*/ 1091241 w 9147324"/>
              <a:gd name="connsiteY132" fmla="*/ 5643026 h 6858000"/>
              <a:gd name="connsiteX133" fmla="*/ 1093431 w 9147324"/>
              <a:gd name="connsiteY133" fmla="*/ 5639744 h 6858000"/>
              <a:gd name="connsiteX134" fmla="*/ 1095621 w 9147324"/>
              <a:gd name="connsiteY134" fmla="*/ 5636682 h 6858000"/>
              <a:gd name="connsiteX135" fmla="*/ 1098248 w 9147324"/>
              <a:gd name="connsiteY135" fmla="*/ 5633182 h 6858000"/>
              <a:gd name="connsiteX136" fmla="*/ 1100876 w 9147324"/>
              <a:gd name="connsiteY136" fmla="*/ 5630119 h 6858000"/>
              <a:gd name="connsiteX137" fmla="*/ 1103723 w 9147324"/>
              <a:gd name="connsiteY137" fmla="*/ 5627276 h 6858000"/>
              <a:gd name="connsiteX138" fmla="*/ 1564686 w 9147324"/>
              <a:gd name="connsiteY138" fmla="*/ 5167012 h 6858000"/>
              <a:gd name="connsiteX139" fmla="*/ 1567533 w 9147324"/>
              <a:gd name="connsiteY139" fmla="*/ 5163949 h 6858000"/>
              <a:gd name="connsiteX140" fmla="*/ 1569942 w 9147324"/>
              <a:gd name="connsiteY140" fmla="*/ 5160886 h 6858000"/>
              <a:gd name="connsiteX141" fmla="*/ 1572570 w 9147324"/>
              <a:gd name="connsiteY141" fmla="*/ 5157824 h 6858000"/>
              <a:gd name="connsiteX142" fmla="*/ 1574979 w 9147324"/>
              <a:gd name="connsiteY142" fmla="*/ 5154324 h 6858000"/>
              <a:gd name="connsiteX143" fmla="*/ 1576949 w 9147324"/>
              <a:gd name="connsiteY143" fmla="*/ 5151042 h 6858000"/>
              <a:gd name="connsiteX144" fmla="*/ 1578701 w 9147324"/>
              <a:gd name="connsiteY144" fmla="*/ 5147761 h 6858000"/>
              <a:gd name="connsiteX145" fmla="*/ 1580453 w 9147324"/>
              <a:gd name="connsiteY145" fmla="*/ 5144479 h 6858000"/>
              <a:gd name="connsiteX146" fmla="*/ 1581986 w 9147324"/>
              <a:gd name="connsiteY146" fmla="*/ 5140761 h 6858000"/>
              <a:gd name="connsiteX147" fmla="*/ 1583300 w 9147324"/>
              <a:gd name="connsiteY147" fmla="*/ 5137261 h 6858000"/>
              <a:gd name="connsiteX148" fmla="*/ 1584613 w 9147324"/>
              <a:gd name="connsiteY148" fmla="*/ 5133323 h 6858000"/>
              <a:gd name="connsiteX149" fmla="*/ 1585708 w 9147324"/>
              <a:gd name="connsiteY149" fmla="*/ 5129823 h 6858000"/>
              <a:gd name="connsiteX150" fmla="*/ 1586366 w 9147324"/>
              <a:gd name="connsiteY150" fmla="*/ 5126104 h 6858000"/>
              <a:gd name="connsiteX151" fmla="*/ 1587022 w 9147324"/>
              <a:gd name="connsiteY151" fmla="*/ 5122385 h 6858000"/>
              <a:gd name="connsiteX152" fmla="*/ 1587460 w 9147324"/>
              <a:gd name="connsiteY152" fmla="*/ 5118448 h 6858000"/>
              <a:gd name="connsiteX153" fmla="*/ 1587680 w 9147324"/>
              <a:gd name="connsiteY153" fmla="*/ 5114510 h 6858000"/>
              <a:gd name="connsiteX154" fmla="*/ 1587680 w 9147324"/>
              <a:gd name="connsiteY154" fmla="*/ 5111010 h 6858000"/>
              <a:gd name="connsiteX155" fmla="*/ 1587680 w 9147324"/>
              <a:gd name="connsiteY155" fmla="*/ 5107072 h 6858000"/>
              <a:gd name="connsiteX156" fmla="*/ 1587460 w 9147324"/>
              <a:gd name="connsiteY156" fmla="*/ 5103353 h 6858000"/>
              <a:gd name="connsiteX157" fmla="*/ 1587022 w 9147324"/>
              <a:gd name="connsiteY157" fmla="*/ 5099415 h 6858000"/>
              <a:gd name="connsiteX158" fmla="*/ 1586366 w 9147324"/>
              <a:gd name="connsiteY158" fmla="*/ 5095915 h 6858000"/>
              <a:gd name="connsiteX159" fmla="*/ 1585708 w 9147324"/>
              <a:gd name="connsiteY159" fmla="*/ 5091978 h 6858000"/>
              <a:gd name="connsiteX160" fmla="*/ 1584613 w 9147324"/>
              <a:gd name="connsiteY160" fmla="*/ 5088478 h 6858000"/>
              <a:gd name="connsiteX161" fmla="*/ 1583300 w 9147324"/>
              <a:gd name="connsiteY161" fmla="*/ 5084540 h 6858000"/>
              <a:gd name="connsiteX162" fmla="*/ 1581986 w 9147324"/>
              <a:gd name="connsiteY162" fmla="*/ 5081040 h 6858000"/>
              <a:gd name="connsiteX163" fmla="*/ 1580453 w 9147324"/>
              <a:gd name="connsiteY163" fmla="*/ 5077540 h 6858000"/>
              <a:gd name="connsiteX164" fmla="*/ 1578701 w 9147324"/>
              <a:gd name="connsiteY164" fmla="*/ 5074040 h 6858000"/>
              <a:gd name="connsiteX165" fmla="*/ 1576949 w 9147324"/>
              <a:gd name="connsiteY165" fmla="*/ 5070759 h 6858000"/>
              <a:gd name="connsiteX166" fmla="*/ 1574979 w 9147324"/>
              <a:gd name="connsiteY166" fmla="*/ 5067258 h 6858000"/>
              <a:gd name="connsiteX167" fmla="*/ 1572570 w 9147324"/>
              <a:gd name="connsiteY167" fmla="*/ 5063977 h 6858000"/>
              <a:gd name="connsiteX168" fmla="*/ 1569942 w 9147324"/>
              <a:gd name="connsiteY168" fmla="*/ 5060914 h 6858000"/>
              <a:gd name="connsiteX169" fmla="*/ 1567533 w 9147324"/>
              <a:gd name="connsiteY169" fmla="*/ 5057852 h 6858000"/>
              <a:gd name="connsiteX170" fmla="*/ 1564686 w 9147324"/>
              <a:gd name="connsiteY170" fmla="*/ 5054789 h 6858000"/>
              <a:gd name="connsiteX171" fmla="*/ 1561839 w 9147324"/>
              <a:gd name="connsiteY171" fmla="*/ 5051946 h 6858000"/>
              <a:gd name="connsiteX172" fmla="*/ 1558773 w 9147324"/>
              <a:gd name="connsiteY172" fmla="*/ 5049320 h 6858000"/>
              <a:gd name="connsiteX173" fmla="*/ 1555270 w 9147324"/>
              <a:gd name="connsiteY173" fmla="*/ 5047133 h 6858000"/>
              <a:gd name="connsiteX174" fmla="*/ 1552204 w 9147324"/>
              <a:gd name="connsiteY174" fmla="*/ 5044726 h 6858000"/>
              <a:gd name="connsiteX175" fmla="*/ 1548919 w 9147324"/>
              <a:gd name="connsiteY175" fmla="*/ 5042758 h 6858000"/>
              <a:gd name="connsiteX176" fmla="*/ 1545415 w 9147324"/>
              <a:gd name="connsiteY176" fmla="*/ 5040570 h 6858000"/>
              <a:gd name="connsiteX177" fmla="*/ 1541911 w 9147324"/>
              <a:gd name="connsiteY177" fmla="*/ 5038820 h 6858000"/>
              <a:gd name="connsiteX178" fmla="*/ 1538408 w 9147324"/>
              <a:gd name="connsiteY178" fmla="*/ 5037288 h 6858000"/>
              <a:gd name="connsiteX179" fmla="*/ 1534685 w 9147324"/>
              <a:gd name="connsiteY179" fmla="*/ 5035976 h 6858000"/>
              <a:gd name="connsiteX180" fmla="*/ 1531181 w 9147324"/>
              <a:gd name="connsiteY180" fmla="*/ 5035101 h 6858000"/>
              <a:gd name="connsiteX181" fmla="*/ 1527240 w 9147324"/>
              <a:gd name="connsiteY181" fmla="*/ 5034007 h 6858000"/>
              <a:gd name="connsiteX182" fmla="*/ 1523736 w 9147324"/>
              <a:gd name="connsiteY182" fmla="*/ 5032913 h 6858000"/>
              <a:gd name="connsiteX183" fmla="*/ 1519794 w 9147324"/>
              <a:gd name="connsiteY183" fmla="*/ 5032476 h 6858000"/>
              <a:gd name="connsiteX184" fmla="*/ 1516071 w 9147324"/>
              <a:gd name="connsiteY184" fmla="*/ 5031820 h 6858000"/>
              <a:gd name="connsiteX185" fmla="*/ 1512349 w 9147324"/>
              <a:gd name="connsiteY185" fmla="*/ 5031601 h 6858000"/>
              <a:gd name="connsiteX186" fmla="*/ 1508626 w 9147324"/>
              <a:gd name="connsiteY186" fmla="*/ 5031601 h 6858000"/>
              <a:gd name="connsiteX187" fmla="*/ 1504684 w 9147324"/>
              <a:gd name="connsiteY187" fmla="*/ 5031601 h 6858000"/>
              <a:gd name="connsiteX188" fmla="*/ 1500742 w 9147324"/>
              <a:gd name="connsiteY188" fmla="*/ 5031820 h 6858000"/>
              <a:gd name="connsiteX189" fmla="*/ 1497020 w 9147324"/>
              <a:gd name="connsiteY189" fmla="*/ 5032476 h 6858000"/>
              <a:gd name="connsiteX190" fmla="*/ 1493297 w 9147324"/>
              <a:gd name="connsiteY190" fmla="*/ 5032913 h 6858000"/>
              <a:gd name="connsiteX191" fmla="*/ 1489575 w 9147324"/>
              <a:gd name="connsiteY191" fmla="*/ 5034007 h 6858000"/>
              <a:gd name="connsiteX192" fmla="*/ 1485851 w 9147324"/>
              <a:gd name="connsiteY192" fmla="*/ 5035101 h 6858000"/>
              <a:gd name="connsiteX193" fmla="*/ 1482348 w 9147324"/>
              <a:gd name="connsiteY193" fmla="*/ 5035976 h 6858000"/>
              <a:gd name="connsiteX194" fmla="*/ 1478844 w 9147324"/>
              <a:gd name="connsiteY194" fmla="*/ 5037288 h 6858000"/>
              <a:gd name="connsiteX195" fmla="*/ 1475122 w 9147324"/>
              <a:gd name="connsiteY195" fmla="*/ 5038820 h 6858000"/>
              <a:gd name="connsiteX196" fmla="*/ 1471617 w 9147324"/>
              <a:gd name="connsiteY196" fmla="*/ 5040570 h 6858000"/>
              <a:gd name="connsiteX197" fmla="*/ 1468114 w 9147324"/>
              <a:gd name="connsiteY197" fmla="*/ 5042758 h 6858000"/>
              <a:gd name="connsiteX198" fmla="*/ 1464829 w 9147324"/>
              <a:gd name="connsiteY198" fmla="*/ 5044726 h 6858000"/>
              <a:gd name="connsiteX199" fmla="*/ 1461544 w 9147324"/>
              <a:gd name="connsiteY199" fmla="*/ 5047133 h 6858000"/>
              <a:gd name="connsiteX200" fmla="*/ 1458479 w 9147324"/>
              <a:gd name="connsiteY200" fmla="*/ 5049320 h 6858000"/>
              <a:gd name="connsiteX201" fmla="*/ 1455413 w 9147324"/>
              <a:gd name="connsiteY201" fmla="*/ 5051946 h 6858000"/>
              <a:gd name="connsiteX202" fmla="*/ 1452347 w 9147324"/>
              <a:gd name="connsiteY202" fmla="*/ 5054789 h 6858000"/>
              <a:gd name="connsiteX203" fmla="*/ 1391688 w 9147324"/>
              <a:gd name="connsiteY203" fmla="*/ 5115603 h 6858000"/>
              <a:gd name="connsiteX204" fmla="*/ 1322927 w 9147324"/>
              <a:gd name="connsiteY204" fmla="*/ 5183855 h 6858000"/>
              <a:gd name="connsiteX205" fmla="*/ 1320080 w 9147324"/>
              <a:gd name="connsiteY205" fmla="*/ 5186700 h 6858000"/>
              <a:gd name="connsiteX206" fmla="*/ 1317014 w 9147324"/>
              <a:gd name="connsiteY206" fmla="*/ 5189325 h 6858000"/>
              <a:gd name="connsiteX207" fmla="*/ 1313948 w 9147324"/>
              <a:gd name="connsiteY207" fmla="*/ 5191950 h 6858000"/>
              <a:gd name="connsiteX208" fmla="*/ 1310664 w 9147324"/>
              <a:gd name="connsiteY208" fmla="*/ 5194137 h 6858000"/>
              <a:gd name="connsiteX209" fmla="*/ 1307379 w 9147324"/>
              <a:gd name="connsiteY209" fmla="*/ 5196325 h 6858000"/>
              <a:gd name="connsiteX210" fmla="*/ 1303875 w 9147324"/>
              <a:gd name="connsiteY210" fmla="*/ 5198075 h 6858000"/>
              <a:gd name="connsiteX211" fmla="*/ 1300372 w 9147324"/>
              <a:gd name="connsiteY211" fmla="*/ 5199825 h 6858000"/>
              <a:gd name="connsiteX212" fmla="*/ 1296648 w 9147324"/>
              <a:gd name="connsiteY212" fmla="*/ 5201356 h 6858000"/>
              <a:gd name="connsiteX213" fmla="*/ 1293145 w 9147324"/>
              <a:gd name="connsiteY213" fmla="*/ 5202669 h 6858000"/>
              <a:gd name="connsiteX214" fmla="*/ 1289641 w 9147324"/>
              <a:gd name="connsiteY214" fmla="*/ 5203981 h 6858000"/>
              <a:gd name="connsiteX215" fmla="*/ 1285918 w 9147324"/>
              <a:gd name="connsiteY215" fmla="*/ 5205075 h 6858000"/>
              <a:gd name="connsiteX216" fmla="*/ 1281976 w 9147324"/>
              <a:gd name="connsiteY216" fmla="*/ 5205731 h 6858000"/>
              <a:gd name="connsiteX217" fmla="*/ 1278253 w 9147324"/>
              <a:gd name="connsiteY217" fmla="*/ 5206169 h 6858000"/>
              <a:gd name="connsiteX218" fmla="*/ 1274531 w 9147324"/>
              <a:gd name="connsiteY218" fmla="*/ 5206825 h 6858000"/>
              <a:gd name="connsiteX219" fmla="*/ 1270808 w 9147324"/>
              <a:gd name="connsiteY219" fmla="*/ 5207044 h 6858000"/>
              <a:gd name="connsiteX220" fmla="*/ 1266867 w 9147324"/>
              <a:gd name="connsiteY220" fmla="*/ 5207263 h 6858000"/>
              <a:gd name="connsiteX221" fmla="*/ 1263144 w 9147324"/>
              <a:gd name="connsiteY221" fmla="*/ 5207044 h 6858000"/>
              <a:gd name="connsiteX222" fmla="*/ 1259421 w 9147324"/>
              <a:gd name="connsiteY222" fmla="*/ 5206825 h 6858000"/>
              <a:gd name="connsiteX223" fmla="*/ 1255698 w 9147324"/>
              <a:gd name="connsiteY223" fmla="*/ 5206169 h 6858000"/>
              <a:gd name="connsiteX224" fmla="*/ 1251757 w 9147324"/>
              <a:gd name="connsiteY224" fmla="*/ 5205731 h 6858000"/>
              <a:gd name="connsiteX225" fmla="*/ 1248253 w 9147324"/>
              <a:gd name="connsiteY225" fmla="*/ 5205075 h 6858000"/>
              <a:gd name="connsiteX226" fmla="*/ 1244311 w 9147324"/>
              <a:gd name="connsiteY226" fmla="*/ 5203981 h 6858000"/>
              <a:gd name="connsiteX227" fmla="*/ 1240588 w 9147324"/>
              <a:gd name="connsiteY227" fmla="*/ 5202669 h 6858000"/>
              <a:gd name="connsiteX228" fmla="*/ 1237085 w 9147324"/>
              <a:gd name="connsiteY228" fmla="*/ 5201356 h 6858000"/>
              <a:gd name="connsiteX229" fmla="*/ 1233581 w 9147324"/>
              <a:gd name="connsiteY229" fmla="*/ 5199825 h 6858000"/>
              <a:gd name="connsiteX230" fmla="*/ 1230077 w 9147324"/>
              <a:gd name="connsiteY230" fmla="*/ 5198075 h 6858000"/>
              <a:gd name="connsiteX231" fmla="*/ 1226573 w 9147324"/>
              <a:gd name="connsiteY231" fmla="*/ 5196325 h 6858000"/>
              <a:gd name="connsiteX232" fmla="*/ 1223289 w 9147324"/>
              <a:gd name="connsiteY232" fmla="*/ 5194137 h 6858000"/>
              <a:gd name="connsiteX233" fmla="*/ 1220223 w 9147324"/>
              <a:gd name="connsiteY233" fmla="*/ 5191950 h 6858000"/>
              <a:gd name="connsiteX234" fmla="*/ 1216719 w 9147324"/>
              <a:gd name="connsiteY234" fmla="*/ 5189325 h 6858000"/>
              <a:gd name="connsiteX235" fmla="*/ 1213653 w 9147324"/>
              <a:gd name="connsiteY235" fmla="*/ 5186700 h 6858000"/>
              <a:gd name="connsiteX236" fmla="*/ 1210806 w 9147324"/>
              <a:gd name="connsiteY236" fmla="*/ 5183855 h 6858000"/>
              <a:gd name="connsiteX237" fmla="*/ 1206427 w 9147324"/>
              <a:gd name="connsiteY237" fmla="*/ 5179043 h 6858000"/>
              <a:gd name="connsiteX238" fmla="*/ 1202485 w 9147324"/>
              <a:gd name="connsiteY238" fmla="*/ 5174230 h 6858000"/>
              <a:gd name="connsiteX239" fmla="*/ 1198982 w 9147324"/>
              <a:gd name="connsiteY239" fmla="*/ 5168762 h 6858000"/>
              <a:gd name="connsiteX240" fmla="*/ 1195916 w 9147324"/>
              <a:gd name="connsiteY240" fmla="*/ 5163292 h 6858000"/>
              <a:gd name="connsiteX241" fmla="*/ 1193288 w 9147324"/>
              <a:gd name="connsiteY241" fmla="*/ 5157386 h 6858000"/>
              <a:gd name="connsiteX242" fmla="*/ 1191317 w 9147324"/>
              <a:gd name="connsiteY242" fmla="*/ 5151917 h 6858000"/>
              <a:gd name="connsiteX243" fmla="*/ 1189784 w 9147324"/>
              <a:gd name="connsiteY243" fmla="*/ 5146011 h 6858000"/>
              <a:gd name="connsiteX244" fmla="*/ 1188689 w 9147324"/>
              <a:gd name="connsiteY244" fmla="*/ 5139667 h 6858000"/>
              <a:gd name="connsiteX245" fmla="*/ 1188032 w 9147324"/>
              <a:gd name="connsiteY245" fmla="*/ 5133541 h 6858000"/>
              <a:gd name="connsiteX246" fmla="*/ 1187813 w 9147324"/>
              <a:gd name="connsiteY246" fmla="*/ 5127635 h 6858000"/>
              <a:gd name="connsiteX247" fmla="*/ 1188251 w 9147324"/>
              <a:gd name="connsiteY247" fmla="*/ 5121510 h 6858000"/>
              <a:gd name="connsiteX248" fmla="*/ 1189127 w 9147324"/>
              <a:gd name="connsiteY248" fmla="*/ 5115385 h 6858000"/>
              <a:gd name="connsiteX249" fmla="*/ 1190003 w 9147324"/>
              <a:gd name="connsiteY249" fmla="*/ 5109478 h 6858000"/>
              <a:gd name="connsiteX250" fmla="*/ 1191755 w 9147324"/>
              <a:gd name="connsiteY250" fmla="*/ 5103353 h 6858000"/>
              <a:gd name="connsiteX251" fmla="*/ 1193945 w 9147324"/>
              <a:gd name="connsiteY251" fmla="*/ 5097665 h 6858000"/>
              <a:gd name="connsiteX252" fmla="*/ 1196791 w 9147324"/>
              <a:gd name="connsiteY252" fmla="*/ 5091978 h 6858000"/>
              <a:gd name="connsiteX253" fmla="*/ 1382271 w 9147324"/>
              <a:gd name="connsiteY253" fmla="*/ 4906691 h 6858000"/>
              <a:gd name="connsiteX254" fmla="*/ 1384899 w 9147324"/>
              <a:gd name="connsiteY254" fmla="*/ 4903628 h 6858000"/>
              <a:gd name="connsiteX255" fmla="*/ 1387746 w 9147324"/>
              <a:gd name="connsiteY255" fmla="*/ 4900566 h 6858000"/>
              <a:gd name="connsiteX256" fmla="*/ 1390155 w 9147324"/>
              <a:gd name="connsiteY256" fmla="*/ 4897284 h 6858000"/>
              <a:gd name="connsiteX257" fmla="*/ 1392345 w 9147324"/>
              <a:gd name="connsiteY257" fmla="*/ 4894003 h 6858000"/>
              <a:gd name="connsiteX258" fmla="*/ 1394316 w 9147324"/>
              <a:gd name="connsiteY258" fmla="*/ 4890721 h 6858000"/>
              <a:gd name="connsiteX259" fmla="*/ 1396505 w 9147324"/>
              <a:gd name="connsiteY259" fmla="*/ 4887440 h 6858000"/>
              <a:gd name="connsiteX260" fmla="*/ 1398038 w 9147324"/>
              <a:gd name="connsiteY260" fmla="*/ 4883940 h 6858000"/>
              <a:gd name="connsiteX261" fmla="*/ 1399571 w 9147324"/>
              <a:gd name="connsiteY261" fmla="*/ 4880440 h 6858000"/>
              <a:gd name="connsiteX262" fmla="*/ 1401104 w 9147324"/>
              <a:gd name="connsiteY262" fmla="*/ 4876940 h 6858000"/>
              <a:gd name="connsiteX263" fmla="*/ 1402199 w 9147324"/>
              <a:gd name="connsiteY263" fmla="*/ 4873003 h 6858000"/>
              <a:gd name="connsiteX264" fmla="*/ 1403075 w 9147324"/>
              <a:gd name="connsiteY264" fmla="*/ 4869502 h 6858000"/>
              <a:gd name="connsiteX265" fmla="*/ 1403952 w 9147324"/>
              <a:gd name="connsiteY265" fmla="*/ 4865783 h 6858000"/>
              <a:gd name="connsiteX266" fmla="*/ 1404608 w 9147324"/>
              <a:gd name="connsiteY266" fmla="*/ 4861846 h 6858000"/>
              <a:gd name="connsiteX267" fmla="*/ 1405265 w 9147324"/>
              <a:gd name="connsiteY267" fmla="*/ 4858127 h 6858000"/>
              <a:gd name="connsiteX268" fmla="*/ 1405484 w 9147324"/>
              <a:gd name="connsiteY268" fmla="*/ 4854189 h 6858000"/>
              <a:gd name="connsiteX269" fmla="*/ 1405484 w 9147324"/>
              <a:gd name="connsiteY269" fmla="*/ 4850689 h 6858000"/>
              <a:gd name="connsiteX270" fmla="*/ 1405484 w 9147324"/>
              <a:gd name="connsiteY270" fmla="*/ 4846752 h 6858000"/>
              <a:gd name="connsiteX271" fmla="*/ 1405265 w 9147324"/>
              <a:gd name="connsiteY271" fmla="*/ 4843033 h 6858000"/>
              <a:gd name="connsiteX272" fmla="*/ 1404608 w 9147324"/>
              <a:gd name="connsiteY272" fmla="*/ 4839095 h 6858000"/>
              <a:gd name="connsiteX273" fmla="*/ 1403952 w 9147324"/>
              <a:gd name="connsiteY273" fmla="*/ 4835595 h 6858000"/>
              <a:gd name="connsiteX274" fmla="*/ 1403075 w 9147324"/>
              <a:gd name="connsiteY274" fmla="*/ 4831657 h 6858000"/>
              <a:gd name="connsiteX275" fmla="*/ 1402199 w 9147324"/>
              <a:gd name="connsiteY275" fmla="*/ 4828157 h 6858000"/>
              <a:gd name="connsiteX276" fmla="*/ 1401104 w 9147324"/>
              <a:gd name="connsiteY276" fmla="*/ 4824219 h 6858000"/>
              <a:gd name="connsiteX277" fmla="*/ 1399571 w 9147324"/>
              <a:gd name="connsiteY277" fmla="*/ 4820719 h 6858000"/>
              <a:gd name="connsiteX278" fmla="*/ 1398038 w 9147324"/>
              <a:gd name="connsiteY278" fmla="*/ 4817219 h 6858000"/>
              <a:gd name="connsiteX279" fmla="*/ 1396505 w 9147324"/>
              <a:gd name="connsiteY279" fmla="*/ 4813719 h 6858000"/>
              <a:gd name="connsiteX280" fmla="*/ 1394316 w 9147324"/>
              <a:gd name="connsiteY280" fmla="*/ 4810438 h 6858000"/>
              <a:gd name="connsiteX281" fmla="*/ 1392345 w 9147324"/>
              <a:gd name="connsiteY281" fmla="*/ 4806938 h 6858000"/>
              <a:gd name="connsiteX282" fmla="*/ 1390155 w 9147324"/>
              <a:gd name="connsiteY282" fmla="*/ 4803656 h 6858000"/>
              <a:gd name="connsiteX283" fmla="*/ 1387746 w 9147324"/>
              <a:gd name="connsiteY283" fmla="*/ 4800594 h 6858000"/>
              <a:gd name="connsiteX284" fmla="*/ 1384899 w 9147324"/>
              <a:gd name="connsiteY284" fmla="*/ 4797531 h 6858000"/>
              <a:gd name="connsiteX285" fmla="*/ 1382271 w 9147324"/>
              <a:gd name="connsiteY285" fmla="*/ 4794469 h 6858000"/>
              <a:gd name="connsiteX286" fmla="*/ 1379206 w 9147324"/>
              <a:gd name="connsiteY286" fmla="*/ 4791625 h 6858000"/>
              <a:gd name="connsiteX287" fmla="*/ 1376140 w 9147324"/>
              <a:gd name="connsiteY287" fmla="*/ 4789000 h 6858000"/>
              <a:gd name="connsiteX288" fmla="*/ 1373074 w 9147324"/>
              <a:gd name="connsiteY288" fmla="*/ 4786812 h 6858000"/>
              <a:gd name="connsiteX289" fmla="*/ 1369790 w 9147324"/>
              <a:gd name="connsiteY289" fmla="*/ 4784406 h 6858000"/>
              <a:gd name="connsiteX290" fmla="*/ 1366505 w 9147324"/>
              <a:gd name="connsiteY290" fmla="*/ 4782437 h 6858000"/>
              <a:gd name="connsiteX291" fmla="*/ 1363001 w 9147324"/>
              <a:gd name="connsiteY291" fmla="*/ 4780250 h 6858000"/>
              <a:gd name="connsiteX292" fmla="*/ 1359497 w 9147324"/>
              <a:gd name="connsiteY292" fmla="*/ 4778500 h 6858000"/>
              <a:gd name="connsiteX293" fmla="*/ 1355775 w 9147324"/>
              <a:gd name="connsiteY293" fmla="*/ 4776968 h 6858000"/>
              <a:gd name="connsiteX294" fmla="*/ 1352271 w 9147324"/>
              <a:gd name="connsiteY294" fmla="*/ 4775655 h 6858000"/>
              <a:gd name="connsiteX295" fmla="*/ 1348767 w 9147324"/>
              <a:gd name="connsiteY295" fmla="*/ 4774562 h 6858000"/>
              <a:gd name="connsiteX296" fmla="*/ 1345044 w 9147324"/>
              <a:gd name="connsiteY296" fmla="*/ 4773687 h 6858000"/>
              <a:gd name="connsiteX297" fmla="*/ 1341102 w 9147324"/>
              <a:gd name="connsiteY297" fmla="*/ 4772593 h 6858000"/>
              <a:gd name="connsiteX298" fmla="*/ 1337599 w 9147324"/>
              <a:gd name="connsiteY298" fmla="*/ 4772155 h 6858000"/>
              <a:gd name="connsiteX299" fmla="*/ 1333657 w 9147324"/>
              <a:gd name="connsiteY299" fmla="*/ 4771499 h 6858000"/>
              <a:gd name="connsiteX300" fmla="*/ 1329934 w 9147324"/>
              <a:gd name="connsiteY300" fmla="*/ 4771280 h 6858000"/>
              <a:gd name="connsiteX301" fmla="*/ 1325993 w 9147324"/>
              <a:gd name="connsiteY301" fmla="*/ 4771280 h 6858000"/>
              <a:gd name="connsiteX302" fmla="*/ 1322270 w 9147324"/>
              <a:gd name="connsiteY302" fmla="*/ 4771280 h 6858000"/>
              <a:gd name="connsiteX303" fmla="*/ 1318548 w 9147324"/>
              <a:gd name="connsiteY303" fmla="*/ 4771499 h 6858000"/>
              <a:gd name="connsiteX304" fmla="*/ 1314824 w 9147324"/>
              <a:gd name="connsiteY304" fmla="*/ 4772155 h 6858000"/>
              <a:gd name="connsiteX305" fmla="*/ 1310882 w 9147324"/>
              <a:gd name="connsiteY305" fmla="*/ 4772593 h 6858000"/>
              <a:gd name="connsiteX306" fmla="*/ 1307379 w 9147324"/>
              <a:gd name="connsiteY306" fmla="*/ 4773687 h 6858000"/>
              <a:gd name="connsiteX307" fmla="*/ 1303437 w 9147324"/>
              <a:gd name="connsiteY307" fmla="*/ 4774562 h 6858000"/>
              <a:gd name="connsiteX308" fmla="*/ 1299714 w 9147324"/>
              <a:gd name="connsiteY308" fmla="*/ 4775655 h 6858000"/>
              <a:gd name="connsiteX309" fmla="*/ 1296211 w 9147324"/>
              <a:gd name="connsiteY309" fmla="*/ 4776968 h 6858000"/>
              <a:gd name="connsiteX310" fmla="*/ 1292707 w 9147324"/>
              <a:gd name="connsiteY310" fmla="*/ 4778500 h 6858000"/>
              <a:gd name="connsiteX311" fmla="*/ 1289203 w 9147324"/>
              <a:gd name="connsiteY311" fmla="*/ 4780250 h 6858000"/>
              <a:gd name="connsiteX312" fmla="*/ 1285699 w 9147324"/>
              <a:gd name="connsiteY312" fmla="*/ 4782437 h 6858000"/>
              <a:gd name="connsiteX313" fmla="*/ 1282414 w 9147324"/>
              <a:gd name="connsiteY313" fmla="*/ 4784406 h 6858000"/>
              <a:gd name="connsiteX314" fmla="*/ 1279349 w 9147324"/>
              <a:gd name="connsiteY314" fmla="*/ 4786812 h 6858000"/>
              <a:gd name="connsiteX315" fmla="*/ 1275845 w 9147324"/>
              <a:gd name="connsiteY315" fmla="*/ 4789000 h 6858000"/>
              <a:gd name="connsiteX316" fmla="*/ 1272779 w 9147324"/>
              <a:gd name="connsiteY316" fmla="*/ 4791625 h 6858000"/>
              <a:gd name="connsiteX317" fmla="*/ 1269932 w 9147324"/>
              <a:gd name="connsiteY317" fmla="*/ 4794469 h 6858000"/>
              <a:gd name="connsiteX318" fmla="*/ 879701 w 9147324"/>
              <a:gd name="connsiteY318" fmla="*/ 5184293 h 6858000"/>
              <a:gd name="connsiteX319" fmla="*/ 876855 w 9147324"/>
              <a:gd name="connsiteY319" fmla="*/ 5186918 h 6858000"/>
              <a:gd name="connsiteX320" fmla="*/ 873788 w 9147324"/>
              <a:gd name="connsiteY320" fmla="*/ 5189543 h 6858000"/>
              <a:gd name="connsiteX321" fmla="*/ 870723 w 9147324"/>
              <a:gd name="connsiteY321" fmla="*/ 5192168 h 6858000"/>
              <a:gd name="connsiteX322" fmla="*/ 867438 w 9147324"/>
              <a:gd name="connsiteY322" fmla="*/ 5194137 h 6858000"/>
              <a:gd name="connsiteX323" fmla="*/ 864154 w 9147324"/>
              <a:gd name="connsiteY323" fmla="*/ 5196543 h 6858000"/>
              <a:gd name="connsiteX324" fmla="*/ 860650 w 9147324"/>
              <a:gd name="connsiteY324" fmla="*/ 5198293 h 6858000"/>
              <a:gd name="connsiteX325" fmla="*/ 857146 w 9147324"/>
              <a:gd name="connsiteY325" fmla="*/ 5200043 h 6858000"/>
              <a:gd name="connsiteX326" fmla="*/ 853642 w 9147324"/>
              <a:gd name="connsiteY326" fmla="*/ 5201575 h 6858000"/>
              <a:gd name="connsiteX327" fmla="*/ 849920 w 9147324"/>
              <a:gd name="connsiteY327" fmla="*/ 5202888 h 6858000"/>
              <a:gd name="connsiteX328" fmla="*/ 846416 w 9147324"/>
              <a:gd name="connsiteY328" fmla="*/ 5204200 h 6858000"/>
              <a:gd name="connsiteX329" fmla="*/ 842693 w 9147324"/>
              <a:gd name="connsiteY329" fmla="*/ 5205075 h 6858000"/>
              <a:gd name="connsiteX330" fmla="*/ 838971 w 9147324"/>
              <a:gd name="connsiteY330" fmla="*/ 5205950 h 6858000"/>
              <a:gd name="connsiteX331" fmla="*/ 835029 w 9147324"/>
              <a:gd name="connsiteY331" fmla="*/ 5206606 h 6858000"/>
              <a:gd name="connsiteX332" fmla="*/ 831525 w 9147324"/>
              <a:gd name="connsiteY332" fmla="*/ 5207044 h 6858000"/>
              <a:gd name="connsiteX333" fmla="*/ 827583 w 9147324"/>
              <a:gd name="connsiteY333" fmla="*/ 5207263 h 6858000"/>
              <a:gd name="connsiteX334" fmla="*/ 823641 w 9147324"/>
              <a:gd name="connsiteY334" fmla="*/ 5207263 h 6858000"/>
              <a:gd name="connsiteX335" fmla="*/ 819919 w 9147324"/>
              <a:gd name="connsiteY335" fmla="*/ 5207263 h 6858000"/>
              <a:gd name="connsiteX336" fmla="*/ 815977 w 9147324"/>
              <a:gd name="connsiteY336" fmla="*/ 5207044 h 6858000"/>
              <a:gd name="connsiteX337" fmla="*/ 812473 w 9147324"/>
              <a:gd name="connsiteY337" fmla="*/ 5206606 h 6858000"/>
              <a:gd name="connsiteX338" fmla="*/ 808531 w 9147324"/>
              <a:gd name="connsiteY338" fmla="*/ 5205950 h 6858000"/>
              <a:gd name="connsiteX339" fmla="*/ 805027 w 9147324"/>
              <a:gd name="connsiteY339" fmla="*/ 5205075 h 6858000"/>
              <a:gd name="connsiteX340" fmla="*/ 801086 w 9147324"/>
              <a:gd name="connsiteY340" fmla="*/ 5204200 h 6858000"/>
              <a:gd name="connsiteX341" fmla="*/ 797582 w 9147324"/>
              <a:gd name="connsiteY341" fmla="*/ 5202888 h 6858000"/>
              <a:gd name="connsiteX342" fmla="*/ 793859 w 9147324"/>
              <a:gd name="connsiteY342" fmla="*/ 5201575 h 6858000"/>
              <a:gd name="connsiteX343" fmla="*/ 790356 w 9147324"/>
              <a:gd name="connsiteY343" fmla="*/ 5200043 h 6858000"/>
              <a:gd name="connsiteX344" fmla="*/ 786633 w 9147324"/>
              <a:gd name="connsiteY344" fmla="*/ 5198293 h 6858000"/>
              <a:gd name="connsiteX345" fmla="*/ 783348 w 9147324"/>
              <a:gd name="connsiteY345" fmla="*/ 5196543 h 6858000"/>
              <a:gd name="connsiteX346" fmla="*/ 780063 w 9147324"/>
              <a:gd name="connsiteY346" fmla="*/ 5194137 h 6858000"/>
              <a:gd name="connsiteX347" fmla="*/ 776779 w 9147324"/>
              <a:gd name="connsiteY347" fmla="*/ 5192168 h 6858000"/>
              <a:gd name="connsiteX348" fmla="*/ 773494 w 9147324"/>
              <a:gd name="connsiteY348" fmla="*/ 5189543 h 6858000"/>
              <a:gd name="connsiteX349" fmla="*/ 770428 w 9147324"/>
              <a:gd name="connsiteY349" fmla="*/ 5186918 h 6858000"/>
              <a:gd name="connsiteX350" fmla="*/ 767581 w 9147324"/>
              <a:gd name="connsiteY350" fmla="*/ 5184293 h 6858000"/>
              <a:gd name="connsiteX351" fmla="*/ 764953 w 9147324"/>
              <a:gd name="connsiteY351" fmla="*/ 5181012 h 6858000"/>
              <a:gd name="connsiteX352" fmla="*/ 762326 w 9147324"/>
              <a:gd name="connsiteY352" fmla="*/ 5177949 h 6858000"/>
              <a:gd name="connsiteX353" fmla="*/ 759698 w 9147324"/>
              <a:gd name="connsiteY353" fmla="*/ 5174887 h 6858000"/>
              <a:gd name="connsiteX354" fmla="*/ 757508 w 9147324"/>
              <a:gd name="connsiteY354" fmla="*/ 5171605 h 6858000"/>
              <a:gd name="connsiteX355" fmla="*/ 755318 w 9147324"/>
              <a:gd name="connsiteY355" fmla="*/ 5168324 h 6858000"/>
              <a:gd name="connsiteX356" fmla="*/ 753566 w 9147324"/>
              <a:gd name="connsiteY356" fmla="*/ 5164824 h 6858000"/>
              <a:gd name="connsiteX357" fmla="*/ 751814 w 9147324"/>
              <a:gd name="connsiteY357" fmla="*/ 5161542 h 6858000"/>
              <a:gd name="connsiteX358" fmla="*/ 750282 w 9147324"/>
              <a:gd name="connsiteY358" fmla="*/ 5158042 h 6858000"/>
              <a:gd name="connsiteX359" fmla="*/ 748968 w 9147324"/>
              <a:gd name="connsiteY359" fmla="*/ 5154324 h 6858000"/>
              <a:gd name="connsiteX360" fmla="*/ 747654 w 9147324"/>
              <a:gd name="connsiteY360" fmla="*/ 5150604 h 6858000"/>
              <a:gd name="connsiteX361" fmla="*/ 746559 w 9147324"/>
              <a:gd name="connsiteY361" fmla="*/ 5146886 h 6858000"/>
              <a:gd name="connsiteX362" fmla="*/ 745902 w 9147324"/>
              <a:gd name="connsiteY362" fmla="*/ 5143386 h 6858000"/>
              <a:gd name="connsiteX363" fmla="*/ 745026 w 9147324"/>
              <a:gd name="connsiteY363" fmla="*/ 5139448 h 6858000"/>
              <a:gd name="connsiteX364" fmla="*/ 744807 w 9147324"/>
              <a:gd name="connsiteY364" fmla="*/ 5135729 h 6858000"/>
              <a:gd name="connsiteX365" fmla="*/ 744588 w 9147324"/>
              <a:gd name="connsiteY365" fmla="*/ 5131791 h 6858000"/>
              <a:gd name="connsiteX366" fmla="*/ 744369 w 9147324"/>
              <a:gd name="connsiteY366" fmla="*/ 5128291 h 6858000"/>
              <a:gd name="connsiteX367" fmla="*/ 744588 w 9147324"/>
              <a:gd name="connsiteY367" fmla="*/ 5124354 h 6858000"/>
              <a:gd name="connsiteX368" fmla="*/ 744807 w 9147324"/>
              <a:gd name="connsiteY368" fmla="*/ 5120416 h 6858000"/>
              <a:gd name="connsiteX369" fmla="*/ 745026 w 9147324"/>
              <a:gd name="connsiteY369" fmla="*/ 5116697 h 6858000"/>
              <a:gd name="connsiteX370" fmla="*/ 745902 w 9147324"/>
              <a:gd name="connsiteY370" fmla="*/ 5112978 h 6858000"/>
              <a:gd name="connsiteX371" fmla="*/ 746559 w 9147324"/>
              <a:gd name="connsiteY371" fmla="*/ 5109260 h 6858000"/>
              <a:gd name="connsiteX372" fmla="*/ 747654 w 9147324"/>
              <a:gd name="connsiteY372" fmla="*/ 5105541 h 6858000"/>
              <a:gd name="connsiteX373" fmla="*/ 748968 w 9147324"/>
              <a:gd name="connsiteY373" fmla="*/ 5101822 h 6858000"/>
              <a:gd name="connsiteX374" fmla="*/ 750282 w 9147324"/>
              <a:gd name="connsiteY374" fmla="*/ 5098103 h 6858000"/>
              <a:gd name="connsiteX375" fmla="*/ 751814 w 9147324"/>
              <a:gd name="connsiteY375" fmla="*/ 5094822 h 6858000"/>
              <a:gd name="connsiteX376" fmla="*/ 753566 w 9147324"/>
              <a:gd name="connsiteY376" fmla="*/ 5091322 h 6858000"/>
              <a:gd name="connsiteX377" fmla="*/ 755318 w 9147324"/>
              <a:gd name="connsiteY377" fmla="*/ 5087822 h 6858000"/>
              <a:gd name="connsiteX378" fmla="*/ 757508 w 9147324"/>
              <a:gd name="connsiteY378" fmla="*/ 5084540 h 6858000"/>
              <a:gd name="connsiteX379" fmla="*/ 759698 w 9147324"/>
              <a:gd name="connsiteY379" fmla="*/ 5081259 h 6858000"/>
              <a:gd name="connsiteX380" fmla="*/ 762326 w 9147324"/>
              <a:gd name="connsiteY380" fmla="*/ 5078196 h 6858000"/>
              <a:gd name="connsiteX381" fmla="*/ 764953 w 9147324"/>
              <a:gd name="connsiteY381" fmla="*/ 5075134 h 6858000"/>
              <a:gd name="connsiteX382" fmla="*/ 767581 w 9147324"/>
              <a:gd name="connsiteY382" fmla="*/ 5072071 h 6858000"/>
              <a:gd name="connsiteX383" fmla="*/ 1631915 w 9147324"/>
              <a:gd name="connsiteY383" fmla="*/ 4208857 h 6858000"/>
              <a:gd name="connsiteX384" fmla="*/ 1634761 w 9147324"/>
              <a:gd name="connsiteY384" fmla="*/ 4205576 h 6858000"/>
              <a:gd name="connsiteX385" fmla="*/ 1637389 w 9147324"/>
              <a:gd name="connsiteY385" fmla="*/ 4202513 h 6858000"/>
              <a:gd name="connsiteX386" fmla="*/ 1640017 w 9147324"/>
              <a:gd name="connsiteY386" fmla="*/ 4199450 h 6858000"/>
              <a:gd name="connsiteX387" fmla="*/ 1642207 w 9147324"/>
              <a:gd name="connsiteY387" fmla="*/ 4196169 h 6858000"/>
              <a:gd name="connsiteX388" fmla="*/ 1644396 w 9147324"/>
              <a:gd name="connsiteY388" fmla="*/ 4192888 h 6858000"/>
              <a:gd name="connsiteX389" fmla="*/ 1646149 w 9147324"/>
              <a:gd name="connsiteY389" fmla="*/ 4189607 h 6858000"/>
              <a:gd name="connsiteX390" fmla="*/ 1647900 w 9147324"/>
              <a:gd name="connsiteY390" fmla="*/ 4185887 h 6858000"/>
              <a:gd name="connsiteX391" fmla="*/ 1649433 w 9147324"/>
              <a:gd name="connsiteY391" fmla="*/ 4182606 h 6858000"/>
              <a:gd name="connsiteX392" fmla="*/ 1650747 w 9147324"/>
              <a:gd name="connsiteY392" fmla="*/ 4178887 h 6858000"/>
              <a:gd name="connsiteX393" fmla="*/ 1652061 w 9147324"/>
              <a:gd name="connsiteY393" fmla="*/ 4175169 h 6858000"/>
              <a:gd name="connsiteX394" fmla="*/ 1652937 w 9147324"/>
              <a:gd name="connsiteY394" fmla="*/ 4171450 h 6858000"/>
              <a:gd name="connsiteX395" fmla="*/ 1653813 w 9147324"/>
              <a:gd name="connsiteY395" fmla="*/ 4167731 h 6858000"/>
              <a:gd name="connsiteX396" fmla="*/ 1654251 w 9147324"/>
              <a:gd name="connsiteY396" fmla="*/ 4164012 h 6858000"/>
              <a:gd name="connsiteX397" fmla="*/ 1654908 w 9147324"/>
              <a:gd name="connsiteY397" fmla="*/ 4160293 h 6858000"/>
              <a:gd name="connsiteX398" fmla="*/ 1655127 w 9147324"/>
              <a:gd name="connsiteY398" fmla="*/ 4156356 h 6858000"/>
              <a:gd name="connsiteX399" fmla="*/ 1655345 w 9147324"/>
              <a:gd name="connsiteY399" fmla="*/ 4152418 h 6858000"/>
              <a:gd name="connsiteX400" fmla="*/ 1655127 w 9147324"/>
              <a:gd name="connsiteY400" fmla="*/ 4148918 h 6858000"/>
              <a:gd name="connsiteX401" fmla="*/ 1654908 w 9147324"/>
              <a:gd name="connsiteY401" fmla="*/ 4144980 h 6858000"/>
              <a:gd name="connsiteX402" fmla="*/ 1654251 w 9147324"/>
              <a:gd name="connsiteY402" fmla="*/ 4141261 h 6858000"/>
              <a:gd name="connsiteX403" fmla="*/ 1653813 w 9147324"/>
              <a:gd name="connsiteY403" fmla="*/ 4137323 h 6858000"/>
              <a:gd name="connsiteX404" fmla="*/ 1652937 w 9147324"/>
              <a:gd name="connsiteY404" fmla="*/ 4133823 h 6858000"/>
              <a:gd name="connsiteX405" fmla="*/ 1652061 w 9147324"/>
              <a:gd name="connsiteY405" fmla="*/ 4130105 h 6858000"/>
              <a:gd name="connsiteX406" fmla="*/ 1650747 w 9147324"/>
              <a:gd name="connsiteY406" fmla="*/ 4126386 h 6858000"/>
              <a:gd name="connsiteX407" fmla="*/ 1649433 w 9147324"/>
              <a:gd name="connsiteY407" fmla="*/ 4122667 h 6858000"/>
              <a:gd name="connsiteX408" fmla="*/ 1647900 w 9147324"/>
              <a:gd name="connsiteY408" fmla="*/ 4119167 h 6858000"/>
              <a:gd name="connsiteX409" fmla="*/ 1646149 w 9147324"/>
              <a:gd name="connsiteY409" fmla="*/ 4115885 h 6858000"/>
              <a:gd name="connsiteX410" fmla="*/ 1644396 w 9147324"/>
              <a:gd name="connsiteY410" fmla="*/ 4112385 h 6858000"/>
              <a:gd name="connsiteX411" fmla="*/ 1642207 w 9147324"/>
              <a:gd name="connsiteY411" fmla="*/ 4109104 h 6858000"/>
              <a:gd name="connsiteX412" fmla="*/ 1640017 w 9147324"/>
              <a:gd name="connsiteY412" fmla="*/ 4105823 h 6858000"/>
              <a:gd name="connsiteX413" fmla="*/ 1637389 w 9147324"/>
              <a:gd name="connsiteY413" fmla="*/ 4102760 h 6858000"/>
              <a:gd name="connsiteX414" fmla="*/ 1634761 w 9147324"/>
              <a:gd name="connsiteY414" fmla="*/ 4099697 h 6858000"/>
              <a:gd name="connsiteX415" fmla="*/ 1631915 w 9147324"/>
              <a:gd name="connsiteY415" fmla="*/ 4096635 h 6858000"/>
              <a:gd name="connsiteX416" fmla="*/ 1629068 w 9147324"/>
              <a:gd name="connsiteY416" fmla="*/ 4093791 h 6858000"/>
              <a:gd name="connsiteX417" fmla="*/ 1626002 w 9147324"/>
              <a:gd name="connsiteY417" fmla="*/ 4091166 h 6858000"/>
              <a:gd name="connsiteX418" fmla="*/ 1622717 w 9147324"/>
              <a:gd name="connsiteY418" fmla="*/ 4088541 h 6858000"/>
              <a:gd name="connsiteX419" fmla="*/ 1619651 w 9147324"/>
              <a:gd name="connsiteY419" fmla="*/ 4086572 h 6858000"/>
              <a:gd name="connsiteX420" fmla="*/ 1616367 w 9147324"/>
              <a:gd name="connsiteY420" fmla="*/ 4084166 h 6858000"/>
              <a:gd name="connsiteX421" fmla="*/ 1612862 w 9147324"/>
              <a:gd name="connsiteY421" fmla="*/ 4082416 h 6858000"/>
              <a:gd name="connsiteX422" fmla="*/ 1609359 w 9147324"/>
              <a:gd name="connsiteY422" fmla="*/ 4080666 h 6858000"/>
              <a:gd name="connsiteX423" fmla="*/ 1605636 w 9147324"/>
              <a:gd name="connsiteY423" fmla="*/ 4079134 h 6858000"/>
              <a:gd name="connsiteX424" fmla="*/ 1602133 w 9147324"/>
              <a:gd name="connsiteY424" fmla="*/ 4077822 h 6858000"/>
              <a:gd name="connsiteX425" fmla="*/ 1598628 w 9147324"/>
              <a:gd name="connsiteY425" fmla="*/ 4076509 h 6858000"/>
              <a:gd name="connsiteX426" fmla="*/ 1594687 w 9147324"/>
              <a:gd name="connsiteY426" fmla="*/ 4075853 h 6858000"/>
              <a:gd name="connsiteX427" fmla="*/ 1591183 w 9147324"/>
              <a:gd name="connsiteY427" fmla="*/ 4074759 h 6858000"/>
              <a:gd name="connsiteX428" fmla="*/ 1587241 w 9147324"/>
              <a:gd name="connsiteY428" fmla="*/ 4074322 h 6858000"/>
              <a:gd name="connsiteX429" fmla="*/ 1583519 w 9147324"/>
              <a:gd name="connsiteY429" fmla="*/ 4073666 h 6858000"/>
              <a:gd name="connsiteX430" fmla="*/ 1579796 w 9147324"/>
              <a:gd name="connsiteY430" fmla="*/ 4073447 h 6858000"/>
              <a:gd name="connsiteX431" fmla="*/ 1575854 w 9147324"/>
              <a:gd name="connsiteY431" fmla="*/ 4073447 h 6858000"/>
              <a:gd name="connsiteX432" fmla="*/ 1572132 w 9147324"/>
              <a:gd name="connsiteY432" fmla="*/ 4073447 h 6858000"/>
              <a:gd name="connsiteX433" fmla="*/ 1568190 w 9147324"/>
              <a:gd name="connsiteY433" fmla="*/ 4073666 h 6858000"/>
              <a:gd name="connsiteX434" fmla="*/ 1564686 w 9147324"/>
              <a:gd name="connsiteY434" fmla="*/ 4074322 h 6858000"/>
              <a:gd name="connsiteX435" fmla="*/ 1560745 w 9147324"/>
              <a:gd name="connsiteY435" fmla="*/ 4074759 h 6858000"/>
              <a:gd name="connsiteX436" fmla="*/ 1556803 w 9147324"/>
              <a:gd name="connsiteY436" fmla="*/ 4075853 h 6858000"/>
              <a:gd name="connsiteX437" fmla="*/ 1553299 w 9147324"/>
              <a:gd name="connsiteY437" fmla="*/ 4076509 h 6858000"/>
              <a:gd name="connsiteX438" fmla="*/ 1549795 w 9147324"/>
              <a:gd name="connsiteY438" fmla="*/ 4077822 h 6858000"/>
              <a:gd name="connsiteX439" fmla="*/ 1546072 w 9147324"/>
              <a:gd name="connsiteY439" fmla="*/ 4079134 h 6858000"/>
              <a:gd name="connsiteX440" fmla="*/ 1542569 w 9147324"/>
              <a:gd name="connsiteY440" fmla="*/ 4080666 h 6858000"/>
              <a:gd name="connsiteX441" fmla="*/ 1538845 w 9147324"/>
              <a:gd name="connsiteY441" fmla="*/ 4082416 h 6858000"/>
              <a:gd name="connsiteX442" fmla="*/ 1535561 w 9147324"/>
              <a:gd name="connsiteY442" fmla="*/ 4084166 h 6858000"/>
              <a:gd name="connsiteX443" fmla="*/ 1532277 w 9147324"/>
              <a:gd name="connsiteY443" fmla="*/ 4086572 h 6858000"/>
              <a:gd name="connsiteX444" fmla="*/ 1528772 w 9147324"/>
              <a:gd name="connsiteY444" fmla="*/ 4088541 h 6858000"/>
              <a:gd name="connsiteX445" fmla="*/ 1525707 w 9147324"/>
              <a:gd name="connsiteY445" fmla="*/ 4091166 h 6858000"/>
              <a:gd name="connsiteX446" fmla="*/ 1522641 w 9147324"/>
              <a:gd name="connsiteY446" fmla="*/ 4093791 h 6858000"/>
              <a:gd name="connsiteX447" fmla="*/ 1519794 w 9147324"/>
              <a:gd name="connsiteY447" fmla="*/ 4096635 h 6858000"/>
              <a:gd name="connsiteX448" fmla="*/ 719405 w 9147324"/>
              <a:gd name="connsiteY448" fmla="*/ 4896191 h 6858000"/>
              <a:gd name="connsiteX449" fmla="*/ 716339 w 9147324"/>
              <a:gd name="connsiteY449" fmla="*/ 4899034 h 6858000"/>
              <a:gd name="connsiteX450" fmla="*/ 713273 w 9147324"/>
              <a:gd name="connsiteY450" fmla="*/ 4901441 h 6858000"/>
              <a:gd name="connsiteX451" fmla="*/ 710207 w 9147324"/>
              <a:gd name="connsiteY451" fmla="*/ 4904066 h 6858000"/>
              <a:gd name="connsiteX452" fmla="*/ 706703 w 9147324"/>
              <a:gd name="connsiteY452" fmla="*/ 4906472 h 6858000"/>
              <a:gd name="connsiteX453" fmla="*/ 703419 w 9147324"/>
              <a:gd name="connsiteY453" fmla="*/ 4908441 h 6858000"/>
              <a:gd name="connsiteX454" fmla="*/ 700134 w 9147324"/>
              <a:gd name="connsiteY454" fmla="*/ 4910191 h 6858000"/>
              <a:gd name="connsiteX455" fmla="*/ 696411 w 9147324"/>
              <a:gd name="connsiteY455" fmla="*/ 4911941 h 6858000"/>
              <a:gd name="connsiteX456" fmla="*/ 693126 w 9147324"/>
              <a:gd name="connsiteY456" fmla="*/ 4913472 h 6858000"/>
              <a:gd name="connsiteX457" fmla="*/ 689623 w 9147324"/>
              <a:gd name="connsiteY457" fmla="*/ 4914785 h 6858000"/>
              <a:gd name="connsiteX458" fmla="*/ 685681 w 9147324"/>
              <a:gd name="connsiteY458" fmla="*/ 4916097 h 6858000"/>
              <a:gd name="connsiteX459" fmla="*/ 682177 w 9147324"/>
              <a:gd name="connsiteY459" fmla="*/ 4917191 h 6858000"/>
              <a:gd name="connsiteX460" fmla="*/ 678235 w 9147324"/>
              <a:gd name="connsiteY460" fmla="*/ 4917847 h 6858000"/>
              <a:gd name="connsiteX461" fmla="*/ 674732 w 9147324"/>
              <a:gd name="connsiteY461" fmla="*/ 4918504 h 6858000"/>
              <a:gd name="connsiteX462" fmla="*/ 670790 w 9147324"/>
              <a:gd name="connsiteY462" fmla="*/ 4918941 h 6858000"/>
              <a:gd name="connsiteX463" fmla="*/ 666848 w 9147324"/>
              <a:gd name="connsiteY463" fmla="*/ 4919160 h 6858000"/>
              <a:gd name="connsiteX464" fmla="*/ 663125 w 9147324"/>
              <a:gd name="connsiteY464" fmla="*/ 4919160 h 6858000"/>
              <a:gd name="connsiteX465" fmla="*/ 659403 w 9147324"/>
              <a:gd name="connsiteY465" fmla="*/ 4919160 h 6858000"/>
              <a:gd name="connsiteX466" fmla="*/ 655680 w 9147324"/>
              <a:gd name="connsiteY466" fmla="*/ 4918941 h 6858000"/>
              <a:gd name="connsiteX467" fmla="*/ 651738 w 9147324"/>
              <a:gd name="connsiteY467" fmla="*/ 4918504 h 6858000"/>
              <a:gd name="connsiteX468" fmla="*/ 647797 w 9147324"/>
              <a:gd name="connsiteY468" fmla="*/ 4917847 h 6858000"/>
              <a:gd name="connsiteX469" fmla="*/ 644292 w 9147324"/>
              <a:gd name="connsiteY469" fmla="*/ 4917191 h 6858000"/>
              <a:gd name="connsiteX470" fmla="*/ 640789 w 9147324"/>
              <a:gd name="connsiteY470" fmla="*/ 4916097 h 6858000"/>
              <a:gd name="connsiteX471" fmla="*/ 636847 w 9147324"/>
              <a:gd name="connsiteY471" fmla="*/ 4914785 h 6858000"/>
              <a:gd name="connsiteX472" fmla="*/ 633344 w 9147324"/>
              <a:gd name="connsiteY472" fmla="*/ 4913472 h 6858000"/>
              <a:gd name="connsiteX473" fmla="*/ 629621 w 9147324"/>
              <a:gd name="connsiteY473" fmla="*/ 4911941 h 6858000"/>
              <a:gd name="connsiteX474" fmla="*/ 626336 w 9147324"/>
              <a:gd name="connsiteY474" fmla="*/ 4910191 h 6858000"/>
              <a:gd name="connsiteX475" fmla="*/ 623051 w 9147324"/>
              <a:gd name="connsiteY475" fmla="*/ 4908441 h 6858000"/>
              <a:gd name="connsiteX476" fmla="*/ 619548 w 9147324"/>
              <a:gd name="connsiteY476" fmla="*/ 4906472 h 6858000"/>
              <a:gd name="connsiteX477" fmla="*/ 616262 w 9147324"/>
              <a:gd name="connsiteY477" fmla="*/ 4904066 h 6858000"/>
              <a:gd name="connsiteX478" fmla="*/ 613197 w 9147324"/>
              <a:gd name="connsiteY478" fmla="*/ 4901441 h 6858000"/>
              <a:gd name="connsiteX479" fmla="*/ 610131 w 9147324"/>
              <a:gd name="connsiteY479" fmla="*/ 4899034 h 6858000"/>
              <a:gd name="connsiteX480" fmla="*/ 607065 w 9147324"/>
              <a:gd name="connsiteY480" fmla="*/ 4896191 h 6858000"/>
              <a:gd name="connsiteX481" fmla="*/ 604218 w 9147324"/>
              <a:gd name="connsiteY481" fmla="*/ 4893128 h 6858000"/>
              <a:gd name="connsiteX482" fmla="*/ 601591 w 9147324"/>
              <a:gd name="connsiteY482" fmla="*/ 4890284 h 6858000"/>
              <a:gd name="connsiteX483" fmla="*/ 598963 w 9147324"/>
              <a:gd name="connsiteY483" fmla="*/ 4886784 h 6858000"/>
              <a:gd name="connsiteX484" fmla="*/ 596992 w 9147324"/>
              <a:gd name="connsiteY484" fmla="*/ 4883721 h 6858000"/>
              <a:gd name="connsiteX485" fmla="*/ 594583 w 9147324"/>
              <a:gd name="connsiteY485" fmla="*/ 4880440 h 6858000"/>
              <a:gd name="connsiteX486" fmla="*/ 592831 w 9147324"/>
              <a:gd name="connsiteY486" fmla="*/ 4876940 h 6858000"/>
              <a:gd name="connsiteX487" fmla="*/ 591080 w 9147324"/>
              <a:gd name="connsiteY487" fmla="*/ 4873440 h 6858000"/>
              <a:gd name="connsiteX488" fmla="*/ 589547 w 9147324"/>
              <a:gd name="connsiteY488" fmla="*/ 4869940 h 6858000"/>
              <a:gd name="connsiteX489" fmla="*/ 588233 w 9147324"/>
              <a:gd name="connsiteY489" fmla="*/ 4866221 h 6858000"/>
              <a:gd name="connsiteX490" fmla="*/ 586919 w 9147324"/>
              <a:gd name="connsiteY490" fmla="*/ 4862721 h 6858000"/>
              <a:gd name="connsiteX491" fmla="*/ 586262 w 9147324"/>
              <a:gd name="connsiteY491" fmla="*/ 4858783 h 6858000"/>
              <a:gd name="connsiteX492" fmla="*/ 585167 w 9147324"/>
              <a:gd name="connsiteY492" fmla="*/ 4855283 h 6858000"/>
              <a:gd name="connsiteX493" fmla="*/ 584729 w 9147324"/>
              <a:gd name="connsiteY493" fmla="*/ 4851345 h 6858000"/>
              <a:gd name="connsiteX494" fmla="*/ 584072 w 9147324"/>
              <a:gd name="connsiteY494" fmla="*/ 4847627 h 6858000"/>
              <a:gd name="connsiteX495" fmla="*/ 583853 w 9147324"/>
              <a:gd name="connsiteY495" fmla="*/ 4843908 h 6858000"/>
              <a:gd name="connsiteX496" fmla="*/ 583853 w 9147324"/>
              <a:gd name="connsiteY496" fmla="*/ 4840189 h 6858000"/>
              <a:gd name="connsiteX497" fmla="*/ 583853 w 9147324"/>
              <a:gd name="connsiteY497" fmla="*/ 4836251 h 6858000"/>
              <a:gd name="connsiteX498" fmla="*/ 584072 w 9147324"/>
              <a:gd name="connsiteY498" fmla="*/ 4832532 h 6858000"/>
              <a:gd name="connsiteX499" fmla="*/ 584729 w 9147324"/>
              <a:gd name="connsiteY499" fmla="*/ 4828595 h 6858000"/>
              <a:gd name="connsiteX500" fmla="*/ 585167 w 9147324"/>
              <a:gd name="connsiteY500" fmla="*/ 4824876 h 6858000"/>
              <a:gd name="connsiteX501" fmla="*/ 586262 w 9147324"/>
              <a:gd name="connsiteY501" fmla="*/ 4821157 h 6858000"/>
              <a:gd name="connsiteX502" fmla="*/ 586919 w 9147324"/>
              <a:gd name="connsiteY502" fmla="*/ 4817438 h 6858000"/>
              <a:gd name="connsiteX503" fmla="*/ 588233 w 9147324"/>
              <a:gd name="connsiteY503" fmla="*/ 4813938 h 6858000"/>
              <a:gd name="connsiteX504" fmla="*/ 589547 w 9147324"/>
              <a:gd name="connsiteY504" fmla="*/ 4810438 h 6858000"/>
              <a:gd name="connsiteX505" fmla="*/ 591080 w 9147324"/>
              <a:gd name="connsiteY505" fmla="*/ 4806719 h 6858000"/>
              <a:gd name="connsiteX506" fmla="*/ 592831 w 9147324"/>
              <a:gd name="connsiteY506" fmla="*/ 4803219 h 6858000"/>
              <a:gd name="connsiteX507" fmla="*/ 594583 w 9147324"/>
              <a:gd name="connsiteY507" fmla="*/ 4799719 h 6858000"/>
              <a:gd name="connsiteX508" fmla="*/ 596992 w 9147324"/>
              <a:gd name="connsiteY508" fmla="*/ 4796438 h 6858000"/>
              <a:gd name="connsiteX509" fmla="*/ 598963 w 9147324"/>
              <a:gd name="connsiteY509" fmla="*/ 4793156 h 6858000"/>
              <a:gd name="connsiteX510" fmla="*/ 601591 w 9147324"/>
              <a:gd name="connsiteY510" fmla="*/ 4790093 h 6858000"/>
              <a:gd name="connsiteX511" fmla="*/ 604218 w 9147324"/>
              <a:gd name="connsiteY511" fmla="*/ 4787031 h 6858000"/>
              <a:gd name="connsiteX512" fmla="*/ 607065 w 9147324"/>
              <a:gd name="connsiteY512" fmla="*/ 4783968 h 6858000"/>
              <a:gd name="connsiteX513" fmla="*/ 1015472 w 9147324"/>
              <a:gd name="connsiteY513" fmla="*/ 4376206 h 6858000"/>
              <a:gd name="connsiteX514" fmla="*/ 1018319 w 9147324"/>
              <a:gd name="connsiteY514" fmla="*/ 4373143 h 6858000"/>
              <a:gd name="connsiteX515" fmla="*/ 1020947 w 9147324"/>
              <a:gd name="connsiteY515" fmla="*/ 4370081 h 6858000"/>
              <a:gd name="connsiteX516" fmla="*/ 1023136 w 9147324"/>
              <a:gd name="connsiteY516" fmla="*/ 4367018 h 6858000"/>
              <a:gd name="connsiteX517" fmla="*/ 1025545 w 9147324"/>
              <a:gd name="connsiteY517" fmla="*/ 4363518 h 6858000"/>
              <a:gd name="connsiteX518" fmla="*/ 1027516 w 9147324"/>
              <a:gd name="connsiteY518" fmla="*/ 4360237 h 6858000"/>
              <a:gd name="connsiteX519" fmla="*/ 1029706 w 9147324"/>
              <a:gd name="connsiteY519" fmla="*/ 4356955 h 6858000"/>
              <a:gd name="connsiteX520" fmla="*/ 1031239 w 9147324"/>
              <a:gd name="connsiteY520" fmla="*/ 4353674 h 6858000"/>
              <a:gd name="connsiteX521" fmla="*/ 1032772 w 9147324"/>
              <a:gd name="connsiteY521" fmla="*/ 4349955 h 6858000"/>
              <a:gd name="connsiteX522" fmla="*/ 1034305 w 9147324"/>
              <a:gd name="connsiteY522" fmla="*/ 4346455 h 6858000"/>
              <a:gd name="connsiteX523" fmla="*/ 1035400 w 9147324"/>
              <a:gd name="connsiteY523" fmla="*/ 4342517 h 6858000"/>
              <a:gd name="connsiteX524" fmla="*/ 1036275 w 9147324"/>
              <a:gd name="connsiteY524" fmla="*/ 4339017 h 6858000"/>
              <a:gd name="connsiteX525" fmla="*/ 1037152 w 9147324"/>
              <a:gd name="connsiteY525" fmla="*/ 4335299 h 6858000"/>
              <a:gd name="connsiteX526" fmla="*/ 1037808 w 9147324"/>
              <a:gd name="connsiteY526" fmla="*/ 4331579 h 6858000"/>
              <a:gd name="connsiteX527" fmla="*/ 1038465 w 9147324"/>
              <a:gd name="connsiteY527" fmla="*/ 4327642 h 6858000"/>
              <a:gd name="connsiteX528" fmla="*/ 1038684 w 9147324"/>
              <a:gd name="connsiteY528" fmla="*/ 4323704 h 6858000"/>
              <a:gd name="connsiteX529" fmla="*/ 1038684 w 9147324"/>
              <a:gd name="connsiteY529" fmla="*/ 4320204 h 6858000"/>
              <a:gd name="connsiteX530" fmla="*/ 1038684 w 9147324"/>
              <a:gd name="connsiteY530" fmla="*/ 4316266 h 6858000"/>
              <a:gd name="connsiteX531" fmla="*/ 1038465 w 9147324"/>
              <a:gd name="connsiteY531" fmla="*/ 4312548 h 6858000"/>
              <a:gd name="connsiteX532" fmla="*/ 1037808 w 9147324"/>
              <a:gd name="connsiteY532" fmla="*/ 4308610 h 6858000"/>
              <a:gd name="connsiteX533" fmla="*/ 1037152 w 9147324"/>
              <a:gd name="connsiteY533" fmla="*/ 4305110 h 6858000"/>
              <a:gd name="connsiteX534" fmla="*/ 1036275 w 9147324"/>
              <a:gd name="connsiteY534" fmla="*/ 4301173 h 6858000"/>
              <a:gd name="connsiteX535" fmla="*/ 1035400 w 9147324"/>
              <a:gd name="connsiteY535" fmla="*/ 4297672 h 6858000"/>
              <a:gd name="connsiteX536" fmla="*/ 1034305 w 9147324"/>
              <a:gd name="connsiteY536" fmla="*/ 4293735 h 6858000"/>
              <a:gd name="connsiteX537" fmla="*/ 1032772 w 9147324"/>
              <a:gd name="connsiteY537" fmla="*/ 4290235 h 6858000"/>
              <a:gd name="connsiteX538" fmla="*/ 1031239 w 9147324"/>
              <a:gd name="connsiteY538" fmla="*/ 4286735 h 6858000"/>
              <a:gd name="connsiteX539" fmla="*/ 1029706 w 9147324"/>
              <a:gd name="connsiteY539" fmla="*/ 4283234 h 6858000"/>
              <a:gd name="connsiteX540" fmla="*/ 1027516 w 9147324"/>
              <a:gd name="connsiteY540" fmla="*/ 4279953 h 6858000"/>
              <a:gd name="connsiteX541" fmla="*/ 1025545 w 9147324"/>
              <a:gd name="connsiteY541" fmla="*/ 4276453 h 6858000"/>
              <a:gd name="connsiteX542" fmla="*/ 1023136 w 9147324"/>
              <a:gd name="connsiteY542" fmla="*/ 4273172 h 6858000"/>
              <a:gd name="connsiteX543" fmla="*/ 1020947 w 9147324"/>
              <a:gd name="connsiteY543" fmla="*/ 4270109 h 6858000"/>
              <a:gd name="connsiteX544" fmla="*/ 1018319 w 9147324"/>
              <a:gd name="connsiteY544" fmla="*/ 4267046 h 6858000"/>
              <a:gd name="connsiteX545" fmla="*/ 1015472 w 9147324"/>
              <a:gd name="connsiteY545" fmla="*/ 4263984 h 6858000"/>
              <a:gd name="connsiteX546" fmla="*/ 1012844 w 9147324"/>
              <a:gd name="connsiteY546" fmla="*/ 4261577 h 6858000"/>
              <a:gd name="connsiteX547" fmla="*/ 1009998 w 9147324"/>
              <a:gd name="connsiteY547" fmla="*/ 4259390 h 6858000"/>
              <a:gd name="connsiteX548" fmla="*/ 1004741 w 9147324"/>
              <a:gd name="connsiteY548" fmla="*/ 4255015 h 6858000"/>
              <a:gd name="connsiteX549" fmla="*/ 998829 w 9147324"/>
              <a:gd name="connsiteY549" fmla="*/ 4251296 h 6858000"/>
              <a:gd name="connsiteX550" fmla="*/ 992917 w 9147324"/>
              <a:gd name="connsiteY550" fmla="*/ 4248233 h 6858000"/>
              <a:gd name="connsiteX551" fmla="*/ 986785 w 9147324"/>
              <a:gd name="connsiteY551" fmla="*/ 4245827 h 6858000"/>
              <a:gd name="connsiteX552" fmla="*/ 980215 w 9147324"/>
              <a:gd name="connsiteY552" fmla="*/ 4243639 h 6858000"/>
              <a:gd name="connsiteX553" fmla="*/ 973865 w 9147324"/>
              <a:gd name="connsiteY553" fmla="*/ 4242108 h 6858000"/>
              <a:gd name="connsiteX554" fmla="*/ 967076 w 9147324"/>
              <a:gd name="connsiteY554" fmla="*/ 4241452 h 6858000"/>
              <a:gd name="connsiteX555" fmla="*/ 960726 w 9147324"/>
              <a:gd name="connsiteY555" fmla="*/ 4240796 h 6858000"/>
              <a:gd name="connsiteX556" fmla="*/ 954157 w 9147324"/>
              <a:gd name="connsiteY556" fmla="*/ 4241014 h 6858000"/>
              <a:gd name="connsiteX557" fmla="*/ 947368 w 9147324"/>
              <a:gd name="connsiteY557" fmla="*/ 4241671 h 6858000"/>
              <a:gd name="connsiteX558" fmla="*/ 941017 w 9147324"/>
              <a:gd name="connsiteY558" fmla="*/ 4242983 h 6858000"/>
              <a:gd name="connsiteX559" fmla="*/ 934448 w 9147324"/>
              <a:gd name="connsiteY559" fmla="*/ 4244733 h 6858000"/>
              <a:gd name="connsiteX560" fmla="*/ 928316 w 9147324"/>
              <a:gd name="connsiteY560" fmla="*/ 4247358 h 6858000"/>
              <a:gd name="connsiteX561" fmla="*/ 922184 w 9147324"/>
              <a:gd name="connsiteY561" fmla="*/ 4250202 h 6858000"/>
              <a:gd name="connsiteX562" fmla="*/ 916272 w 9147324"/>
              <a:gd name="connsiteY562" fmla="*/ 4253484 h 6858000"/>
              <a:gd name="connsiteX563" fmla="*/ 3324 w 9147324"/>
              <a:gd name="connsiteY563" fmla="*/ 5172601 h 6858000"/>
              <a:gd name="connsiteX564" fmla="*/ 3324 w 9147324"/>
              <a:gd name="connsiteY564" fmla="*/ 3861048 h 6858000"/>
              <a:gd name="connsiteX565" fmla="*/ 0 w 9147324"/>
              <a:gd name="connsiteY565" fmla="*/ 38610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9147324" h="6858000">
                <a:moveTo>
                  <a:pt x="0" y="0"/>
                </a:moveTo>
                <a:lnTo>
                  <a:pt x="9147324" y="0"/>
                </a:lnTo>
                <a:lnTo>
                  <a:pt x="9147324" y="2466533"/>
                </a:lnTo>
                <a:lnTo>
                  <a:pt x="9147324" y="3861048"/>
                </a:lnTo>
                <a:lnTo>
                  <a:pt x="9147324" y="6857998"/>
                </a:lnTo>
                <a:lnTo>
                  <a:pt x="6305809" y="6857998"/>
                </a:lnTo>
                <a:lnTo>
                  <a:pt x="6305809" y="6858000"/>
                </a:lnTo>
                <a:lnTo>
                  <a:pt x="320415" y="6858000"/>
                </a:lnTo>
                <a:lnTo>
                  <a:pt x="1400885" y="5778874"/>
                </a:lnTo>
                <a:lnTo>
                  <a:pt x="1403732" y="5776029"/>
                </a:lnTo>
                <a:lnTo>
                  <a:pt x="1406141" y="5772967"/>
                </a:lnTo>
                <a:lnTo>
                  <a:pt x="1408769" y="5769686"/>
                </a:lnTo>
                <a:lnTo>
                  <a:pt x="1411178" y="5766623"/>
                </a:lnTo>
                <a:lnTo>
                  <a:pt x="1413148" y="5763123"/>
                </a:lnTo>
                <a:lnTo>
                  <a:pt x="1414900" y="5759623"/>
                </a:lnTo>
                <a:lnTo>
                  <a:pt x="1416872" y="5756341"/>
                </a:lnTo>
                <a:lnTo>
                  <a:pt x="1418404" y="5752623"/>
                </a:lnTo>
                <a:lnTo>
                  <a:pt x="1419718" y="5749123"/>
                </a:lnTo>
                <a:lnTo>
                  <a:pt x="1420813" y="5745404"/>
                </a:lnTo>
                <a:lnTo>
                  <a:pt x="1421908" y="5741685"/>
                </a:lnTo>
                <a:lnTo>
                  <a:pt x="1422784" y="5737966"/>
                </a:lnTo>
                <a:lnTo>
                  <a:pt x="1423222" y="5734247"/>
                </a:lnTo>
                <a:lnTo>
                  <a:pt x="1423660" y="5730310"/>
                </a:lnTo>
                <a:lnTo>
                  <a:pt x="1423879" y="5726810"/>
                </a:lnTo>
                <a:lnTo>
                  <a:pt x="1424317" y="5722872"/>
                </a:lnTo>
                <a:lnTo>
                  <a:pt x="1423879" y="5718934"/>
                </a:lnTo>
                <a:lnTo>
                  <a:pt x="1423660" y="5715215"/>
                </a:lnTo>
                <a:lnTo>
                  <a:pt x="1423222" y="5711278"/>
                </a:lnTo>
                <a:lnTo>
                  <a:pt x="1422784" y="5707777"/>
                </a:lnTo>
                <a:lnTo>
                  <a:pt x="1421908" y="5703840"/>
                </a:lnTo>
                <a:lnTo>
                  <a:pt x="1420813" y="5700340"/>
                </a:lnTo>
                <a:lnTo>
                  <a:pt x="1419718" y="5696621"/>
                </a:lnTo>
                <a:lnTo>
                  <a:pt x="1418404" y="5693121"/>
                </a:lnTo>
                <a:lnTo>
                  <a:pt x="1416872" y="5689402"/>
                </a:lnTo>
                <a:lnTo>
                  <a:pt x="1414900" y="5685902"/>
                </a:lnTo>
                <a:lnTo>
                  <a:pt x="1413148" y="5682621"/>
                </a:lnTo>
                <a:lnTo>
                  <a:pt x="1411178" y="5679121"/>
                </a:lnTo>
                <a:lnTo>
                  <a:pt x="1408769" y="5675840"/>
                </a:lnTo>
                <a:lnTo>
                  <a:pt x="1406141" y="5672777"/>
                </a:lnTo>
                <a:lnTo>
                  <a:pt x="1403732" y="5669714"/>
                </a:lnTo>
                <a:lnTo>
                  <a:pt x="1400885" y="5666870"/>
                </a:lnTo>
                <a:lnTo>
                  <a:pt x="1398038" y="5664027"/>
                </a:lnTo>
                <a:lnTo>
                  <a:pt x="1394973" y="5661183"/>
                </a:lnTo>
                <a:lnTo>
                  <a:pt x="1391688" y="5658995"/>
                </a:lnTo>
                <a:lnTo>
                  <a:pt x="1388403" y="5656589"/>
                </a:lnTo>
                <a:lnTo>
                  <a:pt x="1385118" y="5654620"/>
                </a:lnTo>
                <a:lnTo>
                  <a:pt x="1381615" y="5652432"/>
                </a:lnTo>
                <a:lnTo>
                  <a:pt x="1378330" y="5650901"/>
                </a:lnTo>
                <a:lnTo>
                  <a:pt x="1374607" y="5649370"/>
                </a:lnTo>
                <a:lnTo>
                  <a:pt x="1371103" y="5647839"/>
                </a:lnTo>
                <a:lnTo>
                  <a:pt x="1367381" y="5646964"/>
                </a:lnTo>
                <a:lnTo>
                  <a:pt x="1363658" y="5645870"/>
                </a:lnTo>
                <a:lnTo>
                  <a:pt x="1359936" y="5644995"/>
                </a:lnTo>
                <a:lnTo>
                  <a:pt x="1356212" y="5644339"/>
                </a:lnTo>
                <a:lnTo>
                  <a:pt x="1352490" y="5643682"/>
                </a:lnTo>
                <a:lnTo>
                  <a:pt x="1348767" y="5643464"/>
                </a:lnTo>
                <a:lnTo>
                  <a:pt x="1344825" y="5643464"/>
                </a:lnTo>
                <a:lnTo>
                  <a:pt x="1340883" y="5643464"/>
                </a:lnTo>
                <a:lnTo>
                  <a:pt x="1337161" y="5643682"/>
                </a:lnTo>
                <a:lnTo>
                  <a:pt x="1333438" y="5644339"/>
                </a:lnTo>
                <a:lnTo>
                  <a:pt x="1329715" y="5644995"/>
                </a:lnTo>
                <a:lnTo>
                  <a:pt x="1325774" y="5645870"/>
                </a:lnTo>
                <a:lnTo>
                  <a:pt x="1322270" y="5646964"/>
                </a:lnTo>
                <a:lnTo>
                  <a:pt x="1318548" y="5647839"/>
                </a:lnTo>
                <a:lnTo>
                  <a:pt x="1315043" y="5649370"/>
                </a:lnTo>
                <a:lnTo>
                  <a:pt x="1311321" y="5650901"/>
                </a:lnTo>
                <a:lnTo>
                  <a:pt x="1307817" y="5652432"/>
                </a:lnTo>
                <a:lnTo>
                  <a:pt x="1304532" y="5654620"/>
                </a:lnTo>
                <a:lnTo>
                  <a:pt x="1301028" y="5656589"/>
                </a:lnTo>
                <a:lnTo>
                  <a:pt x="1297744" y="5658995"/>
                </a:lnTo>
                <a:lnTo>
                  <a:pt x="1294678" y="5661183"/>
                </a:lnTo>
                <a:lnTo>
                  <a:pt x="1291612" y="5664027"/>
                </a:lnTo>
                <a:lnTo>
                  <a:pt x="1288765" y="5666870"/>
                </a:lnTo>
                <a:lnTo>
                  <a:pt x="1216062" y="5739278"/>
                </a:lnTo>
                <a:lnTo>
                  <a:pt x="1212996" y="5742123"/>
                </a:lnTo>
                <a:lnTo>
                  <a:pt x="1209930" y="5744966"/>
                </a:lnTo>
                <a:lnTo>
                  <a:pt x="1206864" y="5747154"/>
                </a:lnTo>
                <a:lnTo>
                  <a:pt x="1203361" y="5749560"/>
                </a:lnTo>
                <a:lnTo>
                  <a:pt x="1200076" y="5751529"/>
                </a:lnTo>
                <a:lnTo>
                  <a:pt x="1196791" y="5753716"/>
                </a:lnTo>
                <a:lnTo>
                  <a:pt x="1193069" y="5755248"/>
                </a:lnTo>
                <a:lnTo>
                  <a:pt x="1189784" y="5756779"/>
                </a:lnTo>
                <a:lnTo>
                  <a:pt x="1185842" y="5758311"/>
                </a:lnTo>
                <a:lnTo>
                  <a:pt x="1182338" y="5759404"/>
                </a:lnTo>
                <a:lnTo>
                  <a:pt x="1178835" y="5760279"/>
                </a:lnTo>
                <a:lnTo>
                  <a:pt x="1174893" y="5761154"/>
                </a:lnTo>
                <a:lnTo>
                  <a:pt x="1171389" y="5761811"/>
                </a:lnTo>
                <a:lnTo>
                  <a:pt x="1167448" y="5762248"/>
                </a:lnTo>
                <a:lnTo>
                  <a:pt x="1163506" y="5762686"/>
                </a:lnTo>
                <a:lnTo>
                  <a:pt x="1159783" y="5762686"/>
                </a:lnTo>
                <a:lnTo>
                  <a:pt x="1156060" y="5762686"/>
                </a:lnTo>
                <a:lnTo>
                  <a:pt x="1152338" y="5762248"/>
                </a:lnTo>
                <a:lnTo>
                  <a:pt x="1148396" y="5761811"/>
                </a:lnTo>
                <a:lnTo>
                  <a:pt x="1144454" y="5761154"/>
                </a:lnTo>
                <a:lnTo>
                  <a:pt x="1140950" y="5760279"/>
                </a:lnTo>
                <a:lnTo>
                  <a:pt x="1137009" y="5759404"/>
                </a:lnTo>
                <a:lnTo>
                  <a:pt x="1133505" y="5758311"/>
                </a:lnTo>
                <a:lnTo>
                  <a:pt x="1130001" y="5756779"/>
                </a:lnTo>
                <a:lnTo>
                  <a:pt x="1126279" y="5755248"/>
                </a:lnTo>
                <a:lnTo>
                  <a:pt x="1122993" y="5753716"/>
                </a:lnTo>
                <a:lnTo>
                  <a:pt x="1119271" y="5751529"/>
                </a:lnTo>
                <a:lnTo>
                  <a:pt x="1115986" y="5749560"/>
                </a:lnTo>
                <a:lnTo>
                  <a:pt x="1112920" y="5747154"/>
                </a:lnTo>
                <a:lnTo>
                  <a:pt x="1109636" y="5744966"/>
                </a:lnTo>
                <a:lnTo>
                  <a:pt x="1106789" y="5742123"/>
                </a:lnTo>
                <a:lnTo>
                  <a:pt x="1103723" y="5739278"/>
                </a:lnTo>
                <a:lnTo>
                  <a:pt x="1100876" y="5736435"/>
                </a:lnTo>
                <a:lnTo>
                  <a:pt x="1098248" y="5733372"/>
                </a:lnTo>
                <a:lnTo>
                  <a:pt x="1095621" y="5730310"/>
                </a:lnTo>
                <a:lnTo>
                  <a:pt x="1093431" y="5727028"/>
                </a:lnTo>
                <a:lnTo>
                  <a:pt x="1091241" y="5723528"/>
                </a:lnTo>
                <a:lnTo>
                  <a:pt x="1089489" y="5720247"/>
                </a:lnTo>
                <a:lnTo>
                  <a:pt x="1087737" y="5716747"/>
                </a:lnTo>
                <a:lnTo>
                  <a:pt x="1086204" y="5713028"/>
                </a:lnTo>
                <a:lnTo>
                  <a:pt x="1084890" y="5709527"/>
                </a:lnTo>
                <a:lnTo>
                  <a:pt x="1083577" y="5706027"/>
                </a:lnTo>
                <a:lnTo>
                  <a:pt x="1082700" y="5702309"/>
                </a:lnTo>
                <a:lnTo>
                  <a:pt x="1081824" y="5698371"/>
                </a:lnTo>
                <a:lnTo>
                  <a:pt x="1081386" y="5694652"/>
                </a:lnTo>
                <a:lnTo>
                  <a:pt x="1080730" y="5690933"/>
                </a:lnTo>
                <a:lnTo>
                  <a:pt x="1080511" y="5687214"/>
                </a:lnTo>
                <a:lnTo>
                  <a:pt x="1080511" y="5683277"/>
                </a:lnTo>
                <a:lnTo>
                  <a:pt x="1080511" y="5679558"/>
                </a:lnTo>
                <a:lnTo>
                  <a:pt x="1080730" y="5675840"/>
                </a:lnTo>
                <a:lnTo>
                  <a:pt x="1081386" y="5672120"/>
                </a:lnTo>
                <a:lnTo>
                  <a:pt x="1081824" y="5668183"/>
                </a:lnTo>
                <a:lnTo>
                  <a:pt x="1082700" y="5664683"/>
                </a:lnTo>
                <a:lnTo>
                  <a:pt x="1083577" y="5660745"/>
                </a:lnTo>
                <a:lnTo>
                  <a:pt x="1084890" y="5657245"/>
                </a:lnTo>
                <a:lnTo>
                  <a:pt x="1086204" y="5653526"/>
                </a:lnTo>
                <a:lnTo>
                  <a:pt x="1087737" y="5650026"/>
                </a:lnTo>
                <a:lnTo>
                  <a:pt x="1089489" y="5646526"/>
                </a:lnTo>
                <a:lnTo>
                  <a:pt x="1091241" y="5643026"/>
                </a:lnTo>
                <a:lnTo>
                  <a:pt x="1093431" y="5639744"/>
                </a:lnTo>
                <a:lnTo>
                  <a:pt x="1095621" y="5636682"/>
                </a:lnTo>
                <a:lnTo>
                  <a:pt x="1098248" y="5633182"/>
                </a:lnTo>
                <a:lnTo>
                  <a:pt x="1100876" y="5630119"/>
                </a:lnTo>
                <a:lnTo>
                  <a:pt x="1103723" y="5627276"/>
                </a:lnTo>
                <a:lnTo>
                  <a:pt x="1564686" y="5167012"/>
                </a:lnTo>
                <a:lnTo>
                  <a:pt x="1567533" y="5163949"/>
                </a:lnTo>
                <a:lnTo>
                  <a:pt x="1569942" y="5160886"/>
                </a:lnTo>
                <a:lnTo>
                  <a:pt x="1572570" y="5157824"/>
                </a:lnTo>
                <a:lnTo>
                  <a:pt x="1574979" y="5154324"/>
                </a:lnTo>
                <a:lnTo>
                  <a:pt x="1576949" y="5151042"/>
                </a:lnTo>
                <a:lnTo>
                  <a:pt x="1578701" y="5147761"/>
                </a:lnTo>
                <a:lnTo>
                  <a:pt x="1580453" y="5144479"/>
                </a:lnTo>
                <a:lnTo>
                  <a:pt x="1581986" y="5140761"/>
                </a:lnTo>
                <a:lnTo>
                  <a:pt x="1583300" y="5137261"/>
                </a:lnTo>
                <a:lnTo>
                  <a:pt x="1584613" y="5133323"/>
                </a:lnTo>
                <a:lnTo>
                  <a:pt x="1585708" y="5129823"/>
                </a:lnTo>
                <a:lnTo>
                  <a:pt x="1586366" y="5126104"/>
                </a:lnTo>
                <a:lnTo>
                  <a:pt x="1587022" y="5122385"/>
                </a:lnTo>
                <a:lnTo>
                  <a:pt x="1587460" y="5118448"/>
                </a:lnTo>
                <a:lnTo>
                  <a:pt x="1587680" y="5114510"/>
                </a:lnTo>
                <a:lnTo>
                  <a:pt x="1587680" y="5111010"/>
                </a:lnTo>
                <a:lnTo>
                  <a:pt x="1587680" y="5107072"/>
                </a:lnTo>
                <a:lnTo>
                  <a:pt x="1587460" y="5103353"/>
                </a:lnTo>
                <a:lnTo>
                  <a:pt x="1587022" y="5099415"/>
                </a:lnTo>
                <a:lnTo>
                  <a:pt x="1586366" y="5095915"/>
                </a:lnTo>
                <a:lnTo>
                  <a:pt x="1585708" y="5091978"/>
                </a:lnTo>
                <a:lnTo>
                  <a:pt x="1584613" y="5088478"/>
                </a:lnTo>
                <a:lnTo>
                  <a:pt x="1583300" y="5084540"/>
                </a:lnTo>
                <a:lnTo>
                  <a:pt x="1581986" y="5081040"/>
                </a:lnTo>
                <a:lnTo>
                  <a:pt x="1580453" y="5077540"/>
                </a:lnTo>
                <a:lnTo>
                  <a:pt x="1578701" y="5074040"/>
                </a:lnTo>
                <a:lnTo>
                  <a:pt x="1576949" y="5070759"/>
                </a:lnTo>
                <a:lnTo>
                  <a:pt x="1574979" y="5067258"/>
                </a:lnTo>
                <a:lnTo>
                  <a:pt x="1572570" y="5063977"/>
                </a:lnTo>
                <a:lnTo>
                  <a:pt x="1569942" y="5060914"/>
                </a:lnTo>
                <a:lnTo>
                  <a:pt x="1567533" y="5057852"/>
                </a:lnTo>
                <a:lnTo>
                  <a:pt x="1564686" y="5054789"/>
                </a:lnTo>
                <a:lnTo>
                  <a:pt x="1561839" y="5051946"/>
                </a:lnTo>
                <a:lnTo>
                  <a:pt x="1558773" y="5049320"/>
                </a:lnTo>
                <a:lnTo>
                  <a:pt x="1555270" y="5047133"/>
                </a:lnTo>
                <a:lnTo>
                  <a:pt x="1552204" y="5044726"/>
                </a:lnTo>
                <a:lnTo>
                  <a:pt x="1548919" y="5042758"/>
                </a:lnTo>
                <a:lnTo>
                  <a:pt x="1545415" y="5040570"/>
                </a:lnTo>
                <a:lnTo>
                  <a:pt x="1541911" y="5038820"/>
                </a:lnTo>
                <a:lnTo>
                  <a:pt x="1538408" y="5037288"/>
                </a:lnTo>
                <a:lnTo>
                  <a:pt x="1534685" y="5035976"/>
                </a:lnTo>
                <a:lnTo>
                  <a:pt x="1531181" y="5035101"/>
                </a:lnTo>
                <a:lnTo>
                  <a:pt x="1527240" y="5034007"/>
                </a:lnTo>
                <a:lnTo>
                  <a:pt x="1523736" y="5032913"/>
                </a:lnTo>
                <a:lnTo>
                  <a:pt x="1519794" y="5032476"/>
                </a:lnTo>
                <a:lnTo>
                  <a:pt x="1516071" y="5031820"/>
                </a:lnTo>
                <a:lnTo>
                  <a:pt x="1512349" y="5031601"/>
                </a:lnTo>
                <a:lnTo>
                  <a:pt x="1508626" y="5031601"/>
                </a:lnTo>
                <a:lnTo>
                  <a:pt x="1504684" y="5031601"/>
                </a:lnTo>
                <a:lnTo>
                  <a:pt x="1500742" y="5031820"/>
                </a:lnTo>
                <a:lnTo>
                  <a:pt x="1497020" y="5032476"/>
                </a:lnTo>
                <a:lnTo>
                  <a:pt x="1493297" y="5032913"/>
                </a:lnTo>
                <a:lnTo>
                  <a:pt x="1489575" y="5034007"/>
                </a:lnTo>
                <a:lnTo>
                  <a:pt x="1485851" y="5035101"/>
                </a:lnTo>
                <a:lnTo>
                  <a:pt x="1482348" y="5035976"/>
                </a:lnTo>
                <a:lnTo>
                  <a:pt x="1478844" y="5037288"/>
                </a:lnTo>
                <a:lnTo>
                  <a:pt x="1475122" y="5038820"/>
                </a:lnTo>
                <a:lnTo>
                  <a:pt x="1471617" y="5040570"/>
                </a:lnTo>
                <a:lnTo>
                  <a:pt x="1468114" y="5042758"/>
                </a:lnTo>
                <a:lnTo>
                  <a:pt x="1464829" y="5044726"/>
                </a:lnTo>
                <a:lnTo>
                  <a:pt x="1461544" y="5047133"/>
                </a:lnTo>
                <a:lnTo>
                  <a:pt x="1458479" y="5049320"/>
                </a:lnTo>
                <a:lnTo>
                  <a:pt x="1455413" y="5051946"/>
                </a:lnTo>
                <a:lnTo>
                  <a:pt x="1452347" y="5054789"/>
                </a:lnTo>
                <a:lnTo>
                  <a:pt x="1391688" y="5115603"/>
                </a:lnTo>
                <a:lnTo>
                  <a:pt x="1322927" y="5183855"/>
                </a:lnTo>
                <a:lnTo>
                  <a:pt x="1320080" y="5186700"/>
                </a:lnTo>
                <a:lnTo>
                  <a:pt x="1317014" y="5189325"/>
                </a:lnTo>
                <a:lnTo>
                  <a:pt x="1313948" y="5191950"/>
                </a:lnTo>
                <a:lnTo>
                  <a:pt x="1310664" y="5194137"/>
                </a:lnTo>
                <a:lnTo>
                  <a:pt x="1307379" y="5196325"/>
                </a:lnTo>
                <a:lnTo>
                  <a:pt x="1303875" y="5198075"/>
                </a:lnTo>
                <a:lnTo>
                  <a:pt x="1300372" y="5199825"/>
                </a:lnTo>
                <a:lnTo>
                  <a:pt x="1296648" y="5201356"/>
                </a:lnTo>
                <a:lnTo>
                  <a:pt x="1293145" y="5202669"/>
                </a:lnTo>
                <a:lnTo>
                  <a:pt x="1289641" y="5203981"/>
                </a:lnTo>
                <a:lnTo>
                  <a:pt x="1285918" y="5205075"/>
                </a:lnTo>
                <a:lnTo>
                  <a:pt x="1281976" y="5205731"/>
                </a:lnTo>
                <a:lnTo>
                  <a:pt x="1278253" y="5206169"/>
                </a:lnTo>
                <a:lnTo>
                  <a:pt x="1274531" y="5206825"/>
                </a:lnTo>
                <a:lnTo>
                  <a:pt x="1270808" y="5207044"/>
                </a:lnTo>
                <a:lnTo>
                  <a:pt x="1266867" y="5207263"/>
                </a:lnTo>
                <a:lnTo>
                  <a:pt x="1263144" y="5207044"/>
                </a:lnTo>
                <a:lnTo>
                  <a:pt x="1259421" y="5206825"/>
                </a:lnTo>
                <a:lnTo>
                  <a:pt x="1255698" y="5206169"/>
                </a:lnTo>
                <a:lnTo>
                  <a:pt x="1251757" y="5205731"/>
                </a:lnTo>
                <a:lnTo>
                  <a:pt x="1248253" y="5205075"/>
                </a:lnTo>
                <a:lnTo>
                  <a:pt x="1244311" y="5203981"/>
                </a:lnTo>
                <a:lnTo>
                  <a:pt x="1240588" y="5202669"/>
                </a:lnTo>
                <a:lnTo>
                  <a:pt x="1237085" y="5201356"/>
                </a:lnTo>
                <a:lnTo>
                  <a:pt x="1233581" y="5199825"/>
                </a:lnTo>
                <a:lnTo>
                  <a:pt x="1230077" y="5198075"/>
                </a:lnTo>
                <a:lnTo>
                  <a:pt x="1226573" y="5196325"/>
                </a:lnTo>
                <a:lnTo>
                  <a:pt x="1223289" y="5194137"/>
                </a:lnTo>
                <a:lnTo>
                  <a:pt x="1220223" y="5191950"/>
                </a:lnTo>
                <a:lnTo>
                  <a:pt x="1216719" y="5189325"/>
                </a:lnTo>
                <a:lnTo>
                  <a:pt x="1213653" y="5186700"/>
                </a:lnTo>
                <a:lnTo>
                  <a:pt x="1210806" y="5183855"/>
                </a:lnTo>
                <a:lnTo>
                  <a:pt x="1206427" y="5179043"/>
                </a:lnTo>
                <a:lnTo>
                  <a:pt x="1202485" y="5174230"/>
                </a:lnTo>
                <a:lnTo>
                  <a:pt x="1198982" y="5168762"/>
                </a:lnTo>
                <a:lnTo>
                  <a:pt x="1195916" y="5163292"/>
                </a:lnTo>
                <a:lnTo>
                  <a:pt x="1193288" y="5157386"/>
                </a:lnTo>
                <a:lnTo>
                  <a:pt x="1191317" y="5151917"/>
                </a:lnTo>
                <a:lnTo>
                  <a:pt x="1189784" y="5146011"/>
                </a:lnTo>
                <a:lnTo>
                  <a:pt x="1188689" y="5139667"/>
                </a:lnTo>
                <a:lnTo>
                  <a:pt x="1188032" y="5133541"/>
                </a:lnTo>
                <a:lnTo>
                  <a:pt x="1187813" y="5127635"/>
                </a:lnTo>
                <a:lnTo>
                  <a:pt x="1188251" y="5121510"/>
                </a:lnTo>
                <a:lnTo>
                  <a:pt x="1189127" y="5115385"/>
                </a:lnTo>
                <a:lnTo>
                  <a:pt x="1190003" y="5109478"/>
                </a:lnTo>
                <a:lnTo>
                  <a:pt x="1191755" y="5103353"/>
                </a:lnTo>
                <a:lnTo>
                  <a:pt x="1193945" y="5097665"/>
                </a:lnTo>
                <a:lnTo>
                  <a:pt x="1196791" y="5091978"/>
                </a:lnTo>
                <a:lnTo>
                  <a:pt x="1382271" y="4906691"/>
                </a:lnTo>
                <a:lnTo>
                  <a:pt x="1384899" y="4903628"/>
                </a:lnTo>
                <a:lnTo>
                  <a:pt x="1387746" y="4900566"/>
                </a:lnTo>
                <a:lnTo>
                  <a:pt x="1390155" y="4897284"/>
                </a:lnTo>
                <a:lnTo>
                  <a:pt x="1392345" y="4894003"/>
                </a:lnTo>
                <a:lnTo>
                  <a:pt x="1394316" y="4890721"/>
                </a:lnTo>
                <a:lnTo>
                  <a:pt x="1396505" y="4887440"/>
                </a:lnTo>
                <a:lnTo>
                  <a:pt x="1398038" y="4883940"/>
                </a:lnTo>
                <a:lnTo>
                  <a:pt x="1399571" y="4880440"/>
                </a:lnTo>
                <a:lnTo>
                  <a:pt x="1401104" y="4876940"/>
                </a:lnTo>
                <a:lnTo>
                  <a:pt x="1402199" y="4873003"/>
                </a:lnTo>
                <a:lnTo>
                  <a:pt x="1403075" y="4869502"/>
                </a:lnTo>
                <a:lnTo>
                  <a:pt x="1403952" y="4865783"/>
                </a:lnTo>
                <a:lnTo>
                  <a:pt x="1404608" y="4861846"/>
                </a:lnTo>
                <a:lnTo>
                  <a:pt x="1405265" y="4858127"/>
                </a:lnTo>
                <a:lnTo>
                  <a:pt x="1405484" y="4854189"/>
                </a:lnTo>
                <a:lnTo>
                  <a:pt x="1405484" y="4850689"/>
                </a:lnTo>
                <a:lnTo>
                  <a:pt x="1405484" y="4846752"/>
                </a:lnTo>
                <a:lnTo>
                  <a:pt x="1405265" y="4843033"/>
                </a:lnTo>
                <a:lnTo>
                  <a:pt x="1404608" y="4839095"/>
                </a:lnTo>
                <a:lnTo>
                  <a:pt x="1403952" y="4835595"/>
                </a:lnTo>
                <a:lnTo>
                  <a:pt x="1403075" y="4831657"/>
                </a:lnTo>
                <a:lnTo>
                  <a:pt x="1402199" y="4828157"/>
                </a:lnTo>
                <a:lnTo>
                  <a:pt x="1401104" y="4824219"/>
                </a:lnTo>
                <a:lnTo>
                  <a:pt x="1399571" y="4820719"/>
                </a:lnTo>
                <a:lnTo>
                  <a:pt x="1398038" y="4817219"/>
                </a:lnTo>
                <a:lnTo>
                  <a:pt x="1396505" y="4813719"/>
                </a:lnTo>
                <a:lnTo>
                  <a:pt x="1394316" y="4810438"/>
                </a:lnTo>
                <a:lnTo>
                  <a:pt x="1392345" y="4806938"/>
                </a:lnTo>
                <a:lnTo>
                  <a:pt x="1390155" y="4803656"/>
                </a:lnTo>
                <a:lnTo>
                  <a:pt x="1387746" y="4800594"/>
                </a:lnTo>
                <a:lnTo>
                  <a:pt x="1384899" y="4797531"/>
                </a:lnTo>
                <a:lnTo>
                  <a:pt x="1382271" y="4794469"/>
                </a:lnTo>
                <a:lnTo>
                  <a:pt x="1379206" y="4791625"/>
                </a:lnTo>
                <a:lnTo>
                  <a:pt x="1376140" y="4789000"/>
                </a:lnTo>
                <a:lnTo>
                  <a:pt x="1373074" y="4786812"/>
                </a:lnTo>
                <a:lnTo>
                  <a:pt x="1369790" y="4784406"/>
                </a:lnTo>
                <a:lnTo>
                  <a:pt x="1366505" y="4782437"/>
                </a:lnTo>
                <a:lnTo>
                  <a:pt x="1363001" y="4780250"/>
                </a:lnTo>
                <a:lnTo>
                  <a:pt x="1359497" y="4778500"/>
                </a:lnTo>
                <a:lnTo>
                  <a:pt x="1355775" y="4776968"/>
                </a:lnTo>
                <a:lnTo>
                  <a:pt x="1352271" y="4775655"/>
                </a:lnTo>
                <a:lnTo>
                  <a:pt x="1348767" y="4774562"/>
                </a:lnTo>
                <a:lnTo>
                  <a:pt x="1345044" y="4773687"/>
                </a:lnTo>
                <a:lnTo>
                  <a:pt x="1341102" y="4772593"/>
                </a:lnTo>
                <a:lnTo>
                  <a:pt x="1337599" y="4772155"/>
                </a:lnTo>
                <a:lnTo>
                  <a:pt x="1333657" y="4771499"/>
                </a:lnTo>
                <a:lnTo>
                  <a:pt x="1329934" y="4771280"/>
                </a:lnTo>
                <a:lnTo>
                  <a:pt x="1325993" y="4771280"/>
                </a:lnTo>
                <a:lnTo>
                  <a:pt x="1322270" y="4771280"/>
                </a:lnTo>
                <a:lnTo>
                  <a:pt x="1318548" y="4771499"/>
                </a:lnTo>
                <a:lnTo>
                  <a:pt x="1314824" y="4772155"/>
                </a:lnTo>
                <a:lnTo>
                  <a:pt x="1310882" y="4772593"/>
                </a:lnTo>
                <a:lnTo>
                  <a:pt x="1307379" y="4773687"/>
                </a:lnTo>
                <a:lnTo>
                  <a:pt x="1303437" y="4774562"/>
                </a:lnTo>
                <a:lnTo>
                  <a:pt x="1299714" y="4775655"/>
                </a:lnTo>
                <a:lnTo>
                  <a:pt x="1296211" y="4776968"/>
                </a:lnTo>
                <a:lnTo>
                  <a:pt x="1292707" y="4778500"/>
                </a:lnTo>
                <a:lnTo>
                  <a:pt x="1289203" y="4780250"/>
                </a:lnTo>
                <a:lnTo>
                  <a:pt x="1285699" y="4782437"/>
                </a:lnTo>
                <a:lnTo>
                  <a:pt x="1282414" y="4784406"/>
                </a:lnTo>
                <a:lnTo>
                  <a:pt x="1279349" y="4786812"/>
                </a:lnTo>
                <a:lnTo>
                  <a:pt x="1275845" y="4789000"/>
                </a:lnTo>
                <a:lnTo>
                  <a:pt x="1272779" y="4791625"/>
                </a:lnTo>
                <a:lnTo>
                  <a:pt x="1269932" y="4794469"/>
                </a:lnTo>
                <a:lnTo>
                  <a:pt x="879701" y="5184293"/>
                </a:lnTo>
                <a:lnTo>
                  <a:pt x="876855" y="5186918"/>
                </a:lnTo>
                <a:lnTo>
                  <a:pt x="873788" y="5189543"/>
                </a:lnTo>
                <a:lnTo>
                  <a:pt x="870723" y="5192168"/>
                </a:lnTo>
                <a:lnTo>
                  <a:pt x="867438" y="5194137"/>
                </a:lnTo>
                <a:lnTo>
                  <a:pt x="864154" y="5196543"/>
                </a:lnTo>
                <a:lnTo>
                  <a:pt x="860650" y="5198293"/>
                </a:lnTo>
                <a:lnTo>
                  <a:pt x="857146" y="5200043"/>
                </a:lnTo>
                <a:lnTo>
                  <a:pt x="853642" y="5201575"/>
                </a:lnTo>
                <a:lnTo>
                  <a:pt x="849920" y="5202888"/>
                </a:lnTo>
                <a:lnTo>
                  <a:pt x="846416" y="5204200"/>
                </a:lnTo>
                <a:lnTo>
                  <a:pt x="842693" y="5205075"/>
                </a:lnTo>
                <a:lnTo>
                  <a:pt x="838971" y="5205950"/>
                </a:lnTo>
                <a:lnTo>
                  <a:pt x="835029" y="5206606"/>
                </a:lnTo>
                <a:lnTo>
                  <a:pt x="831525" y="5207044"/>
                </a:lnTo>
                <a:lnTo>
                  <a:pt x="827583" y="5207263"/>
                </a:lnTo>
                <a:lnTo>
                  <a:pt x="823641" y="5207263"/>
                </a:lnTo>
                <a:lnTo>
                  <a:pt x="819919" y="5207263"/>
                </a:lnTo>
                <a:lnTo>
                  <a:pt x="815977" y="5207044"/>
                </a:lnTo>
                <a:lnTo>
                  <a:pt x="812473" y="5206606"/>
                </a:lnTo>
                <a:lnTo>
                  <a:pt x="808531" y="5205950"/>
                </a:lnTo>
                <a:lnTo>
                  <a:pt x="805027" y="5205075"/>
                </a:lnTo>
                <a:lnTo>
                  <a:pt x="801086" y="5204200"/>
                </a:lnTo>
                <a:lnTo>
                  <a:pt x="797582" y="5202888"/>
                </a:lnTo>
                <a:lnTo>
                  <a:pt x="793859" y="5201575"/>
                </a:lnTo>
                <a:lnTo>
                  <a:pt x="790356" y="5200043"/>
                </a:lnTo>
                <a:lnTo>
                  <a:pt x="786633" y="5198293"/>
                </a:lnTo>
                <a:lnTo>
                  <a:pt x="783348" y="5196543"/>
                </a:lnTo>
                <a:lnTo>
                  <a:pt x="780063" y="5194137"/>
                </a:lnTo>
                <a:lnTo>
                  <a:pt x="776779" y="5192168"/>
                </a:lnTo>
                <a:lnTo>
                  <a:pt x="773494" y="5189543"/>
                </a:lnTo>
                <a:lnTo>
                  <a:pt x="770428" y="5186918"/>
                </a:lnTo>
                <a:lnTo>
                  <a:pt x="767581" y="5184293"/>
                </a:lnTo>
                <a:lnTo>
                  <a:pt x="764953" y="5181012"/>
                </a:lnTo>
                <a:lnTo>
                  <a:pt x="762326" y="5177949"/>
                </a:lnTo>
                <a:lnTo>
                  <a:pt x="759698" y="5174887"/>
                </a:lnTo>
                <a:lnTo>
                  <a:pt x="757508" y="5171605"/>
                </a:lnTo>
                <a:lnTo>
                  <a:pt x="755318" y="5168324"/>
                </a:lnTo>
                <a:lnTo>
                  <a:pt x="753566" y="5164824"/>
                </a:lnTo>
                <a:lnTo>
                  <a:pt x="751814" y="5161542"/>
                </a:lnTo>
                <a:lnTo>
                  <a:pt x="750282" y="5158042"/>
                </a:lnTo>
                <a:lnTo>
                  <a:pt x="748968" y="5154324"/>
                </a:lnTo>
                <a:lnTo>
                  <a:pt x="747654" y="5150604"/>
                </a:lnTo>
                <a:lnTo>
                  <a:pt x="746559" y="5146886"/>
                </a:lnTo>
                <a:lnTo>
                  <a:pt x="745902" y="5143386"/>
                </a:lnTo>
                <a:lnTo>
                  <a:pt x="745026" y="5139448"/>
                </a:lnTo>
                <a:lnTo>
                  <a:pt x="744807" y="5135729"/>
                </a:lnTo>
                <a:lnTo>
                  <a:pt x="744588" y="5131791"/>
                </a:lnTo>
                <a:lnTo>
                  <a:pt x="744369" y="5128291"/>
                </a:lnTo>
                <a:lnTo>
                  <a:pt x="744588" y="5124354"/>
                </a:lnTo>
                <a:lnTo>
                  <a:pt x="744807" y="5120416"/>
                </a:lnTo>
                <a:lnTo>
                  <a:pt x="745026" y="5116697"/>
                </a:lnTo>
                <a:lnTo>
                  <a:pt x="745902" y="5112978"/>
                </a:lnTo>
                <a:lnTo>
                  <a:pt x="746559" y="5109260"/>
                </a:lnTo>
                <a:lnTo>
                  <a:pt x="747654" y="5105541"/>
                </a:lnTo>
                <a:lnTo>
                  <a:pt x="748968" y="5101822"/>
                </a:lnTo>
                <a:lnTo>
                  <a:pt x="750282" y="5098103"/>
                </a:lnTo>
                <a:lnTo>
                  <a:pt x="751814" y="5094822"/>
                </a:lnTo>
                <a:lnTo>
                  <a:pt x="753566" y="5091322"/>
                </a:lnTo>
                <a:lnTo>
                  <a:pt x="755318" y="5087822"/>
                </a:lnTo>
                <a:lnTo>
                  <a:pt x="757508" y="5084540"/>
                </a:lnTo>
                <a:lnTo>
                  <a:pt x="759698" y="5081259"/>
                </a:lnTo>
                <a:lnTo>
                  <a:pt x="762326" y="5078196"/>
                </a:lnTo>
                <a:lnTo>
                  <a:pt x="764953" y="5075134"/>
                </a:lnTo>
                <a:lnTo>
                  <a:pt x="767581" y="5072071"/>
                </a:lnTo>
                <a:lnTo>
                  <a:pt x="1631915" y="4208857"/>
                </a:lnTo>
                <a:lnTo>
                  <a:pt x="1634761" y="4205576"/>
                </a:lnTo>
                <a:lnTo>
                  <a:pt x="1637389" y="4202513"/>
                </a:lnTo>
                <a:lnTo>
                  <a:pt x="1640017" y="4199450"/>
                </a:lnTo>
                <a:lnTo>
                  <a:pt x="1642207" y="4196169"/>
                </a:lnTo>
                <a:lnTo>
                  <a:pt x="1644396" y="4192888"/>
                </a:lnTo>
                <a:lnTo>
                  <a:pt x="1646149" y="4189607"/>
                </a:lnTo>
                <a:lnTo>
                  <a:pt x="1647900" y="4185887"/>
                </a:lnTo>
                <a:lnTo>
                  <a:pt x="1649433" y="4182606"/>
                </a:lnTo>
                <a:lnTo>
                  <a:pt x="1650747" y="4178887"/>
                </a:lnTo>
                <a:lnTo>
                  <a:pt x="1652061" y="4175169"/>
                </a:lnTo>
                <a:lnTo>
                  <a:pt x="1652937" y="4171450"/>
                </a:lnTo>
                <a:lnTo>
                  <a:pt x="1653813" y="4167731"/>
                </a:lnTo>
                <a:lnTo>
                  <a:pt x="1654251" y="4164012"/>
                </a:lnTo>
                <a:lnTo>
                  <a:pt x="1654908" y="4160293"/>
                </a:lnTo>
                <a:lnTo>
                  <a:pt x="1655127" y="4156356"/>
                </a:lnTo>
                <a:lnTo>
                  <a:pt x="1655345" y="4152418"/>
                </a:lnTo>
                <a:lnTo>
                  <a:pt x="1655127" y="4148918"/>
                </a:lnTo>
                <a:lnTo>
                  <a:pt x="1654908" y="4144980"/>
                </a:lnTo>
                <a:lnTo>
                  <a:pt x="1654251" y="4141261"/>
                </a:lnTo>
                <a:lnTo>
                  <a:pt x="1653813" y="4137323"/>
                </a:lnTo>
                <a:lnTo>
                  <a:pt x="1652937" y="4133823"/>
                </a:lnTo>
                <a:lnTo>
                  <a:pt x="1652061" y="4130105"/>
                </a:lnTo>
                <a:lnTo>
                  <a:pt x="1650747" y="4126386"/>
                </a:lnTo>
                <a:lnTo>
                  <a:pt x="1649433" y="4122667"/>
                </a:lnTo>
                <a:lnTo>
                  <a:pt x="1647900" y="4119167"/>
                </a:lnTo>
                <a:lnTo>
                  <a:pt x="1646149" y="4115885"/>
                </a:lnTo>
                <a:lnTo>
                  <a:pt x="1644396" y="4112385"/>
                </a:lnTo>
                <a:lnTo>
                  <a:pt x="1642207" y="4109104"/>
                </a:lnTo>
                <a:lnTo>
                  <a:pt x="1640017" y="4105823"/>
                </a:lnTo>
                <a:lnTo>
                  <a:pt x="1637389" y="4102760"/>
                </a:lnTo>
                <a:lnTo>
                  <a:pt x="1634761" y="4099697"/>
                </a:lnTo>
                <a:lnTo>
                  <a:pt x="1631915" y="4096635"/>
                </a:lnTo>
                <a:lnTo>
                  <a:pt x="1629068" y="4093791"/>
                </a:lnTo>
                <a:lnTo>
                  <a:pt x="1626002" y="4091166"/>
                </a:lnTo>
                <a:lnTo>
                  <a:pt x="1622717" y="4088541"/>
                </a:lnTo>
                <a:lnTo>
                  <a:pt x="1619651" y="4086572"/>
                </a:lnTo>
                <a:lnTo>
                  <a:pt x="1616367" y="4084166"/>
                </a:lnTo>
                <a:lnTo>
                  <a:pt x="1612862" y="4082416"/>
                </a:lnTo>
                <a:lnTo>
                  <a:pt x="1609359" y="4080666"/>
                </a:lnTo>
                <a:lnTo>
                  <a:pt x="1605636" y="4079134"/>
                </a:lnTo>
                <a:lnTo>
                  <a:pt x="1602133" y="4077822"/>
                </a:lnTo>
                <a:lnTo>
                  <a:pt x="1598628" y="4076509"/>
                </a:lnTo>
                <a:lnTo>
                  <a:pt x="1594687" y="4075853"/>
                </a:lnTo>
                <a:lnTo>
                  <a:pt x="1591183" y="4074759"/>
                </a:lnTo>
                <a:lnTo>
                  <a:pt x="1587241" y="4074322"/>
                </a:lnTo>
                <a:lnTo>
                  <a:pt x="1583519" y="4073666"/>
                </a:lnTo>
                <a:lnTo>
                  <a:pt x="1579796" y="4073447"/>
                </a:lnTo>
                <a:lnTo>
                  <a:pt x="1575854" y="4073447"/>
                </a:lnTo>
                <a:lnTo>
                  <a:pt x="1572132" y="4073447"/>
                </a:lnTo>
                <a:lnTo>
                  <a:pt x="1568190" y="4073666"/>
                </a:lnTo>
                <a:lnTo>
                  <a:pt x="1564686" y="4074322"/>
                </a:lnTo>
                <a:lnTo>
                  <a:pt x="1560745" y="4074759"/>
                </a:lnTo>
                <a:lnTo>
                  <a:pt x="1556803" y="4075853"/>
                </a:lnTo>
                <a:lnTo>
                  <a:pt x="1553299" y="4076509"/>
                </a:lnTo>
                <a:lnTo>
                  <a:pt x="1549795" y="4077822"/>
                </a:lnTo>
                <a:lnTo>
                  <a:pt x="1546072" y="4079134"/>
                </a:lnTo>
                <a:lnTo>
                  <a:pt x="1542569" y="4080666"/>
                </a:lnTo>
                <a:lnTo>
                  <a:pt x="1538845" y="4082416"/>
                </a:lnTo>
                <a:lnTo>
                  <a:pt x="1535561" y="4084166"/>
                </a:lnTo>
                <a:lnTo>
                  <a:pt x="1532277" y="4086572"/>
                </a:lnTo>
                <a:lnTo>
                  <a:pt x="1528772" y="4088541"/>
                </a:lnTo>
                <a:lnTo>
                  <a:pt x="1525707" y="4091166"/>
                </a:lnTo>
                <a:lnTo>
                  <a:pt x="1522641" y="4093791"/>
                </a:lnTo>
                <a:lnTo>
                  <a:pt x="1519794" y="4096635"/>
                </a:lnTo>
                <a:lnTo>
                  <a:pt x="719405" y="4896191"/>
                </a:lnTo>
                <a:lnTo>
                  <a:pt x="716339" y="4899034"/>
                </a:lnTo>
                <a:lnTo>
                  <a:pt x="713273" y="4901441"/>
                </a:lnTo>
                <a:lnTo>
                  <a:pt x="710207" y="4904066"/>
                </a:lnTo>
                <a:lnTo>
                  <a:pt x="706703" y="4906472"/>
                </a:lnTo>
                <a:lnTo>
                  <a:pt x="703419" y="4908441"/>
                </a:lnTo>
                <a:lnTo>
                  <a:pt x="700134" y="4910191"/>
                </a:lnTo>
                <a:lnTo>
                  <a:pt x="696411" y="4911941"/>
                </a:lnTo>
                <a:lnTo>
                  <a:pt x="693126" y="4913472"/>
                </a:lnTo>
                <a:lnTo>
                  <a:pt x="689623" y="4914785"/>
                </a:lnTo>
                <a:lnTo>
                  <a:pt x="685681" y="4916097"/>
                </a:lnTo>
                <a:lnTo>
                  <a:pt x="682177" y="4917191"/>
                </a:lnTo>
                <a:lnTo>
                  <a:pt x="678235" y="4917847"/>
                </a:lnTo>
                <a:lnTo>
                  <a:pt x="674732" y="4918504"/>
                </a:lnTo>
                <a:lnTo>
                  <a:pt x="670790" y="4918941"/>
                </a:lnTo>
                <a:lnTo>
                  <a:pt x="666848" y="4919160"/>
                </a:lnTo>
                <a:lnTo>
                  <a:pt x="663125" y="4919160"/>
                </a:lnTo>
                <a:lnTo>
                  <a:pt x="659403" y="4919160"/>
                </a:lnTo>
                <a:lnTo>
                  <a:pt x="655680" y="4918941"/>
                </a:lnTo>
                <a:lnTo>
                  <a:pt x="651738" y="4918504"/>
                </a:lnTo>
                <a:lnTo>
                  <a:pt x="647797" y="4917847"/>
                </a:lnTo>
                <a:lnTo>
                  <a:pt x="644292" y="4917191"/>
                </a:lnTo>
                <a:lnTo>
                  <a:pt x="640789" y="4916097"/>
                </a:lnTo>
                <a:lnTo>
                  <a:pt x="636847" y="4914785"/>
                </a:lnTo>
                <a:lnTo>
                  <a:pt x="633344" y="4913472"/>
                </a:lnTo>
                <a:lnTo>
                  <a:pt x="629621" y="4911941"/>
                </a:lnTo>
                <a:lnTo>
                  <a:pt x="626336" y="4910191"/>
                </a:lnTo>
                <a:lnTo>
                  <a:pt x="623051" y="4908441"/>
                </a:lnTo>
                <a:lnTo>
                  <a:pt x="619548" y="4906472"/>
                </a:lnTo>
                <a:lnTo>
                  <a:pt x="616262" y="4904066"/>
                </a:lnTo>
                <a:lnTo>
                  <a:pt x="613197" y="4901441"/>
                </a:lnTo>
                <a:lnTo>
                  <a:pt x="610131" y="4899034"/>
                </a:lnTo>
                <a:lnTo>
                  <a:pt x="607065" y="4896191"/>
                </a:lnTo>
                <a:lnTo>
                  <a:pt x="604218" y="4893128"/>
                </a:lnTo>
                <a:lnTo>
                  <a:pt x="601591" y="4890284"/>
                </a:lnTo>
                <a:lnTo>
                  <a:pt x="598963" y="4886784"/>
                </a:lnTo>
                <a:lnTo>
                  <a:pt x="596992" y="4883721"/>
                </a:lnTo>
                <a:lnTo>
                  <a:pt x="594583" y="4880440"/>
                </a:lnTo>
                <a:lnTo>
                  <a:pt x="592831" y="4876940"/>
                </a:lnTo>
                <a:lnTo>
                  <a:pt x="591080" y="4873440"/>
                </a:lnTo>
                <a:lnTo>
                  <a:pt x="589547" y="4869940"/>
                </a:lnTo>
                <a:lnTo>
                  <a:pt x="588233" y="4866221"/>
                </a:lnTo>
                <a:lnTo>
                  <a:pt x="586919" y="4862721"/>
                </a:lnTo>
                <a:lnTo>
                  <a:pt x="586262" y="4858783"/>
                </a:lnTo>
                <a:lnTo>
                  <a:pt x="585167" y="4855283"/>
                </a:lnTo>
                <a:lnTo>
                  <a:pt x="584729" y="4851345"/>
                </a:lnTo>
                <a:lnTo>
                  <a:pt x="584072" y="4847627"/>
                </a:lnTo>
                <a:lnTo>
                  <a:pt x="583853" y="4843908"/>
                </a:lnTo>
                <a:lnTo>
                  <a:pt x="583853" y="4840189"/>
                </a:lnTo>
                <a:lnTo>
                  <a:pt x="583853" y="4836251"/>
                </a:lnTo>
                <a:lnTo>
                  <a:pt x="584072" y="4832532"/>
                </a:lnTo>
                <a:lnTo>
                  <a:pt x="584729" y="4828595"/>
                </a:lnTo>
                <a:lnTo>
                  <a:pt x="585167" y="4824876"/>
                </a:lnTo>
                <a:lnTo>
                  <a:pt x="586262" y="4821157"/>
                </a:lnTo>
                <a:lnTo>
                  <a:pt x="586919" y="4817438"/>
                </a:lnTo>
                <a:lnTo>
                  <a:pt x="588233" y="4813938"/>
                </a:lnTo>
                <a:lnTo>
                  <a:pt x="589547" y="4810438"/>
                </a:lnTo>
                <a:lnTo>
                  <a:pt x="591080" y="4806719"/>
                </a:lnTo>
                <a:lnTo>
                  <a:pt x="592831" y="4803219"/>
                </a:lnTo>
                <a:lnTo>
                  <a:pt x="594583" y="4799719"/>
                </a:lnTo>
                <a:lnTo>
                  <a:pt x="596992" y="4796438"/>
                </a:lnTo>
                <a:lnTo>
                  <a:pt x="598963" y="4793156"/>
                </a:lnTo>
                <a:lnTo>
                  <a:pt x="601591" y="4790093"/>
                </a:lnTo>
                <a:lnTo>
                  <a:pt x="604218" y="4787031"/>
                </a:lnTo>
                <a:lnTo>
                  <a:pt x="607065" y="4783968"/>
                </a:lnTo>
                <a:lnTo>
                  <a:pt x="1015472" y="4376206"/>
                </a:lnTo>
                <a:lnTo>
                  <a:pt x="1018319" y="4373143"/>
                </a:lnTo>
                <a:lnTo>
                  <a:pt x="1020947" y="4370081"/>
                </a:lnTo>
                <a:lnTo>
                  <a:pt x="1023136" y="4367018"/>
                </a:lnTo>
                <a:lnTo>
                  <a:pt x="1025545" y="4363518"/>
                </a:lnTo>
                <a:lnTo>
                  <a:pt x="1027516" y="4360237"/>
                </a:lnTo>
                <a:lnTo>
                  <a:pt x="1029706" y="4356955"/>
                </a:lnTo>
                <a:lnTo>
                  <a:pt x="1031239" y="4353674"/>
                </a:lnTo>
                <a:lnTo>
                  <a:pt x="1032772" y="4349955"/>
                </a:lnTo>
                <a:lnTo>
                  <a:pt x="1034305" y="4346455"/>
                </a:lnTo>
                <a:lnTo>
                  <a:pt x="1035400" y="4342517"/>
                </a:lnTo>
                <a:lnTo>
                  <a:pt x="1036275" y="4339017"/>
                </a:lnTo>
                <a:lnTo>
                  <a:pt x="1037152" y="4335299"/>
                </a:lnTo>
                <a:lnTo>
                  <a:pt x="1037808" y="4331579"/>
                </a:lnTo>
                <a:lnTo>
                  <a:pt x="1038465" y="4327642"/>
                </a:lnTo>
                <a:lnTo>
                  <a:pt x="1038684" y="4323704"/>
                </a:lnTo>
                <a:lnTo>
                  <a:pt x="1038684" y="4320204"/>
                </a:lnTo>
                <a:lnTo>
                  <a:pt x="1038684" y="4316266"/>
                </a:lnTo>
                <a:lnTo>
                  <a:pt x="1038465" y="4312548"/>
                </a:lnTo>
                <a:lnTo>
                  <a:pt x="1037808" y="4308610"/>
                </a:lnTo>
                <a:lnTo>
                  <a:pt x="1037152" y="4305110"/>
                </a:lnTo>
                <a:lnTo>
                  <a:pt x="1036275" y="4301173"/>
                </a:lnTo>
                <a:lnTo>
                  <a:pt x="1035400" y="4297672"/>
                </a:lnTo>
                <a:lnTo>
                  <a:pt x="1034305" y="4293735"/>
                </a:lnTo>
                <a:lnTo>
                  <a:pt x="1032772" y="4290235"/>
                </a:lnTo>
                <a:lnTo>
                  <a:pt x="1031239" y="4286735"/>
                </a:lnTo>
                <a:lnTo>
                  <a:pt x="1029706" y="4283234"/>
                </a:lnTo>
                <a:lnTo>
                  <a:pt x="1027516" y="4279953"/>
                </a:lnTo>
                <a:lnTo>
                  <a:pt x="1025545" y="4276453"/>
                </a:lnTo>
                <a:lnTo>
                  <a:pt x="1023136" y="4273172"/>
                </a:lnTo>
                <a:lnTo>
                  <a:pt x="1020947" y="4270109"/>
                </a:lnTo>
                <a:lnTo>
                  <a:pt x="1018319" y="4267046"/>
                </a:lnTo>
                <a:lnTo>
                  <a:pt x="1015472" y="4263984"/>
                </a:lnTo>
                <a:lnTo>
                  <a:pt x="1012844" y="4261577"/>
                </a:lnTo>
                <a:lnTo>
                  <a:pt x="1009998" y="4259390"/>
                </a:lnTo>
                <a:lnTo>
                  <a:pt x="1004741" y="4255015"/>
                </a:lnTo>
                <a:lnTo>
                  <a:pt x="998829" y="4251296"/>
                </a:lnTo>
                <a:lnTo>
                  <a:pt x="992917" y="4248233"/>
                </a:lnTo>
                <a:lnTo>
                  <a:pt x="986785" y="4245827"/>
                </a:lnTo>
                <a:lnTo>
                  <a:pt x="980215" y="4243639"/>
                </a:lnTo>
                <a:lnTo>
                  <a:pt x="973865" y="4242108"/>
                </a:lnTo>
                <a:lnTo>
                  <a:pt x="967076" y="4241452"/>
                </a:lnTo>
                <a:lnTo>
                  <a:pt x="960726" y="4240796"/>
                </a:lnTo>
                <a:lnTo>
                  <a:pt x="954157" y="4241014"/>
                </a:lnTo>
                <a:lnTo>
                  <a:pt x="947368" y="4241671"/>
                </a:lnTo>
                <a:lnTo>
                  <a:pt x="941017" y="4242983"/>
                </a:lnTo>
                <a:lnTo>
                  <a:pt x="934448" y="4244733"/>
                </a:lnTo>
                <a:lnTo>
                  <a:pt x="928316" y="4247358"/>
                </a:lnTo>
                <a:lnTo>
                  <a:pt x="922184" y="4250202"/>
                </a:lnTo>
                <a:lnTo>
                  <a:pt x="916272" y="4253484"/>
                </a:lnTo>
                <a:lnTo>
                  <a:pt x="3324" y="5172601"/>
                </a:lnTo>
                <a:lnTo>
                  <a:pt x="3324" y="3861048"/>
                </a:lnTo>
                <a:lnTo>
                  <a:pt x="0" y="3861048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rgbClr val="E6E6E6"/>
              </a:gs>
              <a:gs pos="100000">
                <a:srgbClr val="DBDBD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xmlns="" id="{7E14294D-8848-421B-9415-962D532BABB6}"/>
              </a:ext>
            </a:extLst>
          </p:cNvPr>
          <p:cNvSpPr>
            <a:spLocks/>
          </p:cNvSpPr>
          <p:nvPr userDrawn="1"/>
        </p:nvSpPr>
        <p:spPr bwMode="auto">
          <a:xfrm>
            <a:off x="0" y="6544085"/>
            <a:ext cx="425926" cy="313916"/>
          </a:xfrm>
          <a:custGeom>
            <a:avLst/>
            <a:gdLst>
              <a:gd name="T0" fmla="*/ 0 w 1944"/>
              <a:gd name="T1" fmla="*/ 1437 h 1437"/>
              <a:gd name="T2" fmla="*/ 1839 w 1944"/>
              <a:gd name="T3" fmla="*/ 612 h 1437"/>
              <a:gd name="T4" fmla="*/ 1852 w 1944"/>
              <a:gd name="T5" fmla="*/ 599 h 1437"/>
              <a:gd name="T6" fmla="*/ 1875 w 1944"/>
              <a:gd name="T7" fmla="*/ 571 h 1437"/>
              <a:gd name="T8" fmla="*/ 1894 w 1944"/>
              <a:gd name="T9" fmla="*/ 541 h 1437"/>
              <a:gd name="T10" fmla="*/ 1910 w 1944"/>
              <a:gd name="T11" fmla="*/ 510 h 1437"/>
              <a:gd name="T12" fmla="*/ 1924 w 1944"/>
              <a:gd name="T13" fmla="*/ 477 h 1437"/>
              <a:gd name="T14" fmla="*/ 1934 w 1944"/>
              <a:gd name="T15" fmla="*/ 444 h 1437"/>
              <a:gd name="T16" fmla="*/ 1941 w 1944"/>
              <a:gd name="T17" fmla="*/ 410 h 1437"/>
              <a:gd name="T18" fmla="*/ 1943 w 1944"/>
              <a:gd name="T19" fmla="*/ 376 h 1437"/>
              <a:gd name="T20" fmla="*/ 1943 w 1944"/>
              <a:gd name="T21" fmla="*/ 342 h 1437"/>
              <a:gd name="T22" fmla="*/ 1941 w 1944"/>
              <a:gd name="T23" fmla="*/ 308 h 1437"/>
              <a:gd name="T24" fmla="*/ 1934 w 1944"/>
              <a:gd name="T25" fmla="*/ 274 h 1437"/>
              <a:gd name="T26" fmla="*/ 1924 w 1944"/>
              <a:gd name="T27" fmla="*/ 241 h 1437"/>
              <a:gd name="T28" fmla="*/ 1910 w 1944"/>
              <a:gd name="T29" fmla="*/ 208 h 1437"/>
              <a:gd name="T30" fmla="*/ 1894 w 1944"/>
              <a:gd name="T31" fmla="*/ 176 h 1437"/>
              <a:gd name="T32" fmla="*/ 1875 w 1944"/>
              <a:gd name="T33" fmla="*/ 147 h 1437"/>
              <a:gd name="T34" fmla="*/ 1852 w 1944"/>
              <a:gd name="T35" fmla="*/ 119 h 1437"/>
              <a:gd name="T36" fmla="*/ 1839 w 1944"/>
              <a:gd name="T37" fmla="*/ 106 h 1437"/>
              <a:gd name="T38" fmla="*/ 1812 w 1944"/>
              <a:gd name="T39" fmla="*/ 81 h 1437"/>
              <a:gd name="T40" fmla="*/ 1782 w 1944"/>
              <a:gd name="T41" fmla="*/ 60 h 1437"/>
              <a:gd name="T42" fmla="*/ 1752 w 1944"/>
              <a:gd name="T43" fmla="*/ 41 h 1437"/>
              <a:gd name="T44" fmla="*/ 1720 w 1944"/>
              <a:gd name="T45" fmla="*/ 27 h 1437"/>
              <a:gd name="T46" fmla="*/ 1687 w 1944"/>
              <a:gd name="T47" fmla="*/ 16 h 1437"/>
              <a:gd name="T48" fmla="*/ 1654 w 1944"/>
              <a:gd name="T49" fmla="*/ 7 h 1437"/>
              <a:gd name="T50" fmla="*/ 1620 w 1944"/>
              <a:gd name="T51" fmla="*/ 3 h 1437"/>
              <a:gd name="T52" fmla="*/ 1585 w 1944"/>
              <a:gd name="T53" fmla="*/ 0 h 1437"/>
              <a:gd name="T54" fmla="*/ 1551 w 1944"/>
              <a:gd name="T55" fmla="*/ 3 h 1437"/>
              <a:gd name="T56" fmla="*/ 1517 w 1944"/>
              <a:gd name="T57" fmla="*/ 7 h 1437"/>
              <a:gd name="T58" fmla="*/ 1484 w 1944"/>
              <a:gd name="T59" fmla="*/ 16 h 1437"/>
              <a:gd name="T60" fmla="*/ 1451 w 1944"/>
              <a:gd name="T61" fmla="*/ 27 h 1437"/>
              <a:gd name="T62" fmla="*/ 1420 w 1944"/>
              <a:gd name="T63" fmla="*/ 41 h 1437"/>
              <a:gd name="T64" fmla="*/ 1389 w 1944"/>
              <a:gd name="T65" fmla="*/ 60 h 1437"/>
              <a:gd name="T66" fmla="*/ 1360 w 1944"/>
              <a:gd name="T67" fmla="*/ 81 h 1437"/>
              <a:gd name="T68" fmla="*/ 1333 w 1944"/>
              <a:gd name="T69" fmla="*/ 1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44" h="1437">
                <a:moveTo>
                  <a:pt x="1333" y="106"/>
                </a:moveTo>
                <a:lnTo>
                  <a:pt x="0" y="1437"/>
                </a:lnTo>
                <a:lnTo>
                  <a:pt x="1013" y="1437"/>
                </a:lnTo>
                <a:lnTo>
                  <a:pt x="1839" y="612"/>
                </a:lnTo>
                <a:lnTo>
                  <a:pt x="1839" y="612"/>
                </a:lnTo>
                <a:lnTo>
                  <a:pt x="1852" y="599"/>
                </a:lnTo>
                <a:lnTo>
                  <a:pt x="1863" y="585"/>
                </a:lnTo>
                <a:lnTo>
                  <a:pt x="1875" y="571"/>
                </a:lnTo>
                <a:lnTo>
                  <a:pt x="1884" y="556"/>
                </a:lnTo>
                <a:lnTo>
                  <a:pt x="1894" y="541"/>
                </a:lnTo>
                <a:lnTo>
                  <a:pt x="1903" y="525"/>
                </a:lnTo>
                <a:lnTo>
                  <a:pt x="1910" y="510"/>
                </a:lnTo>
                <a:lnTo>
                  <a:pt x="1917" y="493"/>
                </a:lnTo>
                <a:lnTo>
                  <a:pt x="1924" y="477"/>
                </a:lnTo>
                <a:lnTo>
                  <a:pt x="1929" y="460"/>
                </a:lnTo>
                <a:lnTo>
                  <a:pt x="1934" y="444"/>
                </a:lnTo>
                <a:lnTo>
                  <a:pt x="1937" y="428"/>
                </a:lnTo>
                <a:lnTo>
                  <a:pt x="1941" y="410"/>
                </a:lnTo>
                <a:lnTo>
                  <a:pt x="1942" y="394"/>
                </a:lnTo>
                <a:lnTo>
                  <a:pt x="1943" y="376"/>
                </a:lnTo>
                <a:lnTo>
                  <a:pt x="1944" y="360"/>
                </a:lnTo>
                <a:lnTo>
                  <a:pt x="1943" y="342"/>
                </a:lnTo>
                <a:lnTo>
                  <a:pt x="1942" y="324"/>
                </a:lnTo>
                <a:lnTo>
                  <a:pt x="1941" y="308"/>
                </a:lnTo>
                <a:lnTo>
                  <a:pt x="1937" y="290"/>
                </a:lnTo>
                <a:lnTo>
                  <a:pt x="1934" y="274"/>
                </a:lnTo>
                <a:lnTo>
                  <a:pt x="1929" y="257"/>
                </a:lnTo>
                <a:lnTo>
                  <a:pt x="1924" y="241"/>
                </a:lnTo>
                <a:lnTo>
                  <a:pt x="1917" y="225"/>
                </a:lnTo>
                <a:lnTo>
                  <a:pt x="1910" y="208"/>
                </a:lnTo>
                <a:lnTo>
                  <a:pt x="1903" y="193"/>
                </a:lnTo>
                <a:lnTo>
                  <a:pt x="1894" y="176"/>
                </a:lnTo>
                <a:lnTo>
                  <a:pt x="1884" y="162"/>
                </a:lnTo>
                <a:lnTo>
                  <a:pt x="1875" y="147"/>
                </a:lnTo>
                <a:lnTo>
                  <a:pt x="1863" y="133"/>
                </a:lnTo>
                <a:lnTo>
                  <a:pt x="1852" y="119"/>
                </a:lnTo>
                <a:lnTo>
                  <a:pt x="1839" y="106"/>
                </a:lnTo>
                <a:lnTo>
                  <a:pt x="1839" y="106"/>
                </a:lnTo>
                <a:lnTo>
                  <a:pt x="1826" y="93"/>
                </a:lnTo>
                <a:lnTo>
                  <a:pt x="1812" y="81"/>
                </a:lnTo>
                <a:lnTo>
                  <a:pt x="1798" y="70"/>
                </a:lnTo>
                <a:lnTo>
                  <a:pt x="1782" y="60"/>
                </a:lnTo>
                <a:lnTo>
                  <a:pt x="1768" y="51"/>
                </a:lnTo>
                <a:lnTo>
                  <a:pt x="1752" y="41"/>
                </a:lnTo>
                <a:lnTo>
                  <a:pt x="1737" y="34"/>
                </a:lnTo>
                <a:lnTo>
                  <a:pt x="1720" y="27"/>
                </a:lnTo>
                <a:lnTo>
                  <a:pt x="1704" y="20"/>
                </a:lnTo>
                <a:lnTo>
                  <a:pt x="1687" y="16"/>
                </a:lnTo>
                <a:lnTo>
                  <a:pt x="1671" y="11"/>
                </a:lnTo>
                <a:lnTo>
                  <a:pt x="1654" y="7"/>
                </a:lnTo>
                <a:lnTo>
                  <a:pt x="1637" y="4"/>
                </a:lnTo>
                <a:lnTo>
                  <a:pt x="1620" y="3"/>
                </a:lnTo>
                <a:lnTo>
                  <a:pt x="1603" y="2"/>
                </a:lnTo>
                <a:lnTo>
                  <a:pt x="1585" y="0"/>
                </a:lnTo>
                <a:lnTo>
                  <a:pt x="1569" y="2"/>
                </a:lnTo>
                <a:lnTo>
                  <a:pt x="1551" y="3"/>
                </a:lnTo>
                <a:lnTo>
                  <a:pt x="1535" y="4"/>
                </a:lnTo>
                <a:lnTo>
                  <a:pt x="1517" y="7"/>
                </a:lnTo>
                <a:lnTo>
                  <a:pt x="1501" y="11"/>
                </a:lnTo>
                <a:lnTo>
                  <a:pt x="1484" y="16"/>
                </a:lnTo>
                <a:lnTo>
                  <a:pt x="1468" y="20"/>
                </a:lnTo>
                <a:lnTo>
                  <a:pt x="1451" y="27"/>
                </a:lnTo>
                <a:lnTo>
                  <a:pt x="1435" y="34"/>
                </a:lnTo>
                <a:lnTo>
                  <a:pt x="1420" y="41"/>
                </a:lnTo>
                <a:lnTo>
                  <a:pt x="1403" y="51"/>
                </a:lnTo>
                <a:lnTo>
                  <a:pt x="1389" y="60"/>
                </a:lnTo>
                <a:lnTo>
                  <a:pt x="1374" y="70"/>
                </a:lnTo>
                <a:lnTo>
                  <a:pt x="1360" y="81"/>
                </a:lnTo>
                <a:lnTo>
                  <a:pt x="1346" y="93"/>
                </a:lnTo>
                <a:lnTo>
                  <a:pt x="1333" y="106"/>
                </a:lnTo>
                <a:lnTo>
                  <a:pt x="1333" y="106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xmlns="" id="{BA94BC0B-A203-4465-B49C-97FB232210FC}"/>
              </a:ext>
            </a:extLst>
          </p:cNvPr>
          <p:cNvSpPr>
            <a:spLocks/>
          </p:cNvSpPr>
          <p:nvPr/>
        </p:nvSpPr>
        <p:spPr bwMode="auto">
          <a:xfrm>
            <a:off x="932835" y="6341734"/>
            <a:ext cx="631772" cy="516266"/>
          </a:xfrm>
          <a:custGeom>
            <a:avLst/>
            <a:gdLst>
              <a:gd name="T0" fmla="*/ 2781 w 2886"/>
              <a:gd name="T1" fmla="*/ 104 h 2358"/>
              <a:gd name="T2" fmla="*/ 2754 w 2886"/>
              <a:gd name="T3" fmla="*/ 80 h 2358"/>
              <a:gd name="T4" fmla="*/ 2725 w 2886"/>
              <a:gd name="T5" fmla="*/ 59 h 2358"/>
              <a:gd name="T6" fmla="*/ 2694 w 2886"/>
              <a:gd name="T7" fmla="*/ 41 h 2358"/>
              <a:gd name="T8" fmla="*/ 2662 w 2886"/>
              <a:gd name="T9" fmla="*/ 26 h 2358"/>
              <a:gd name="T10" fmla="*/ 2630 w 2886"/>
              <a:gd name="T11" fmla="*/ 14 h 2358"/>
              <a:gd name="T12" fmla="*/ 2596 w 2886"/>
              <a:gd name="T13" fmla="*/ 6 h 2358"/>
              <a:gd name="T14" fmla="*/ 2562 w 2886"/>
              <a:gd name="T15" fmla="*/ 1 h 2358"/>
              <a:gd name="T16" fmla="*/ 2527 w 2886"/>
              <a:gd name="T17" fmla="*/ 0 h 2358"/>
              <a:gd name="T18" fmla="*/ 2493 w 2886"/>
              <a:gd name="T19" fmla="*/ 1 h 2358"/>
              <a:gd name="T20" fmla="*/ 2459 w 2886"/>
              <a:gd name="T21" fmla="*/ 6 h 2358"/>
              <a:gd name="T22" fmla="*/ 2425 w 2886"/>
              <a:gd name="T23" fmla="*/ 14 h 2358"/>
              <a:gd name="T24" fmla="*/ 2392 w 2886"/>
              <a:gd name="T25" fmla="*/ 26 h 2358"/>
              <a:gd name="T26" fmla="*/ 2361 w 2886"/>
              <a:gd name="T27" fmla="*/ 41 h 2358"/>
              <a:gd name="T28" fmla="*/ 2330 w 2886"/>
              <a:gd name="T29" fmla="*/ 59 h 2358"/>
              <a:gd name="T30" fmla="*/ 2301 w 2886"/>
              <a:gd name="T31" fmla="*/ 80 h 2358"/>
              <a:gd name="T32" fmla="*/ 2274 w 2886"/>
              <a:gd name="T33" fmla="*/ 104 h 2358"/>
              <a:gd name="T34" fmla="*/ 1035 w 2886"/>
              <a:gd name="T35" fmla="*/ 2358 h 2358"/>
              <a:gd name="T36" fmla="*/ 2781 w 2886"/>
              <a:gd name="T37" fmla="*/ 612 h 2358"/>
              <a:gd name="T38" fmla="*/ 2806 w 2886"/>
              <a:gd name="T39" fmla="*/ 583 h 2358"/>
              <a:gd name="T40" fmla="*/ 2827 w 2886"/>
              <a:gd name="T41" fmla="*/ 555 h 2358"/>
              <a:gd name="T42" fmla="*/ 2844 w 2886"/>
              <a:gd name="T43" fmla="*/ 525 h 2358"/>
              <a:gd name="T44" fmla="*/ 2860 w 2886"/>
              <a:gd name="T45" fmla="*/ 493 h 2358"/>
              <a:gd name="T46" fmla="*/ 2871 w 2886"/>
              <a:gd name="T47" fmla="*/ 460 h 2358"/>
              <a:gd name="T48" fmla="*/ 2880 w 2886"/>
              <a:gd name="T49" fmla="*/ 426 h 2358"/>
              <a:gd name="T50" fmla="*/ 2884 w 2886"/>
              <a:gd name="T51" fmla="*/ 392 h 2358"/>
              <a:gd name="T52" fmla="*/ 2886 w 2886"/>
              <a:gd name="T53" fmla="*/ 358 h 2358"/>
              <a:gd name="T54" fmla="*/ 2884 w 2886"/>
              <a:gd name="T55" fmla="*/ 324 h 2358"/>
              <a:gd name="T56" fmla="*/ 2880 w 2886"/>
              <a:gd name="T57" fmla="*/ 290 h 2358"/>
              <a:gd name="T58" fmla="*/ 2871 w 2886"/>
              <a:gd name="T59" fmla="*/ 256 h 2358"/>
              <a:gd name="T60" fmla="*/ 2860 w 2886"/>
              <a:gd name="T61" fmla="*/ 223 h 2358"/>
              <a:gd name="T62" fmla="*/ 2844 w 2886"/>
              <a:gd name="T63" fmla="*/ 191 h 2358"/>
              <a:gd name="T64" fmla="*/ 2827 w 2886"/>
              <a:gd name="T65" fmla="*/ 161 h 2358"/>
              <a:gd name="T66" fmla="*/ 2806 w 2886"/>
              <a:gd name="T67" fmla="*/ 131 h 2358"/>
              <a:gd name="T68" fmla="*/ 2781 w 2886"/>
              <a:gd name="T69" fmla="*/ 104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6" h="2358">
                <a:moveTo>
                  <a:pt x="2781" y="104"/>
                </a:moveTo>
                <a:lnTo>
                  <a:pt x="2781" y="104"/>
                </a:lnTo>
                <a:lnTo>
                  <a:pt x="2767" y="92"/>
                </a:lnTo>
                <a:lnTo>
                  <a:pt x="2754" y="80"/>
                </a:lnTo>
                <a:lnTo>
                  <a:pt x="2739" y="69"/>
                </a:lnTo>
                <a:lnTo>
                  <a:pt x="2725" y="59"/>
                </a:lnTo>
                <a:lnTo>
                  <a:pt x="2709" y="49"/>
                </a:lnTo>
                <a:lnTo>
                  <a:pt x="2694" y="41"/>
                </a:lnTo>
                <a:lnTo>
                  <a:pt x="2678" y="33"/>
                </a:lnTo>
                <a:lnTo>
                  <a:pt x="2662" y="26"/>
                </a:lnTo>
                <a:lnTo>
                  <a:pt x="2646" y="20"/>
                </a:lnTo>
                <a:lnTo>
                  <a:pt x="2630" y="14"/>
                </a:lnTo>
                <a:lnTo>
                  <a:pt x="2613" y="9"/>
                </a:lnTo>
                <a:lnTo>
                  <a:pt x="2596" y="6"/>
                </a:lnTo>
                <a:lnTo>
                  <a:pt x="2579" y="4"/>
                </a:lnTo>
                <a:lnTo>
                  <a:pt x="2562" y="1"/>
                </a:lnTo>
                <a:lnTo>
                  <a:pt x="2545" y="0"/>
                </a:lnTo>
                <a:lnTo>
                  <a:pt x="2527" y="0"/>
                </a:lnTo>
                <a:lnTo>
                  <a:pt x="2510" y="0"/>
                </a:lnTo>
                <a:lnTo>
                  <a:pt x="2493" y="1"/>
                </a:lnTo>
                <a:lnTo>
                  <a:pt x="2476" y="4"/>
                </a:lnTo>
                <a:lnTo>
                  <a:pt x="2459" y="6"/>
                </a:lnTo>
                <a:lnTo>
                  <a:pt x="2442" y="9"/>
                </a:lnTo>
                <a:lnTo>
                  <a:pt x="2425" y="14"/>
                </a:lnTo>
                <a:lnTo>
                  <a:pt x="2409" y="20"/>
                </a:lnTo>
                <a:lnTo>
                  <a:pt x="2392" y="26"/>
                </a:lnTo>
                <a:lnTo>
                  <a:pt x="2376" y="33"/>
                </a:lnTo>
                <a:lnTo>
                  <a:pt x="2361" y="41"/>
                </a:lnTo>
                <a:lnTo>
                  <a:pt x="2346" y="49"/>
                </a:lnTo>
                <a:lnTo>
                  <a:pt x="2330" y="59"/>
                </a:lnTo>
                <a:lnTo>
                  <a:pt x="2315" y="69"/>
                </a:lnTo>
                <a:lnTo>
                  <a:pt x="2301" y="80"/>
                </a:lnTo>
                <a:lnTo>
                  <a:pt x="2287" y="92"/>
                </a:lnTo>
                <a:lnTo>
                  <a:pt x="2274" y="104"/>
                </a:lnTo>
                <a:lnTo>
                  <a:pt x="0" y="2358"/>
                </a:lnTo>
                <a:lnTo>
                  <a:pt x="1035" y="2358"/>
                </a:lnTo>
                <a:lnTo>
                  <a:pt x="2781" y="612"/>
                </a:lnTo>
                <a:lnTo>
                  <a:pt x="2781" y="612"/>
                </a:lnTo>
                <a:lnTo>
                  <a:pt x="2794" y="597"/>
                </a:lnTo>
                <a:lnTo>
                  <a:pt x="2806" y="583"/>
                </a:lnTo>
                <a:lnTo>
                  <a:pt x="2816" y="569"/>
                </a:lnTo>
                <a:lnTo>
                  <a:pt x="2827" y="555"/>
                </a:lnTo>
                <a:lnTo>
                  <a:pt x="2836" y="540"/>
                </a:lnTo>
                <a:lnTo>
                  <a:pt x="2844" y="525"/>
                </a:lnTo>
                <a:lnTo>
                  <a:pt x="2853" y="508"/>
                </a:lnTo>
                <a:lnTo>
                  <a:pt x="2860" y="493"/>
                </a:lnTo>
                <a:lnTo>
                  <a:pt x="2866" y="477"/>
                </a:lnTo>
                <a:lnTo>
                  <a:pt x="2871" y="460"/>
                </a:lnTo>
                <a:lnTo>
                  <a:pt x="2875" y="442"/>
                </a:lnTo>
                <a:lnTo>
                  <a:pt x="2880" y="426"/>
                </a:lnTo>
                <a:lnTo>
                  <a:pt x="2882" y="410"/>
                </a:lnTo>
                <a:lnTo>
                  <a:pt x="2884" y="392"/>
                </a:lnTo>
                <a:lnTo>
                  <a:pt x="2886" y="374"/>
                </a:lnTo>
                <a:lnTo>
                  <a:pt x="2886" y="358"/>
                </a:lnTo>
                <a:lnTo>
                  <a:pt x="2886" y="340"/>
                </a:lnTo>
                <a:lnTo>
                  <a:pt x="2884" y="324"/>
                </a:lnTo>
                <a:lnTo>
                  <a:pt x="2882" y="306"/>
                </a:lnTo>
                <a:lnTo>
                  <a:pt x="2880" y="290"/>
                </a:lnTo>
                <a:lnTo>
                  <a:pt x="2875" y="272"/>
                </a:lnTo>
                <a:lnTo>
                  <a:pt x="2871" y="256"/>
                </a:lnTo>
                <a:lnTo>
                  <a:pt x="2866" y="239"/>
                </a:lnTo>
                <a:lnTo>
                  <a:pt x="2860" y="223"/>
                </a:lnTo>
                <a:lnTo>
                  <a:pt x="2853" y="207"/>
                </a:lnTo>
                <a:lnTo>
                  <a:pt x="2844" y="191"/>
                </a:lnTo>
                <a:lnTo>
                  <a:pt x="2836" y="176"/>
                </a:lnTo>
                <a:lnTo>
                  <a:pt x="2827" y="161"/>
                </a:lnTo>
                <a:lnTo>
                  <a:pt x="2816" y="146"/>
                </a:lnTo>
                <a:lnTo>
                  <a:pt x="2806" y="131"/>
                </a:lnTo>
                <a:lnTo>
                  <a:pt x="2794" y="117"/>
                </a:lnTo>
                <a:lnTo>
                  <a:pt x="2781" y="104"/>
                </a:lnTo>
                <a:lnTo>
                  <a:pt x="2781" y="10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xmlns="" id="{D7ADF25A-7051-4AB0-B034-B6FCD4FFD81D}"/>
              </a:ext>
            </a:extLst>
          </p:cNvPr>
          <p:cNvSpPr>
            <a:spLocks/>
          </p:cNvSpPr>
          <p:nvPr userDrawn="1"/>
        </p:nvSpPr>
        <p:spPr bwMode="auto">
          <a:xfrm>
            <a:off x="1" y="4071794"/>
            <a:ext cx="758782" cy="872839"/>
          </a:xfrm>
          <a:custGeom>
            <a:avLst/>
            <a:gdLst>
              <a:gd name="T0" fmla="*/ 3357 w 3464"/>
              <a:gd name="T1" fmla="*/ 106 h 3991"/>
              <a:gd name="T2" fmla="*/ 3330 w 3464"/>
              <a:gd name="T3" fmla="*/ 81 h 3991"/>
              <a:gd name="T4" fmla="*/ 3301 w 3464"/>
              <a:gd name="T5" fmla="*/ 60 h 3991"/>
              <a:gd name="T6" fmla="*/ 3269 w 3464"/>
              <a:gd name="T7" fmla="*/ 41 h 3991"/>
              <a:gd name="T8" fmla="*/ 3238 w 3464"/>
              <a:gd name="T9" fmla="*/ 26 h 3991"/>
              <a:gd name="T10" fmla="*/ 3204 w 3464"/>
              <a:gd name="T11" fmla="*/ 14 h 3991"/>
              <a:gd name="T12" fmla="*/ 3170 w 3464"/>
              <a:gd name="T13" fmla="*/ 6 h 3991"/>
              <a:gd name="T14" fmla="*/ 3136 w 3464"/>
              <a:gd name="T15" fmla="*/ 1 h 3991"/>
              <a:gd name="T16" fmla="*/ 3100 w 3464"/>
              <a:gd name="T17" fmla="*/ 0 h 3991"/>
              <a:gd name="T18" fmla="*/ 3066 w 3464"/>
              <a:gd name="T19" fmla="*/ 1 h 3991"/>
              <a:gd name="T20" fmla="*/ 3031 w 3464"/>
              <a:gd name="T21" fmla="*/ 6 h 3991"/>
              <a:gd name="T22" fmla="*/ 2997 w 3464"/>
              <a:gd name="T23" fmla="*/ 14 h 3991"/>
              <a:gd name="T24" fmla="*/ 2964 w 3464"/>
              <a:gd name="T25" fmla="*/ 26 h 3991"/>
              <a:gd name="T26" fmla="*/ 2931 w 3464"/>
              <a:gd name="T27" fmla="*/ 41 h 3991"/>
              <a:gd name="T28" fmla="*/ 2901 w 3464"/>
              <a:gd name="T29" fmla="*/ 60 h 3991"/>
              <a:gd name="T30" fmla="*/ 2871 w 3464"/>
              <a:gd name="T31" fmla="*/ 81 h 3991"/>
              <a:gd name="T32" fmla="*/ 2843 w 3464"/>
              <a:gd name="T33" fmla="*/ 106 h 3991"/>
              <a:gd name="T34" fmla="*/ 0 w 3464"/>
              <a:gd name="T35" fmla="*/ 3991 h 3991"/>
              <a:gd name="T36" fmla="*/ 3357 w 3464"/>
              <a:gd name="T37" fmla="*/ 620 h 3991"/>
              <a:gd name="T38" fmla="*/ 3382 w 3464"/>
              <a:gd name="T39" fmla="*/ 593 h 3991"/>
              <a:gd name="T40" fmla="*/ 3404 w 3464"/>
              <a:gd name="T41" fmla="*/ 563 h 3991"/>
              <a:gd name="T42" fmla="*/ 3422 w 3464"/>
              <a:gd name="T43" fmla="*/ 532 h 3991"/>
              <a:gd name="T44" fmla="*/ 3437 w 3464"/>
              <a:gd name="T45" fmla="*/ 500 h 3991"/>
              <a:gd name="T46" fmla="*/ 3449 w 3464"/>
              <a:gd name="T47" fmla="*/ 466 h 3991"/>
              <a:gd name="T48" fmla="*/ 3457 w 3464"/>
              <a:gd name="T49" fmla="*/ 432 h 3991"/>
              <a:gd name="T50" fmla="*/ 3462 w 3464"/>
              <a:gd name="T51" fmla="*/ 398 h 3991"/>
              <a:gd name="T52" fmla="*/ 3464 w 3464"/>
              <a:gd name="T53" fmla="*/ 363 h 3991"/>
              <a:gd name="T54" fmla="*/ 3462 w 3464"/>
              <a:gd name="T55" fmla="*/ 329 h 3991"/>
              <a:gd name="T56" fmla="*/ 3457 w 3464"/>
              <a:gd name="T57" fmla="*/ 293 h 3991"/>
              <a:gd name="T58" fmla="*/ 3449 w 3464"/>
              <a:gd name="T59" fmla="*/ 259 h 3991"/>
              <a:gd name="T60" fmla="*/ 3437 w 3464"/>
              <a:gd name="T61" fmla="*/ 226 h 3991"/>
              <a:gd name="T62" fmla="*/ 3422 w 3464"/>
              <a:gd name="T63" fmla="*/ 194 h 3991"/>
              <a:gd name="T64" fmla="*/ 3404 w 3464"/>
              <a:gd name="T65" fmla="*/ 163 h 3991"/>
              <a:gd name="T66" fmla="*/ 3382 w 3464"/>
              <a:gd name="T67" fmla="*/ 134 h 3991"/>
              <a:gd name="T68" fmla="*/ 3357 w 3464"/>
              <a:gd name="T69" fmla="*/ 106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64" h="3991">
                <a:moveTo>
                  <a:pt x="3357" y="106"/>
                </a:moveTo>
                <a:lnTo>
                  <a:pt x="3357" y="106"/>
                </a:lnTo>
                <a:lnTo>
                  <a:pt x="3344" y="93"/>
                </a:lnTo>
                <a:lnTo>
                  <a:pt x="3330" y="81"/>
                </a:lnTo>
                <a:lnTo>
                  <a:pt x="3315" y="69"/>
                </a:lnTo>
                <a:lnTo>
                  <a:pt x="3301" y="60"/>
                </a:lnTo>
                <a:lnTo>
                  <a:pt x="3286" y="49"/>
                </a:lnTo>
                <a:lnTo>
                  <a:pt x="3269" y="41"/>
                </a:lnTo>
                <a:lnTo>
                  <a:pt x="3254" y="33"/>
                </a:lnTo>
                <a:lnTo>
                  <a:pt x="3238" y="26"/>
                </a:lnTo>
                <a:lnTo>
                  <a:pt x="3221" y="20"/>
                </a:lnTo>
                <a:lnTo>
                  <a:pt x="3204" y="14"/>
                </a:lnTo>
                <a:lnTo>
                  <a:pt x="3187" y="9"/>
                </a:lnTo>
                <a:lnTo>
                  <a:pt x="3170" y="6"/>
                </a:lnTo>
                <a:lnTo>
                  <a:pt x="3153" y="3"/>
                </a:lnTo>
                <a:lnTo>
                  <a:pt x="3136" y="1"/>
                </a:lnTo>
                <a:lnTo>
                  <a:pt x="3118" y="0"/>
                </a:lnTo>
                <a:lnTo>
                  <a:pt x="3100" y="0"/>
                </a:lnTo>
                <a:lnTo>
                  <a:pt x="3083" y="0"/>
                </a:lnTo>
                <a:lnTo>
                  <a:pt x="3066" y="1"/>
                </a:lnTo>
                <a:lnTo>
                  <a:pt x="3049" y="3"/>
                </a:lnTo>
                <a:lnTo>
                  <a:pt x="3031" y="6"/>
                </a:lnTo>
                <a:lnTo>
                  <a:pt x="3015" y="9"/>
                </a:lnTo>
                <a:lnTo>
                  <a:pt x="2997" y="14"/>
                </a:lnTo>
                <a:lnTo>
                  <a:pt x="2981" y="20"/>
                </a:lnTo>
                <a:lnTo>
                  <a:pt x="2964" y="26"/>
                </a:lnTo>
                <a:lnTo>
                  <a:pt x="2948" y="33"/>
                </a:lnTo>
                <a:lnTo>
                  <a:pt x="2931" y="41"/>
                </a:lnTo>
                <a:lnTo>
                  <a:pt x="2916" y="49"/>
                </a:lnTo>
                <a:lnTo>
                  <a:pt x="2901" y="60"/>
                </a:lnTo>
                <a:lnTo>
                  <a:pt x="2885" y="69"/>
                </a:lnTo>
                <a:lnTo>
                  <a:pt x="2871" y="81"/>
                </a:lnTo>
                <a:lnTo>
                  <a:pt x="2857" y="93"/>
                </a:lnTo>
                <a:lnTo>
                  <a:pt x="2843" y="106"/>
                </a:lnTo>
                <a:lnTo>
                  <a:pt x="0" y="2956"/>
                </a:lnTo>
                <a:lnTo>
                  <a:pt x="0" y="3991"/>
                </a:lnTo>
                <a:lnTo>
                  <a:pt x="3357" y="620"/>
                </a:lnTo>
                <a:lnTo>
                  <a:pt x="3357" y="620"/>
                </a:lnTo>
                <a:lnTo>
                  <a:pt x="3370" y="607"/>
                </a:lnTo>
                <a:lnTo>
                  <a:pt x="3382" y="593"/>
                </a:lnTo>
                <a:lnTo>
                  <a:pt x="3394" y="577"/>
                </a:lnTo>
                <a:lnTo>
                  <a:pt x="3404" y="563"/>
                </a:lnTo>
                <a:lnTo>
                  <a:pt x="3414" y="548"/>
                </a:lnTo>
                <a:lnTo>
                  <a:pt x="3422" y="532"/>
                </a:lnTo>
                <a:lnTo>
                  <a:pt x="3430" y="516"/>
                </a:lnTo>
                <a:lnTo>
                  <a:pt x="3437" y="500"/>
                </a:lnTo>
                <a:lnTo>
                  <a:pt x="3444" y="483"/>
                </a:lnTo>
                <a:lnTo>
                  <a:pt x="3449" y="466"/>
                </a:lnTo>
                <a:lnTo>
                  <a:pt x="3454" y="449"/>
                </a:lnTo>
                <a:lnTo>
                  <a:pt x="3457" y="432"/>
                </a:lnTo>
                <a:lnTo>
                  <a:pt x="3461" y="415"/>
                </a:lnTo>
                <a:lnTo>
                  <a:pt x="3462" y="398"/>
                </a:lnTo>
                <a:lnTo>
                  <a:pt x="3464" y="380"/>
                </a:lnTo>
                <a:lnTo>
                  <a:pt x="3464" y="363"/>
                </a:lnTo>
                <a:lnTo>
                  <a:pt x="3464" y="345"/>
                </a:lnTo>
                <a:lnTo>
                  <a:pt x="3462" y="329"/>
                </a:lnTo>
                <a:lnTo>
                  <a:pt x="3461" y="311"/>
                </a:lnTo>
                <a:lnTo>
                  <a:pt x="3457" y="293"/>
                </a:lnTo>
                <a:lnTo>
                  <a:pt x="3454" y="276"/>
                </a:lnTo>
                <a:lnTo>
                  <a:pt x="3449" y="259"/>
                </a:lnTo>
                <a:lnTo>
                  <a:pt x="3444" y="243"/>
                </a:lnTo>
                <a:lnTo>
                  <a:pt x="3437" y="226"/>
                </a:lnTo>
                <a:lnTo>
                  <a:pt x="3430" y="210"/>
                </a:lnTo>
                <a:lnTo>
                  <a:pt x="3422" y="194"/>
                </a:lnTo>
                <a:lnTo>
                  <a:pt x="3414" y="178"/>
                </a:lnTo>
                <a:lnTo>
                  <a:pt x="3404" y="163"/>
                </a:lnTo>
                <a:lnTo>
                  <a:pt x="3394" y="148"/>
                </a:lnTo>
                <a:lnTo>
                  <a:pt x="3382" y="134"/>
                </a:lnTo>
                <a:lnTo>
                  <a:pt x="3370" y="120"/>
                </a:lnTo>
                <a:lnTo>
                  <a:pt x="3357" y="106"/>
                </a:lnTo>
                <a:lnTo>
                  <a:pt x="3357" y="106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350000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EC8B37-AF59-4E96-B36D-87B4BAA786E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67987" y="6356351"/>
            <a:ext cx="2057400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B75BA-DEDF-49E5-BC2F-916385CD697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870283" y="6356351"/>
            <a:ext cx="205740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85A81A-1E89-48A3-B9FE-0A671F3D4FC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019518" y="2132856"/>
            <a:ext cx="3104964" cy="2387600"/>
          </a:xfrm>
        </p:spPr>
        <p:txBody>
          <a:bodyPr anchor="b">
            <a:normAutofit/>
          </a:bodyPr>
          <a:lstStyle>
            <a:lvl1pPr algn="ctr">
              <a:defRPr sz="3300" b="1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24D900-431F-491D-97C0-C35C95FD11B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019518" y="4612532"/>
            <a:ext cx="3104964" cy="1179513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606D5F-434D-4332-8327-E038BF5075D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0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30016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8814" y="2315672"/>
            <a:ext cx="3018342" cy="4221220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EE088DB3-0D4A-4391-B6A7-91773F2828C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147326" cy="6858000"/>
          </a:xfrm>
          <a:custGeom>
            <a:avLst/>
            <a:gdLst>
              <a:gd name="connsiteX0" fmla="*/ 4108922 w 9147326"/>
              <a:gd name="connsiteY0" fmla="*/ 0 h 6858000"/>
              <a:gd name="connsiteX1" fmla="*/ 0 w 9147326"/>
              <a:gd name="connsiteY1" fmla="*/ 0 h 6858000"/>
              <a:gd name="connsiteX2" fmla="*/ 0 w 9147326"/>
              <a:gd name="connsiteY2" fmla="*/ 6858000 h 6858000"/>
              <a:gd name="connsiteX3" fmla="*/ 9147326 w 9147326"/>
              <a:gd name="connsiteY3" fmla="*/ 6858000 h 6858000"/>
              <a:gd name="connsiteX4" fmla="*/ 9147326 w 9147326"/>
              <a:gd name="connsiteY4" fmla="*/ 6459802 h 6858000"/>
              <a:gd name="connsiteX5" fmla="*/ 7513073 w 9147326"/>
              <a:gd name="connsiteY5" fmla="*/ 4816793 h 6858000"/>
              <a:gd name="connsiteX6" fmla="*/ 7497704 w 9147326"/>
              <a:gd name="connsiteY6" fmla="*/ 4803458 h 6858000"/>
              <a:gd name="connsiteX7" fmla="*/ 7482335 w 9147326"/>
              <a:gd name="connsiteY7" fmla="*/ 4789488 h 6858000"/>
              <a:gd name="connsiteX8" fmla="*/ 7467301 w 9147326"/>
              <a:gd name="connsiteY8" fmla="*/ 4775518 h 6858000"/>
              <a:gd name="connsiteX9" fmla="*/ 7452600 w 9147326"/>
              <a:gd name="connsiteY9" fmla="*/ 4760913 h 6858000"/>
              <a:gd name="connsiteX10" fmla="*/ 6518455 w 9147326"/>
              <a:gd name="connsiteY10" fmla="*/ 3828098 h 6858000"/>
              <a:gd name="connsiteX11" fmla="*/ 6513777 w 9147326"/>
              <a:gd name="connsiteY11" fmla="*/ 3823335 h 6858000"/>
              <a:gd name="connsiteX12" fmla="*/ 6509769 w 9147326"/>
              <a:gd name="connsiteY12" fmla="*/ 3818573 h 6858000"/>
              <a:gd name="connsiteX13" fmla="*/ 6506093 w 9147326"/>
              <a:gd name="connsiteY13" fmla="*/ 3813493 h 6858000"/>
              <a:gd name="connsiteX14" fmla="*/ 6502752 w 9147326"/>
              <a:gd name="connsiteY14" fmla="*/ 3808413 h 6858000"/>
              <a:gd name="connsiteX15" fmla="*/ 6499412 w 9147326"/>
              <a:gd name="connsiteY15" fmla="*/ 3803333 h 6858000"/>
              <a:gd name="connsiteX16" fmla="*/ 6496405 w 9147326"/>
              <a:gd name="connsiteY16" fmla="*/ 3798253 h 6858000"/>
              <a:gd name="connsiteX17" fmla="*/ 6493732 w 9147326"/>
              <a:gd name="connsiteY17" fmla="*/ 3792855 h 6858000"/>
              <a:gd name="connsiteX18" fmla="*/ 6491393 w 9147326"/>
              <a:gd name="connsiteY18" fmla="*/ 3787458 h 6858000"/>
              <a:gd name="connsiteX19" fmla="*/ 6489388 w 9147326"/>
              <a:gd name="connsiteY19" fmla="*/ 3781425 h 6858000"/>
              <a:gd name="connsiteX20" fmla="*/ 6487718 w 9147326"/>
              <a:gd name="connsiteY20" fmla="*/ 3776028 h 6858000"/>
              <a:gd name="connsiteX21" fmla="*/ 6485713 w 9147326"/>
              <a:gd name="connsiteY21" fmla="*/ 3770313 h 6858000"/>
              <a:gd name="connsiteX22" fmla="*/ 6484377 w 9147326"/>
              <a:gd name="connsiteY22" fmla="*/ 3764280 h 6858000"/>
              <a:gd name="connsiteX23" fmla="*/ 6483375 w 9147326"/>
              <a:gd name="connsiteY23" fmla="*/ 3758565 h 6858000"/>
              <a:gd name="connsiteX24" fmla="*/ 6482706 w 9147326"/>
              <a:gd name="connsiteY24" fmla="*/ 3752850 h 6858000"/>
              <a:gd name="connsiteX25" fmla="*/ 6482372 w 9147326"/>
              <a:gd name="connsiteY25" fmla="*/ 3746818 h 6858000"/>
              <a:gd name="connsiteX26" fmla="*/ 6482372 w 9147326"/>
              <a:gd name="connsiteY26" fmla="*/ 3740785 h 6858000"/>
              <a:gd name="connsiteX27" fmla="*/ 6482372 w 9147326"/>
              <a:gd name="connsiteY27" fmla="*/ 3735070 h 6858000"/>
              <a:gd name="connsiteX28" fmla="*/ 6482706 w 9147326"/>
              <a:gd name="connsiteY28" fmla="*/ 3729038 h 6858000"/>
              <a:gd name="connsiteX29" fmla="*/ 6483375 w 9147326"/>
              <a:gd name="connsiteY29" fmla="*/ 3723323 h 6858000"/>
              <a:gd name="connsiteX30" fmla="*/ 6484377 w 9147326"/>
              <a:gd name="connsiteY30" fmla="*/ 3717608 h 6858000"/>
              <a:gd name="connsiteX31" fmla="*/ 6485713 w 9147326"/>
              <a:gd name="connsiteY31" fmla="*/ 3711575 h 6858000"/>
              <a:gd name="connsiteX32" fmla="*/ 6487718 w 9147326"/>
              <a:gd name="connsiteY32" fmla="*/ 3705860 h 6858000"/>
              <a:gd name="connsiteX33" fmla="*/ 6489388 w 9147326"/>
              <a:gd name="connsiteY33" fmla="*/ 3700145 h 6858000"/>
              <a:gd name="connsiteX34" fmla="*/ 6491393 w 9147326"/>
              <a:gd name="connsiteY34" fmla="*/ 3694748 h 6858000"/>
              <a:gd name="connsiteX35" fmla="*/ 6493732 w 9147326"/>
              <a:gd name="connsiteY35" fmla="*/ 3689033 h 6858000"/>
              <a:gd name="connsiteX36" fmla="*/ 6496405 w 9147326"/>
              <a:gd name="connsiteY36" fmla="*/ 3683635 h 6858000"/>
              <a:gd name="connsiteX37" fmla="*/ 6499412 w 9147326"/>
              <a:gd name="connsiteY37" fmla="*/ 3678238 h 6858000"/>
              <a:gd name="connsiteX38" fmla="*/ 6502752 w 9147326"/>
              <a:gd name="connsiteY38" fmla="*/ 3673158 h 6858000"/>
              <a:gd name="connsiteX39" fmla="*/ 6506093 w 9147326"/>
              <a:gd name="connsiteY39" fmla="*/ 3668078 h 6858000"/>
              <a:gd name="connsiteX40" fmla="*/ 6509769 w 9147326"/>
              <a:gd name="connsiteY40" fmla="*/ 3662998 h 6858000"/>
              <a:gd name="connsiteX41" fmla="*/ 6513777 w 9147326"/>
              <a:gd name="connsiteY41" fmla="*/ 3658235 h 6858000"/>
              <a:gd name="connsiteX42" fmla="*/ 6518455 w 9147326"/>
              <a:gd name="connsiteY42" fmla="*/ 3653790 h 6858000"/>
              <a:gd name="connsiteX43" fmla="*/ 6523133 w 9147326"/>
              <a:gd name="connsiteY43" fmla="*/ 3649345 h 6858000"/>
              <a:gd name="connsiteX44" fmla="*/ 6527475 w 9147326"/>
              <a:gd name="connsiteY44" fmla="*/ 3645218 h 6858000"/>
              <a:gd name="connsiteX45" fmla="*/ 6532821 w 9147326"/>
              <a:gd name="connsiteY45" fmla="*/ 3641725 h 6858000"/>
              <a:gd name="connsiteX46" fmla="*/ 6537833 w 9147326"/>
              <a:gd name="connsiteY46" fmla="*/ 3638233 h 6858000"/>
              <a:gd name="connsiteX47" fmla="*/ 6543178 w 9147326"/>
              <a:gd name="connsiteY47" fmla="*/ 3634740 h 6858000"/>
              <a:gd name="connsiteX48" fmla="*/ 6548190 w 9147326"/>
              <a:gd name="connsiteY48" fmla="*/ 3631883 h 6858000"/>
              <a:gd name="connsiteX49" fmla="*/ 6553535 w 9147326"/>
              <a:gd name="connsiteY49" fmla="*/ 3629343 h 6858000"/>
              <a:gd name="connsiteX50" fmla="*/ 6559215 w 9147326"/>
              <a:gd name="connsiteY50" fmla="*/ 3626803 h 6858000"/>
              <a:gd name="connsiteX51" fmla="*/ 6564895 w 9147326"/>
              <a:gd name="connsiteY51" fmla="*/ 3624898 h 6858000"/>
              <a:gd name="connsiteX52" fmla="*/ 6570574 w 9147326"/>
              <a:gd name="connsiteY52" fmla="*/ 3622675 h 6858000"/>
              <a:gd name="connsiteX53" fmla="*/ 6576254 w 9147326"/>
              <a:gd name="connsiteY53" fmla="*/ 3621405 h 6858000"/>
              <a:gd name="connsiteX54" fmla="*/ 6581934 w 9147326"/>
              <a:gd name="connsiteY54" fmla="*/ 3620135 h 6858000"/>
              <a:gd name="connsiteX55" fmla="*/ 6587948 w 9147326"/>
              <a:gd name="connsiteY55" fmla="*/ 3618865 h 6858000"/>
              <a:gd name="connsiteX56" fmla="*/ 6593627 w 9147326"/>
              <a:gd name="connsiteY56" fmla="*/ 3618230 h 6858000"/>
              <a:gd name="connsiteX57" fmla="*/ 6599641 w 9147326"/>
              <a:gd name="connsiteY57" fmla="*/ 3617913 h 6858000"/>
              <a:gd name="connsiteX58" fmla="*/ 6605655 w 9147326"/>
              <a:gd name="connsiteY58" fmla="*/ 3617595 h 6858000"/>
              <a:gd name="connsiteX59" fmla="*/ 6611669 w 9147326"/>
              <a:gd name="connsiteY59" fmla="*/ 3617913 h 6858000"/>
              <a:gd name="connsiteX60" fmla="*/ 6617349 w 9147326"/>
              <a:gd name="connsiteY60" fmla="*/ 3618230 h 6858000"/>
              <a:gd name="connsiteX61" fmla="*/ 6623028 w 9147326"/>
              <a:gd name="connsiteY61" fmla="*/ 3618865 h 6858000"/>
              <a:gd name="connsiteX62" fmla="*/ 6629042 w 9147326"/>
              <a:gd name="connsiteY62" fmla="*/ 3620135 h 6858000"/>
              <a:gd name="connsiteX63" fmla="*/ 6634722 w 9147326"/>
              <a:gd name="connsiteY63" fmla="*/ 3621405 h 6858000"/>
              <a:gd name="connsiteX64" fmla="*/ 6640736 w 9147326"/>
              <a:gd name="connsiteY64" fmla="*/ 3622675 h 6858000"/>
              <a:gd name="connsiteX65" fmla="*/ 6646415 w 9147326"/>
              <a:gd name="connsiteY65" fmla="*/ 3624898 h 6858000"/>
              <a:gd name="connsiteX66" fmla="*/ 6652095 w 9147326"/>
              <a:gd name="connsiteY66" fmla="*/ 3626803 h 6858000"/>
              <a:gd name="connsiteX67" fmla="*/ 6657441 w 9147326"/>
              <a:gd name="connsiteY67" fmla="*/ 3629343 h 6858000"/>
              <a:gd name="connsiteX68" fmla="*/ 6662786 w 9147326"/>
              <a:gd name="connsiteY68" fmla="*/ 3631883 h 6858000"/>
              <a:gd name="connsiteX69" fmla="*/ 6668132 w 9147326"/>
              <a:gd name="connsiteY69" fmla="*/ 3634740 h 6858000"/>
              <a:gd name="connsiteX70" fmla="*/ 6673477 w 9147326"/>
              <a:gd name="connsiteY70" fmla="*/ 3638233 h 6858000"/>
              <a:gd name="connsiteX71" fmla="*/ 6678489 w 9147326"/>
              <a:gd name="connsiteY71" fmla="*/ 3641725 h 6858000"/>
              <a:gd name="connsiteX72" fmla="*/ 6683501 w 9147326"/>
              <a:gd name="connsiteY72" fmla="*/ 3645218 h 6858000"/>
              <a:gd name="connsiteX73" fmla="*/ 6688178 w 9147326"/>
              <a:gd name="connsiteY73" fmla="*/ 3649345 h 6858000"/>
              <a:gd name="connsiteX74" fmla="*/ 6692855 w 9147326"/>
              <a:gd name="connsiteY74" fmla="*/ 3653790 h 6858000"/>
              <a:gd name="connsiteX75" fmla="*/ 7361725 w 9147326"/>
              <a:gd name="connsiteY75" fmla="*/ 4321810 h 6858000"/>
              <a:gd name="connsiteX76" fmla="*/ 7366068 w 9147326"/>
              <a:gd name="connsiteY76" fmla="*/ 4325938 h 6858000"/>
              <a:gd name="connsiteX77" fmla="*/ 7370746 w 9147326"/>
              <a:gd name="connsiteY77" fmla="*/ 4330065 h 6858000"/>
              <a:gd name="connsiteX78" fmla="*/ 7376091 w 9147326"/>
              <a:gd name="connsiteY78" fmla="*/ 4334193 h 6858000"/>
              <a:gd name="connsiteX79" fmla="*/ 7380769 w 9147326"/>
              <a:gd name="connsiteY79" fmla="*/ 4337685 h 6858000"/>
              <a:gd name="connsiteX80" fmla="*/ 7386114 w 9147326"/>
              <a:gd name="connsiteY80" fmla="*/ 4340860 h 6858000"/>
              <a:gd name="connsiteX81" fmla="*/ 7391460 w 9147326"/>
              <a:gd name="connsiteY81" fmla="*/ 4343718 h 6858000"/>
              <a:gd name="connsiteX82" fmla="*/ 7396806 w 9147326"/>
              <a:gd name="connsiteY82" fmla="*/ 4346575 h 6858000"/>
              <a:gd name="connsiteX83" fmla="*/ 7402485 w 9147326"/>
              <a:gd name="connsiteY83" fmla="*/ 4349115 h 6858000"/>
              <a:gd name="connsiteX84" fmla="*/ 7407831 w 9147326"/>
              <a:gd name="connsiteY84" fmla="*/ 4351020 h 6858000"/>
              <a:gd name="connsiteX85" fmla="*/ 7413511 w 9147326"/>
              <a:gd name="connsiteY85" fmla="*/ 4352608 h 6858000"/>
              <a:gd name="connsiteX86" fmla="*/ 7419524 w 9147326"/>
              <a:gd name="connsiteY86" fmla="*/ 4354513 h 6858000"/>
              <a:gd name="connsiteX87" fmla="*/ 7425204 w 9147326"/>
              <a:gd name="connsiteY87" fmla="*/ 4355465 h 6858000"/>
              <a:gd name="connsiteX88" fmla="*/ 7431218 w 9147326"/>
              <a:gd name="connsiteY88" fmla="*/ 4356418 h 6858000"/>
              <a:gd name="connsiteX89" fmla="*/ 7436898 w 9147326"/>
              <a:gd name="connsiteY89" fmla="*/ 4357053 h 6858000"/>
              <a:gd name="connsiteX90" fmla="*/ 7442911 w 9147326"/>
              <a:gd name="connsiteY90" fmla="*/ 4358005 h 6858000"/>
              <a:gd name="connsiteX91" fmla="*/ 7448591 w 9147326"/>
              <a:gd name="connsiteY91" fmla="*/ 4358005 h 6858000"/>
              <a:gd name="connsiteX92" fmla="*/ 7454605 w 9147326"/>
              <a:gd name="connsiteY92" fmla="*/ 4358005 h 6858000"/>
              <a:gd name="connsiteX93" fmla="*/ 7460619 w 9147326"/>
              <a:gd name="connsiteY93" fmla="*/ 4357053 h 6858000"/>
              <a:gd name="connsiteX94" fmla="*/ 7466298 w 9147326"/>
              <a:gd name="connsiteY94" fmla="*/ 4356418 h 6858000"/>
              <a:gd name="connsiteX95" fmla="*/ 7472312 w 9147326"/>
              <a:gd name="connsiteY95" fmla="*/ 4355465 h 6858000"/>
              <a:gd name="connsiteX96" fmla="*/ 7477992 w 9147326"/>
              <a:gd name="connsiteY96" fmla="*/ 4354513 h 6858000"/>
              <a:gd name="connsiteX97" fmla="*/ 7484006 w 9147326"/>
              <a:gd name="connsiteY97" fmla="*/ 4352608 h 6858000"/>
              <a:gd name="connsiteX98" fmla="*/ 7489351 w 9147326"/>
              <a:gd name="connsiteY98" fmla="*/ 4351020 h 6858000"/>
              <a:gd name="connsiteX99" fmla="*/ 7495031 w 9147326"/>
              <a:gd name="connsiteY99" fmla="*/ 4349115 h 6858000"/>
              <a:gd name="connsiteX100" fmla="*/ 7500711 w 9147326"/>
              <a:gd name="connsiteY100" fmla="*/ 4346575 h 6858000"/>
              <a:gd name="connsiteX101" fmla="*/ 7506056 w 9147326"/>
              <a:gd name="connsiteY101" fmla="*/ 4343718 h 6858000"/>
              <a:gd name="connsiteX102" fmla="*/ 7511402 w 9147326"/>
              <a:gd name="connsiteY102" fmla="*/ 4340860 h 6858000"/>
              <a:gd name="connsiteX103" fmla="*/ 7516414 w 9147326"/>
              <a:gd name="connsiteY103" fmla="*/ 4337685 h 6858000"/>
              <a:gd name="connsiteX104" fmla="*/ 7521425 w 9147326"/>
              <a:gd name="connsiteY104" fmla="*/ 4334193 h 6858000"/>
              <a:gd name="connsiteX105" fmla="*/ 7526771 w 9147326"/>
              <a:gd name="connsiteY105" fmla="*/ 4330065 h 6858000"/>
              <a:gd name="connsiteX106" fmla="*/ 7531114 w 9147326"/>
              <a:gd name="connsiteY106" fmla="*/ 4325938 h 6858000"/>
              <a:gd name="connsiteX107" fmla="*/ 7535791 w 9147326"/>
              <a:gd name="connsiteY107" fmla="*/ 4321810 h 6858000"/>
              <a:gd name="connsiteX108" fmla="*/ 7540469 w 9147326"/>
              <a:gd name="connsiteY108" fmla="*/ 4317048 h 6858000"/>
              <a:gd name="connsiteX109" fmla="*/ 7544478 w 9147326"/>
              <a:gd name="connsiteY109" fmla="*/ 4312285 h 6858000"/>
              <a:gd name="connsiteX110" fmla="*/ 7548153 w 9147326"/>
              <a:gd name="connsiteY110" fmla="*/ 4307523 h 6858000"/>
              <a:gd name="connsiteX111" fmla="*/ 7551494 w 9147326"/>
              <a:gd name="connsiteY111" fmla="*/ 4302443 h 6858000"/>
              <a:gd name="connsiteX112" fmla="*/ 7554835 w 9147326"/>
              <a:gd name="connsiteY112" fmla="*/ 4297363 h 6858000"/>
              <a:gd name="connsiteX113" fmla="*/ 7557842 w 9147326"/>
              <a:gd name="connsiteY113" fmla="*/ 4292283 h 6858000"/>
              <a:gd name="connsiteX114" fmla="*/ 7560515 w 9147326"/>
              <a:gd name="connsiteY114" fmla="*/ 4286568 h 6858000"/>
              <a:gd name="connsiteX115" fmla="*/ 7562854 w 9147326"/>
              <a:gd name="connsiteY115" fmla="*/ 4281170 h 6858000"/>
              <a:gd name="connsiteX116" fmla="*/ 7564858 w 9147326"/>
              <a:gd name="connsiteY116" fmla="*/ 4275455 h 6858000"/>
              <a:gd name="connsiteX117" fmla="*/ 7566863 w 9147326"/>
              <a:gd name="connsiteY117" fmla="*/ 4270058 h 6858000"/>
              <a:gd name="connsiteX118" fmla="*/ 7568533 w 9147326"/>
              <a:gd name="connsiteY118" fmla="*/ 4264025 h 6858000"/>
              <a:gd name="connsiteX119" fmla="*/ 7569870 w 9147326"/>
              <a:gd name="connsiteY119" fmla="*/ 4258310 h 6858000"/>
              <a:gd name="connsiteX120" fmla="*/ 7570872 w 9147326"/>
              <a:gd name="connsiteY120" fmla="*/ 4252595 h 6858000"/>
              <a:gd name="connsiteX121" fmla="*/ 7571540 w 9147326"/>
              <a:gd name="connsiteY121" fmla="*/ 4246563 h 6858000"/>
              <a:gd name="connsiteX122" fmla="*/ 7571874 w 9147326"/>
              <a:gd name="connsiteY122" fmla="*/ 4240848 h 6858000"/>
              <a:gd name="connsiteX123" fmla="*/ 7571874 w 9147326"/>
              <a:gd name="connsiteY123" fmla="*/ 4234815 h 6858000"/>
              <a:gd name="connsiteX124" fmla="*/ 7571874 w 9147326"/>
              <a:gd name="connsiteY124" fmla="*/ 4228783 h 6858000"/>
              <a:gd name="connsiteX125" fmla="*/ 7571540 w 9147326"/>
              <a:gd name="connsiteY125" fmla="*/ 4223068 h 6858000"/>
              <a:gd name="connsiteX126" fmla="*/ 7570872 w 9147326"/>
              <a:gd name="connsiteY126" fmla="*/ 4217353 h 6858000"/>
              <a:gd name="connsiteX127" fmla="*/ 7569870 w 9147326"/>
              <a:gd name="connsiteY127" fmla="*/ 4211320 h 6858000"/>
              <a:gd name="connsiteX128" fmla="*/ 7568533 w 9147326"/>
              <a:gd name="connsiteY128" fmla="*/ 4205605 h 6858000"/>
              <a:gd name="connsiteX129" fmla="*/ 7566863 w 9147326"/>
              <a:gd name="connsiteY129" fmla="*/ 4199890 h 6858000"/>
              <a:gd name="connsiteX130" fmla="*/ 7564858 w 9147326"/>
              <a:gd name="connsiteY130" fmla="*/ 4194175 h 6858000"/>
              <a:gd name="connsiteX131" fmla="*/ 7562854 w 9147326"/>
              <a:gd name="connsiteY131" fmla="*/ 4188460 h 6858000"/>
              <a:gd name="connsiteX132" fmla="*/ 7560515 w 9147326"/>
              <a:gd name="connsiteY132" fmla="*/ 4183063 h 6858000"/>
              <a:gd name="connsiteX133" fmla="*/ 7557842 w 9147326"/>
              <a:gd name="connsiteY133" fmla="*/ 4177665 h 6858000"/>
              <a:gd name="connsiteX134" fmla="*/ 7554835 w 9147326"/>
              <a:gd name="connsiteY134" fmla="*/ 4172268 h 6858000"/>
              <a:gd name="connsiteX135" fmla="*/ 7551494 w 9147326"/>
              <a:gd name="connsiteY135" fmla="*/ 4166870 h 6858000"/>
              <a:gd name="connsiteX136" fmla="*/ 7548153 w 9147326"/>
              <a:gd name="connsiteY136" fmla="*/ 4161790 h 6858000"/>
              <a:gd name="connsiteX137" fmla="*/ 7544478 w 9147326"/>
              <a:gd name="connsiteY137" fmla="*/ 4157028 h 6858000"/>
              <a:gd name="connsiteX138" fmla="*/ 7540469 w 9147326"/>
              <a:gd name="connsiteY138" fmla="*/ 4152265 h 6858000"/>
              <a:gd name="connsiteX139" fmla="*/ 7535791 w 9147326"/>
              <a:gd name="connsiteY139" fmla="*/ 4147820 h 6858000"/>
              <a:gd name="connsiteX140" fmla="*/ 7148903 w 9147326"/>
              <a:gd name="connsiteY140" fmla="*/ 3761423 h 6858000"/>
              <a:gd name="connsiteX141" fmla="*/ 6952786 w 9147326"/>
              <a:gd name="connsiteY141" fmla="*/ 3565208 h 6858000"/>
              <a:gd name="connsiteX142" fmla="*/ 6948108 w 9147326"/>
              <a:gd name="connsiteY142" fmla="*/ 3560445 h 6858000"/>
              <a:gd name="connsiteX143" fmla="*/ 6944099 w 9147326"/>
              <a:gd name="connsiteY143" fmla="*/ 3555683 h 6858000"/>
              <a:gd name="connsiteX144" fmla="*/ 6940424 w 9147326"/>
              <a:gd name="connsiteY144" fmla="*/ 3550920 h 6858000"/>
              <a:gd name="connsiteX145" fmla="*/ 6936749 w 9147326"/>
              <a:gd name="connsiteY145" fmla="*/ 3545840 h 6858000"/>
              <a:gd name="connsiteX146" fmla="*/ 6933408 w 9147326"/>
              <a:gd name="connsiteY146" fmla="*/ 3540760 h 6858000"/>
              <a:gd name="connsiteX147" fmla="*/ 6930735 w 9147326"/>
              <a:gd name="connsiteY147" fmla="*/ 3535680 h 6858000"/>
              <a:gd name="connsiteX148" fmla="*/ 6928062 w 9147326"/>
              <a:gd name="connsiteY148" fmla="*/ 3529965 h 6858000"/>
              <a:gd name="connsiteX149" fmla="*/ 6925724 w 9147326"/>
              <a:gd name="connsiteY149" fmla="*/ 3524568 h 6858000"/>
              <a:gd name="connsiteX150" fmla="*/ 6923385 w 9147326"/>
              <a:gd name="connsiteY150" fmla="*/ 3518853 h 6858000"/>
              <a:gd name="connsiteX151" fmla="*/ 6921380 w 9147326"/>
              <a:gd name="connsiteY151" fmla="*/ 3513455 h 6858000"/>
              <a:gd name="connsiteX152" fmla="*/ 6920044 w 9147326"/>
              <a:gd name="connsiteY152" fmla="*/ 3507423 h 6858000"/>
              <a:gd name="connsiteX153" fmla="*/ 6918708 w 9147326"/>
              <a:gd name="connsiteY153" fmla="*/ 3501708 h 6858000"/>
              <a:gd name="connsiteX154" fmla="*/ 6917705 w 9147326"/>
              <a:gd name="connsiteY154" fmla="*/ 3495993 h 6858000"/>
              <a:gd name="connsiteX155" fmla="*/ 6917037 w 9147326"/>
              <a:gd name="connsiteY155" fmla="*/ 3489960 h 6858000"/>
              <a:gd name="connsiteX156" fmla="*/ 6916703 w 9147326"/>
              <a:gd name="connsiteY156" fmla="*/ 3484245 h 6858000"/>
              <a:gd name="connsiteX157" fmla="*/ 6916369 w 9147326"/>
              <a:gd name="connsiteY157" fmla="*/ 3478213 h 6858000"/>
              <a:gd name="connsiteX158" fmla="*/ 6916703 w 9147326"/>
              <a:gd name="connsiteY158" fmla="*/ 3472180 h 6858000"/>
              <a:gd name="connsiteX159" fmla="*/ 6917037 w 9147326"/>
              <a:gd name="connsiteY159" fmla="*/ 3466465 h 6858000"/>
              <a:gd name="connsiteX160" fmla="*/ 6917705 w 9147326"/>
              <a:gd name="connsiteY160" fmla="*/ 3460750 h 6858000"/>
              <a:gd name="connsiteX161" fmla="*/ 6918708 w 9147326"/>
              <a:gd name="connsiteY161" fmla="*/ 3454718 h 6858000"/>
              <a:gd name="connsiteX162" fmla="*/ 6920044 w 9147326"/>
              <a:gd name="connsiteY162" fmla="*/ 3449003 h 6858000"/>
              <a:gd name="connsiteX163" fmla="*/ 6921380 w 9147326"/>
              <a:gd name="connsiteY163" fmla="*/ 3443288 h 6858000"/>
              <a:gd name="connsiteX164" fmla="*/ 6923385 w 9147326"/>
              <a:gd name="connsiteY164" fmla="*/ 3437255 h 6858000"/>
              <a:gd name="connsiteX165" fmla="*/ 6925724 w 9147326"/>
              <a:gd name="connsiteY165" fmla="*/ 3431858 h 6858000"/>
              <a:gd name="connsiteX166" fmla="*/ 6928062 w 9147326"/>
              <a:gd name="connsiteY166" fmla="*/ 3426460 h 6858000"/>
              <a:gd name="connsiteX167" fmla="*/ 6930735 w 9147326"/>
              <a:gd name="connsiteY167" fmla="*/ 3421063 h 6858000"/>
              <a:gd name="connsiteX168" fmla="*/ 6933408 w 9147326"/>
              <a:gd name="connsiteY168" fmla="*/ 3415348 h 6858000"/>
              <a:gd name="connsiteX169" fmla="*/ 6936749 w 9147326"/>
              <a:gd name="connsiteY169" fmla="*/ 3410268 h 6858000"/>
              <a:gd name="connsiteX170" fmla="*/ 6940424 w 9147326"/>
              <a:gd name="connsiteY170" fmla="*/ 3405505 h 6858000"/>
              <a:gd name="connsiteX171" fmla="*/ 6944099 w 9147326"/>
              <a:gd name="connsiteY171" fmla="*/ 3400425 h 6858000"/>
              <a:gd name="connsiteX172" fmla="*/ 6948108 w 9147326"/>
              <a:gd name="connsiteY172" fmla="*/ 3395663 h 6858000"/>
              <a:gd name="connsiteX173" fmla="*/ 6952786 w 9147326"/>
              <a:gd name="connsiteY173" fmla="*/ 3391218 h 6858000"/>
              <a:gd name="connsiteX174" fmla="*/ 6957129 w 9147326"/>
              <a:gd name="connsiteY174" fmla="*/ 3386773 h 6858000"/>
              <a:gd name="connsiteX175" fmla="*/ 6961807 w 9147326"/>
              <a:gd name="connsiteY175" fmla="*/ 3382645 h 6858000"/>
              <a:gd name="connsiteX176" fmla="*/ 6967152 w 9147326"/>
              <a:gd name="connsiteY176" fmla="*/ 3378835 h 6858000"/>
              <a:gd name="connsiteX177" fmla="*/ 6971830 w 9147326"/>
              <a:gd name="connsiteY177" fmla="*/ 3375343 h 6858000"/>
              <a:gd name="connsiteX178" fmla="*/ 6976841 w 9147326"/>
              <a:gd name="connsiteY178" fmla="*/ 3372168 h 6858000"/>
              <a:gd name="connsiteX179" fmla="*/ 6982521 w 9147326"/>
              <a:gd name="connsiteY179" fmla="*/ 3369310 h 6858000"/>
              <a:gd name="connsiteX180" fmla="*/ 6987866 w 9147326"/>
              <a:gd name="connsiteY180" fmla="*/ 3366453 h 6858000"/>
              <a:gd name="connsiteX181" fmla="*/ 6993546 w 9147326"/>
              <a:gd name="connsiteY181" fmla="*/ 3364230 h 6858000"/>
              <a:gd name="connsiteX182" fmla="*/ 6998892 w 9147326"/>
              <a:gd name="connsiteY182" fmla="*/ 3362008 h 6858000"/>
              <a:gd name="connsiteX183" fmla="*/ 7004571 w 9147326"/>
              <a:gd name="connsiteY183" fmla="*/ 3360103 h 6858000"/>
              <a:gd name="connsiteX184" fmla="*/ 7010585 w 9147326"/>
              <a:gd name="connsiteY184" fmla="*/ 3358833 h 6858000"/>
              <a:gd name="connsiteX185" fmla="*/ 7016265 w 9147326"/>
              <a:gd name="connsiteY185" fmla="*/ 3357245 h 6858000"/>
              <a:gd name="connsiteX186" fmla="*/ 7022279 w 9147326"/>
              <a:gd name="connsiteY186" fmla="*/ 3356293 h 6858000"/>
              <a:gd name="connsiteX187" fmla="*/ 7027958 w 9147326"/>
              <a:gd name="connsiteY187" fmla="*/ 3355658 h 6858000"/>
              <a:gd name="connsiteX188" fmla="*/ 7033972 w 9147326"/>
              <a:gd name="connsiteY188" fmla="*/ 3355340 h 6858000"/>
              <a:gd name="connsiteX189" fmla="*/ 7039652 w 9147326"/>
              <a:gd name="connsiteY189" fmla="*/ 3355023 h 6858000"/>
              <a:gd name="connsiteX190" fmla="*/ 7045666 w 9147326"/>
              <a:gd name="connsiteY190" fmla="*/ 3355340 h 6858000"/>
              <a:gd name="connsiteX191" fmla="*/ 7051680 w 9147326"/>
              <a:gd name="connsiteY191" fmla="*/ 3355658 h 6858000"/>
              <a:gd name="connsiteX192" fmla="*/ 7057359 w 9147326"/>
              <a:gd name="connsiteY192" fmla="*/ 3356293 h 6858000"/>
              <a:gd name="connsiteX193" fmla="*/ 7063373 w 9147326"/>
              <a:gd name="connsiteY193" fmla="*/ 3357245 h 6858000"/>
              <a:gd name="connsiteX194" fmla="*/ 7069053 w 9147326"/>
              <a:gd name="connsiteY194" fmla="*/ 3358833 h 6858000"/>
              <a:gd name="connsiteX195" fmla="*/ 7075067 w 9147326"/>
              <a:gd name="connsiteY195" fmla="*/ 3360103 h 6858000"/>
              <a:gd name="connsiteX196" fmla="*/ 7080412 w 9147326"/>
              <a:gd name="connsiteY196" fmla="*/ 3362008 h 6858000"/>
              <a:gd name="connsiteX197" fmla="*/ 7086092 w 9147326"/>
              <a:gd name="connsiteY197" fmla="*/ 3364230 h 6858000"/>
              <a:gd name="connsiteX198" fmla="*/ 7091772 w 9147326"/>
              <a:gd name="connsiteY198" fmla="*/ 3366453 h 6858000"/>
              <a:gd name="connsiteX199" fmla="*/ 7097117 w 9147326"/>
              <a:gd name="connsiteY199" fmla="*/ 3369310 h 6858000"/>
              <a:gd name="connsiteX200" fmla="*/ 7102463 w 9147326"/>
              <a:gd name="connsiteY200" fmla="*/ 3372168 h 6858000"/>
              <a:gd name="connsiteX201" fmla="*/ 7107474 w 9147326"/>
              <a:gd name="connsiteY201" fmla="*/ 3375343 h 6858000"/>
              <a:gd name="connsiteX202" fmla="*/ 7112486 w 9147326"/>
              <a:gd name="connsiteY202" fmla="*/ 3378835 h 6858000"/>
              <a:gd name="connsiteX203" fmla="*/ 7117497 w 9147326"/>
              <a:gd name="connsiteY203" fmla="*/ 3382645 h 6858000"/>
              <a:gd name="connsiteX204" fmla="*/ 7122175 w 9147326"/>
              <a:gd name="connsiteY204" fmla="*/ 3386773 h 6858000"/>
              <a:gd name="connsiteX205" fmla="*/ 7126852 w 9147326"/>
              <a:gd name="connsiteY205" fmla="*/ 3391218 h 6858000"/>
              <a:gd name="connsiteX206" fmla="*/ 7334329 w 9147326"/>
              <a:gd name="connsiteY206" fmla="*/ 3598228 h 6858000"/>
              <a:gd name="connsiteX207" fmla="*/ 7338672 w 9147326"/>
              <a:gd name="connsiteY207" fmla="*/ 3602673 h 6858000"/>
              <a:gd name="connsiteX208" fmla="*/ 7343349 w 9147326"/>
              <a:gd name="connsiteY208" fmla="*/ 3606800 h 6858000"/>
              <a:gd name="connsiteX209" fmla="*/ 7348695 w 9147326"/>
              <a:gd name="connsiteY209" fmla="*/ 3610610 h 6858000"/>
              <a:gd name="connsiteX210" fmla="*/ 7353372 w 9147326"/>
              <a:gd name="connsiteY210" fmla="*/ 3613785 h 6858000"/>
              <a:gd name="connsiteX211" fmla="*/ 7358718 w 9147326"/>
              <a:gd name="connsiteY211" fmla="*/ 3617278 h 6858000"/>
              <a:gd name="connsiteX212" fmla="*/ 7364064 w 9147326"/>
              <a:gd name="connsiteY212" fmla="*/ 3620135 h 6858000"/>
              <a:gd name="connsiteX213" fmla="*/ 7369409 w 9147326"/>
              <a:gd name="connsiteY213" fmla="*/ 3622675 h 6858000"/>
              <a:gd name="connsiteX214" fmla="*/ 7375089 w 9147326"/>
              <a:gd name="connsiteY214" fmla="*/ 3625215 h 6858000"/>
              <a:gd name="connsiteX215" fmla="*/ 7380435 w 9147326"/>
              <a:gd name="connsiteY215" fmla="*/ 3627120 h 6858000"/>
              <a:gd name="connsiteX216" fmla="*/ 7386114 w 9147326"/>
              <a:gd name="connsiteY216" fmla="*/ 3629343 h 6858000"/>
              <a:gd name="connsiteX217" fmla="*/ 7392128 w 9147326"/>
              <a:gd name="connsiteY217" fmla="*/ 3630613 h 6858000"/>
              <a:gd name="connsiteX218" fmla="*/ 7397808 w 9147326"/>
              <a:gd name="connsiteY218" fmla="*/ 3631883 h 6858000"/>
              <a:gd name="connsiteX219" fmla="*/ 7403822 w 9147326"/>
              <a:gd name="connsiteY219" fmla="*/ 3633153 h 6858000"/>
              <a:gd name="connsiteX220" fmla="*/ 7409501 w 9147326"/>
              <a:gd name="connsiteY220" fmla="*/ 3633788 h 6858000"/>
              <a:gd name="connsiteX221" fmla="*/ 7415515 w 9147326"/>
              <a:gd name="connsiteY221" fmla="*/ 3634105 h 6858000"/>
              <a:gd name="connsiteX222" fmla="*/ 7421195 w 9147326"/>
              <a:gd name="connsiteY222" fmla="*/ 3634105 h 6858000"/>
              <a:gd name="connsiteX223" fmla="*/ 7427209 w 9147326"/>
              <a:gd name="connsiteY223" fmla="*/ 3634105 h 6858000"/>
              <a:gd name="connsiteX224" fmla="*/ 7433223 w 9147326"/>
              <a:gd name="connsiteY224" fmla="*/ 3633788 h 6858000"/>
              <a:gd name="connsiteX225" fmla="*/ 7438902 w 9147326"/>
              <a:gd name="connsiteY225" fmla="*/ 3633153 h 6858000"/>
              <a:gd name="connsiteX226" fmla="*/ 7444916 w 9147326"/>
              <a:gd name="connsiteY226" fmla="*/ 3631883 h 6858000"/>
              <a:gd name="connsiteX227" fmla="*/ 7450596 w 9147326"/>
              <a:gd name="connsiteY227" fmla="*/ 3630613 h 6858000"/>
              <a:gd name="connsiteX228" fmla="*/ 7456610 w 9147326"/>
              <a:gd name="connsiteY228" fmla="*/ 3629343 h 6858000"/>
              <a:gd name="connsiteX229" fmla="*/ 7461955 w 9147326"/>
              <a:gd name="connsiteY229" fmla="*/ 3627120 h 6858000"/>
              <a:gd name="connsiteX230" fmla="*/ 7467635 w 9147326"/>
              <a:gd name="connsiteY230" fmla="*/ 3625215 h 6858000"/>
              <a:gd name="connsiteX231" fmla="*/ 7473315 w 9147326"/>
              <a:gd name="connsiteY231" fmla="*/ 3622675 h 6858000"/>
              <a:gd name="connsiteX232" fmla="*/ 7478660 w 9147326"/>
              <a:gd name="connsiteY232" fmla="*/ 3620135 h 6858000"/>
              <a:gd name="connsiteX233" fmla="*/ 7484006 w 9147326"/>
              <a:gd name="connsiteY233" fmla="*/ 3617278 h 6858000"/>
              <a:gd name="connsiteX234" fmla="*/ 7489017 w 9147326"/>
              <a:gd name="connsiteY234" fmla="*/ 3613785 h 6858000"/>
              <a:gd name="connsiteX235" fmla="*/ 7494029 w 9147326"/>
              <a:gd name="connsiteY235" fmla="*/ 3610610 h 6858000"/>
              <a:gd name="connsiteX236" fmla="*/ 7499374 w 9147326"/>
              <a:gd name="connsiteY236" fmla="*/ 3606800 h 6858000"/>
              <a:gd name="connsiteX237" fmla="*/ 7503718 w 9147326"/>
              <a:gd name="connsiteY237" fmla="*/ 3602673 h 6858000"/>
              <a:gd name="connsiteX238" fmla="*/ 7508395 w 9147326"/>
              <a:gd name="connsiteY238" fmla="*/ 3598228 h 6858000"/>
              <a:gd name="connsiteX239" fmla="*/ 7513073 w 9147326"/>
              <a:gd name="connsiteY239" fmla="*/ 3593783 h 6858000"/>
              <a:gd name="connsiteX240" fmla="*/ 7517082 w 9147326"/>
              <a:gd name="connsiteY240" fmla="*/ 3589020 h 6858000"/>
              <a:gd name="connsiteX241" fmla="*/ 7520757 w 9147326"/>
              <a:gd name="connsiteY241" fmla="*/ 3583940 h 6858000"/>
              <a:gd name="connsiteX242" fmla="*/ 7524098 w 9147326"/>
              <a:gd name="connsiteY242" fmla="*/ 3578860 h 6858000"/>
              <a:gd name="connsiteX243" fmla="*/ 7527439 w 9147326"/>
              <a:gd name="connsiteY243" fmla="*/ 3573463 h 6858000"/>
              <a:gd name="connsiteX244" fmla="*/ 7530446 w 9147326"/>
              <a:gd name="connsiteY244" fmla="*/ 3568383 h 6858000"/>
              <a:gd name="connsiteX245" fmla="*/ 7533119 w 9147326"/>
              <a:gd name="connsiteY245" fmla="*/ 3562985 h 6858000"/>
              <a:gd name="connsiteX246" fmla="*/ 7535457 w 9147326"/>
              <a:gd name="connsiteY246" fmla="*/ 3557588 h 6858000"/>
              <a:gd name="connsiteX247" fmla="*/ 7537462 w 9147326"/>
              <a:gd name="connsiteY247" fmla="*/ 3551873 h 6858000"/>
              <a:gd name="connsiteX248" fmla="*/ 7539467 w 9147326"/>
              <a:gd name="connsiteY248" fmla="*/ 3546158 h 6858000"/>
              <a:gd name="connsiteX249" fmla="*/ 7541137 w 9147326"/>
              <a:gd name="connsiteY249" fmla="*/ 3540443 h 6858000"/>
              <a:gd name="connsiteX250" fmla="*/ 7542473 w 9147326"/>
              <a:gd name="connsiteY250" fmla="*/ 3534410 h 6858000"/>
              <a:gd name="connsiteX251" fmla="*/ 7543476 w 9147326"/>
              <a:gd name="connsiteY251" fmla="*/ 3528695 h 6858000"/>
              <a:gd name="connsiteX252" fmla="*/ 7544144 w 9147326"/>
              <a:gd name="connsiteY252" fmla="*/ 3522980 h 6858000"/>
              <a:gd name="connsiteX253" fmla="*/ 7544478 w 9147326"/>
              <a:gd name="connsiteY253" fmla="*/ 3516948 h 6858000"/>
              <a:gd name="connsiteX254" fmla="*/ 7544478 w 9147326"/>
              <a:gd name="connsiteY254" fmla="*/ 3511233 h 6858000"/>
              <a:gd name="connsiteX255" fmla="*/ 7544478 w 9147326"/>
              <a:gd name="connsiteY255" fmla="*/ 3505200 h 6858000"/>
              <a:gd name="connsiteX256" fmla="*/ 7544144 w 9147326"/>
              <a:gd name="connsiteY256" fmla="*/ 3499168 h 6858000"/>
              <a:gd name="connsiteX257" fmla="*/ 7543476 w 9147326"/>
              <a:gd name="connsiteY257" fmla="*/ 3493453 h 6858000"/>
              <a:gd name="connsiteX258" fmla="*/ 7542473 w 9147326"/>
              <a:gd name="connsiteY258" fmla="*/ 3487738 h 6858000"/>
              <a:gd name="connsiteX259" fmla="*/ 7541137 w 9147326"/>
              <a:gd name="connsiteY259" fmla="*/ 3481705 h 6858000"/>
              <a:gd name="connsiteX260" fmla="*/ 7539467 w 9147326"/>
              <a:gd name="connsiteY260" fmla="*/ 3475990 h 6858000"/>
              <a:gd name="connsiteX261" fmla="*/ 7537462 w 9147326"/>
              <a:gd name="connsiteY261" fmla="*/ 3470593 h 6858000"/>
              <a:gd name="connsiteX262" fmla="*/ 7535457 w 9147326"/>
              <a:gd name="connsiteY262" fmla="*/ 3464878 h 6858000"/>
              <a:gd name="connsiteX263" fmla="*/ 7533119 w 9147326"/>
              <a:gd name="connsiteY263" fmla="*/ 3459163 h 6858000"/>
              <a:gd name="connsiteX264" fmla="*/ 7530446 w 9147326"/>
              <a:gd name="connsiteY264" fmla="*/ 3453765 h 6858000"/>
              <a:gd name="connsiteX265" fmla="*/ 7527439 w 9147326"/>
              <a:gd name="connsiteY265" fmla="*/ 3448685 h 6858000"/>
              <a:gd name="connsiteX266" fmla="*/ 7524098 w 9147326"/>
              <a:gd name="connsiteY266" fmla="*/ 3443605 h 6858000"/>
              <a:gd name="connsiteX267" fmla="*/ 7520757 w 9147326"/>
              <a:gd name="connsiteY267" fmla="*/ 3438525 h 6858000"/>
              <a:gd name="connsiteX268" fmla="*/ 7517082 w 9147326"/>
              <a:gd name="connsiteY268" fmla="*/ 3433763 h 6858000"/>
              <a:gd name="connsiteX269" fmla="*/ 7513073 w 9147326"/>
              <a:gd name="connsiteY269" fmla="*/ 3428683 h 6858000"/>
              <a:gd name="connsiteX270" fmla="*/ 7508395 w 9147326"/>
              <a:gd name="connsiteY270" fmla="*/ 3423920 h 6858000"/>
              <a:gd name="connsiteX271" fmla="*/ 6839860 w 9147326"/>
              <a:gd name="connsiteY271" fmla="*/ 2756218 h 6858000"/>
              <a:gd name="connsiteX272" fmla="*/ 6836519 w 9147326"/>
              <a:gd name="connsiteY272" fmla="*/ 2753043 h 6858000"/>
              <a:gd name="connsiteX273" fmla="*/ 6833178 w 9147326"/>
              <a:gd name="connsiteY273" fmla="*/ 2749233 h 6858000"/>
              <a:gd name="connsiteX274" fmla="*/ 6826830 w 9147326"/>
              <a:gd name="connsiteY274" fmla="*/ 2741295 h 6858000"/>
              <a:gd name="connsiteX275" fmla="*/ 6821818 w 9147326"/>
              <a:gd name="connsiteY275" fmla="*/ 2733040 h 6858000"/>
              <a:gd name="connsiteX276" fmla="*/ 6817141 w 9147326"/>
              <a:gd name="connsiteY276" fmla="*/ 2724468 h 6858000"/>
              <a:gd name="connsiteX277" fmla="*/ 6812797 w 9147326"/>
              <a:gd name="connsiteY277" fmla="*/ 2715895 h 6858000"/>
              <a:gd name="connsiteX278" fmla="*/ 6809791 w 9147326"/>
              <a:gd name="connsiteY278" fmla="*/ 2707005 h 6858000"/>
              <a:gd name="connsiteX279" fmla="*/ 6807452 w 9147326"/>
              <a:gd name="connsiteY279" fmla="*/ 2697798 h 6858000"/>
              <a:gd name="connsiteX280" fmla="*/ 6805447 w 9147326"/>
              <a:gd name="connsiteY280" fmla="*/ 26885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9147326" h="6858000">
                <a:moveTo>
                  <a:pt x="4108922" y="0"/>
                </a:moveTo>
                <a:lnTo>
                  <a:pt x="0" y="0"/>
                </a:lnTo>
                <a:lnTo>
                  <a:pt x="0" y="6858000"/>
                </a:lnTo>
                <a:lnTo>
                  <a:pt x="9147326" y="6858000"/>
                </a:lnTo>
                <a:lnTo>
                  <a:pt x="9147326" y="6459802"/>
                </a:lnTo>
                <a:lnTo>
                  <a:pt x="7513073" y="4816793"/>
                </a:lnTo>
                <a:lnTo>
                  <a:pt x="7497704" y="4803458"/>
                </a:lnTo>
                <a:lnTo>
                  <a:pt x="7482335" y="4789488"/>
                </a:lnTo>
                <a:lnTo>
                  <a:pt x="7467301" y="4775518"/>
                </a:lnTo>
                <a:lnTo>
                  <a:pt x="7452600" y="4760913"/>
                </a:lnTo>
                <a:lnTo>
                  <a:pt x="6518455" y="3828098"/>
                </a:lnTo>
                <a:lnTo>
                  <a:pt x="6513777" y="3823335"/>
                </a:lnTo>
                <a:lnTo>
                  <a:pt x="6509769" y="3818573"/>
                </a:lnTo>
                <a:lnTo>
                  <a:pt x="6506093" y="3813493"/>
                </a:lnTo>
                <a:lnTo>
                  <a:pt x="6502752" y="3808413"/>
                </a:lnTo>
                <a:lnTo>
                  <a:pt x="6499412" y="3803333"/>
                </a:lnTo>
                <a:lnTo>
                  <a:pt x="6496405" y="3798253"/>
                </a:lnTo>
                <a:lnTo>
                  <a:pt x="6493732" y="3792855"/>
                </a:lnTo>
                <a:lnTo>
                  <a:pt x="6491393" y="3787458"/>
                </a:lnTo>
                <a:lnTo>
                  <a:pt x="6489388" y="3781425"/>
                </a:lnTo>
                <a:lnTo>
                  <a:pt x="6487718" y="3776028"/>
                </a:lnTo>
                <a:lnTo>
                  <a:pt x="6485713" y="3770313"/>
                </a:lnTo>
                <a:lnTo>
                  <a:pt x="6484377" y="3764280"/>
                </a:lnTo>
                <a:lnTo>
                  <a:pt x="6483375" y="3758565"/>
                </a:lnTo>
                <a:lnTo>
                  <a:pt x="6482706" y="3752850"/>
                </a:lnTo>
                <a:cubicBezTo>
                  <a:pt x="6482595" y="3750839"/>
                  <a:pt x="6482483" y="3748829"/>
                  <a:pt x="6482372" y="3746818"/>
                </a:cubicBezTo>
                <a:lnTo>
                  <a:pt x="6482372" y="3740785"/>
                </a:lnTo>
                <a:lnTo>
                  <a:pt x="6482372" y="3735070"/>
                </a:lnTo>
                <a:cubicBezTo>
                  <a:pt x="6482483" y="3733059"/>
                  <a:pt x="6482595" y="3731049"/>
                  <a:pt x="6482706" y="3729038"/>
                </a:cubicBezTo>
                <a:lnTo>
                  <a:pt x="6483375" y="3723323"/>
                </a:lnTo>
                <a:lnTo>
                  <a:pt x="6484377" y="3717608"/>
                </a:lnTo>
                <a:lnTo>
                  <a:pt x="6485713" y="3711575"/>
                </a:lnTo>
                <a:lnTo>
                  <a:pt x="6487718" y="3705860"/>
                </a:lnTo>
                <a:lnTo>
                  <a:pt x="6489388" y="3700145"/>
                </a:lnTo>
                <a:lnTo>
                  <a:pt x="6491393" y="3694748"/>
                </a:lnTo>
                <a:lnTo>
                  <a:pt x="6493732" y="3689033"/>
                </a:lnTo>
                <a:lnTo>
                  <a:pt x="6496405" y="3683635"/>
                </a:lnTo>
                <a:lnTo>
                  <a:pt x="6499412" y="3678238"/>
                </a:lnTo>
                <a:lnTo>
                  <a:pt x="6502752" y="3673158"/>
                </a:lnTo>
                <a:lnTo>
                  <a:pt x="6506093" y="3668078"/>
                </a:lnTo>
                <a:lnTo>
                  <a:pt x="6509769" y="3662998"/>
                </a:lnTo>
                <a:lnTo>
                  <a:pt x="6513777" y="3658235"/>
                </a:lnTo>
                <a:lnTo>
                  <a:pt x="6518455" y="3653790"/>
                </a:lnTo>
                <a:lnTo>
                  <a:pt x="6523133" y="3649345"/>
                </a:lnTo>
                <a:lnTo>
                  <a:pt x="6527475" y="3645218"/>
                </a:lnTo>
                <a:lnTo>
                  <a:pt x="6532821" y="3641725"/>
                </a:lnTo>
                <a:lnTo>
                  <a:pt x="6537833" y="3638233"/>
                </a:lnTo>
                <a:lnTo>
                  <a:pt x="6543178" y="3634740"/>
                </a:lnTo>
                <a:lnTo>
                  <a:pt x="6548190" y="3631883"/>
                </a:lnTo>
                <a:lnTo>
                  <a:pt x="6553535" y="3629343"/>
                </a:lnTo>
                <a:lnTo>
                  <a:pt x="6559215" y="3626803"/>
                </a:lnTo>
                <a:lnTo>
                  <a:pt x="6564895" y="3624898"/>
                </a:lnTo>
                <a:lnTo>
                  <a:pt x="6570574" y="3622675"/>
                </a:lnTo>
                <a:lnTo>
                  <a:pt x="6576254" y="3621405"/>
                </a:lnTo>
                <a:lnTo>
                  <a:pt x="6581934" y="3620135"/>
                </a:lnTo>
                <a:lnTo>
                  <a:pt x="6587948" y="3618865"/>
                </a:lnTo>
                <a:lnTo>
                  <a:pt x="6593627" y="3618230"/>
                </a:lnTo>
                <a:lnTo>
                  <a:pt x="6599641" y="3617913"/>
                </a:lnTo>
                <a:lnTo>
                  <a:pt x="6605655" y="3617595"/>
                </a:lnTo>
                <a:lnTo>
                  <a:pt x="6611669" y="3617913"/>
                </a:lnTo>
                <a:lnTo>
                  <a:pt x="6617349" y="3618230"/>
                </a:lnTo>
                <a:lnTo>
                  <a:pt x="6623028" y="3618865"/>
                </a:lnTo>
                <a:lnTo>
                  <a:pt x="6629042" y="3620135"/>
                </a:lnTo>
                <a:lnTo>
                  <a:pt x="6634722" y="3621405"/>
                </a:lnTo>
                <a:lnTo>
                  <a:pt x="6640736" y="3622675"/>
                </a:lnTo>
                <a:lnTo>
                  <a:pt x="6646415" y="3624898"/>
                </a:lnTo>
                <a:lnTo>
                  <a:pt x="6652095" y="3626803"/>
                </a:lnTo>
                <a:lnTo>
                  <a:pt x="6657441" y="3629343"/>
                </a:lnTo>
                <a:lnTo>
                  <a:pt x="6662786" y="3631883"/>
                </a:lnTo>
                <a:lnTo>
                  <a:pt x="6668132" y="3634740"/>
                </a:lnTo>
                <a:lnTo>
                  <a:pt x="6673477" y="3638233"/>
                </a:lnTo>
                <a:lnTo>
                  <a:pt x="6678489" y="3641725"/>
                </a:lnTo>
                <a:lnTo>
                  <a:pt x="6683501" y="3645218"/>
                </a:lnTo>
                <a:lnTo>
                  <a:pt x="6688178" y="3649345"/>
                </a:lnTo>
                <a:lnTo>
                  <a:pt x="6692855" y="3653790"/>
                </a:lnTo>
                <a:lnTo>
                  <a:pt x="7361725" y="4321810"/>
                </a:lnTo>
                <a:lnTo>
                  <a:pt x="7366068" y="4325938"/>
                </a:lnTo>
                <a:lnTo>
                  <a:pt x="7370746" y="4330065"/>
                </a:lnTo>
                <a:lnTo>
                  <a:pt x="7376091" y="4334193"/>
                </a:lnTo>
                <a:lnTo>
                  <a:pt x="7380769" y="4337685"/>
                </a:lnTo>
                <a:lnTo>
                  <a:pt x="7386114" y="4340860"/>
                </a:lnTo>
                <a:lnTo>
                  <a:pt x="7391460" y="4343718"/>
                </a:lnTo>
                <a:lnTo>
                  <a:pt x="7396806" y="4346575"/>
                </a:lnTo>
                <a:lnTo>
                  <a:pt x="7402485" y="4349115"/>
                </a:lnTo>
                <a:lnTo>
                  <a:pt x="7407831" y="4351020"/>
                </a:lnTo>
                <a:lnTo>
                  <a:pt x="7413511" y="4352608"/>
                </a:lnTo>
                <a:lnTo>
                  <a:pt x="7419524" y="4354513"/>
                </a:lnTo>
                <a:lnTo>
                  <a:pt x="7425204" y="4355465"/>
                </a:lnTo>
                <a:lnTo>
                  <a:pt x="7431218" y="4356418"/>
                </a:lnTo>
                <a:lnTo>
                  <a:pt x="7436898" y="4357053"/>
                </a:lnTo>
                <a:lnTo>
                  <a:pt x="7442911" y="4358005"/>
                </a:lnTo>
                <a:lnTo>
                  <a:pt x="7448591" y="4358005"/>
                </a:lnTo>
                <a:lnTo>
                  <a:pt x="7454605" y="4358005"/>
                </a:lnTo>
                <a:lnTo>
                  <a:pt x="7460619" y="4357053"/>
                </a:lnTo>
                <a:lnTo>
                  <a:pt x="7466298" y="4356418"/>
                </a:lnTo>
                <a:lnTo>
                  <a:pt x="7472312" y="4355465"/>
                </a:lnTo>
                <a:lnTo>
                  <a:pt x="7477992" y="4354513"/>
                </a:lnTo>
                <a:lnTo>
                  <a:pt x="7484006" y="4352608"/>
                </a:lnTo>
                <a:lnTo>
                  <a:pt x="7489351" y="4351020"/>
                </a:lnTo>
                <a:lnTo>
                  <a:pt x="7495031" y="4349115"/>
                </a:lnTo>
                <a:lnTo>
                  <a:pt x="7500711" y="4346575"/>
                </a:lnTo>
                <a:lnTo>
                  <a:pt x="7506056" y="4343718"/>
                </a:lnTo>
                <a:lnTo>
                  <a:pt x="7511402" y="4340860"/>
                </a:lnTo>
                <a:lnTo>
                  <a:pt x="7516414" y="4337685"/>
                </a:lnTo>
                <a:lnTo>
                  <a:pt x="7521425" y="4334193"/>
                </a:lnTo>
                <a:lnTo>
                  <a:pt x="7526771" y="4330065"/>
                </a:lnTo>
                <a:lnTo>
                  <a:pt x="7531114" y="4325938"/>
                </a:lnTo>
                <a:lnTo>
                  <a:pt x="7535791" y="4321810"/>
                </a:lnTo>
                <a:lnTo>
                  <a:pt x="7540469" y="4317048"/>
                </a:lnTo>
                <a:lnTo>
                  <a:pt x="7544478" y="4312285"/>
                </a:lnTo>
                <a:lnTo>
                  <a:pt x="7548153" y="4307523"/>
                </a:lnTo>
                <a:lnTo>
                  <a:pt x="7551494" y="4302443"/>
                </a:lnTo>
                <a:lnTo>
                  <a:pt x="7554835" y="4297363"/>
                </a:lnTo>
                <a:lnTo>
                  <a:pt x="7557842" y="4292283"/>
                </a:lnTo>
                <a:lnTo>
                  <a:pt x="7560515" y="4286568"/>
                </a:lnTo>
                <a:lnTo>
                  <a:pt x="7562854" y="4281170"/>
                </a:lnTo>
                <a:lnTo>
                  <a:pt x="7564858" y="4275455"/>
                </a:lnTo>
                <a:lnTo>
                  <a:pt x="7566863" y="4270058"/>
                </a:lnTo>
                <a:lnTo>
                  <a:pt x="7568533" y="4264025"/>
                </a:lnTo>
                <a:lnTo>
                  <a:pt x="7569870" y="4258310"/>
                </a:lnTo>
                <a:lnTo>
                  <a:pt x="7570872" y="4252595"/>
                </a:lnTo>
                <a:cubicBezTo>
                  <a:pt x="7571095" y="4250584"/>
                  <a:pt x="7571317" y="4248574"/>
                  <a:pt x="7571540" y="4246563"/>
                </a:cubicBezTo>
                <a:cubicBezTo>
                  <a:pt x="7571651" y="4244658"/>
                  <a:pt x="7571763" y="4242753"/>
                  <a:pt x="7571874" y="4240848"/>
                </a:cubicBezTo>
                <a:lnTo>
                  <a:pt x="7571874" y="4234815"/>
                </a:lnTo>
                <a:lnTo>
                  <a:pt x="7571874" y="4228783"/>
                </a:lnTo>
                <a:cubicBezTo>
                  <a:pt x="7571763" y="4226878"/>
                  <a:pt x="7571651" y="4224973"/>
                  <a:pt x="7571540" y="4223068"/>
                </a:cubicBezTo>
                <a:cubicBezTo>
                  <a:pt x="7571317" y="4221163"/>
                  <a:pt x="7571095" y="4219258"/>
                  <a:pt x="7570872" y="4217353"/>
                </a:cubicBezTo>
                <a:lnTo>
                  <a:pt x="7569870" y="4211320"/>
                </a:lnTo>
                <a:lnTo>
                  <a:pt x="7568533" y="4205605"/>
                </a:lnTo>
                <a:lnTo>
                  <a:pt x="7566863" y="4199890"/>
                </a:lnTo>
                <a:lnTo>
                  <a:pt x="7564858" y="4194175"/>
                </a:lnTo>
                <a:lnTo>
                  <a:pt x="7562854" y="4188460"/>
                </a:lnTo>
                <a:lnTo>
                  <a:pt x="7560515" y="4183063"/>
                </a:lnTo>
                <a:lnTo>
                  <a:pt x="7557842" y="4177665"/>
                </a:lnTo>
                <a:lnTo>
                  <a:pt x="7554835" y="4172268"/>
                </a:lnTo>
                <a:lnTo>
                  <a:pt x="7551494" y="4166870"/>
                </a:lnTo>
                <a:lnTo>
                  <a:pt x="7548153" y="4161790"/>
                </a:lnTo>
                <a:lnTo>
                  <a:pt x="7544478" y="4157028"/>
                </a:lnTo>
                <a:lnTo>
                  <a:pt x="7540469" y="4152265"/>
                </a:lnTo>
                <a:lnTo>
                  <a:pt x="7535791" y="4147820"/>
                </a:lnTo>
                <a:lnTo>
                  <a:pt x="7148903" y="3761423"/>
                </a:lnTo>
                <a:lnTo>
                  <a:pt x="6952786" y="3565208"/>
                </a:lnTo>
                <a:lnTo>
                  <a:pt x="6948108" y="3560445"/>
                </a:lnTo>
                <a:lnTo>
                  <a:pt x="6944099" y="3555683"/>
                </a:lnTo>
                <a:lnTo>
                  <a:pt x="6940424" y="3550920"/>
                </a:lnTo>
                <a:lnTo>
                  <a:pt x="6936749" y="3545840"/>
                </a:lnTo>
                <a:lnTo>
                  <a:pt x="6933408" y="3540760"/>
                </a:lnTo>
                <a:lnTo>
                  <a:pt x="6930735" y="3535680"/>
                </a:lnTo>
                <a:lnTo>
                  <a:pt x="6928062" y="3529965"/>
                </a:lnTo>
                <a:lnTo>
                  <a:pt x="6925724" y="3524568"/>
                </a:lnTo>
                <a:lnTo>
                  <a:pt x="6923385" y="3518853"/>
                </a:lnTo>
                <a:lnTo>
                  <a:pt x="6921380" y="3513455"/>
                </a:lnTo>
                <a:lnTo>
                  <a:pt x="6920044" y="3507423"/>
                </a:lnTo>
                <a:lnTo>
                  <a:pt x="6918708" y="3501708"/>
                </a:lnTo>
                <a:lnTo>
                  <a:pt x="6917705" y="3495993"/>
                </a:lnTo>
                <a:cubicBezTo>
                  <a:pt x="6917482" y="3493982"/>
                  <a:pt x="6917260" y="3491971"/>
                  <a:pt x="6917037" y="3489960"/>
                </a:cubicBezTo>
                <a:cubicBezTo>
                  <a:pt x="6916926" y="3488055"/>
                  <a:pt x="6916814" y="3486150"/>
                  <a:pt x="6916703" y="3484245"/>
                </a:cubicBezTo>
                <a:cubicBezTo>
                  <a:pt x="6916592" y="3482234"/>
                  <a:pt x="6916480" y="3480224"/>
                  <a:pt x="6916369" y="3478213"/>
                </a:cubicBezTo>
                <a:cubicBezTo>
                  <a:pt x="6916480" y="3476202"/>
                  <a:pt x="6916592" y="3474191"/>
                  <a:pt x="6916703" y="3472180"/>
                </a:cubicBezTo>
                <a:cubicBezTo>
                  <a:pt x="6916814" y="3470275"/>
                  <a:pt x="6916926" y="3468370"/>
                  <a:pt x="6917037" y="3466465"/>
                </a:cubicBezTo>
                <a:cubicBezTo>
                  <a:pt x="6917260" y="3464560"/>
                  <a:pt x="6917482" y="3462655"/>
                  <a:pt x="6917705" y="3460750"/>
                </a:cubicBezTo>
                <a:lnTo>
                  <a:pt x="6918708" y="3454718"/>
                </a:lnTo>
                <a:lnTo>
                  <a:pt x="6920044" y="3449003"/>
                </a:lnTo>
                <a:lnTo>
                  <a:pt x="6921380" y="3443288"/>
                </a:lnTo>
                <a:lnTo>
                  <a:pt x="6923385" y="3437255"/>
                </a:lnTo>
                <a:lnTo>
                  <a:pt x="6925724" y="3431858"/>
                </a:lnTo>
                <a:lnTo>
                  <a:pt x="6928062" y="3426460"/>
                </a:lnTo>
                <a:lnTo>
                  <a:pt x="6930735" y="3421063"/>
                </a:lnTo>
                <a:lnTo>
                  <a:pt x="6933408" y="3415348"/>
                </a:lnTo>
                <a:lnTo>
                  <a:pt x="6936749" y="3410268"/>
                </a:lnTo>
                <a:lnTo>
                  <a:pt x="6940424" y="3405505"/>
                </a:lnTo>
                <a:lnTo>
                  <a:pt x="6944099" y="3400425"/>
                </a:lnTo>
                <a:lnTo>
                  <a:pt x="6948108" y="3395663"/>
                </a:lnTo>
                <a:lnTo>
                  <a:pt x="6952786" y="3391218"/>
                </a:lnTo>
                <a:lnTo>
                  <a:pt x="6957129" y="3386773"/>
                </a:lnTo>
                <a:lnTo>
                  <a:pt x="6961807" y="3382645"/>
                </a:lnTo>
                <a:lnTo>
                  <a:pt x="6967152" y="3378835"/>
                </a:lnTo>
                <a:lnTo>
                  <a:pt x="6971830" y="3375343"/>
                </a:lnTo>
                <a:lnTo>
                  <a:pt x="6976841" y="3372168"/>
                </a:lnTo>
                <a:lnTo>
                  <a:pt x="6982521" y="3369310"/>
                </a:lnTo>
                <a:lnTo>
                  <a:pt x="6987866" y="3366453"/>
                </a:lnTo>
                <a:lnTo>
                  <a:pt x="6993546" y="3364230"/>
                </a:lnTo>
                <a:lnTo>
                  <a:pt x="6998892" y="3362008"/>
                </a:lnTo>
                <a:lnTo>
                  <a:pt x="7004571" y="3360103"/>
                </a:lnTo>
                <a:lnTo>
                  <a:pt x="7010585" y="3358833"/>
                </a:lnTo>
                <a:lnTo>
                  <a:pt x="7016265" y="3357245"/>
                </a:lnTo>
                <a:lnTo>
                  <a:pt x="7022279" y="3356293"/>
                </a:lnTo>
                <a:lnTo>
                  <a:pt x="7027958" y="3355658"/>
                </a:lnTo>
                <a:lnTo>
                  <a:pt x="7033972" y="3355340"/>
                </a:lnTo>
                <a:lnTo>
                  <a:pt x="7039652" y="3355023"/>
                </a:lnTo>
                <a:lnTo>
                  <a:pt x="7045666" y="3355340"/>
                </a:lnTo>
                <a:lnTo>
                  <a:pt x="7051680" y="3355658"/>
                </a:lnTo>
                <a:lnTo>
                  <a:pt x="7057359" y="3356293"/>
                </a:lnTo>
                <a:lnTo>
                  <a:pt x="7063373" y="3357245"/>
                </a:lnTo>
                <a:lnTo>
                  <a:pt x="7069053" y="3358833"/>
                </a:lnTo>
                <a:lnTo>
                  <a:pt x="7075067" y="3360103"/>
                </a:lnTo>
                <a:lnTo>
                  <a:pt x="7080412" y="3362008"/>
                </a:lnTo>
                <a:lnTo>
                  <a:pt x="7086092" y="3364230"/>
                </a:lnTo>
                <a:lnTo>
                  <a:pt x="7091772" y="3366453"/>
                </a:lnTo>
                <a:lnTo>
                  <a:pt x="7097117" y="3369310"/>
                </a:lnTo>
                <a:lnTo>
                  <a:pt x="7102463" y="3372168"/>
                </a:lnTo>
                <a:lnTo>
                  <a:pt x="7107474" y="3375343"/>
                </a:lnTo>
                <a:lnTo>
                  <a:pt x="7112486" y="3378835"/>
                </a:lnTo>
                <a:lnTo>
                  <a:pt x="7117497" y="3382645"/>
                </a:lnTo>
                <a:lnTo>
                  <a:pt x="7122175" y="3386773"/>
                </a:lnTo>
                <a:lnTo>
                  <a:pt x="7126852" y="3391218"/>
                </a:lnTo>
                <a:lnTo>
                  <a:pt x="7334329" y="3598228"/>
                </a:lnTo>
                <a:lnTo>
                  <a:pt x="7338672" y="3602673"/>
                </a:lnTo>
                <a:lnTo>
                  <a:pt x="7343349" y="3606800"/>
                </a:lnTo>
                <a:lnTo>
                  <a:pt x="7348695" y="3610610"/>
                </a:lnTo>
                <a:lnTo>
                  <a:pt x="7353372" y="3613785"/>
                </a:lnTo>
                <a:lnTo>
                  <a:pt x="7358718" y="3617278"/>
                </a:lnTo>
                <a:lnTo>
                  <a:pt x="7364064" y="3620135"/>
                </a:lnTo>
                <a:lnTo>
                  <a:pt x="7369409" y="3622675"/>
                </a:lnTo>
                <a:lnTo>
                  <a:pt x="7375089" y="3625215"/>
                </a:lnTo>
                <a:lnTo>
                  <a:pt x="7380435" y="3627120"/>
                </a:lnTo>
                <a:lnTo>
                  <a:pt x="7386114" y="3629343"/>
                </a:lnTo>
                <a:lnTo>
                  <a:pt x="7392128" y="3630613"/>
                </a:lnTo>
                <a:lnTo>
                  <a:pt x="7397808" y="3631883"/>
                </a:lnTo>
                <a:lnTo>
                  <a:pt x="7403822" y="3633153"/>
                </a:lnTo>
                <a:lnTo>
                  <a:pt x="7409501" y="3633788"/>
                </a:lnTo>
                <a:lnTo>
                  <a:pt x="7415515" y="3634105"/>
                </a:lnTo>
                <a:lnTo>
                  <a:pt x="7421195" y="3634105"/>
                </a:lnTo>
                <a:lnTo>
                  <a:pt x="7427209" y="3634105"/>
                </a:lnTo>
                <a:lnTo>
                  <a:pt x="7433223" y="3633788"/>
                </a:lnTo>
                <a:lnTo>
                  <a:pt x="7438902" y="3633153"/>
                </a:lnTo>
                <a:lnTo>
                  <a:pt x="7444916" y="3631883"/>
                </a:lnTo>
                <a:lnTo>
                  <a:pt x="7450596" y="3630613"/>
                </a:lnTo>
                <a:lnTo>
                  <a:pt x="7456610" y="3629343"/>
                </a:lnTo>
                <a:lnTo>
                  <a:pt x="7461955" y="3627120"/>
                </a:lnTo>
                <a:lnTo>
                  <a:pt x="7467635" y="3625215"/>
                </a:lnTo>
                <a:lnTo>
                  <a:pt x="7473315" y="3622675"/>
                </a:lnTo>
                <a:lnTo>
                  <a:pt x="7478660" y="3620135"/>
                </a:lnTo>
                <a:lnTo>
                  <a:pt x="7484006" y="3617278"/>
                </a:lnTo>
                <a:lnTo>
                  <a:pt x="7489017" y="3613785"/>
                </a:lnTo>
                <a:lnTo>
                  <a:pt x="7494029" y="3610610"/>
                </a:lnTo>
                <a:lnTo>
                  <a:pt x="7499374" y="3606800"/>
                </a:lnTo>
                <a:lnTo>
                  <a:pt x="7503718" y="3602673"/>
                </a:lnTo>
                <a:lnTo>
                  <a:pt x="7508395" y="3598228"/>
                </a:lnTo>
                <a:lnTo>
                  <a:pt x="7513073" y="3593783"/>
                </a:lnTo>
                <a:lnTo>
                  <a:pt x="7517082" y="3589020"/>
                </a:lnTo>
                <a:lnTo>
                  <a:pt x="7520757" y="3583940"/>
                </a:lnTo>
                <a:lnTo>
                  <a:pt x="7524098" y="3578860"/>
                </a:lnTo>
                <a:lnTo>
                  <a:pt x="7527439" y="3573463"/>
                </a:lnTo>
                <a:lnTo>
                  <a:pt x="7530446" y="3568383"/>
                </a:lnTo>
                <a:lnTo>
                  <a:pt x="7533119" y="3562985"/>
                </a:lnTo>
                <a:lnTo>
                  <a:pt x="7535457" y="3557588"/>
                </a:lnTo>
                <a:lnTo>
                  <a:pt x="7537462" y="3551873"/>
                </a:lnTo>
                <a:lnTo>
                  <a:pt x="7539467" y="3546158"/>
                </a:lnTo>
                <a:lnTo>
                  <a:pt x="7541137" y="3540443"/>
                </a:lnTo>
                <a:lnTo>
                  <a:pt x="7542473" y="3534410"/>
                </a:lnTo>
                <a:lnTo>
                  <a:pt x="7543476" y="3528695"/>
                </a:lnTo>
                <a:cubicBezTo>
                  <a:pt x="7543699" y="3526790"/>
                  <a:pt x="7543921" y="3524885"/>
                  <a:pt x="7544144" y="3522980"/>
                </a:cubicBezTo>
                <a:cubicBezTo>
                  <a:pt x="7544255" y="3520969"/>
                  <a:pt x="7544367" y="3518959"/>
                  <a:pt x="7544478" y="3516948"/>
                </a:cubicBezTo>
                <a:lnTo>
                  <a:pt x="7544478" y="3511233"/>
                </a:lnTo>
                <a:lnTo>
                  <a:pt x="7544478" y="3505200"/>
                </a:lnTo>
                <a:cubicBezTo>
                  <a:pt x="7544367" y="3503189"/>
                  <a:pt x="7544255" y="3501179"/>
                  <a:pt x="7544144" y="3499168"/>
                </a:cubicBezTo>
                <a:cubicBezTo>
                  <a:pt x="7543921" y="3497263"/>
                  <a:pt x="7543699" y="3495358"/>
                  <a:pt x="7543476" y="3493453"/>
                </a:cubicBezTo>
                <a:lnTo>
                  <a:pt x="7542473" y="3487738"/>
                </a:lnTo>
                <a:lnTo>
                  <a:pt x="7541137" y="3481705"/>
                </a:lnTo>
                <a:lnTo>
                  <a:pt x="7539467" y="3475990"/>
                </a:lnTo>
                <a:lnTo>
                  <a:pt x="7537462" y="3470593"/>
                </a:lnTo>
                <a:lnTo>
                  <a:pt x="7535457" y="3464878"/>
                </a:lnTo>
                <a:lnTo>
                  <a:pt x="7533119" y="3459163"/>
                </a:lnTo>
                <a:lnTo>
                  <a:pt x="7530446" y="3453765"/>
                </a:lnTo>
                <a:lnTo>
                  <a:pt x="7527439" y="3448685"/>
                </a:lnTo>
                <a:lnTo>
                  <a:pt x="7524098" y="3443605"/>
                </a:lnTo>
                <a:lnTo>
                  <a:pt x="7520757" y="3438525"/>
                </a:lnTo>
                <a:lnTo>
                  <a:pt x="7517082" y="3433763"/>
                </a:lnTo>
                <a:lnTo>
                  <a:pt x="7513073" y="3428683"/>
                </a:lnTo>
                <a:lnTo>
                  <a:pt x="7508395" y="3423920"/>
                </a:lnTo>
                <a:lnTo>
                  <a:pt x="6839860" y="2756218"/>
                </a:lnTo>
                <a:lnTo>
                  <a:pt x="6836519" y="2753043"/>
                </a:lnTo>
                <a:lnTo>
                  <a:pt x="6833178" y="2749233"/>
                </a:lnTo>
                <a:lnTo>
                  <a:pt x="6826830" y="2741295"/>
                </a:lnTo>
                <a:lnTo>
                  <a:pt x="6821818" y="2733040"/>
                </a:lnTo>
                <a:lnTo>
                  <a:pt x="6817141" y="2724468"/>
                </a:lnTo>
                <a:lnTo>
                  <a:pt x="6812797" y="2715895"/>
                </a:lnTo>
                <a:lnTo>
                  <a:pt x="6809791" y="2707005"/>
                </a:lnTo>
                <a:lnTo>
                  <a:pt x="6807452" y="2697798"/>
                </a:lnTo>
                <a:lnTo>
                  <a:pt x="6805447" y="26885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CBE916B-0464-4BFD-886B-9D8AA467345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5037736" cy="4110086"/>
          </a:xfrm>
          <a:custGeom>
            <a:avLst/>
            <a:gdLst>
              <a:gd name="connsiteX0" fmla="*/ 5037736 w 5037736"/>
              <a:gd name="connsiteY0" fmla="*/ 0 h 4110086"/>
              <a:gd name="connsiteX1" fmla="*/ 0 w 5037736"/>
              <a:gd name="connsiteY1" fmla="*/ 0 h 4110086"/>
              <a:gd name="connsiteX2" fmla="*/ 2696252 w 5037736"/>
              <a:gd name="connsiteY2" fmla="*/ 2688414 h 4110086"/>
              <a:gd name="connsiteX3" fmla="*/ 2695583 w 5037736"/>
              <a:gd name="connsiteY3" fmla="*/ 2681112 h 4110086"/>
              <a:gd name="connsiteX4" fmla="*/ 2694915 w 5037736"/>
              <a:gd name="connsiteY4" fmla="*/ 2674127 h 4110086"/>
              <a:gd name="connsiteX5" fmla="*/ 2694915 w 5037736"/>
              <a:gd name="connsiteY5" fmla="*/ 2667143 h 4110086"/>
              <a:gd name="connsiteX6" fmla="*/ 2695249 w 5037736"/>
              <a:gd name="connsiteY6" fmla="*/ 2660158 h 4110086"/>
              <a:gd name="connsiteX7" fmla="*/ 2695918 w 5037736"/>
              <a:gd name="connsiteY7" fmla="*/ 2652856 h 4110086"/>
              <a:gd name="connsiteX8" fmla="*/ 2696920 w 5037736"/>
              <a:gd name="connsiteY8" fmla="*/ 2645872 h 4110086"/>
              <a:gd name="connsiteX9" fmla="*/ 2698590 w 5037736"/>
              <a:gd name="connsiteY9" fmla="*/ 2638887 h 4110086"/>
              <a:gd name="connsiteX10" fmla="*/ 2700260 w 5037736"/>
              <a:gd name="connsiteY10" fmla="*/ 2631903 h 4110086"/>
              <a:gd name="connsiteX11" fmla="*/ 2702599 w 5037736"/>
              <a:gd name="connsiteY11" fmla="*/ 2625235 h 4110086"/>
              <a:gd name="connsiteX12" fmla="*/ 2705605 w 5037736"/>
              <a:gd name="connsiteY12" fmla="*/ 2618568 h 4110086"/>
              <a:gd name="connsiteX13" fmla="*/ 2708946 w 5037736"/>
              <a:gd name="connsiteY13" fmla="*/ 2612219 h 4110086"/>
              <a:gd name="connsiteX14" fmla="*/ 2712287 w 5037736"/>
              <a:gd name="connsiteY14" fmla="*/ 2605552 h 4110086"/>
              <a:gd name="connsiteX15" fmla="*/ 2716296 w 5037736"/>
              <a:gd name="connsiteY15" fmla="*/ 2599520 h 4110086"/>
              <a:gd name="connsiteX16" fmla="*/ 2720973 w 5037736"/>
              <a:gd name="connsiteY16" fmla="*/ 2593488 h 4110086"/>
              <a:gd name="connsiteX17" fmla="*/ 2725649 w 5037736"/>
              <a:gd name="connsiteY17" fmla="*/ 2587773 h 4110086"/>
              <a:gd name="connsiteX18" fmla="*/ 2730660 w 5037736"/>
              <a:gd name="connsiteY18" fmla="*/ 2582058 h 4110086"/>
              <a:gd name="connsiteX19" fmla="*/ 2735337 w 5037736"/>
              <a:gd name="connsiteY19" fmla="*/ 2577931 h 4110086"/>
              <a:gd name="connsiteX20" fmla="*/ 2740014 w 5037736"/>
              <a:gd name="connsiteY20" fmla="*/ 2573804 h 4110086"/>
              <a:gd name="connsiteX21" fmla="*/ 2745025 w 5037736"/>
              <a:gd name="connsiteY21" fmla="*/ 2569994 h 4110086"/>
              <a:gd name="connsiteX22" fmla="*/ 2750036 w 5037736"/>
              <a:gd name="connsiteY22" fmla="*/ 2566184 h 4110086"/>
              <a:gd name="connsiteX23" fmla="*/ 2755381 w 5037736"/>
              <a:gd name="connsiteY23" fmla="*/ 2563327 h 4110086"/>
              <a:gd name="connsiteX24" fmla="*/ 2760726 w 5037736"/>
              <a:gd name="connsiteY24" fmla="*/ 2560152 h 4110086"/>
              <a:gd name="connsiteX25" fmla="*/ 2766072 w 5037736"/>
              <a:gd name="connsiteY25" fmla="*/ 2557295 h 4110086"/>
              <a:gd name="connsiteX26" fmla="*/ 2771417 w 5037736"/>
              <a:gd name="connsiteY26" fmla="*/ 2555073 h 4110086"/>
              <a:gd name="connsiteX27" fmla="*/ 2777096 w 5037736"/>
              <a:gd name="connsiteY27" fmla="*/ 2552850 h 4110086"/>
              <a:gd name="connsiteX28" fmla="*/ 2782775 w 5037736"/>
              <a:gd name="connsiteY28" fmla="*/ 2551263 h 4110086"/>
              <a:gd name="connsiteX29" fmla="*/ 2788788 w 5037736"/>
              <a:gd name="connsiteY29" fmla="*/ 2549675 h 4110086"/>
              <a:gd name="connsiteX30" fmla="*/ 2794467 w 5037736"/>
              <a:gd name="connsiteY30" fmla="*/ 2548406 h 4110086"/>
              <a:gd name="connsiteX31" fmla="*/ 2800146 w 5037736"/>
              <a:gd name="connsiteY31" fmla="*/ 2547453 h 4110086"/>
              <a:gd name="connsiteX32" fmla="*/ 2806159 w 5037736"/>
              <a:gd name="connsiteY32" fmla="*/ 2546818 h 4110086"/>
              <a:gd name="connsiteX33" fmla="*/ 2811839 w 5037736"/>
              <a:gd name="connsiteY33" fmla="*/ 2546183 h 4110086"/>
              <a:gd name="connsiteX34" fmla="*/ 2817852 w 5037736"/>
              <a:gd name="connsiteY34" fmla="*/ 2546183 h 4110086"/>
              <a:gd name="connsiteX35" fmla="*/ 2823865 w 5037736"/>
              <a:gd name="connsiteY35" fmla="*/ 2546183 h 4110086"/>
              <a:gd name="connsiteX36" fmla="*/ 2829878 w 5037736"/>
              <a:gd name="connsiteY36" fmla="*/ 2546818 h 4110086"/>
              <a:gd name="connsiteX37" fmla="*/ 2835557 w 5037736"/>
              <a:gd name="connsiteY37" fmla="*/ 2547453 h 4110086"/>
              <a:gd name="connsiteX38" fmla="*/ 2841236 w 5037736"/>
              <a:gd name="connsiteY38" fmla="*/ 2548406 h 4110086"/>
              <a:gd name="connsiteX39" fmla="*/ 2847250 w 5037736"/>
              <a:gd name="connsiteY39" fmla="*/ 2549675 h 4110086"/>
              <a:gd name="connsiteX40" fmla="*/ 2852929 w 5037736"/>
              <a:gd name="connsiteY40" fmla="*/ 2551263 h 4110086"/>
              <a:gd name="connsiteX41" fmla="*/ 2858608 w 5037736"/>
              <a:gd name="connsiteY41" fmla="*/ 2552850 h 4110086"/>
              <a:gd name="connsiteX42" fmla="*/ 2864287 w 5037736"/>
              <a:gd name="connsiteY42" fmla="*/ 2555073 h 4110086"/>
              <a:gd name="connsiteX43" fmla="*/ 2869966 w 5037736"/>
              <a:gd name="connsiteY43" fmla="*/ 2557295 h 4110086"/>
              <a:gd name="connsiteX44" fmla="*/ 2875311 w 5037736"/>
              <a:gd name="connsiteY44" fmla="*/ 2560152 h 4110086"/>
              <a:gd name="connsiteX45" fmla="*/ 2880322 w 5037736"/>
              <a:gd name="connsiteY45" fmla="*/ 2563327 h 4110086"/>
              <a:gd name="connsiteX46" fmla="*/ 2885667 w 5037736"/>
              <a:gd name="connsiteY46" fmla="*/ 2566184 h 4110086"/>
              <a:gd name="connsiteX47" fmla="*/ 2890678 w 5037736"/>
              <a:gd name="connsiteY47" fmla="*/ 2569994 h 4110086"/>
              <a:gd name="connsiteX48" fmla="*/ 2895689 w 5037736"/>
              <a:gd name="connsiteY48" fmla="*/ 2573804 h 4110086"/>
              <a:gd name="connsiteX49" fmla="*/ 2900366 w 5037736"/>
              <a:gd name="connsiteY49" fmla="*/ 2577931 h 4110086"/>
              <a:gd name="connsiteX50" fmla="*/ 2905043 w 5037736"/>
              <a:gd name="connsiteY50" fmla="*/ 2582058 h 4110086"/>
              <a:gd name="connsiteX51" fmla="*/ 4398989 w 5037736"/>
              <a:gd name="connsiteY51" fmla="*/ 4073893 h 4110086"/>
              <a:gd name="connsiteX52" fmla="*/ 4403332 w 5037736"/>
              <a:gd name="connsiteY52" fmla="*/ 4078338 h 4110086"/>
              <a:gd name="connsiteX53" fmla="*/ 4408009 w 5037736"/>
              <a:gd name="connsiteY53" fmla="*/ 4082465 h 4110086"/>
              <a:gd name="connsiteX54" fmla="*/ 4413020 w 5037736"/>
              <a:gd name="connsiteY54" fmla="*/ 4086275 h 4110086"/>
              <a:gd name="connsiteX55" fmla="*/ 4418031 w 5037736"/>
              <a:gd name="connsiteY55" fmla="*/ 4089767 h 4110086"/>
              <a:gd name="connsiteX56" fmla="*/ 4423042 w 5037736"/>
              <a:gd name="connsiteY56" fmla="*/ 4093259 h 4110086"/>
              <a:gd name="connsiteX57" fmla="*/ 4428721 w 5037736"/>
              <a:gd name="connsiteY57" fmla="*/ 4095799 h 4110086"/>
              <a:gd name="connsiteX58" fmla="*/ 4433732 w 5037736"/>
              <a:gd name="connsiteY58" fmla="*/ 4098656 h 4110086"/>
              <a:gd name="connsiteX59" fmla="*/ 4439745 w 5037736"/>
              <a:gd name="connsiteY59" fmla="*/ 4101196 h 4110086"/>
              <a:gd name="connsiteX60" fmla="*/ 4445090 w 5037736"/>
              <a:gd name="connsiteY60" fmla="*/ 4103101 h 4110086"/>
              <a:gd name="connsiteX61" fmla="*/ 4450769 w 5037736"/>
              <a:gd name="connsiteY61" fmla="*/ 4105006 h 4110086"/>
              <a:gd name="connsiteX62" fmla="*/ 4456449 w 5037736"/>
              <a:gd name="connsiteY62" fmla="*/ 4106593 h 4110086"/>
              <a:gd name="connsiteX63" fmla="*/ 4462127 w 5037736"/>
              <a:gd name="connsiteY63" fmla="*/ 4107863 h 4110086"/>
              <a:gd name="connsiteX64" fmla="*/ 4468140 w 5037736"/>
              <a:gd name="connsiteY64" fmla="*/ 4108816 h 4110086"/>
              <a:gd name="connsiteX65" fmla="*/ 4474154 w 5037736"/>
              <a:gd name="connsiteY65" fmla="*/ 4109451 h 4110086"/>
              <a:gd name="connsiteX66" fmla="*/ 4480167 w 5037736"/>
              <a:gd name="connsiteY66" fmla="*/ 4110086 h 4110086"/>
              <a:gd name="connsiteX67" fmla="*/ 4485846 w 5037736"/>
              <a:gd name="connsiteY67" fmla="*/ 4110086 h 4110086"/>
              <a:gd name="connsiteX68" fmla="*/ 4491526 w 5037736"/>
              <a:gd name="connsiteY68" fmla="*/ 4110086 h 4110086"/>
              <a:gd name="connsiteX69" fmla="*/ 4497538 w 5037736"/>
              <a:gd name="connsiteY69" fmla="*/ 4109451 h 4110086"/>
              <a:gd name="connsiteX70" fmla="*/ 4503551 w 5037736"/>
              <a:gd name="connsiteY70" fmla="*/ 4108816 h 4110086"/>
              <a:gd name="connsiteX71" fmla="*/ 4509565 w 5037736"/>
              <a:gd name="connsiteY71" fmla="*/ 4107863 h 4110086"/>
              <a:gd name="connsiteX72" fmla="*/ 4515244 w 5037736"/>
              <a:gd name="connsiteY72" fmla="*/ 4106593 h 4110086"/>
              <a:gd name="connsiteX73" fmla="*/ 4520589 w 5037736"/>
              <a:gd name="connsiteY73" fmla="*/ 4105006 h 4110086"/>
              <a:gd name="connsiteX74" fmla="*/ 4526602 w 5037736"/>
              <a:gd name="connsiteY74" fmla="*/ 4103101 h 4110086"/>
              <a:gd name="connsiteX75" fmla="*/ 4531948 w 5037736"/>
              <a:gd name="connsiteY75" fmla="*/ 4101196 h 4110086"/>
              <a:gd name="connsiteX76" fmla="*/ 4537960 w 5037736"/>
              <a:gd name="connsiteY76" fmla="*/ 4098656 h 4110086"/>
              <a:gd name="connsiteX77" fmla="*/ 4542971 w 5037736"/>
              <a:gd name="connsiteY77" fmla="*/ 4095799 h 4110086"/>
              <a:gd name="connsiteX78" fmla="*/ 4548650 w 5037736"/>
              <a:gd name="connsiteY78" fmla="*/ 4093259 h 4110086"/>
              <a:gd name="connsiteX79" fmla="*/ 4553661 w 5037736"/>
              <a:gd name="connsiteY79" fmla="*/ 4089767 h 4110086"/>
              <a:gd name="connsiteX80" fmla="*/ 4558672 w 5037736"/>
              <a:gd name="connsiteY80" fmla="*/ 4086275 h 4110086"/>
              <a:gd name="connsiteX81" fmla="*/ 4563683 w 5037736"/>
              <a:gd name="connsiteY81" fmla="*/ 4082465 h 4110086"/>
              <a:gd name="connsiteX82" fmla="*/ 4568360 w 5037736"/>
              <a:gd name="connsiteY82" fmla="*/ 4078338 h 4110086"/>
              <a:gd name="connsiteX83" fmla="*/ 4572704 w 5037736"/>
              <a:gd name="connsiteY83" fmla="*/ 4073893 h 4110086"/>
              <a:gd name="connsiteX84" fmla="*/ 4577381 w 5037736"/>
              <a:gd name="connsiteY84" fmla="*/ 4069448 h 4110086"/>
              <a:gd name="connsiteX85" fmla="*/ 4581389 w 5037736"/>
              <a:gd name="connsiteY85" fmla="*/ 4064686 h 4110086"/>
              <a:gd name="connsiteX86" fmla="*/ 4585064 w 5037736"/>
              <a:gd name="connsiteY86" fmla="*/ 4059606 h 4110086"/>
              <a:gd name="connsiteX87" fmla="*/ 4588738 w 5037736"/>
              <a:gd name="connsiteY87" fmla="*/ 4054844 h 4110086"/>
              <a:gd name="connsiteX88" fmla="*/ 4592079 w 5037736"/>
              <a:gd name="connsiteY88" fmla="*/ 4049447 h 4110086"/>
              <a:gd name="connsiteX89" fmla="*/ 4595086 w 5037736"/>
              <a:gd name="connsiteY89" fmla="*/ 4044367 h 4110086"/>
              <a:gd name="connsiteX90" fmla="*/ 4597424 w 5037736"/>
              <a:gd name="connsiteY90" fmla="*/ 4038653 h 4110086"/>
              <a:gd name="connsiteX91" fmla="*/ 4599763 w 5037736"/>
              <a:gd name="connsiteY91" fmla="*/ 4033256 h 4110086"/>
              <a:gd name="connsiteX92" fmla="*/ 4602101 w 5037736"/>
              <a:gd name="connsiteY92" fmla="*/ 4027859 h 4110086"/>
              <a:gd name="connsiteX93" fmla="*/ 4604106 w 5037736"/>
              <a:gd name="connsiteY93" fmla="*/ 4022144 h 4110086"/>
              <a:gd name="connsiteX94" fmla="*/ 4605776 w 5037736"/>
              <a:gd name="connsiteY94" fmla="*/ 4016112 h 4110086"/>
              <a:gd name="connsiteX95" fmla="*/ 4606778 w 5037736"/>
              <a:gd name="connsiteY95" fmla="*/ 4010397 h 4110086"/>
              <a:gd name="connsiteX96" fmla="*/ 4607781 w 5037736"/>
              <a:gd name="connsiteY96" fmla="*/ 4004683 h 4110086"/>
              <a:gd name="connsiteX97" fmla="*/ 4608448 w 5037736"/>
              <a:gd name="connsiteY97" fmla="*/ 3998650 h 4110086"/>
              <a:gd name="connsiteX98" fmla="*/ 4608782 w 5037736"/>
              <a:gd name="connsiteY98" fmla="*/ 3992936 h 4110086"/>
              <a:gd name="connsiteX99" fmla="*/ 4609117 w 5037736"/>
              <a:gd name="connsiteY99" fmla="*/ 3987221 h 4110086"/>
              <a:gd name="connsiteX100" fmla="*/ 4608782 w 5037736"/>
              <a:gd name="connsiteY100" fmla="*/ 3980872 h 4110086"/>
              <a:gd name="connsiteX101" fmla="*/ 4608448 w 5037736"/>
              <a:gd name="connsiteY101" fmla="*/ 3975157 h 4110086"/>
              <a:gd name="connsiteX102" fmla="*/ 4607781 w 5037736"/>
              <a:gd name="connsiteY102" fmla="*/ 3969442 h 4110086"/>
              <a:gd name="connsiteX103" fmla="*/ 4606778 w 5037736"/>
              <a:gd name="connsiteY103" fmla="*/ 3963410 h 4110086"/>
              <a:gd name="connsiteX104" fmla="*/ 4605776 w 5037736"/>
              <a:gd name="connsiteY104" fmla="*/ 3957696 h 4110086"/>
              <a:gd name="connsiteX105" fmla="*/ 4604106 w 5037736"/>
              <a:gd name="connsiteY105" fmla="*/ 3951981 h 4110086"/>
              <a:gd name="connsiteX106" fmla="*/ 4602101 w 5037736"/>
              <a:gd name="connsiteY106" fmla="*/ 3946584 h 4110086"/>
              <a:gd name="connsiteX107" fmla="*/ 4599763 w 5037736"/>
              <a:gd name="connsiteY107" fmla="*/ 3940552 h 4110086"/>
              <a:gd name="connsiteX108" fmla="*/ 4597424 w 5037736"/>
              <a:gd name="connsiteY108" fmla="*/ 3935155 h 4110086"/>
              <a:gd name="connsiteX109" fmla="*/ 4595086 w 5037736"/>
              <a:gd name="connsiteY109" fmla="*/ 3929757 h 4110086"/>
              <a:gd name="connsiteX110" fmla="*/ 4592079 w 5037736"/>
              <a:gd name="connsiteY110" fmla="*/ 3924678 h 4110086"/>
              <a:gd name="connsiteX111" fmla="*/ 4588738 w 5037736"/>
              <a:gd name="connsiteY111" fmla="*/ 3919281 h 4110086"/>
              <a:gd name="connsiteX112" fmla="*/ 4585064 w 5037736"/>
              <a:gd name="connsiteY112" fmla="*/ 3914201 h 4110086"/>
              <a:gd name="connsiteX113" fmla="*/ 4581389 w 5037736"/>
              <a:gd name="connsiteY113" fmla="*/ 3909121 h 4110086"/>
              <a:gd name="connsiteX114" fmla="*/ 4577381 w 5037736"/>
              <a:gd name="connsiteY114" fmla="*/ 3904677 h 4110086"/>
              <a:gd name="connsiteX115" fmla="*/ 4572704 w 5037736"/>
              <a:gd name="connsiteY115" fmla="*/ 3899914 h 4110086"/>
              <a:gd name="connsiteX116" fmla="*/ 3276525 w 5037736"/>
              <a:gd name="connsiteY116" fmla="*/ 2605234 h 4110086"/>
              <a:gd name="connsiteX117" fmla="*/ 3272182 w 5037736"/>
              <a:gd name="connsiteY117" fmla="*/ 2600472 h 4110086"/>
              <a:gd name="connsiteX118" fmla="*/ 3268174 w 5037736"/>
              <a:gd name="connsiteY118" fmla="*/ 2596027 h 4110086"/>
              <a:gd name="connsiteX119" fmla="*/ 3264165 w 5037736"/>
              <a:gd name="connsiteY119" fmla="*/ 2590948 h 4110086"/>
              <a:gd name="connsiteX120" fmla="*/ 3260824 w 5037736"/>
              <a:gd name="connsiteY120" fmla="*/ 2585868 h 4110086"/>
              <a:gd name="connsiteX121" fmla="*/ 3257818 w 5037736"/>
              <a:gd name="connsiteY121" fmla="*/ 2580788 h 4110086"/>
              <a:gd name="connsiteX122" fmla="*/ 3254811 w 5037736"/>
              <a:gd name="connsiteY122" fmla="*/ 2575709 h 4110086"/>
              <a:gd name="connsiteX123" fmla="*/ 3252138 w 5037736"/>
              <a:gd name="connsiteY123" fmla="*/ 2569994 h 4110086"/>
              <a:gd name="connsiteX124" fmla="*/ 3249466 w 5037736"/>
              <a:gd name="connsiteY124" fmla="*/ 2564597 h 4110086"/>
              <a:gd name="connsiteX125" fmla="*/ 3247461 w 5037736"/>
              <a:gd name="connsiteY125" fmla="*/ 2558882 h 4110086"/>
              <a:gd name="connsiteX126" fmla="*/ 3245791 w 5037736"/>
              <a:gd name="connsiteY126" fmla="*/ 2553168 h 4110086"/>
              <a:gd name="connsiteX127" fmla="*/ 3244121 w 5037736"/>
              <a:gd name="connsiteY127" fmla="*/ 2547453 h 4110086"/>
              <a:gd name="connsiteX128" fmla="*/ 3242785 w 5037736"/>
              <a:gd name="connsiteY128" fmla="*/ 2541738 h 4110086"/>
              <a:gd name="connsiteX129" fmla="*/ 3241782 w 5037736"/>
              <a:gd name="connsiteY129" fmla="*/ 2536024 h 4110086"/>
              <a:gd name="connsiteX130" fmla="*/ 3241114 w 5037736"/>
              <a:gd name="connsiteY130" fmla="*/ 2529992 h 4110086"/>
              <a:gd name="connsiteX131" fmla="*/ 3240780 w 5037736"/>
              <a:gd name="connsiteY131" fmla="*/ 2524277 h 4110086"/>
              <a:gd name="connsiteX132" fmla="*/ 3240780 w 5037736"/>
              <a:gd name="connsiteY132" fmla="*/ 2518245 h 4110086"/>
              <a:gd name="connsiteX133" fmla="*/ 3240780 w 5037736"/>
              <a:gd name="connsiteY133" fmla="*/ 2512213 h 4110086"/>
              <a:gd name="connsiteX134" fmla="*/ 3241114 w 5037736"/>
              <a:gd name="connsiteY134" fmla="*/ 2506498 h 4110086"/>
              <a:gd name="connsiteX135" fmla="*/ 3241782 w 5037736"/>
              <a:gd name="connsiteY135" fmla="*/ 2500784 h 4110086"/>
              <a:gd name="connsiteX136" fmla="*/ 3242785 w 5037736"/>
              <a:gd name="connsiteY136" fmla="*/ 2494752 h 4110086"/>
              <a:gd name="connsiteX137" fmla="*/ 3244121 w 5037736"/>
              <a:gd name="connsiteY137" fmla="*/ 2489037 h 4110086"/>
              <a:gd name="connsiteX138" fmla="*/ 3245791 w 5037736"/>
              <a:gd name="connsiteY138" fmla="*/ 2483322 h 4110086"/>
              <a:gd name="connsiteX139" fmla="*/ 3247461 w 5037736"/>
              <a:gd name="connsiteY139" fmla="*/ 2477290 h 4110086"/>
              <a:gd name="connsiteX140" fmla="*/ 3249466 w 5037736"/>
              <a:gd name="connsiteY140" fmla="*/ 2471893 h 4110086"/>
              <a:gd name="connsiteX141" fmla="*/ 3252138 w 5037736"/>
              <a:gd name="connsiteY141" fmla="*/ 2466496 h 4110086"/>
              <a:gd name="connsiteX142" fmla="*/ 3254811 w 5037736"/>
              <a:gd name="connsiteY142" fmla="*/ 2461099 h 4110086"/>
              <a:gd name="connsiteX143" fmla="*/ 3257818 w 5037736"/>
              <a:gd name="connsiteY143" fmla="*/ 2455702 h 4110086"/>
              <a:gd name="connsiteX144" fmla="*/ 3260824 w 5037736"/>
              <a:gd name="connsiteY144" fmla="*/ 2450304 h 4110086"/>
              <a:gd name="connsiteX145" fmla="*/ 3264165 w 5037736"/>
              <a:gd name="connsiteY145" fmla="*/ 2445542 h 4110086"/>
              <a:gd name="connsiteX146" fmla="*/ 3268174 w 5037736"/>
              <a:gd name="connsiteY146" fmla="*/ 2440463 h 4110086"/>
              <a:gd name="connsiteX147" fmla="*/ 3272182 w 5037736"/>
              <a:gd name="connsiteY147" fmla="*/ 2435700 h 4110086"/>
              <a:gd name="connsiteX148" fmla="*/ 3276525 w 5037736"/>
              <a:gd name="connsiteY148" fmla="*/ 2431256 h 4110086"/>
              <a:gd name="connsiteX149" fmla="*/ 3281536 w 5037736"/>
              <a:gd name="connsiteY149" fmla="*/ 2426811 h 4110086"/>
              <a:gd name="connsiteX150" fmla="*/ 3285879 w 5037736"/>
              <a:gd name="connsiteY150" fmla="*/ 2422684 h 4110086"/>
              <a:gd name="connsiteX151" fmla="*/ 3290890 w 5037736"/>
              <a:gd name="connsiteY151" fmla="*/ 2418874 h 4110086"/>
              <a:gd name="connsiteX152" fmla="*/ 3296235 w 5037736"/>
              <a:gd name="connsiteY152" fmla="*/ 2415382 h 4110086"/>
              <a:gd name="connsiteX153" fmla="*/ 3301246 w 5037736"/>
              <a:gd name="connsiteY153" fmla="*/ 2412207 h 4110086"/>
              <a:gd name="connsiteX154" fmla="*/ 3306591 w 5037736"/>
              <a:gd name="connsiteY154" fmla="*/ 2409350 h 4110086"/>
              <a:gd name="connsiteX155" fmla="*/ 3311936 w 5037736"/>
              <a:gd name="connsiteY155" fmla="*/ 2406492 h 4110086"/>
              <a:gd name="connsiteX156" fmla="*/ 3317281 w 5037736"/>
              <a:gd name="connsiteY156" fmla="*/ 2404270 h 4110086"/>
              <a:gd name="connsiteX157" fmla="*/ 3323295 w 5037736"/>
              <a:gd name="connsiteY157" fmla="*/ 2402048 h 4110086"/>
              <a:gd name="connsiteX158" fmla="*/ 3328640 w 5037736"/>
              <a:gd name="connsiteY158" fmla="*/ 2400143 h 4110086"/>
              <a:gd name="connsiteX159" fmla="*/ 3334653 w 5037736"/>
              <a:gd name="connsiteY159" fmla="*/ 2398873 h 4110086"/>
              <a:gd name="connsiteX160" fmla="*/ 3340332 w 5037736"/>
              <a:gd name="connsiteY160" fmla="*/ 2397285 h 4110086"/>
              <a:gd name="connsiteX161" fmla="*/ 3346011 w 5037736"/>
              <a:gd name="connsiteY161" fmla="*/ 2396333 h 4110086"/>
              <a:gd name="connsiteX162" fmla="*/ 3352024 w 5037736"/>
              <a:gd name="connsiteY162" fmla="*/ 2395698 h 4110086"/>
              <a:gd name="connsiteX163" fmla="*/ 3357703 w 5037736"/>
              <a:gd name="connsiteY163" fmla="*/ 2395381 h 4110086"/>
              <a:gd name="connsiteX164" fmla="*/ 3364051 w 5037736"/>
              <a:gd name="connsiteY164" fmla="*/ 2395381 h 4110086"/>
              <a:gd name="connsiteX165" fmla="*/ 3369730 w 5037736"/>
              <a:gd name="connsiteY165" fmla="*/ 2395381 h 4110086"/>
              <a:gd name="connsiteX166" fmla="*/ 3375743 w 5037736"/>
              <a:gd name="connsiteY166" fmla="*/ 2395698 h 4110086"/>
              <a:gd name="connsiteX167" fmla="*/ 3381422 w 5037736"/>
              <a:gd name="connsiteY167" fmla="*/ 2396333 h 4110086"/>
              <a:gd name="connsiteX168" fmla="*/ 3387101 w 5037736"/>
              <a:gd name="connsiteY168" fmla="*/ 2397285 h 4110086"/>
              <a:gd name="connsiteX169" fmla="*/ 3393114 w 5037736"/>
              <a:gd name="connsiteY169" fmla="*/ 2398873 h 4110086"/>
              <a:gd name="connsiteX170" fmla="*/ 3398794 w 5037736"/>
              <a:gd name="connsiteY170" fmla="*/ 2400143 h 4110086"/>
              <a:gd name="connsiteX171" fmla="*/ 3404807 w 5037736"/>
              <a:gd name="connsiteY171" fmla="*/ 2402048 h 4110086"/>
              <a:gd name="connsiteX172" fmla="*/ 3410152 w 5037736"/>
              <a:gd name="connsiteY172" fmla="*/ 2404270 h 4110086"/>
              <a:gd name="connsiteX173" fmla="*/ 3415831 w 5037736"/>
              <a:gd name="connsiteY173" fmla="*/ 2406492 h 4110086"/>
              <a:gd name="connsiteX174" fmla="*/ 3421176 w 5037736"/>
              <a:gd name="connsiteY174" fmla="*/ 2409350 h 4110086"/>
              <a:gd name="connsiteX175" fmla="*/ 3426187 w 5037736"/>
              <a:gd name="connsiteY175" fmla="*/ 2412207 h 4110086"/>
              <a:gd name="connsiteX176" fmla="*/ 3431866 w 5037736"/>
              <a:gd name="connsiteY176" fmla="*/ 2415382 h 4110086"/>
              <a:gd name="connsiteX177" fmla="*/ 3436543 w 5037736"/>
              <a:gd name="connsiteY177" fmla="*/ 2418874 h 4110086"/>
              <a:gd name="connsiteX178" fmla="*/ 3441554 w 5037736"/>
              <a:gd name="connsiteY178" fmla="*/ 2422684 h 4110086"/>
              <a:gd name="connsiteX179" fmla="*/ 3446565 w 5037736"/>
              <a:gd name="connsiteY179" fmla="*/ 2426811 h 4110086"/>
              <a:gd name="connsiteX180" fmla="*/ 3450908 w 5037736"/>
              <a:gd name="connsiteY180" fmla="*/ 2431256 h 4110086"/>
              <a:gd name="connsiteX181" fmla="*/ 4169819 w 5037736"/>
              <a:gd name="connsiteY181" fmla="*/ 3149076 h 4110086"/>
              <a:gd name="connsiteX182" fmla="*/ 4174496 w 5037736"/>
              <a:gd name="connsiteY182" fmla="*/ 3153521 h 4110086"/>
              <a:gd name="connsiteX183" fmla="*/ 4179173 w 5037736"/>
              <a:gd name="connsiteY183" fmla="*/ 3157648 h 4110086"/>
              <a:gd name="connsiteX184" fmla="*/ 4184184 w 5037736"/>
              <a:gd name="connsiteY184" fmla="*/ 3161458 h 4110086"/>
              <a:gd name="connsiteX185" fmla="*/ 4189195 w 5037736"/>
              <a:gd name="connsiteY185" fmla="*/ 3164950 h 4110086"/>
              <a:gd name="connsiteX186" fmla="*/ 4194540 w 5037736"/>
              <a:gd name="connsiteY186" fmla="*/ 3168442 h 4110086"/>
              <a:gd name="connsiteX187" fmla="*/ 4199551 w 5037736"/>
              <a:gd name="connsiteY187" fmla="*/ 3170982 h 4110086"/>
              <a:gd name="connsiteX188" fmla="*/ 4204896 w 5037736"/>
              <a:gd name="connsiteY188" fmla="*/ 3173840 h 4110086"/>
              <a:gd name="connsiteX189" fmla="*/ 4210576 w 5037736"/>
              <a:gd name="connsiteY189" fmla="*/ 3176062 h 4110086"/>
              <a:gd name="connsiteX190" fmla="*/ 4216255 w 5037736"/>
              <a:gd name="connsiteY190" fmla="*/ 3178284 h 4110086"/>
              <a:gd name="connsiteX191" fmla="*/ 4221934 w 5037736"/>
              <a:gd name="connsiteY191" fmla="*/ 3180189 h 4110086"/>
              <a:gd name="connsiteX192" fmla="*/ 4227613 w 5037736"/>
              <a:gd name="connsiteY192" fmla="*/ 3181776 h 4110086"/>
              <a:gd name="connsiteX193" fmla="*/ 4233292 w 5037736"/>
              <a:gd name="connsiteY193" fmla="*/ 3183046 h 4110086"/>
              <a:gd name="connsiteX194" fmla="*/ 4239305 w 5037736"/>
              <a:gd name="connsiteY194" fmla="*/ 3183999 h 4110086"/>
              <a:gd name="connsiteX195" fmla="*/ 4244984 w 5037736"/>
              <a:gd name="connsiteY195" fmla="*/ 3184634 h 4110086"/>
              <a:gd name="connsiteX196" fmla="*/ 4250998 w 5037736"/>
              <a:gd name="connsiteY196" fmla="*/ 3184951 h 4110086"/>
              <a:gd name="connsiteX197" fmla="*/ 4257011 w 5037736"/>
              <a:gd name="connsiteY197" fmla="*/ 3185269 h 4110086"/>
              <a:gd name="connsiteX198" fmla="*/ 4263024 w 5037736"/>
              <a:gd name="connsiteY198" fmla="*/ 3184951 h 4110086"/>
              <a:gd name="connsiteX199" fmla="*/ 4268703 w 5037736"/>
              <a:gd name="connsiteY199" fmla="*/ 3184634 h 4110086"/>
              <a:gd name="connsiteX200" fmla="*/ 4274382 w 5037736"/>
              <a:gd name="connsiteY200" fmla="*/ 3183999 h 4110086"/>
              <a:gd name="connsiteX201" fmla="*/ 4280395 w 5037736"/>
              <a:gd name="connsiteY201" fmla="*/ 3183046 h 4110086"/>
              <a:gd name="connsiteX202" fmla="*/ 4286075 w 5037736"/>
              <a:gd name="connsiteY202" fmla="*/ 3181776 h 4110086"/>
              <a:gd name="connsiteX203" fmla="*/ 4292088 w 5037736"/>
              <a:gd name="connsiteY203" fmla="*/ 3180189 h 4110086"/>
              <a:gd name="connsiteX204" fmla="*/ 4297767 w 5037736"/>
              <a:gd name="connsiteY204" fmla="*/ 3178284 h 4110086"/>
              <a:gd name="connsiteX205" fmla="*/ 4303446 w 5037736"/>
              <a:gd name="connsiteY205" fmla="*/ 3176062 h 4110086"/>
              <a:gd name="connsiteX206" fmla="*/ 4308791 w 5037736"/>
              <a:gd name="connsiteY206" fmla="*/ 3173840 h 4110086"/>
              <a:gd name="connsiteX207" fmla="*/ 4314136 w 5037736"/>
              <a:gd name="connsiteY207" fmla="*/ 3170982 h 4110086"/>
              <a:gd name="connsiteX208" fmla="*/ 4319815 w 5037736"/>
              <a:gd name="connsiteY208" fmla="*/ 3168442 h 4110086"/>
              <a:gd name="connsiteX209" fmla="*/ 4324826 w 5037736"/>
              <a:gd name="connsiteY209" fmla="*/ 3164950 h 4110086"/>
              <a:gd name="connsiteX210" fmla="*/ 4329503 w 5037736"/>
              <a:gd name="connsiteY210" fmla="*/ 3161458 h 4110086"/>
              <a:gd name="connsiteX211" fmla="*/ 4334848 w 5037736"/>
              <a:gd name="connsiteY211" fmla="*/ 3157648 h 4110086"/>
              <a:gd name="connsiteX212" fmla="*/ 4339525 w 5037736"/>
              <a:gd name="connsiteY212" fmla="*/ 3153521 h 4110086"/>
              <a:gd name="connsiteX213" fmla="*/ 4344202 w 5037736"/>
              <a:gd name="connsiteY213" fmla="*/ 3149076 h 4110086"/>
              <a:gd name="connsiteX214" fmla="*/ 4348545 w 5037736"/>
              <a:gd name="connsiteY214" fmla="*/ 3144631 h 4110086"/>
              <a:gd name="connsiteX215" fmla="*/ 4352554 w 5037736"/>
              <a:gd name="connsiteY215" fmla="*/ 3139869 h 4110086"/>
              <a:gd name="connsiteX216" fmla="*/ 4356228 w 5037736"/>
              <a:gd name="connsiteY216" fmla="*/ 3134790 h 4110086"/>
              <a:gd name="connsiteX217" fmla="*/ 4359903 w 5037736"/>
              <a:gd name="connsiteY217" fmla="*/ 3130027 h 4110086"/>
              <a:gd name="connsiteX218" fmla="*/ 4363244 w 5037736"/>
              <a:gd name="connsiteY218" fmla="*/ 3124948 h 4110086"/>
              <a:gd name="connsiteX219" fmla="*/ 4365916 w 5037736"/>
              <a:gd name="connsiteY219" fmla="*/ 3119551 h 4110086"/>
              <a:gd name="connsiteX220" fmla="*/ 4368589 w 5037736"/>
              <a:gd name="connsiteY220" fmla="*/ 3113836 h 4110086"/>
              <a:gd name="connsiteX221" fmla="*/ 4371261 w 5037736"/>
              <a:gd name="connsiteY221" fmla="*/ 3108439 h 4110086"/>
              <a:gd name="connsiteX222" fmla="*/ 4373266 w 5037736"/>
              <a:gd name="connsiteY222" fmla="*/ 3103042 h 4110086"/>
              <a:gd name="connsiteX223" fmla="*/ 4375270 w 5037736"/>
              <a:gd name="connsiteY223" fmla="*/ 3097010 h 4110086"/>
              <a:gd name="connsiteX224" fmla="*/ 4376606 w 5037736"/>
              <a:gd name="connsiteY224" fmla="*/ 3091295 h 4110086"/>
              <a:gd name="connsiteX225" fmla="*/ 4377943 w 5037736"/>
              <a:gd name="connsiteY225" fmla="*/ 3085580 h 4110086"/>
              <a:gd name="connsiteX226" fmla="*/ 4378945 w 5037736"/>
              <a:gd name="connsiteY226" fmla="*/ 3079866 h 4110086"/>
              <a:gd name="connsiteX227" fmla="*/ 4379613 w 5037736"/>
              <a:gd name="connsiteY227" fmla="*/ 3073834 h 4110086"/>
              <a:gd name="connsiteX228" fmla="*/ 4379947 w 5037736"/>
              <a:gd name="connsiteY228" fmla="*/ 3068119 h 4110086"/>
              <a:gd name="connsiteX229" fmla="*/ 4380281 w 5037736"/>
              <a:gd name="connsiteY229" fmla="*/ 3062404 h 4110086"/>
              <a:gd name="connsiteX230" fmla="*/ 4379947 w 5037736"/>
              <a:gd name="connsiteY230" fmla="*/ 3056055 h 4110086"/>
              <a:gd name="connsiteX231" fmla="*/ 4379613 w 5037736"/>
              <a:gd name="connsiteY231" fmla="*/ 3050340 h 4110086"/>
              <a:gd name="connsiteX232" fmla="*/ 4378945 w 5037736"/>
              <a:gd name="connsiteY232" fmla="*/ 3044625 h 4110086"/>
              <a:gd name="connsiteX233" fmla="*/ 4377943 w 5037736"/>
              <a:gd name="connsiteY233" fmla="*/ 3038593 h 4110086"/>
              <a:gd name="connsiteX234" fmla="*/ 4376606 w 5037736"/>
              <a:gd name="connsiteY234" fmla="*/ 3032879 h 4110086"/>
              <a:gd name="connsiteX235" fmla="*/ 4375270 w 5037736"/>
              <a:gd name="connsiteY235" fmla="*/ 3027164 h 4110086"/>
              <a:gd name="connsiteX236" fmla="*/ 4373266 w 5037736"/>
              <a:gd name="connsiteY236" fmla="*/ 3021449 h 4110086"/>
              <a:gd name="connsiteX237" fmla="*/ 4371261 w 5037736"/>
              <a:gd name="connsiteY237" fmla="*/ 3015735 h 4110086"/>
              <a:gd name="connsiteX238" fmla="*/ 4368589 w 5037736"/>
              <a:gd name="connsiteY238" fmla="*/ 3010338 h 4110086"/>
              <a:gd name="connsiteX239" fmla="*/ 4365916 w 5037736"/>
              <a:gd name="connsiteY239" fmla="*/ 3004941 h 4110086"/>
              <a:gd name="connsiteX240" fmla="*/ 4363244 w 5037736"/>
              <a:gd name="connsiteY240" fmla="*/ 2999543 h 4110086"/>
              <a:gd name="connsiteX241" fmla="*/ 4359903 w 5037736"/>
              <a:gd name="connsiteY241" fmla="*/ 2994464 h 4110086"/>
              <a:gd name="connsiteX242" fmla="*/ 4356228 w 5037736"/>
              <a:gd name="connsiteY242" fmla="*/ 2989384 h 4110086"/>
              <a:gd name="connsiteX243" fmla="*/ 4352554 w 5037736"/>
              <a:gd name="connsiteY243" fmla="*/ 2984622 h 4110086"/>
              <a:gd name="connsiteX244" fmla="*/ 4348545 w 5037736"/>
              <a:gd name="connsiteY244" fmla="*/ 2979860 h 4110086"/>
              <a:gd name="connsiteX245" fmla="*/ 4344202 w 5037736"/>
              <a:gd name="connsiteY245" fmla="*/ 2975098 h 4110086"/>
              <a:gd name="connsiteX246" fmla="*/ 4244650 w 5037736"/>
              <a:gd name="connsiteY246" fmla="*/ 2875727 h 4110086"/>
              <a:gd name="connsiteX247" fmla="*/ 3995771 w 5037736"/>
              <a:gd name="connsiteY247" fmla="*/ 2627140 h 4110086"/>
              <a:gd name="connsiteX248" fmla="*/ 3991428 w 5037736"/>
              <a:gd name="connsiteY248" fmla="*/ 2622696 h 4110086"/>
              <a:gd name="connsiteX249" fmla="*/ 3987419 w 5037736"/>
              <a:gd name="connsiteY249" fmla="*/ 2617933 h 4110086"/>
              <a:gd name="connsiteX250" fmla="*/ 3983410 w 5037736"/>
              <a:gd name="connsiteY250" fmla="*/ 2613171 h 4110086"/>
              <a:gd name="connsiteX251" fmla="*/ 3980070 w 5037736"/>
              <a:gd name="connsiteY251" fmla="*/ 2608092 h 4110086"/>
              <a:gd name="connsiteX252" fmla="*/ 3977063 w 5037736"/>
              <a:gd name="connsiteY252" fmla="*/ 2603012 h 4110086"/>
              <a:gd name="connsiteX253" fmla="*/ 3973722 w 5037736"/>
              <a:gd name="connsiteY253" fmla="*/ 2597297 h 4110086"/>
              <a:gd name="connsiteX254" fmla="*/ 3971050 w 5037736"/>
              <a:gd name="connsiteY254" fmla="*/ 2591900 h 4110086"/>
              <a:gd name="connsiteX255" fmla="*/ 3968711 w 5037736"/>
              <a:gd name="connsiteY255" fmla="*/ 2586503 h 4110086"/>
              <a:gd name="connsiteX256" fmla="*/ 3966707 w 5037736"/>
              <a:gd name="connsiteY256" fmla="*/ 2581106 h 4110086"/>
              <a:gd name="connsiteX257" fmla="*/ 3965037 w 5037736"/>
              <a:gd name="connsiteY257" fmla="*/ 2575074 h 4110086"/>
              <a:gd name="connsiteX258" fmla="*/ 3963366 w 5037736"/>
              <a:gd name="connsiteY258" fmla="*/ 2569677 h 4110086"/>
              <a:gd name="connsiteX259" fmla="*/ 3962030 w 5037736"/>
              <a:gd name="connsiteY259" fmla="*/ 2563962 h 4110086"/>
              <a:gd name="connsiteX260" fmla="*/ 3961028 w 5037736"/>
              <a:gd name="connsiteY260" fmla="*/ 2558247 h 4110086"/>
              <a:gd name="connsiteX261" fmla="*/ 3960026 w 5037736"/>
              <a:gd name="connsiteY261" fmla="*/ 2551898 h 4110086"/>
              <a:gd name="connsiteX262" fmla="*/ 3959691 w 5037736"/>
              <a:gd name="connsiteY262" fmla="*/ 2546183 h 4110086"/>
              <a:gd name="connsiteX263" fmla="*/ 3959691 w 5037736"/>
              <a:gd name="connsiteY263" fmla="*/ 2540469 h 4110086"/>
              <a:gd name="connsiteX264" fmla="*/ 3959691 w 5037736"/>
              <a:gd name="connsiteY264" fmla="*/ 2534436 h 4110086"/>
              <a:gd name="connsiteX265" fmla="*/ 3960026 w 5037736"/>
              <a:gd name="connsiteY265" fmla="*/ 2528404 h 4110086"/>
              <a:gd name="connsiteX266" fmla="*/ 3961028 w 5037736"/>
              <a:gd name="connsiteY266" fmla="*/ 2522690 h 4110086"/>
              <a:gd name="connsiteX267" fmla="*/ 3962030 w 5037736"/>
              <a:gd name="connsiteY267" fmla="*/ 2516658 h 4110086"/>
              <a:gd name="connsiteX268" fmla="*/ 3963366 w 5037736"/>
              <a:gd name="connsiteY268" fmla="*/ 2510943 h 4110086"/>
              <a:gd name="connsiteX269" fmla="*/ 3965037 w 5037736"/>
              <a:gd name="connsiteY269" fmla="*/ 2505228 h 4110086"/>
              <a:gd name="connsiteX270" fmla="*/ 3966707 w 5037736"/>
              <a:gd name="connsiteY270" fmla="*/ 2499514 h 4110086"/>
              <a:gd name="connsiteX271" fmla="*/ 3968711 w 5037736"/>
              <a:gd name="connsiteY271" fmla="*/ 2494117 h 4110086"/>
              <a:gd name="connsiteX272" fmla="*/ 3971050 w 5037736"/>
              <a:gd name="connsiteY272" fmla="*/ 2488402 h 4110086"/>
              <a:gd name="connsiteX273" fmla="*/ 3973722 w 5037736"/>
              <a:gd name="connsiteY273" fmla="*/ 2483322 h 4110086"/>
              <a:gd name="connsiteX274" fmla="*/ 3977063 w 5037736"/>
              <a:gd name="connsiteY274" fmla="*/ 2477608 h 4110086"/>
              <a:gd name="connsiteX275" fmla="*/ 3980070 w 5037736"/>
              <a:gd name="connsiteY275" fmla="*/ 2472528 h 4110086"/>
              <a:gd name="connsiteX276" fmla="*/ 3983410 w 5037736"/>
              <a:gd name="connsiteY276" fmla="*/ 2467448 h 4110086"/>
              <a:gd name="connsiteX277" fmla="*/ 3987419 w 5037736"/>
              <a:gd name="connsiteY277" fmla="*/ 2462686 h 4110086"/>
              <a:gd name="connsiteX278" fmla="*/ 3991428 w 5037736"/>
              <a:gd name="connsiteY278" fmla="*/ 2457924 h 4110086"/>
              <a:gd name="connsiteX279" fmla="*/ 3995771 w 5037736"/>
              <a:gd name="connsiteY279" fmla="*/ 2453162 h 4110086"/>
              <a:gd name="connsiteX280" fmla="*/ 4000448 w 5037736"/>
              <a:gd name="connsiteY280" fmla="*/ 2449035 h 4110086"/>
              <a:gd name="connsiteX281" fmla="*/ 4005459 w 5037736"/>
              <a:gd name="connsiteY281" fmla="*/ 2444907 h 4110086"/>
              <a:gd name="connsiteX282" fmla="*/ 4010135 w 5037736"/>
              <a:gd name="connsiteY282" fmla="*/ 2441098 h 4110086"/>
              <a:gd name="connsiteX283" fmla="*/ 4015146 w 5037736"/>
              <a:gd name="connsiteY283" fmla="*/ 2437288 h 4110086"/>
              <a:gd name="connsiteX284" fmla="*/ 4020492 w 5037736"/>
              <a:gd name="connsiteY284" fmla="*/ 2434430 h 4110086"/>
              <a:gd name="connsiteX285" fmla="*/ 4025503 w 5037736"/>
              <a:gd name="connsiteY285" fmla="*/ 2431256 h 4110086"/>
              <a:gd name="connsiteX286" fmla="*/ 4031182 w 5037736"/>
              <a:gd name="connsiteY286" fmla="*/ 2428398 h 4110086"/>
              <a:gd name="connsiteX287" fmla="*/ 4036527 w 5037736"/>
              <a:gd name="connsiteY287" fmla="*/ 2426176 h 4110086"/>
              <a:gd name="connsiteX288" fmla="*/ 4042206 w 5037736"/>
              <a:gd name="connsiteY288" fmla="*/ 2423954 h 4110086"/>
              <a:gd name="connsiteX289" fmla="*/ 4047885 w 5037736"/>
              <a:gd name="connsiteY289" fmla="*/ 2422366 h 4110086"/>
              <a:gd name="connsiteX290" fmla="*/ 4053564 w 5037736"/>
              <a:gd name="connsiteY290" fmla="*/ 2420461 h 4110086"/>
              <a:gd name="connsiteX291" fmla="*/ 4059577 w 5037736"/>
              <a:gd name="connsiteY291" fmla="*/ 2419509 h 4110086"/>
              <a:gd name="connsiteX292" fmla="*/ 4065256 w 5037736"/>
              <a:gd name="connsiteY292" fmla="*/ 2418557 h 4110086"/>
              <a:gd name="connsiteX293" fmla="*/ 4071270 w 5037736"/>
              <a:gd name="connsiteY293" fmla="*/ 2417922 h 4110086"/>
              <a:gd name="connsiteX294" fmla="*/ 4076949 w 5037736"/>
              <a:gd name="connsiteY294" fmla="*/ 2417287 h 4110086"/>
              <a:gd name="connsiteX295" fmla="*/ 4082962 w 5037736"/>
              <a:gd name="connsiteY295" fmla="*/ 2417287 h 4110086"/>
              <a:gd name="connsiteX296" fmla="*/ 4088975 w 5037736"/>
              <a:gd name="connsiteY296" fmla="*/ 2417287 h 4110086"/>
              <a:gd name="connsiteX297" fmla="*/ 4094654 w 5037736"/>
              <a:gd name="connsiteY297" fmla="*/ 2417922 h 4110086"/>
              <a:gd name="connsiteX298" fmla="*/ 4100668 w 5037736"/>
              <a:gd name="connsiteY298" fmla="*/ 2418557 h 4110086"/>
              <a:gd name="connsiteX299" fmla="*/ 4106347 w 5037736"/>
              <a:gd name="connsiteY299" fmla="*/ 2419509 h 4110086"/>
              <a:gd name="connsiteX300" fmla="*/ 4112360 w 5037736"/>
              <a:gd name="connsiteY300" fmla="*/ 2420461 h 4110086"/>
              <a:gd name="connsiteX301" fmla="*/ 4118039 w 5037736"/>
              <a:gd name="connsiteY301" fmla="*/ 2422366 h 4110086"/>
              <a:gd name="connsiteX302" fmla="*/ 4123718 w 5037736"/>
              <a:gd name="connsiteY302" fmla="*/ 2423954 h 4110086"/>
              <a:gd name="connsiteX303" fmla="*/ 4129397 w 5037736"/>
              <a:gd name="connsiteY303" fmla="*/ 2426176 h 4110086"/>
              <a:gd name="connsiteX304" fmla="*/ 4134742 w 5037736"/>
              <a:gd name="connsiteY304" fmla="*/ 2428398 h 4110086"/>
              <a:gd name="connsiteX305" fmla="*/ 4140421 w 5037736"/>
              <a:gd name="connsiteY305" fmla="*/ 2431256 h 4110086"/>
              <a:gd name="connsiteX306" fmla="*/ 4145767 w 5037736"/>
              <a:gd name="connsiteY306" fmla="*/ 2434430 h 4110086"/>
              <a:gd name="connsiteX307" fmla="*/ 4150778 w 5037736"/>
              <a:gd name="connsiteY307" fmla="*/ 2437288 h 4110086"/>
              <a:gd name="connsiteX308" fmla="*/ 4155789 w 5037736"/>
              <a:gd name="connsiteY308" fmla="*/ 2441098 h 4110086"/>
              <a:gd name="connsiteX309" fmla="*/ 4160800 w 5037736"/>
              <a:gd name="connsiteY309" fmla="*/ 2444907 h 4110086"/>
              <a:gd name="connsiteX310" fmla="*/ 4165476 w 5037736"/>
              <a:gd name="connsiteY310" fmla="*/ 2449035 h 4110086"/>
              <a:gd name="connsiteX311" fmla="*/ 4170153 w 5037736"/>
              <a:gd name="connsiteY311" fmla="*/ 2453162 h 4110086"/>
              <a:gd name="connsiteX312" fmla="*/ 4969908 w 5037736"/>
              <a:gd name="connsiteY312" fmla="*/ 3252257 h 4110086"/>
              <a:gd name="connsiteX313" fmla="*/ 5037736 w 5037736"/>
              <a:gd name="connsiteY313" fmla="*/ 3319991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5037736" h="4110086">
                <a:moveTo>
                  <a:pt x="5037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037736" y="3319991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15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xmlns="" id="{CAA5433B-6317-4AE0-8AF4-192C75043E6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82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12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xmlns="" id="{B3BEC474-7713-4A2C-87A2-796179AA479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5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8000">
                <a:srgbClr val="BF2A27"/>
              </a:gs>
              <a:gs pos="59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3D86D05D-1030-4104-B69B-DD8B2CF0B66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601787"/>
            <a:ext cx="1112338" cy="1288180"/>
          </a:xfrm>
          <a:custGeom>
            <a:avLst/>
            <a:gdLst>
              <a:gd name="connsiteX0" fmla="*/ 124954 w 1112338"/>
              <a:gd name="connsiteY0" fmla="*/ 0 h 1288180"/>
              <a:gd name="connsiteX1" fmla="*/ 118940 w 1112338"/>
              <a:gd name="connsiteY1" fmla="*/ 318 h 1288180"/>
              <a:gd name="connsiteX2" fmla="*/ 112926 w 1112338"/>
              <a:gd name="connsiteY2" fmla="*/ 635 h 1288180"/>
              <a:gd name="connsiteX3" fmla="*/ 106912 w 1112338"/>
              <a:gd name="connsiteY3" fmla="*/ 1271 h 1288180"/>
              <a:gd name="connsiteX4" fmla="*/ 100898 w 1112338"/>
              <a:gd name="connsiteY4" fmla="*/ 2223 h 1288180"/>
              <a:gd name="connsiteX5" fmla="*/ 95219 w 1112338"/>
              <a:gd name="connsiteY5" fmla="*/ 3494 h 1288180"/>
              <a:gd name="connsiteX6" fmla="*/ 89539 w 1112338"/>
              <a:gd name="connsiteY6" fmla="*/ 5082 h 1288180"/>
              <a:gd name="connsiteX7" fmla="*/ 83525 w 1112338"/>
              <a:gd name="connsiteY7" fmla="*/ 6988 h 1288180"/>
              <a:gd name="connsiteX8" fmla="*/ 77845 w 1112338"/>
              <a:gd name="connsiteY8" fmla="*/ 9211 h 1288180"/>
              <a:gd name="connsiteX9" fmla="*/ 72166 w 1112338"/>
              <a:gd name="connsiteY9" fmla="*/ 11434 h 1288180"/>
              <a:gd name="connsiteX10" fmla="*/ 66820 w 1112338"/>
              <a:gd name="connsiteY10" fmla="*/ 14293 h 1288180"/>
              <a:gd name="connsiteX11" fmla="*/ 61475 w 1112338"/>
              <a:gd name="connsiteY11" fmla="*/ 17151 h 1288180"/>
              <a:gd name="connsiteX12" fmla="*/ 56129 w 1112338"/>
              <a:gd name="connsiteY12" fmla="*/ 20327 h 1288180"/>
              <a:gd name="connsiteX13" fmla="*/ 51117 w 1112338"/>
              <a:gd name="connsiteY13" fmla="*/ 24139 h 1288180"/>
              <a:gd name="connsiteX14" fmla="*/ 45772 w 1112338"/>
              <a:gd name="connsiteY14" fmla="*/ 27950 h 1288180"/>
              <a:gd name="connsiteX15" fmla="*/ 41094 w 1112338"/>
              <a:gd name="connsiteY15" fmla="*/ 32079 h 1288180"/>
              <a:gd name="connsiteX16" fmla="*/ 36751 w 1112338"/>
              <a:gd name="connsiteY16" fmla="*/ 36525 h 1288180"/>
              <a:gd name="connsiteX17" fmla="*/ 32074 w 1112338"/>
              <a:gd name="connsiteY17" fmla="*/ 41290 h 1288180"/>
              <a:gd name="connsiteX18" fmla="*/ 28065 w 1112338"/>
              <a:gd name="connsiteY18" fmla="*/ 46054 h 1288180"/>
              <a:gd name="connsiteX19" fmla="*/ 24055 w 1112338"/>
              <a:gd name="connsiteY19" fmla="*/ 50818 h 1288180"/>
              <a:gd name="connsiteX20" fmla="*/ 20714 w 1112338"/>
              <a:gd name="connsiteY20" fmla="*/ 55900 h 1288180"/>
              <a:gd name="connsiteX21" fmla="*/ 17039 w 1112338"/>
              <a:gd name="connsiteY21" fmla="*/ 61299 h 1288180"/>
              <a:gd name="connsiteX22" fmla="*/ 14032 w 1112338"/>
              <a:gd name="connsiteY22" fmla="*/ 67016 h 1288180"/>
              <a:gd name="connsiteX23" fmla="*/ 11694 w 1112338"/>
              <a:gd name="connsiteY23" fmla="*/ 72415 h 1288180"/>
              <a:gd name="connsiteX24" fmla="*/ 9021 w 1112338"/>
              <a:gd name="connsiteY24" fmla="*/ 77815 h 1288180"/>
              <a:gd name="connsiteX25" fmla="*/ 7016 w 1112338"/>
              <a:gd name="connsiteY25" fmla="*/ 83532 h 1288180"/>
              <a:gd name="connsiteX26" fmla="*/ 5012 w 1112338"/>
              <a:gd name="connsiteY26" fmla="*/ 89249 h 1288180"/>
              <a:gd name="connsiteX27" fmla="*/ 3341 w 1112338"/>
              <a:gd name="connsiteY27" fmla="*/ 94966 h 1288180"/>
              <a:gd name="connsiteX28" fmla="*/ 2005 w 1112338"/>
              <a:gd name="connsiteY28" fmla="*/ 101000 h 1288180"/>
              <a:gd name="connsiteX29" fmla="*/ 1002 w 1112338"/>
              <a:gd name="connsiteY29" fmla="*/ 107035 h 1288180"/>
              <a:gd name="connsiteX30" fmla="*/ 334 w 1112338"/>
              <a:gd name="connsiteY30" fmla="*/ 112752 h 1288180"/>
              <a:gd name="connsiteX31" fmla="*/ 0 w 1112338"/>
              <a:gd name="connsiteY31" fmla="*/ 118786 h 1288180"/>
              <a:gd name="connsiteX32" fmla="*/ 0 w 1112338"/>
              <a:gd name="connsiteY32" fmla="*/ 124821 h 1288180"/>
              <a:gd name="connsiteX33" fmla="*/ 0 w 1112338"/>
              <a:gd name="connsiteY33" fmla="*/ 130856 h 1288180"/>
              <a:gd name="connsiteX34" fmla="*/ 334 w 1112338"/>
              <a:gd name="connsiteY34" fmla="*/ 136573 h 1288180"/>
              <a:gd name="connsiteX35" fmla="*/ 1002 w 1112338"/>
              <a:gd name="connsiteY35" fmla="*/ 142925 h 1288180"/>
              <a:gd name="connsiteX36" fmla="*/ 2005 w 1112338"/>
              <a:gd name="connsiteY36" fmla="*/ 148642 h 1288180"/>
              <a:gd name="connsiteX37" fmla="*/ 3341 w 1112338"/>
              <a:gd name="connsiteY37" fmla="*/ 154359 h 1288180"/>
              <a:gd name="connsiteX38" fmla="*/ 5012 w 1112338"/>
              <a:gd name="connsiteY38" fmla="*/ 160393 h 1288180"/>
              <a:gd name="connsiteX39" fmla="*/ 7016 w 1112338"/>
              <a:gd name="connsiteY39" fmla="*/ 166110 h 1288180"/>
              <a:gd name="connsiteX40" fmla="*/ 9021 w 1112338"/>
              <a:gd name="connsiteY40" fmla="*/ 171827 h 1288180"/>
              <a:gd name="connsiteX41" fmla="*/ 11694 w 1112338"/>
              <a:gd name="connsiteY41" fmla="*/ 177544 h 1288180"/>
              <a:gd name="connsiteX42" fmla="*/ 14032 w 1112338"/>
              <a:gd name="connsiteY42" fmla="*/ 182944 h 1288180"/>
              <a:gd name="connsiteX43" fmla="*/ 17039 w 1112338"/>
              <a:gd name="connsiteY43" fmla="*/ 188343 h 1288180"/>
              <a:gd name="connsiteX44" fmla="*/ 20714 w 1112338"/>
              <a:gd name="connsiteY44" fmla="*/ 193425 h 1288180"/>
              <a:gd name="connsiteX45" fmla="*/ 24055 w 1112338"/>
              <a:gd name="connsiteY45" fmla="*/ 198507 h 1288180"/>
              <a:gd name="connsiteX46" fmla="*/ 28065 w 1112338"/>
              <a:gd name="connsiteY46" fmla="*/ 203906 h 1288180"/>
              <a:gd name="connsiteX47" fmla="*/ 32074 w 1112338"/>
              <a:gd name="connsiteY47" fmla="*/ 208670 h 1288180"/>
              <a:gd name="connsiteX48" fmla="*/ 36751 w 1112338"/>
              <a:gd name="connsiteY48" fmla="*/ 213434 h 1288180"/>
              <a:gd name="connsiteX49" fmla="*/ 1112338 w 1112338"/>
              <a:gd name="connsiteY49" fmla="*/ 1288180 h 1288180"/>
              <a:gd name="connsiteX50" fmla="*/ 1112338 w 1112338"/>
              <a:gd name="connsiteY50" fmla="*/ 934676 h 1288180"/>
              <a:gd name="connsiteX51" fmla="*/ 213490 w 1112338"/>
              <a:gd name="connsiteY51" fmla="*/ 36525 h 1288180"/>
              <a:gd name="connsiteX52" fmla="*/ 208479 w 1112338"/>
              <a:gd name="connsiteY52" fmla="*/ 32079 h 1288180"/>
              <a:gd name="connsiteX53" fmla="*/ 203801 w 1112338"/>
              <a:gd name="connsiteY53" fmla="*/ 27950 h 1288180"/>
              <a:gd name="connsiteX54" fmla="*/ 199124 w 1112338"/>
              <a:gd name="connsiteY54" fmla="*/ 24139 h 1288180"/>
              <a:gd name="connsiteX55" fmla="*/ 193778 w 1112338"/>
              <a:gd name="connsiteY55" fmla="*/ 20327 h 1288180"/>
              <a:gd name="connsiteX56" fmla="*/ 188433 w 1112338"/>
              <a:gd name="connsiteY56" fmla="*/ 17151 h 1288180"/>
              <a:gd name="connsiteX57" fmla="*/ 183087 w 1112338"/>
              <a:gd name="connsiteY57" fmla="*/ 14293 h 1288180"/>
              <a:gd name="connsiteX58" fmla="*/ 177407 w 1112338"/>
              <a:gd name="connsiteY58" fmla="*/ 11434 h 1288180"/>
              <a:gd name="connsiteX59" fmla="*/ 172062 w 1112338"/>
              <a:gd name="connsiteY59" fmla="*/ 9211 h 1288180"/>
              <a:gd name="connsiteX60" fmla="*/ 166382 w 1112338"/>
              <a:gd name="connsiteY60" fmla="*/ 6988 h 1288180"/>
              <a:gd name="connsiteX61" fmla="*/ 160702 w 1112338"/>
              <a:gd name="connsiteY61" fmla="*/ 5082 h 1288180"/>
              <a:gd name="connsiteX62" fmla="*/ 154689 w 1112338"/>
              <a:gd name="connsiteY62" fmla="*/ 3494 h 1288180"/>
              <a:gd name="connsiteX63" fmla="*/ 148675 w 1112338"/>
              <a:gd name="connsiteY63" fmla="*/ 2223 h 1288180"/>
              <a:gd name="connsiteX64" fmla="*/ 142661 w 1112338"/>
              <a:gd name="connsiteY64" fmla="*/ 1271 h 1288180"/>
              <a:gd name="connsiteX65" fmla="*/ 136981 w 1112338"/>
              <a:gd name="connsiteY65" fmla="*/ 635 h 1288180"/>
              <a:gd name="connsiteX66" fmla="*/ 130967 w 1112338"/>
              <a:gd name="connsiteY66" fmla="*/ 318 h 128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12338" h="1288180">
                <a:moveTo>
                  <a:pt x="124954" y="0"/>
                </a:moveTo>
                <a:lnTo>
                  <a:pt x="118940" y="318"/>
                </a:lnTo>
                <a:lnTo>
                  <a:pt x="112926" y="635"/>
                </a:lnTo>
                <a:lnTo>
                  <a:pt x="106912" y="1271"/>
                </a:lnTo>
                <a:lnTo>
                  <a:pt x="100898" y="2223"/>
                </a:lnTo>
                <a:lnTo>
                  <a:pt x="95219" y="3494"/>
                </a:lnTo>
                <a:lnTo>
                  <a:pt x="89539" y="5082"/>
                </a:lnTo>
                <a:lnTo>
                  <a:pt x="83525" y="6988"/>
                </a:lnTo>
                <a:lnTo>
                  <a:pt x="77845" y="9211"/>
                </a:lnTo>
                <a:lnTo>
                  <a:pt x="72166" y="11434"/>
                </a:lnTo>
                <a:lnTo>
                  <a:pt x="66820" y="14293"/>
                </a:lnTo>
                <a:lnTo>
                  <a:pt x="61475" y="17151"/>
                </a:lnTo>
                <a:lnTo>
                  <a:pt x="56129" y="20327"/>
                </a:lnTo>
                <a:lnTo>
                  <a:pt x="51117" y="24139"/>
                </a:lnTo>
                <a:lnTo>
                  <a:pt x="45772" y="27950"/>
                </a:lnTo>
                <a:lnTo>
                  <a:pt x="41094" y="32079"/>
                </a:lnTo>
                <a:lnTo>
                  <a:pt x="36751" y="36525"/>
                </a:lnTo>
                <a:lnTo>
                  <a:pt x="32074" y="41290"/>
                </a:lnTo>
                <a:lnTo>
                  <a:pt x="28065" y="46054"/>
                </a:lnTo>
                <a:lnTo>
                  <a:pt x="24055" y="50818"/>
                </a:lnTo>
                <a:lnTo>
                  <a:pt x="20714" y="55900"/>
                </a:lnTo>
                <a:lnTo>
                  <a:pt x="17039" y="61299"/>
                </a:lnTo>
                <a:lnTo>
                  <a:pt x="14032" y="67016"/>
                </a:lnTo>
                <a:lnTo>
                  <a:pt x="11694" y="72415"/>
                </a:lnTo>
                <a:lnTo>
                  <a:pt x="9021" y="77815"/>
                </a:lnTo>
                <a:lnTo>
                  <a:pt x="7016" y="83532"/>
                </a:lnTo>
                <a:lnTo>
                  <a:pt x="5012" y="89249"/>
                </a:lnTo>
                <a:lnTo>
                  <a:pt x="3341" y="94966"/>
                </a:lnTo>
                <a:lnTo>
                  <a:pt x="2005" y="101000"/>
                </a:lnTo>
                <a:lnTo>
                  <a:pt x="1002" y="107035"/>
                </a:lnTo>
                <a:lnTo>
                  <a:pt x="334" y="112752"/>
                </a:lnTo>
                <a:lnTo>
                  <a:pt x="0" y="118786"/>
                </a:lnTo>
                <a:lnTo>
                  <a:pt x="0" y="124821"/>
                </a:lnTo>
                <a:lnTo>
                  <a:pt x="0" y="130856"/>
                </a:lnTo>
                <a:lnTo>
                  <a:pt x="334" y="136573"/>
                </a:lnTo>
                <a:lnTo>
                  <a:pt x="1002" y="142925"/>
                </a:lnTo>
                <a:lnTo>
                  <a:pt x="2005" y="148642"/>
                </a:lnTo>
                <a:lnTo>
                  <a:pt x="3341" y="154359"/>
                </a:lnTo>
                <a:lnTo>
                  <a:pt x="5012" y="160393"/>
                </a:lnTo>
                <a:lnTo>
                  <a:pt x="7016" y="166110"/>
                </a:lnTo>
                <a:lnTo>
                  <a:pt x="9021" y="171827"/>
                </a:lnTo>
                <a:lnTo>
                  <a:pt x="11694" y="177544"/>
                </a:lnTo>
                <a:lnTo>
                  <a:pt x="14032" y="182944"/>
                </a:lnTo>
                <a:lnTo>
                  <a:pt x="17039" y="188343"/>
                </a:lnTo>
                <a:lnTo>
                  <a:pt x="20714" y="193425"/>
                </a:lnTo>
                <a:lnTo>
                  <a:pt x="24055" y="198507"/>
                </a:lnTo>
                <a:lnTo>
                  <a:pt x="28065" y="203906"/>
                </a:lnTo>
                <a:lnTo>
                  <a:pt x="32074" y="208670"/>
                </a:lnTo>
                <a:lnTo>
                  <a:pt x="36751" y="213434"/>
                </a:lnTo>
                <a:lnTo>
                  <a:pt x="1112338" y="1288180"/>
                </a:lnTo>
                <a:lnTo>
                  <a:pt x="1112338" y="934676"/>
                </a:lnTo>
                <a:lnTo>
                  <a:pt x="213490" y="36525"/>
                </a:lnTo>
                <a:lnTo>
                  <a:pt x="208479" y="32079"/>
                </a:lnTo>
                <a:lnTo>
                  <a:pt x="203801" y="27950"/>
                </a:lnTo>
                <a:lnTo>
                  <a:pt x="199124" y="24139"/>
                </a:lnTo>
                <a:lnTo>
                  <a:pt x="193778" y="20327"/>
                </a:lnTo>
                <a:lnTo>
                  <a:pt x="188433" y="17151"/>
                </a:lnTo>
                <a:lnTo>
                  <a:pt x="183087" y="14293"/>
                </a:lnTo>
                <a:lnTo>
                  <a:pt x="177407" y="11434"/>
                </a:lnTo>
                <a:lnTo>
                  <a:pt x="172062" y="9211"/>
                </a:lnTo>
                <a:lnTo>
                  <a:pt x="166382" y="6988"/>
                </a:lnTo>
                <a:lnTo>
                  <a:pt x="160702" y="5082"/>
                </a:lnTo>
                <a:lnTo>
                  <a:pt x="154689" y="3494"/>
                </a:lnTo>
                <a:lnTo>
                  <a:pt x="148675" y="2223"/>
                </a:lnTo>
                <a:lnTo>
                  <a:pt x="142661" y="1271"/>
                </a:lnTo>
                <a:lnTo>
                  <a:pt x="136981" y="635"/>
                </a:lnTo>
                <a:lnTo>
                  <a:pt x="130967" y="318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1000">
                <a:srgbClr val="DBDBDB"/>
              </a:gs>
              <a:gs pos="100000">
                <a:srgbClr val="999999"/>
              </a:gs>
            </a:gsLst>
            <a:lin ang="174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20072" y="365126"/>
            <a:ext cx="3295278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86095-26DC-48B9-BA7B-02E8DFBACA4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795333" y="2276871"/>
            <a:ext cx="4720017" cy="390009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FE15AE-9590-47E3-80CE-AC9507B5660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2338" y="6356351"/>
            <a:ext cx="891540" cy="365125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FEFF5-D3AE-45CC-A046-CB5ADFA1DEF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626601" y="6356351"/>
            <a:ext cx="4374486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623810" y="6356351"/>
            <a:ext cx="89154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82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0"/>
          <a:stretch>
            <a:fillRect/>
          </a:stretch>
        </p:blipFill>
        <p:spPr>
          <a:xfrm>
            <a:off x="-8814" y="2315672"/>
            <a:ext cx="3018342" cy="4221220"/>
          </a:xfrm>
          <a:custGeom>
            <a:avLst/>
            <a:gdLst>
              <a:gd name="connsiteX0" fmla="*/ 0 w 2899807"/>
              <a:gd name="connsiteY0" fmla="*/ 0 h 4055446"/>
              <a:gd name="connsiteX1" fmla="*/ 2899807 w 2899807"/>
              <a:gd name="connsiteY1" fmla="*/ 0 h 4055446"/>
              <a:gd name="connsiteX2" fmla="*/ 2899807 w 2899807"/>
              <a:gd name="connsiteY2" fmla="*/ 4055446 h 4055446"/>
              <a:gd name="connsiteX3" fmla="*/ 0 w 2899807"/>
              <a:gd name="connsiteY3" fmla="*/ 4055446 h 405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9807" h="4055446">
                <a:moveTo>
                  <a:pt x="0" y="0"/>
                </a:moveTo>
                <a:lnTo>
                  <a:pt x="2899807" y="0"/>
                </a:lnTo>
                <a:lnTo>
                  <a:pt x="2899807" y="4055446"/>
                </a:lnTo>
                <a:lnTo>
                  <a:pt x="0" y="4055446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EE088DB3-0D4A-4391-B6A7-91773F2828C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147326" cy="6858000"/>
          </a:xfrm>
          <a:custGeom>
            <a:avLst/>
            <a:gdLst>
              <a:gd name="connsiteX0" fmla="*/ 4108922 w 9147326"/>
              <a:gd name="connsiteY0" fmla="*/ 0 h 6858000"/>
              <a:gd name="connsiteX1" fmla="*/ 0 w 9147326"/>
              <a:gd name="connsiteY1" fmla="*/ 0 h 6858000"/>
              <a:gd name="connsiteX2" fmla="*/ 0 w 9147326"/>
              <a:gd name="connsiteY2" fmla="*/ 6858000 h 6858000"/>
              <a:gd name="connsiteX3" fmla="*/ 9147326 w 9147326"/>
              <a:gd name="connsiteY3" fmla="*/ 6858000 h 6858000"/>
              <a:gd name="connsiteX4" fmla="*/ 9147326 w 9147326"/>
              <a:gd name="connsiteY4" fmla="*/ 6459802 h 6858000"/>
              <a:gd name="connsiteX5" fmla="*/ 7513073 w 9147326"/>
              <a:gd name="connsiteY5" fmla="*/ 4816793 h 6858000"/>
              <a:gd name="connsiteX6" fmla="*/ 7497704 w 9147326"/>
              <a:gd name="connsiteY6" fmla="*/ 4803458 h 6858000"/>
              <a:gd name="connsiteX7" fmla="*/ 7482335 w 9147326"/>
              <a:gd name="connsiteY7" fmla="*/ 4789488 h 6858000"/>
              <a:gd name="connsiteX8" fmla="*/ 7467301 w 9147326"/>
              <a:gd name="connsiteY8" fmla="*/ 4775518 h 6858000"/>
              <a:gd name="connsiteX9" fmla="*/ 7452600 w 9147326"/>
              <a:gd name="connsiteY9" fmla="*/ 4760913 h 6858000"/>
              <a:gd name="connsiteX10" fmla="*/ 6518455 w 9147326"/>
              <a:gd name="connsiteY10" fmla="*/ 3828098 h 6858000"/>
              <a:gd name="connsiteX11" fmla="*/ 6513777 w 9147326"/>
              <a:gd name="connsiteY11" fmla="*/ 3823335 h 6858000"/>
              <a:gd name="connsiteX12" fmla="*/ 6509769 w 9147326"/>
              <a:gd name="connsiteY12" fmla="*/ 3818573 h 6858000"/>
              <a:gd name="connsiteX13" fmla="*/ 6506093 w 9147326"/>
              <a:gd name="connsiteY13" fmla="*/ 3813493 h 6858000"/>
              <a:gd name="connsiteX14" fmla="*/ 6502752 w 9147326"/>
              <a:gd name="connsiteY14" fmla="*/ 3808413 h 6858000"/>
              <a:gd name="connsiteX15" fmla="*/ 6499412 w 9147326"/>
              <a:gd name="connsiteY15" fmla="*/ 3803333 h 6858000"/>
              <a:gd name="connsiteX16" fmla="*/ 6496405 w 9147326"/>
              <a:gd name="connsiteY16" fmla="*/ 3798253 h 6858000"/>
              <a:gd name="connsiteX17" fmla="*/ 6493732 w 9147326"/>
              <a:gd name="connsiteY17" fmla="*/ 3792855 h 6858000"/>
              <a:gd name="connsiteX18" fmla="*/ 6491393 w 9147326"/>
              <a:gd name="connsiteY18" fmla="*/ 3787458 h 6858000"/>
              <a:gd name="connsiteX19" fmla="*/ 6489388 w 9147326"/>
              <a:gd name="connsiteY19" fmla="*/ 3781425 h 6858000"/>
              <a:gd name="connsiteX20" fmla="*/ 6487718 w 9147326"/>
              <a:gd name="connsiteY20" fmla="*/ 3776028 h 6858000"/>
              <a:gd name="connsiteX21" fmla="*/ 6485713 w 9147326"/>
              <a:gd name="connsiteY21" fmla="*/ 3770313 h 6858000"/>
              <a:gd name="connsiteX22" fmla="*/ 6484377 w 9147326"/>
              <a:gd name="connsiteY22" fmla="*/ 3764280 h 6858000"/>
              <a:gd name="connsiteX23" fmla="*/ 6483375 w 9147326"/>
              <a:gd name="connsiteY23" fmla="*/ 3758565 h 6858000"/>
              <a:gd name="connsiteX24" fmla="*/ 6482706 w 9147326"/>
              <a:gd name="connsiteY24" fmla="*/ 3752850 h 6858000"/>
              <a:gd name="connsiteX25" fmla="*/ 6482372 w 9147326"/>
              <a:gd name="connsiteY25" fmla="*/ 3746818 h 6858000"/>
              <a:gd name="connsiteX26" fmla="*/ 6482372 w 9147326"/>
              <a:gd name="connsiteY26" fmla="*/ 3740785 h 6858000"/>
              <a:gd name="connsiteX27" fmla="*/ 6482372 w 9147326"/>
              <a:gd name="connsiteY27" fmla="*/ 3735070 h 6858000"/>
              <a:gd name="connsiteX28" fmla="*/ 6482706 w 9147326"/>
              <a:gd name="connsiteY28" fmla="*/ 3729038 h 6858000"/>
              <a:gd name="connsiteX29" fmla="*/ 6483375 w 9147326"/>
              <a:gd name="connsiteY29" fmla="*/ 3723323 h 6858000"/>
              <a:gd name="connsiteX30" fmla="*/ 6484377 w 9147326"/>
              <a:gd name="connsiteY30" fmla="*/ 3717608 h 6858000"/>
              <a:gd name="connsiteX31" fmla="*/ 6485713 w 9147326"/>
              <a:gd name="connsiteY31" fmla="*/ 3711575 h 6858000"/>
              <a:gd name="connsiteX32" fmla="*/ 6487718 w 9147326"/>
              <a:gd name="connsiteY32" fmla="*/ 3705860 h 6858000"/>
              <a:gd name="connsiteX33" fmla="*/ 6489388 w 9147326"/>
              <a:gd name="connsiteY33" fmla="*/ 3700145 h 6858000"/>
              <a:gd name="connsiteX34" fmla="*/ 6491393 w 9147326"/>
              <a:gd name="connsiteY34" fmla="*/ 3694748 h 6858000"/>
              <a:gd name="connsiteX35" fmla="*/ 6493732 w 9147326"/>
              <a:gd name="connsiteY35" fmla="*/ 3689033 h 6858000"/>
              <a:gd name="connsiteX36" fmla="*/ 6496405 w 9147326"/>
              <a:gd name="connsiteY36" fmla="*/ 3683635 h 6858000"/>
              <a:gd name="connsiteX37" fmla="*/ 6499412 w 9147326"/>
              <a:gd name="connsiteY37" fmla="*/ 3678238 h 6858000"/>
              <a:gd name="connsiteX38" fmla="*/ 6502752 w 9147326"/>
              <a:gd name="connsiteY38" fmla="*/ 3673158 h 6858000"/>
              <a:gd name="connsiteX39" fmla="*/ 6506093 w 9147326"/>
              <a:gd name="connsiteY39" fmla="*/ 3668078 h 6858000"/>
              <a:gd name="connsiteX40" fmla="*/ 6509769 w 9147326"/>
              <a:gd name="connsiteY40" fmla="*/ 3662998 h 6858000"/>
              <a:gd name="connsiteX41" fmla="*/ 6513777 w 9147326"/>
              <a:gd name="connsiteY41" fmla="*/ 3658235 h 6858000"/>
              <a:gd name="connsiteX42" fmla="*/ 6518455 w 9147326"/>
              <a:gd name="connsiteY42" fmla="*/ 3653790 h 6858000"/>
              <a:gd name="connsiteX43" fmla="*/ 6523133 w 9147326"/>
              <a:gd name="connsiteY43" fmla="*/ 3649345 h 6858000"/>
              <a:gd name="connsiteX44" fmla="*/ 6527475 w 9147326"/>
              <a:gd name="connsiteY44" fmla="*/ 3645218 h 6858000"/>
              <a:gd name="connsiteX45" fmla="*/ 6532821 w 9147326"/>
              <a:gd name="connsiteY45" fmla="*/ 3641725 h 6858000"/>
              <a:gd name="connsiteX46" fmla="*/ 6537833 w 9147326"/>
              <a:gd name="connsiteY46" fmla="*/ 3638233 h 6858000"/>
              <a:gd name="connsiteX47" fmla="*/ 6543178 w 9147326"/>
              <a:gd name="connsiteY47" fmla="*/ 3634740 h 6858000"/>
              <a:gd name="connsiteX48" fmla="*/ 6548190 w 9147326"/>
              <a:gd name="connsiteY48" fmla="*/ 3631883 h 6858000"/>
              <a:gd name="connsiteX49" fmla="*/ 6553535 w 9147326"/>
              <a:gd name="connsiteY49" fmla="*/ 3629343 h 6858000"/>
              <a:gd name="connsiteX50" fmla="*/ 6559215 w 9147326"/>
              <a:gd name="connsiteY50" fmla="*/ 3626803 h 6858000"/>
              <a:gd name="connsiteX51" fmla="*/ 6564895 w 9147326"/>
              <a:gd name="connsiteY51" fmla="*/ 3624898 h 6858000"/>
              <a:gd name="connsiteX52" fmla="*/ 6570574 w 9147326"/>
              <a:gd name="connsiteY52" fmla="*/ 3622675 h 6858000"/>
              <a:gd name="connsiteX53" fmla="*/ 6576254 w 9147326"/>
              <a:gd name="connsiteY53" fmla="*/ 3621405 h 6858000"/>
              <a:gd name="connsiteX54" fmla="*/ 6581934 w 9147326"/>
              <a:gd name="connsiteY54" fmla="*/ 3620135 h 6858000"/>
              <a:gd name="connsiteX55" fmla="*/ 6587948 w 9147326"/>
              <a:gd name="connsiteY55" fmla="*/ 3618865 h 6858000"/>
              <a:gd name="connsiteX56" fmla="*/ 6593627 w 9147326"/>
              <a:gd name="connsiteY56" fmla="*/ 3618230 h 6858000"/>
              <a:gd name="connsiteX57" fmla="*/ 6599641 w 9147326"/>
              <a:gd name="connsiteY57" fmla="*/ 3617913 h 6858000"/>
              <a:gd name="connsiteX58" fmla="*/ 6605655 w 9147326"/>
              <a:gd name="connsiteY58" fmla="*/ 3617595 h 6858000"/>
              <a:gd name="connsiteX59" fmla="*/ 6611669 w 9147326"/>
              <a:gd name="connsiteY59" fmla="*/ 3617913 h 6858000"/>
              <a:gd name="connsiteX60" fmla="*/ 6617349 w 9147326"/>
              <a:gd name="connsiteY60" fmla="*/ 3618230 h 6858000"/>
              <a:gd name="connsiteX61" fmla="*/ 6623028 w 9147326"/>
              <a:gd name="connsiteY61" fmla="*/ 3618865 h 6858000"/>
              <a:gd name="connsiteX62" fmla="*/ 6629042 w 9147326"/>
              <a:gd name="connsiteY62" fmla="*/ 3620135 h 6858000"/>
              <a:gd name="connsiteX63" fmla="*/ 6634722 w 9147326"/>
              <a:gd name="connsiteY63" fmla="*/ 3621405 h 6858000"/>
              <a:gd name="connsiteX64" fmla="*/ 6640736 w 9147326"/>
              <a:gd name="connsiteY64" fmla="*/ 3622675 h 6858000"/>
              <a:gd name="connsiteX65" fmla="*/ 6646415 w 9147326"/>
              <a:gd name="connsiteY65" fmla="*/ 3624898 h 6858000"/>
              <a:gd name="connsiteX66" fmla="*/ 6652095 w 9147326"/>
              <a:gd name="connsiteY66" fmla="*/ 3626803 h 6858000"/>
              <a:gd name="connsiteX67" fmla="*/ 6657441 w 9147326"/>
              <a:gd name="connsiteY67" fmla="*/ 3629343 h 6858000"/>
              <a:gd name="connsiteX68" fmla="*/ 6662786 w 9147326"/>
              <a:gd name="connsiteY68" fmla="*/ 3631883 h 6858000"/>
              <a:gd name="connsiteX69" fmla="*/ 6668132 w 9147326"/>
              <a:gd name="connsiteY69" fmla="*/ 3634740 h 6858000"/>
              <a:gd name="connsiteX70" fmla="*/ 6673477 w 9147326"/>
              <a:gd name="connsiteY70" fmla="*/ 3638233 h 6858000"/>
              <a:gd name="connsiteX71" fmla="*/ 6678489 w 9147326"/>
              <a:gd name="connsiteY71" fmla="*/ 3641725 h 6858000"/>
              <a:gd name="connsiteX72" fmla="*/ 6683501 w 9147326"/>
              <a:gd name="connsiteY72" fmla="*/ 3645218 h 6858000"/>
              <a:gd name="connsiteX73" fmla="*/ 6688178 w 9147326"/>
              <a:gd name="connsiteY73" fmla="*/ 3649345 h 6858000"/>
              <a:gd name="connsiteX74" fmla="*/ 6692855 w 9147326"/>
              <a:gd name="connsiteY74" fmla="*/ 3653790 h 6858000"/>
              <a:gd name="connsiteX75" fmla="*/ 7361725 w 9147326"/>
              <a:gd name="connsiteY75" fmla="*/ 4321810 h 6858000"/>
              <a:gd name="connsiteX76" fmla="*/ 7366068 w 9147326"/>
              <a:gd name="connsiteY76" fmla="*/ 4325938 h 6858000"/>
              <a:gd name="connsiteX77" fmla="*/ 7370746 w 9147326"/>
              <a:gd name="connsiteY77" fmla="*/ 4330065 h 6858000"/>
              <a:gd name="connsiteX78" fmla="*/ 7376091 w 9147326"/>
              <a:gd name="connsiteY78" fmla="*/ 4334193 h 6858000"/>
              <a:gd name="connsiteX79" fmla="*/ 7380769 w 9147326"/>
              <a:gd name="connsiteY79" fmla="*/ 4337685 h 6858000"/>
              <a:gd name="connsiteX80" fmla="*/ 7386114 w 9147326"/>
              <a:gd name="connsiteY80" fmla="*/ 4340860 h 6858000"/>
              <a:gd name="connsiteX81" fmla="*/ 7391460 w 9147326"/>
              <a:gd name="connsiteY81" fmla="*/ 4343718 h 6858000"/>
              <a:gd name="connsiteX82" fmla="*/ 7396806 w 9147326"/>
              <a:gd name="connsiteY82" fmla="*/ 4346575 h 6858000"/>
              <a:gd name="connsiteX83" fmla="*/ 7402485 w 9147326"/>
              <a:gd name="connsiteY83" fmla="*/ 4349115 h 6858000"/>
              <a:gd name="connsiteX84" fmla="*/ 7407831 w 9147326"/>
              <a:gd name="connsiteY84" fmla="*/ 4351020 h 6858000"/>
              <a:gd name="connsiteX85" fmla="*/ 7413511 w 9147326"/>
              <a:gd name="connsiteY85" fmla="*/ 4352608 h 6858000"/>
              <a:gd name="connsiteX86" fmla="*/ 7419524 w 9147326"/>
              <a:gd name="connsiteY86" fmla="*/ 4354513 h 6858000"/>
              <a:gd name="connsiteX87" fmla="*/ 7425204 w 9147326"/>
              <a:gd name="connsiteY87" fmla="*/ 4355465 h 6858000"/>
              <a:gd name="connsiteX88" fmla="*/ 7431218 w 9147326"/>
              <a:gd name="connsiteY88" fmla="*/ 4356418 h 6858000"/>
              <a:gd name="connsiteX89" fmla="*/ 7436898 w 9147326"/>
              <a:gd name="connsiteY89" fmla="*/ 4357053 h 6858000"/>
              <a:gd name="connsiteX90" fmla="*/ 7442911 w 9147326"/>
              <a:gd name="connsiteY90" fmla="*/ 4358005 h 6858000"/>
              <a:gd name="connsiteX91" fmla="*/ 7448591 w 9147326"/>
              <a:gd name="connsiteY91" fmla="*/ 4358005 h 6858000"/>
              <a:gd name="connsiteX92" fmla="*/ 7454605 w 9147326"/>
              <a:gd name="connsiteY92" fmla="*/ 4358005 h 6858000"/>
              <a:gd name="connsiteX93" fmla="*/ 7460619 w 9147326"/>
              <a:gd name="connsiteY93" fmla="*/ 4357053 h 6858000"/>
              <a:gd name="connsiteX94" fmla="*/ 7466298 w 9147326"/>
              <a:gd name="connsiteY94" fmla="*/ 4356418 h 6858000"/>
              <a:gd name="connsiteX95" fmla="*/ 7472312 w 9147326"/>
              <a:gd name="connsiteY95" fmla="*/ 4355465 h 6858000"/>
              <a:gd name="connsiteX96" fmla="*/ 7477992 w 9147326"/>
              <a:gd name="connsiteY96" fmla="*/ 4354513 h 6858000"/>
              <a:gd name="connsiteX97" fmla="*/ 7484006 w 9147326"/>
              <a:gd name="connsiteY97" fmla="*/ 4352608 h 6858000"/>
              <a:gd name="connsiteX98" fmla="*/ 7489351 w 9147326"/>
              <a:gd name="connsiteY98" fmla="*/ 4351020 h 6858000"/>
              <a:gd name="connsiteX99" fmla="*/ 7495031 w 9147326"/>
              <a:gd name="connsiteY99" fmla="*/ 4349115 h 6858000"/>
              <a:gd name="connsiteX100" fmla="*/ 7500711 w 9147326"/>
              <a:gd name="connsiteY100" fmla="*/ 4346575 h 6858000"/>
              <a:gd name="connsiteX101" fmla="*/ 7506056 w 9147326"/>
              <a:gd name="connsiteY101" fmla="*/ 4343718 h 6858000"/>
              <a:gd name="connsiteX102" fmla="*/ 7511402 w 9147326"/>
              <a:gd name="connsiteY102" fmla="*/ 4340860 h 6858000"/>
              <a:gd name="connsiteX103" fmla="*/ 7516414 w 9147326"/>
              <a:gd name="connsiteY103" fmla="*/ 4337685 h 6858000"/>
              <a:gd name="connsiteX104" fmla="*/ 7521425 w 9147326"/>
              <a:gd name="connsiteY104" fmla="*/ 4334193 h 6858000"/>
              <a:gd name="connsiteX105" fmla="*/ 7526771 w 9147326"/>
              <a:gd name="connsiteY105" fmla="*/ 4330065 h 6858000"/>
              <a:gd name="connsiteX106" fmla="*/ 7531114 w 9147326"/>
              <a:gd name="connsiteY106" fmla="*/ 4325938 h 6858000"/>
              <a:gd name="connsiteX107" fmla="*/ 7535791 w 9147326"/>
              <a:gd name="connsiteY107" fmla="*/ 4321810 h 6858000"/>
              <a:gd name="connsiteX108" fmla="*/ 7540469 w 9147326"/>
              <a:gd name="connsiteY108" fmla="*/ 4317048 h 6858000"/>
              <a:gd name="connsiteX109" fmla="*/ 7544478 w 9147326"/>
              <a:gd name="connsiteY109" fmla="*/ 4312285 h 6858000"/>
              <a:gd name="connsiteX110" fmla="*/ 7548153 w 9147326"/>
              <a:gd name="connsiteY110" fmla="*/ 4307523 h 6858000"/>
              <a:gd name="connsiteX111" fmla="*/ 7551494 w 9147326"/>
              <a:gd name="connsiteY111" fmla="*/ 4302443 h 6858000"/>
              <a:gd name="connsiteX112" fmla="*/ 7554835 w 9147326"/>
              <a:gd name="connsiteY112" fmla="*/ 4297363 h 6858000"/>
              <a:gd name="connsiteX113" fmla="*/ 7557842 w 9147326"/>
              <a:gd name="connsiteY113" fmla="*/ 4292283 h 6858000"/>
              <a:gd name="connsiteX114" fmla="*/ 7560515 w 9147326"/>
              <a:gd name="connsiteY114" fmla="*/ 4286568 h 6858000"/>
              <a:gd name="connsiteX115" fmla="*/ 7562854 w 9147326"/>
              <a:gd name="connsiteY115" fmla="*/ 4281170 h 6858000"/>
              <a:gd name="connsiteX116" fmla="*/ 7564858 w 9147326"/>
              <a:gd name="connsiteY116" fmla="*/ 4275455 h 6858000"/>
              <a:gd name="connsiteX117" fmla="*/ 7566863 w 9147326"/>
              <a:gd name="connsiteY117" fmla="*/ 4270058 h 6858000"/>
              <a:gd name="connsiteX118" fmla="*/ 7568533 w 9147326"/>
              <a:gd name="connsiteY118" fmla="*/ 4264025 h 6858000"/>
              <a:gd name="connsiteX119" fmla="*/ 7569870 w 9147326"/>
              <a:gd name="connsiteY119" fmla="*/ 4258310 h 6858000"/>
              <a:gd name="connsiteX120" fmla="*/ 7570872 w 9147326"/>
              <a:gd name="connsiteY120" fmla="*/ 4252595 h 6858000"/>
              <a:gd name="connsiteX121" fmla="*/ 7571540 w 9147326"/>
              <a:gd name="connsiteY121" fmla="*/ 4246563 h 6858000"/>
              <a:gd name="connsiteX122" fmla="*/ 7571874 w 9147326"/>
              <a:gd name="connsiteY122" fmla="*/ 4240848 h 6858000"/>
              <a:gd name="connsiteX123" fmla="*/ 7571874 w 9147326"/>
              <a:gd name="connsiteY123" fmla="*/ 4234815 h 6858000"/>
              <a:gd name="connsiteX124" fmla="*/ 7571874 w 9147326"/>
              <a:gd name="connsiteY124" fmla="*/ 4228783 h 6858000"/>
              <a:gd name="connsiteX125" fmla="*/ 7571540 w 9147326"/>
              <a:gd name="connsiteY125" fmla="*/ 4223068 h 6858000"/>
              <a:gd name="connsiteX126" fmla="*/ 7570872 w 9147326"/>
              <a:gd name="connsiteY126" fmla="*/ 4217353 h 6858000"/>
              <a:gd name="connsiteX127" fmla="*/ 7569870 w 9147326"/>
              <a:gd name="connsiteY127" fmla="*/ 4211320 h 6858000"/>
              <a:gd name="connsiteX128" fmla="*/ 7568533 w 9147326"/>
              <a:gd name="connsiteY128" fmla="*/ 4205605 h 6858000"/>
              <a:gd name="connsiteX129" fmla="*/ 7566863 w 9147326"/>
              <a:gd name="connsiteY129" fmla="*/ 4199890 h 6858000"/>
              <a:gd name="connsiteX130" fmla="*/ 7564858 w 9147326"/>
              <a:gd name="connsiteY130" fmla="*/ 4194175 h 6858000"/>
              <a:gd name="connsiteX131" fmla="*/ 7562854 w 9147326"/>
              <a:gd name="connsiteY131" fmla="*/ 4188460 h 6858000"/>
              <a:gd name="connsiteX132" fmla="*/ 7560515 w 9147326"/>
              <a:gd name="connsiteY132" fmla="*/ 4183063 h 6858000"/>
              <a:gd name="connsiteX133" fmla="*/ 7557842 w 9147326"/>
              <a:gd name="connsiteY133" fmla="*/ 4177665 h 6858000"/>
              <a:gd name="connsiteX134" fmla="*/ 7554835 w 9147326"/>
              <a:gd name="connsiteY134" fmla="*/ 4172268 h 6858000"/>
              <a:gd name="connsiteX135" fmla="*/ 7551494 w 9147326"/>
              <a:gd name="connsiteY135" fmla="*/ 4166870 h 6858000"/>
              <a:gd name="connsiteX136" fmla="*/ 7548153 w 9147326"/>
              <a:gd name="connsiteY136" fmla="*/ 4161790 h 6858000"/>
              <a:gd name="connsiteX137" fmla="*/ 7544478 w 9147326"/>
              <a:gd name="connsiteY137" fmla="*/ 4157028 h 6858000"/>
              <a:gd name="connsiteX138" fmla="*/ 7540469 w 9147326"/>
              <a:gd name="connsiteY138" fmla="*/ 4152265 h 6858000"/>
              <a:gd name="connsiteX139" fmla="*/ 7535791 w 9147326"/>
              <a:gd name="connsiteY139" fmla="*/ 4147820 h 6858000"/>
              <a:gd name="connsiteX140" fmla="*/ 7148903 w 9147326"/>
              <a:gd name="connsiteY140" fmla="*/ 3761423 h 6858000"/>
              <a:gd name="connsiteX141" fmla="*/ 6952786 w 9147326"/>
              <a:gd name="connsiteY141" fmla="*/ 3565208 h 6858000"/>
              <a:gd name="connsiteX142" fmla="*/ 6948108 w 9147326"/>
              <a:gd name="connsiteY142" fmla="*/ 3560445 h 6858000"/>
              <a:gd name="connsiteX143" fmla="*/ 6944099 w 9147326"/>
              <a:gd name="connsiteY143" fmla="*/ 3555683 h 6858000"/>
              <a:gd name="connsiteX144" fmla="*/ 6940424 w 9147326"/>
              <a:gd name="connsiteY144" fmla="*/ 3550920 h 6858000"/>
              <a:gd name="connsiteX145" fmla="*/ 6936749 w 9147326"/>
              <a:gd name="connsiteY145" fmla="*/ 3545840 h 6858000"/>
              <a:gd name="connsiteX146" fmla="*/ 6933408 w 9147326"/>
              <a:gd name="connsiteY146" fmla="*/ 3540760 h 6858000"/>
              <a:gd name="connsiteX147" fmla="*/ 6930735 w 9147326"/>
              <a:gd name="connsiteY147" fmla="*/ 3535680 h 6858000"/>
              <a:gd name="connsiteX148" fmla="*/ 6928062 w 9147326"/>
              <a:gd name="connsiteY148" fmla="*/ 3529965 h 6858000"/>
              <a:gd name="connsiteX149" fmla="*/ 6925724 w 9147326"/>
              <a:gd name="connsiteY149" fmla="*/ 3524568 h 6858000"/>
              <a:gd name="connsiteX150" fmla="*/ 6923385 w 9147326"/>
              <a:gd name="connsiteY150" fmla="*/ 3518853 h 6858000"/>
              <a:gd name="connsiteX151" fmla="*/ 6921380 w 9147326"/>
              <a:gd name="connsiteY151" fmla="*/ 3513455 h 6858000"/>
              <a:gd name="connsiteX152" fmla="*/ 6920044 w 9147326"/>
              <a:gd name="connsiteY152" fmla="*/ 3507423 h 6858000"/>
              <a:gd name="connsiteX153" fmla="*/ 6918708 w 9147326"/>
              <a:gd name="connsiteY153" fmla="*/ 3501708 h 6858000"/>
              <a:gd name="connsiteX154" fmla="*/ 6917705 w 9147326"/>
              <a:gd name="connsiteY154" fmla="*/ 3495993 h 6858000"/>
              <a:gd name="connsiteX155" fmla="*/ 6917037 w 9147326"/>
              <a:gd name="connsiteY155" fmla="*/ 3489960 h 6858000"/>
              <a:gd name="connsiteX156" fmla="*/ 6916703 w 9147326"/>
              <a:gd name="connsiteY156" fmla="*/ 3484245 h 6858000"/>
              <a:gd name="connsiteX157" fmla="*/ 6916369 w 9147326"/>
              <a:gd name="connsiteY157" fmla="*/ 3478213 h 6858000"/>
              <a:gd name="connsiteX158" fmla="*/ 6916703 w 9147326"/>
              <a:gd name="connsiteY158" fmla="*/ 3472180 h 6858000"/>
              <a:gd name="connsiteX159" fmla="*/ 6917037 w 9147326"/>
              <a:gd name="connsiteY159" fmla="*/ 3466465 h 6858000"/>
              <a:gd name="connsiteX160" fmla="*/ 6917705 w 9147326"/>
              <a:gd name="connsiteY160" fmla="*/ 3460750 h 6858000"/>
              <a:gd name="connsiteX161" fmla="*/ 6918708 w 9147326"/>
              <a:gd name="connsiteY161" fmla="*/ 3454718 h 6858000"/>
              <a:gd name="connsiteX162" fmla="*/ 6920044 w 9147326"/>
              <a:gd name="connsiteY162" fmla="*/ 3449003 h 6858000"/>
              <a:gd name="connsiteX163" fmla="*/ 6921380 w 9147326"/>
              <a:gd name="connsiteY163" fmla="*/ 3443288 h 6858000"/>
              <a:gd name="connsiteX164" fmla="*/ 6923385 w 9147326"/>
              <a:gd name="connsiteY164" fmla="*/ 3437255 h 6858000"/>
              <a:gd name="connsiteX165" fmla="*/ 6925724 w 9147326"/>
              <a:gd name="connsiteY165" fmla="*/ 3431858 h 6858000"/>
              <a:gd name="connsiteX166" fmla="*/ 6928062 w 9147326"/>
              <a:gd name="connsiteY166" fmla="*/ 3426460 h 6858000"/>
              <a:gd name="connsiteX167" fmla="*/ 6930735 w 9147326"/>
              <a:gd name="connsiteY167" fmla="*/ 3421063 h 6858000"/>
              <a:gd name="connsiteX168" fmla="*/ 6933408 w 9147326"/>
              <a:gd name="connsiteY168" fmla="*/ 3415348 h 6858000"/>
              <a:gd name="connsiteX169" fmla="*/ 6936749 w 9147326"/>
              <a:gd name="connsiteY169" fmla="*/ 3410268 h 6858000"/>
              <a:gd name="connsiteX170" fmla="*/ 6940424 w 9147326"/>
              <a:gd name="connsiteY170" fmla="*/ 3405505 h 6858000"/>
              <a:gd name="connsiteX171" fmla="*/ 6944099 w 9147326"/>
              <a:gd name="connsiteY171" fmla="*/ 3400425 h 6858000"/>
              <a:gd name="connsiteX172" fmla="*/ 6948108 w 9147326"/>
              <a:gd name="connsiteY172" fmla="*/ 3395663 h 6858000"/>
              <a:gd name="connsiteX173" fmla="*/ 6952786 w 9147326"/>
              <a:gd name="connsiteY173" fmla="*/ 3391218 h 6858000"/>
              <a:gd name="connsiteX174" fmla="*/ 6957129 w 9147326"/>
              <a:gd name="connsiteY174" fmla="*/ 3386773 h 6858000"/>
              <a:gd name="connsiteX175" fmla="*/ 6961807 w 9147326"/>
              <a:gd name="connsiteY175" fmla="*/ 3382645 h 6858000"/>
              <a:gd name="connsiteX176" fmla="*/ 6967152 w 9147326"/>
              <a:gd name="connsiteY176" fmla="*/ 3378835 h 6858000"/>
              <a:gd name="connsiteX177" fmla="*/ 6971830 w 9147326"/>
              <a:gd name="connsiteY177" fmla="*/ 3375343 h 6858000"/>
              <a:gd name="connsiteX178" fmla="*/ 6976841 w 9147326"/>
              <a:gd name="connsiteY178" fmla="*/ 3372168 h 6858000"/>
              <a:gd name="connsiteX179" fmla="*/ 6982521 w 9147326"/>
              <a:gd name="connsiteY179" fmla="*/ 3369310 h 6858000"/>
              <a:gd name="connsiteX180" fmla="*/ 6987866 w 9147326"/>
              <a:gd name="connsiteY180" fmla="*/ 3366453 h 6858000"/>
              <a:gd name="connsiteX181" fmla="*/ 6993546 w 9147326"/>
              <a:gd name="connsiteY181" fmla="*/ 3364230 h 6858000"/>
              <a:gd name="connsiteX182" fmla="*/ 6998892 w 9147326"/>
              <a:gd name="connsiteY182" fmla="*/ 3362008 h 6858000"/>
              <a:gd name="connsiteX183" fmla="*/ 7004571 w 9147326"/>
              <a:gd name="connsiteY183" fmla="*/ 3360103 h 6858000"/>
              <a:gd name="connsiteX184" fmla="*/ 7010585 w 9147326"/>
              <a:gd name="connsiteY184" fmla="*/ 3358833 h 6858000"/>
              <a:gd name="connsiteX185" fmla="*/ 7016265 w 9147326"/>
              <a:gd name="connsiteY185" fmla="*/ 3357245 h 6858000"/>
              <a:gd name="connsiteX186" fmla="*/ 7022279 w 9147326"/>
              <a:gd name="connsiteY186" fmla="*/ 3356293 h 6858000"/>
              <a:gd name="connsiteX187" fmla="*/ 7027958 w 9147326"/>
              <a:gd name="connsiteY187" fmla="*/ 3355658 h 6858000"/>
              <a:gd name="connsiteX188" fmla="*/ 7033972 w 9147326"/>
              <a:gd name="connsiteY188" fmla="*/ 3355340 h 6858000"/>
              <a:gd name="connsiteX189" fmla="*/ 7039652 w 9147326"/>
              <a:gd name="connsiteY189" fmla="*/ 3355023 h 6858000"/>
              <a:gd name="connsiteX190" fmla="*/ 7045666 w 9147326"/>
              <a:gd name="connsiteY190" fmla="*/ 3355340 h 6858000"/>
              <a:gd name="connsiteX191" fmla="*/ 7051680 w 9147326"/>
              <a:gd name="connsiteY191" fmla="*/ 3355658 h 6858000"/>
              <a:gd name="connsiteX192" fmla="*/ 7057359 w 9147326"/>
              <a:gd name="connsiteY192" fmla="*/ 3356293 h 6858000"/>
              <a:gd name="connsiteX193" fmla="*/ 7063373 w 9147326"/>
              <a:gd name="connsiteY193" fmla="*/ 3357245 h 6858000"/>
              <a:gd name="connsiteX194" fmla="*/ 7069053 w 9147326"/>
              <a:gd name="connsiteY194" fmla="*/ 3358833 h 6858000"/>
              <a:gd name="connsiteX195" fmla="*/ 7075067 w 9147326"/>
              <a:gd name="connsiteY195" fmla="*/ 3360103 h 6858000"/>
              <a:gd name="connsiteX196" fmla="*/ 7080412 w 9147326"/>
              <a:gd name="connsiteY196" fmla="*/ 3362008 h 6858000"/>
              <a:gd name="connsiteX197" fmla="*/ 7086092 w 9147326"/>
              <a:gd name="connsiteY197" fmla="*/ 3364230 h 6858000"/>
              <a:gd name="connsiteX198" fmla="*/ 7091772 w 9147326"/>
              <a:gd name="connsiteY198" fmla="*/ 3366453 h 6858000"/>
              <a:gd name="connsiteX199" fmla="*/ 7097117 w 9147326"/>
              <a:gd name="connsiteY199" fmla="*/ 3369310 h 6858000"/>
              <a:gd name="connsiteX200" fmla="*/ 7102463 w 9147326"/>
              <a:gd name="connsiteY200" fmla="*/ 3372168 h 6858000"/>
              <a:gd name="connsiteX201" fmla="*/ 7107474 w 9147326"/>
              <a:gd name="connsiteY201" fmla="*/ 3375343 h 6858000"/>
              <a:gd name="connsiteX202" fmla="*/ 7112486 w 9147326"/>
              <a:gd name="connsiteY202" fmla="*/ 3378835 h 6858000"/>
              <a:gd name="connsiteX203" fmla="*/ 7117497 w 9147326"/>
              <a:gd name="connsiteY203" fmla="*/ 3382645 h 6858000"/>
              <a:gd name="connsiteX204" fmla="*/ 7122175 w 9147326"/>
              <a:gd name="connsiteY204" fmla="*/ 3386773 h 6858000"/>
              <a:gd name="connsiteX205" fmla="*/ 7126852 w 9147326"/>
              <a:gd name="connsiteY205" fmla="*/ 3391218 h 6858000"/>
              <a:gd name="connsiteX206" fmla="*/ 7334329 w 9147326"/>
              <a:gd name="connsiteY206" fmla="*/ 3598228 h 6858000"/>
              <a:gd name="connsiteX207" fmla="*/ 7338672 w 9147326"/>
              <a:gd name="connsiteY207" fmla="*/ 3602673 h 6858000"/>
              <a:gd name="connsiteX208" fmla="*/ 7343349 w 9147326"/>
              <a:gd name="connsiteY208" fmla="*/ 3606800 h 6858000"/>
              <a:gd name="connsiteX209" fmla="*/ 7348695 w 9147326"/>
              <a:gd name="connsiteY209" fmla="*/ 3610610 h 6858000"/>
              <a:gd name="connsiteX210" fmla="*/ 7353372 w 9147326"/>
              <a:gd name="connsiteY210" fmla="*/ 3613785 h 6858000"/>
              <a:gd name="connsiteX211" fmla="*/ 7358718 w 9147326"/>
              <a:gd name="connsiteY211" fmla="*/ 3617278 h 6858000"/>
              <a:gd name="connsiteX212" fmla="*/ 7364064 w 9147326"/>
              <a:gd name="connsiteY212" fmla="*/ 3620135 h 6858000"/>
              <a:gd name="connsiteX213" fmla="*/ 7369409 w 9147326"/>
              <a:gd name="connsiteY213" fmla="*/ 3622675 h 6858000"/>
              <a:gd name="connsiteX214" fmla="*/ 7375089 w 9147326"/>
              <a:gd name="connsiteY214" fmla="*/ 3625215 h 6858000"/>
              <a:gd name="connsiteX215" fmla="*/ 7380435 w 9147326"/>
              <a:gd name="connsiteY215" fmla="*/ 3627120 h 6858000"/>
              <a:gd name="connsiteX216" fmla="*/ 7386114 w 9147326"/>
              <a:gd name="connsiteY216" fmla="*/ 3629343 h 6858000"/>
              <a:gd name="connsiteX217" fmla="*/ 7392128 w 9147326"/>
              <a:gd name="connsiteY217" fmla="*/ 3630613 h 6858000"/>
              <a:gd name="connsiteX218" fmla="*/ 7397808 w 9147326"/>
              <a:gd name="connsiteY218" fmla="*/ 3631883 h 6858000"/>
              <a:gd name="connsiteX219" fmla="*/ 7403822 w 9147326"/>
              <a:gd name="connsiteY219" fmla="*/ 3633153 h 6858000"/>
              <a:gd name="connsiteX220" fmla="*/ 7409501 w 9147326"/>
              <a:gd name="connsiteY220" fmla="*/ 3633788 h 6858000"/>
              <a:gd name="connsiteX221" fmla="*/ 7415515 w 9147326"/>
              <a:gd name="connsiteY221" fmla="*/ 3634105 h 6858000"/>
              <a:gd name="connsiteX222" fmla="*/ 7421195 w 9147326"/>
              <a:gd name="connsiteY222" fmla="*/ 3634105 h 6858000"/>
              <a:gd name="connsiteX223" fmla="*/ 7427209 w 9147326"/>
              <a:gd name="connsiteY223" fmla="*/ 3634105 h 6858000"/>
              <a:gd name="connsiteX224" fmla="*/ 7433223 w 9147326"/>
              <a:gd name="connsiteY224" fmla="*/ 3633788 h 6858000"/>
              <a:gd name="connsiteX225" fmla="*/ 7438902 w 9147326"/>
              <a:gd name="connsiteY225" fmla="*/ 3633153 h 6858000"/>
              <a:gd name="connsiteX226" fmla="*/ 7444916 w 9147326"/>
              <a:gd name="connsiteY226" fmla="*/ 3631883 h 6858000"/>
              <a:gd name="connsiteX227" fmla="*/ 7450596 w 9147326"/>
              <a:gd name="connsiteY227" fmla="*/ 3630613 h 6858000"/>
              <a:gd name="connsiteX228" fmla="*/ 7456610 w 9147326"/>
              <a:gd name="connsiteY228" fmla="*/ 3629343 h 6858000"/>
              <a:gd name="connsiteX229" fmla="*/ 7461955 w 9147326"/>
              <a:gd name="connsiteY229" fmla="*/ 3627120 h 6858000"/>
              <a:gd name="connsiteX230" fmla="*/ 7467635 w 9147326"/>
              <a:gd name="connsiteY230" fmla="*/ 3625215 h 6858000"/>
              <a:gd name="connsiteX231" fmla="*/ 7473315 w 9147326"/>
              <a:gd name="connsiteY231" fmla="*/ 3622675 h 6858000"/>
              <a:gd name="connsiteX232" fmla="*/ 7478660 w 9147326"/>
              <a:gd name="connsiteY232" fmla="*/ 3620135 h 6858000"/>
              <a:gd name="connsiteX233" fmla="*/ 7484006 w 9147326"/>
              <a:gd name="connsiteY233" fmla="*/ 3617278 h 6858000"/>
              <a:gd name="connsiteX234" fmla="*/ 7489017 w 9147326"/>
              <a:gd name="connsiteY234" fmla="*/ 3613785 h 6858000"/>
              <a:gd name="connsiteX235" fmla="*/ 7494029 w 9147326"/>
              <a:gd name="connsiteY235" fmla="*/ 3610610 h 6858000"/>
              <a:gd name="connsiteX236" fmla="*/ 7499374 w 9147326"/>
              <a:gd name="connsiteY236" fmla="*/ 3606800 h 6858000"/>
              <a:gd name="connsiteX237" fmla="*/ 7503718 w 9147326"/>
              <a:gd name="connsiteY237" fmla="*/ 3602673 h 6858000"/>
              <a:gd name="connsiteX238" fmla="*/ 7508395 w 9147326"/>
              <a:gd name="connsiteY238" fmla="*/ 3598228 h 6858000"/>
              <a:gd name="connsiteX239" fmla="*/ 7513073 w 9147326"/>
              <a:gd name="connsiteY239" fmla="*/ 3593783 h 6858000"/>
              <a:gd name="connsiteX240" fmla="*/ 7517082 w 9147326"/>
              <a:gd name="connsiteY240" fmla="*/ 3589020 h 6858000"/>
              <a:gd name="connsiteX241" fmla="*/ 7520757 w 9147326"/>
              <a:gd name="connsiteY241" fmla="*/ 3583940 h 6858000"/>
              <a:gd name="connsiteX242" fmla="*/ 7524098 w 9147326"/>
              <a:gd name="connsiteY242" fmla="*/ 3578860 h 6858000"/>
              <a:gd name="connsiteX243" fmla="*/ 7527439 w 9147326"/>
              <a:gd name="connsiteY243" fmla="*/ 3573463 h 6858000"/>
              <a:gd name="connsiteX244" fmla="*/ 7530446 w 9147326"/>
              <a:gd name="connsiteY244" fmla="*/ 3568383 h 6858000"/>
              <a:gd name="connsiteX245" fmla="*/ 7533119 w 9147326"/>
              <a:gd name="connsiteY245" fmla="*/ 3562985 h 6858000"/>
              <a:gd name="connsiteX246" fmla="*/ 7535457 w 9147326"/>
              <a:gd name="connsiteY246" fmla="*/ 3557588 h 6858000"/>
              <a:gd name="connsiteX247" fmla="*/ 7537462 w 9147326"/>
              <a:gd name="connsiteY247" fmla="*/ 3551873 h 6858000"/>
              <a:gd name="connsiteX248" fmla="*/ 7539467 w 9147326"/>
              <a:gd name="connsiteY248" fmla="*/ 3546158 h 6858000"/>
              <a:gd name="connsiteX249" fmla="*/ 7541137 w 9147326"/>
              <a:gd name="connsiteY249" fmla="*/ 3540443 h 6858000"/>
              <a:gd name="connsiteX250" fmla="*/ 7542473 w 9147326"/>
              <a:gd name="connsiteY250" fmla="*/ 3534410 h 6858000"/>
              <a:gd name="connsiteX251" fmla="*/ 7543476 w 9147326"/>
              <a:gd name="connsiteY251" fmla="*/ 3528695 h 6858000"/>
              <a:gd name="connsiteX252" fmla="*/ 7544144 w 9147326"/>
              <a:gd name="connsiteY252" fmla="*/ 3522980 h 6858000"/>
              <a:gd name="connsiteX253" fmla="*/ 7544478 w 9147326"/>
              <a:gd name="connsiteY253" fmla="*/ 3516948 h 6858000"/>
              <a:gd name="connsiteX254" fmla="*/ 7544478 w 9147326"/>
              <a:gd name="connsiteY254" fmla="*/ 3511233 h 6858000"/>
              <a:gd name="connsiteX255" fmla="*/ 7544478 w 9147326"/>
              <a:gd name="connsiteY255" fmla="*/ 3505200 h 6858000"/>
              <a:gd name="connsiteX256" fmla="*/ 7544144 w 9147326"/>
              <a:gd name="connsiteY256" fmla="*/ 3499168 h 6858000"/>
              <a:gd name="connsiteX257" fmla="*/ 7543476 w 9147326"/>
              <a:gd name="connsiteY257" fmla="*/ 3493453 h 6858000"/>
              <a:gd name="connsiteX258" fmla="*/ 7542473 w 9147326"/>
              <a:gd name="connsiteY258" fmla="*/ 3487738 h 6858000"/>
              <a:gd name="connsiteX259" fmla="*/ 7541137 w 9147326"/>
              <a:gd name="connsiteY259" fmla="*/ 3481705 h 6858000"/>
              <a:gd name="connsiteX260" fmla="*/ 7539467 w 9147326"/>
              <a:gd name="connsiteY260" fmla="*/ 3475990 h 6858000"/>
              <a:gd name="connsiteX261" fmla="*/ 7537462 w 9147326"/>
              <a:gd name="connsiteY261" fmla="*/ 3470593 h 6858000"/>
              <a:gd name="connsiteX262" fmla="*/ 7535457 w 9147326"/>
              <a:gd name="connsiteY262" fmla="*/ 3464878 h 6858000"/>
              <a:gd name="connsiteX263" fmla="*/ 7533119 w 9147326"/>
              <a:gd name="connsiteY263" fmla="*/ 3459163 h 6858000"/>
              <a:gd name="connsiteX264" fmla="*/ 7530446 w 9147326"/>
              <a:gd name="connsiteY264" fmla="*/ 3453765 h 6858000"/>
              <a:gd name="connsiteX265" fmla="*/ 7527439 w 9147326"/>
              <a:gd name="connsiteY265" fmla="*/ 3448685 h 6858000"/>
              <a:gd name="connsiteX266" fmla="*/ 7524098 w 9147326"/>
              <a:gd name="connsiteY266" fmla="*/ 3443605 h 6858000"/>
              <a:gd name="connsiteX267" fmla="*/ 7520757 w 9147326"/>
              <a:gd name="connsiteY267" fmla="*/ 3438525 h 6858000"/>
              <a:gd name="connsiteX268" fmla="*/ 7517082 w 9147326"/>
              <a:gd name="connsiteY268" fmla="*/ 3433763 h 6858000"/>
              <a:gd name="connsiteX269" fmla="*/ 7513073 w 9147326"/>
              <a:gd name="connsiteY269" fmla="*/ 3428683 h 6858000"/>
              <a:gd name="connsiteX270" fmla="*/ 7508395 w 9147326"/>
              <a:gd name="connsiteY270" fmla="*/ 3423920 h 6858000"/>
              <a:gd name="connsiteX271" fmla="*/ 6839860 w 9147326"/>
              <a:gd name="connsiteY271" fmla="*/ 2756218 h 6858000"/>
              <a:gd name="connsiteX272" fmla="*/ 6836519 w 9147326"/>
              <a:gd name="connsiteY272" fmla="*/ 2753043 h 6858000"/>
              <a:gd name="connsiteX273" fmla="*/ 6833178 w 9147326"/>
              <a:gd name="connsiteY273" fmla="*/ 2749233 h 6858000"/>
              <a:gd name="connsiteX274" fmla="*/ 6826830 w 9147326"/>
              <a:gd name="connsiteY274" fmla="*/ 2741295 h 6858000"/>
              <a:gd name="connsiteX275" fmla="*/ 6821818 w 9147326"/>
              <a:gd name="connsiteY275" fmla="*/ 2733040 h 6858000"/>
              <a:gd name="connsiteX276" fmla="*/ 6817141 w 9147326"/>
              <a:gd name="connsiteY276" fmla="*/ 2724468 h 6858000"/>
              <a:gd name="connsiteX277" fmla="*/ 6812797 w 9147326"/>
              <a:gd name="connsiteY277" fmla="*/ 2715895 h 6858000"/>
              <a:gd name="connsiteX278" fmla="*/ 6809791 w 9147326"/>
              <a:gd name="connsiteY278" fmla="*/ 2707005 h 6858000"/>
              <a:gd name="connsiteX279" fmla="*/ 6807452 w 9147326"/>
              <a:gd name="connsiteY279" fmla="*/ 2697798 h 6858000"/>
              <a:gd name="connsiteX280" fmla="*/ 6805447 w 9147326"/>
              <a:gd name="connsiteY280" fmla="*/ 26885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9147326" h="6858000">
                <a:moveTo>
                  <a:pt x="4108922" y="0"/>
                </a:moveTo>
                <a:lnTo>
                  <a:pt x="0" y="0"/>
                </a:lnTo>
                <a:lnTo>
                  <a:pt x="0" y="6858000"/>
                </a:lnTo>
                <a:lnTo>
                  <a:pt x="9147326" y="6858000"/>
                </a:lnTo>
                <a:lnTo>
                  <a:pt x="9147326" y="6459802"/>
                </a:lnTo>
                <a:lnTo>
                  <a:pt x="7513073" y="4816793"/>
                </a:lnTo>
                <a:lnTo>
                  <a:pt x="7497704" y="4803458"/>
                </a:lnTo>
                <a:lnTo>
                  <a:pt x="7482335" y="4789488"/>
                </a:lnTo>
                <a:lnTo>
                  <a:pt x="7467301" y="4775518"/>
                </a:lnTo>
                <a:lnTo>
                  <a:pt x="7452600" y="4760913"/>
                </a:lnTo>
                <a:lnTo>
                  <a:pt x="6518455" y="3828098"/>
                </a:lnTo>
                <a:lnTo>
                  <a:pt x="6513777" y="3823335"/>
                </a:lnTo>
                <a:lnTo>
                  <a:pt x="6509769" y="3818573"/>
                </a:lnTo>
                <a:lnTo>
                  <a:pt x="6506093" y="3813493"/>
                </a:lnTo>
                <a:lnTo>
                  <a:pt x="6502752" y="3808413"/>
                </a:lnTo>
                <a:lnTo>
                  <a:pt x="6499412" y="3803333"/>
                </a:lnTo>
                <a:lnTo>
                  <a:pt x="6496405" y="3798253"/>
                </a:lnTo>
                <a:lnTo>
                  <a:pt x="6493732" y="3792855"/>
                </a:lnTo>
                <a:lnTo>
                  <a:pt x="6491393" y="3787458"/>
                </a:lnTo>
                <a:lnTo>
                  <a:pt x="6489388" y="3781425"/>
                </a:lnTo>
                <a:lnTo>
                  <a:pt x="6487718" y="3776028"/>
                </a:lnTo>
                <a:lnTo>
                  <a:pt x="6485713" y="3770313"/>
                </a:lnTo>
                <a:lnTo>
                  <a:pt x="6484377" y="3764280"/>
                </a:lnTo>
                <a:lnTo>
                  <a:pt x="6483375" y="3758565"/>
                </a:lnTo>
                <a:lnTo>
                  <a:pt x="6482706" y="3752850"/>
                </a:lnTo>
                <a:cubicBezTo>
                  <a:pt x="6482595" y="3750839"/>
                  <a:pt x="6482483" y="3748829"/>
                  <a:pt x="6482372" y="3746818"/>
                </a:cubicBezTo>
                <a:lnTo>
                  <a:pt x="6482372" y="3740785"/>
                </a:lnTo>
                <a:lnTo>
                  <a:pt x="6482372" y="3735070"/>
                </a:lnTo>
                <a:cubicBezTo>
                  <a:pt x="6482483" y="3733059"/>
                  <a:pt x="6482595" y="3731049"/>
                  <a:pt x="6482706" y="3729038"/>
                </a:cubicBezTo>
                <a:lnTo>
                  <a:pt x="6483375" y="3723323"/>
                </a:lnTo>
                <a:lnTo>
                  <a:pt x="6484377" y="3717608"/>
                </a:lnTo>
                <a:lnTo>
                  <a:pt x="6485713" y="3711575"/>
                </a:lnTo>
                <a:lnTo>
                  <a:pt x="6487718" y="3705860"/>
                </a:lnTo>
                <a:lnTo>
                  <a:pt x="6489388" y="3700145"/>
                </a:lnTo>
                <a:lnTo>
                  <a:pt x="6491393" y="3694748"/>
                </a:lnTo>
                <a:lnTo>
                  <a:pt x="6493732" y="3689033"/>
                </a:lnTo>
                <a:lnTo>
                  <a:pt x="6496405" y="3683635"/>
                </a:lnTo>
                <a:lnTo>
                  <a:pt x="6499412" y="3678238"/>
                </a:lnTo>
                <a:lnTo>
                  <a:pt x="6502752" y="3673158"/>
                </a:lnTo>
                <a:lnTo>
                  <a:pt x="6506093" y="3668078"/>
                </a:lnTo>
                <a:lnTo>
                  <a:pt x="6509769" y="3662998"/>
                </a:lnTo>
                <a:lnTo>
                  <a:pt x="6513777" y="3658235"/>
                </a:lnTo>
                <a:lnTo>
                  <a:pt x="6518455" y="3653790"/>
                </a:lnTo>
                <a:lnTo>
                  <a:pt x="6523133" y="3649345"/>
                </a:lnTo>
                <a:lnTo>
                  <a:pt x="6527475" y="3645218"/>
                </a:lnTo>
                <a:lnTo>
                  <a:pt x="6532821" y="3641725"/>
                </a:lnTo>
                <a:lnTo>
                  <a:pt x="6537833" y="3638233"/>
                </a:lnTo>
                <a:lnTo>
                  <a:pt x="6543178" y="3634740"/>
                </a:lnTo>
                <a:lnTo>
                  <a:pt x="6548190" y="3631883"/>
                </a:lnTo>
                <a:lnTo>
                  <a:pt x="6553535" y="3629343"/>
                </a:lnTo>
                <a:lnTo>
                  <a:pt x="6559215" y="3626803"/>
                </a:lnTo>
                <a:lnTo>
                  <a:pt x="6564895" y="3624898"/>
                </a:lnTo>
                <a:lnTo>
                  <a:pt x="6570574" y="3622675"/>
                </a:lnTo>
                <a:lnTo>
                  <a:pt x="6576254" y="3621405"/>
                </a:lnTo>
                <a:lnTo>
                  <a:pt x="6581934" y="3620135"/>
                </a:lnTo>
                <a:lnTo>
                  <a:pt x="6587948" y="3618865"/>
                </a:lnTo>
                <a:lnTo>
                  <a:pt x="6593627" y="3618230"/>
                </a:lnTo>
                <a:lnTo>
                  <a:pt x="6599641" y="3617913"/>
                </a:lnTo>
                <a:lnTo>
                  <a:pt x="6605655" y="3617595"/>
                </a:lnTo>
                <a:lnTo>
                  <a:pt x="6611669" y="3617913"/>
                </a:lnTo>
                <a:lnTo>
                  <a:pt x="6617349" y="3618230"/>
                </a:lnTo>
                <a:lnTo>
                  <a:pt x="6623028" y="3618865"/>
                </a:lnTo>
                <a:lnTo>
                  <a:pt x="6629042" y="3620135"/>
                </a:lnTo>
                <a:lnTo>
                  <a:pt x="6634722" y="3621405"/>
                </a:lnTo>
                <a:lnTo>
                  <a:pt x="6640736" y="3622675"/>
                </a:lnTo>
                <a:lnTo>
                  <a:pt x="6646415" y="3624898"/>
                </a:lnTo>
                <a:lnTo>
                  <a:pt x="6652095" y="3626803"/>
                </a:lnTo>
                <a:lnTo>
                  <a:pt x="6657441" y="3629343"/>
                </a:lnTo>
                <a:lnTo>
                  <a:pt x="6662786" y="3631883"/>
                </a:lnTo>
                <a:lnTo>
                  <a:pt x="6668132" y="3634740"/>
                </a:lnTo>
                <a:lnTo>
                  <a:pt x="6673477" y="3638233"/>
                </a:lnTo>
                <a:lnTo>
                  <a:pt x="6678489" y="3641725"/>
                </a:lnTo>
                <a:lnTo>
                  <a:pt x="6683501" y="3645218"/>
                </a:lnTo>
                <a:lnTo>
                  <a:pt x="6688178" y="3649345"/>
                </a:lnTo>
                <a:lnTo>
                  <a:pt x="6692855" y="3653790"/>
                </a:lnTo>
                <a:lnTo>
                  <a:pt x="7361725" y="4321810"/>
                </a:lnTo>
                <a:lnTo>
                  <a:pt x="7366068" y="4325938"/>
                </a:lnTo>
                <a:lnTo>
                  <a:pt x="7370746" y="4330065"/>
                </a:lnTo>
                <a:lnTo>
                  <a:pt x="7376091" y="4334193"/>
                </a:lnTo>
                <a:lnTo>
                  <a:pt x="7380769" y="4337685"/>
                </a:lnTo>
                <a:lnTo>
                  <a:pt x="7386114" y="4340860"/>
                </a:lnTo>
                <a:lnTo>
                  <a:pt x="7391460" y="4343718"/>
                </a:lnTo>
                <a:lnTo>
                  <a:pt x="7396806" y="4346575"/>
                </a:lnTo>
                <a:lnTo>
                  <a:pt x="7402485" y="4349115"/>
                </a:lnTo>
                <a:lnTo>
                  <a:pt x="7407831" y="4351020"/>
                </a:lnTo>
                <a:lnTo>
                  <a:pt x="7413511" y="4352608"/>
                </a:lnTo>
                <a:lnTo>
                  <a:pt x="7419524" y="4354513"/>
                </a:lnTo>
                <a:lnTo>
                  <a:pt x="7425204" y="4355465"/>
                </a:lnTo>
                <a:lnTo>
                  <a:pt x="7431218" y="4356418"/>
                </a:lnTo>
                <a:lnTo>
                  <a:pt x="7436898" y="4357053"/>
                </a:lnTo>
                <a:lnTo>
                  <a:pt x="7442911" y="4358005"/>
                </a:lnTo>
                <a:lnTo>
                  <a:pt x="7448591" y="4358005"/>
                </a:lnTo>
                <a:lnTo>
                  <a:pt x="7454605" y="4358005"/>
                </a:lnTo>
                <a:lnTo>
                  <a:pt x="7460619" y="4357053"/>
                </a:lnTo>
                <a:lnTo>
                  <a:pt x="7466298" y="4356418"/>
                </a:lnTo>
                <a:lnTo>
                  <a:pt x="7472312" y="4355465"/>
                </a:lnTo>
                <a:lnTo>
                  <a:pt x="7477992" y="4354513"/>
                </a:lnTo>
                <a:lnTo>
                  <a:pt x="7484006" y="4352608"/>
                </a:lnTo>
                <a:lnTo>
                  <a:pt x="7489351" y="4351020"/>
                </a:lnTo>
                <a:lnTo>
                  <a:pt x="7495031" y="4349115"/>
                </a:lnTo>
                <a:lnTo>
                  <a:pt x="7500711" y="4346575"/>
                </a:lnTo>
                <a:lnTo>
                  <a:pt x="7506056" y="4343718"/>
                </a:lnTo>
                <a:lnTo>
                  <a:pt x="7511402" y="4340860"/>
                </a:lnTo>
                <a:lnTo>
                  <a:pt x="7516414" y="4337685"/>
                </a:lnTo>
                <a:lnTo>
                  <a:pt x="7521425" y="4334193"/>
                </a:lnTo>
                <a:lnTo>
                  <a:pt x="7526771" y="4330065"/>
                </a:lnTo>
                <a:lnTo>
                  <a:pt x="7531114" y="4325938"/>
                </a:lnTo>
                <a:lnTo>
                  <a:pt x="7535791" y="4321810"/>
                </a:lnTo>
                <a:lnTo>
                  <a:pt x="7540469" y="4317048"/>
                </a:lnTo>
                <a:lnTo>
                  <a:pt x="7544478" y="4312285"/>
                </a:lnTo>
                <a:lnTo>
                  <a:pt x="7548153" y="4307523"/>
                </a:lnTo>
                <a:lnTo>
                  <a:pt x="7551494" y="4302443"/>
                </a:lnTo>
                <a:lnTo>
                  <a:pt x="7554835" y="4297363"/>
                </a:lnTo>
                <a:lnTo>
                  <a:pt x="7557842" y="4292283"/>
                </a:lnTo>
                <a:lnTo>
                  <a:pt x="7560515" y="4286568"/>
                </a:lnTo>
                <a:lnTo>
                  <a:pt x="7562854" y="4281170"/>
                </a:lnTo>
                <a:lnTo>
                  <a:pt x="7564858" y="4275455"/>
                </a:lnTo>
                <a:lnTo>
                  <a:pt x="7566863" y="4270058"/>
                </a:lnTo>
                <a:lnTo>
                  <a:pt x="7568533" y="4264025"/>
                </a:lnTo>
                <a:lnTo>
                  <a:pt x="7569870" y="4258310"/>
                </a:lnTo>
                <a:lnTo>
                  <a:pt x="7570872" y="4252595"/>
                </a:lnTo>
                <a:cubicBezTo>
                  <a:pt x="7571095" y="4250584"/>
                  <a:pt x="7571317" y="4248574"/>
                  <a:pt x="7571540" y="4246563"/>
                </a:cubicBezTo>
                <a:cubicBezTo>
                  <a:pt x="7571651" y="4244658"/>
                  <a:pt x="7571763" y="4242753"/>
                  <a:pt x="7571874" y="4240848"/>
                </a:cubicBezTo>
                <a:lnTo>
                  <a:pt x="7571874" y="4234815"/>
                </a:lnTo>
                <a:lnTo>
                  <a:pt x="7571874" y="4228783"/>
                </a:lnTo>
                <a:cubicBezTo>
                  <a:pt x="7571763" y="4226878"/>
                  <a:pt x="7571651" y="4224973"/>
                  <a:pt x="7571540" y="4223068"/>
                </a:cubicBezTo>
                <a:cubicBezTo>
                  <a:pt x="7571317" y="4221163"/>
                  <a:pt x="7571095" y="4219258"/>
                  <a:pt x="7570872" y="4217353"/>
                </a:cubicBezTo>
                <a:lnTo>
                  <a:pt x="7569870" y="4211320"/>
                </a:lnTo>
                <a:lnTo>
                  <a:pt x="7568533" y="4205605"/>
                </a:lnTo>
                <a:lnTo>
                  <a:pt x="7566863" y="4199890"/>
                </a:lnTo>
                <a:lnTo>
                  <a:pt x="7564858" y="4194175"/>
                </a:lnTo>
                <a:lnTo>
                  <a:pt x="7562854" y="4188460"/>
                </a:lnTo>
                <a:lnTo>
                  <a:pt x="7560515" y="4183063"/>
                </a:lnTo>
                <a:lnTo>
                  <a:pt x="7557842" y="4177665"/>
                </a:lnTo>
                <a:lnTo>
                  <a:pt x="7554835" y="4172268"/>
                </a:lnTo>
                <a:lnTo>
                  <a:pt x="7551494" y="4166870"/>
                </a:lnTo>
                <a:lnTo>
                  <a:pt x="7548153" y="4161790"/>
                </a:lnTo>
                <a:lnTo>
                  <a:pt x="7544478" y="4157028"/>
                </a:lnTo>
                <a:lnTo>
                  <a:pt x="7540469" y="4152265"/>
                </a:lnTo>
                <a:lnTo>
                  <a:pt x="7535791" y="4147820"/>
                </a:lnTo>
                <a:lnTo>
                  <a:pt x="7148903" y="3761423"/>
                </a:lnTo>
                <a:lnTo>
                  <a:pt x="6952786" y="3565208"/>
                </a:lnTo>
                <a:lnTo>
                  <a:pt x="6948108" y="3560445"/>
                </a:lnTo>
                <a:lnTo>
                  <a:pt x="6944099" y="3555683"/>
                </a:lnTo>
                <a:lnTo>
                  <a:pt x="6940424" y="3550920"/>
                </a:lnTo>
                <a:lnTo>
                  <a:pt x="6936749" y="3545840"/>
                </a:lnTo>
                <a:lnTo>
                  <a:pt x="6933408" y="3540760"/>
                </a:lnTo>
                <a:lnTo>
                  <a:pt x="6930735" y="3535680"/>
                </a:lnTo>
                <a:lnTo>
                  <a:pt x="6928062" y="3529965"/>
                </a:lnTo>
                <a:lnTo>
                  <a:pt x="6925724" y="3524568"/>
                </a:lnTo>
                <a:lnTo>
                  <a:pt x="6923385" y="3518853"/>
                </a:lnTo>
                <a:lnTo>
                  <a:pt x="6921380" y="3513455"/>
                </a:lnTo>
                <a:lnTo>
                  <a:pt x="6920044" y="3507423"/>
                </a:lnTo>
                <a:lnTo>
                  <a:pt x="6918708" y="3501708"/>
                </a:lnTo>
                <a:lnTo>
                  <a:pt x="6917705" y="3495993"/>
                </a:lnTo>
                <a:cubicBezTo>
                  <a:pt x="6917482" y="3493982"/>
                  <a:pt x="6917260" y="3491971"/>
                  <a:pt x="6917037" y="3489960"/>
                </a:cubicBezTo>
                <a:cubicBezTo>
                  <a:pt x="6916926" y="3488055"/>
                  <a:pt x="6916814" y="3486150"/>
                  <a:pt x="6916703" y="3484245"/>
                </a:cubicBezTo>
                <a:cubicBezTo>
                  <a:pt x="6916592" y="3482234"/>
                  <a:pt x="6916480" y="3480224"/>
                  <a:pt x="6916369" y="3478213"/>
                </a:cubicBezTo>
                <a:cubicBezTo>
                  <a:pt x="6916480" y="3476202"/>
                  <a:pt x="6916592" y="3474191"/>
                  <a:pt x="6916703" y="3472180"/>
                </a:cubicBezTo>
                <a:cubicBezTo>
                  <a:pt x="6916814" y="3470275"/>
                  <a:pt x="6916926" y="3468370"/>
                  <a:pt x="6917037" y="3466465"/>
                </a:cubicBezTo>
                <a:cubicBezTo>
                  <a:pt x="6917260" y="3464560"/>
                  <a:pt x="6917482" y="3462655"/>
                  <a:pt x="6917705" y="3460750"/>
                </a:cubicBezTo>
                <a:lnTo>
                  <a:pt x="6918708" y="3454718"/>
                </a:lnTo>
                <a:lnTo>
                  <a:pt x="6920044" y="3449003"/>
                </a:lnTo>
                <a:lnTo>
                  <a:pt x="6921380" y="3443288"/>
                </a:lnTo>
                <a:lnTo>
                  <a:pt x="6923385" y="3437255"/>
                </a:lnTo>
                <a:lnTo>
                  <a:pt x="6925724" y="3431858"/>
                </a:lnTo>
                <a:lnTo>
                  <a:pt x="6928062" y="3426460"/>
                </a:lnTo>
                <a:lnTo>
                  <a:pt x="6930735" y="3421063"/>
                </a:lnTo>
                <a:lnTo>
                  <a:pt x="6933408" y="3415348"/>
                </a:lnTo>
                <a:lnTo>
                  <a:pt x="6936749" y="3410268"/>
                </a:lnTo>
                <a:lnTo>
                  <a:pt x="6940424" y="3405505"/>
                </a:lnTo>
                <a:lnTo>
                  <a:pt x="6944099" y="3400425"/>
                </a:lnTo>
                <a:lnTo>
                  <a:pt x="6948108" y="3395663"/>
                </a:lnTo>
                <a:lnTo>
                  <a:pt x="6952786" y="3391218"/>
                </a:lnTo>
                <a:lnTo>
                  <a:pt x="6957129" y="3386773"/>
                </a:lnTo>
                <a:lnTo>
                  <a:pt x="6961807" y="3382645"/>
                </a:lnTo>
                <a:lnTo>
                  <a:pt x="6967152" y="3378835"/>
                </a:lnTo>
                <a:lnTo>
                  <a:pt x="6971830" y="3375343"/>
                </a:lnTo>
                <a:lnTo>
                  <a:pt x="6976841" y="3372168"/>
                </a:lnTo>
                <a:lnTo>
                  <a:pt x="6982521" y="3369310"/>
                </a:lnTo>
                <a:lnTo>
                  <a:pt x="6987866" y="3366453"/>
                </a:lnTo>
                <a:lnTo>
                  <a:pt x="6993546" y="3364230"/>
                </a:lnTo>
                <a:lnTo>
                  <a:pt x="6998892" y="3362008"/>
                </a:lnTo>
                <a:lnTo>
                  <a:pt x="7004571" y="3360103"/>
                </a:lnTo>
                <a:lnTo>
                  <a:pt x="7010585" y="3358833"/>
                </a:lnTo>
                <a:lnTo>
                  <a:pt x="7016265" y="3357245"/>
                </a:lnTo>
                <a:lnTo>
                  <a:pt x="7022279" y="3356293"/>
                </a:lnTo>
                <a:lnTo>
                  <a:pt x="7027958" y="3355658"/>
                </a:lnTo>
                <a:lnTo>
                  <a:pt x="7033972" y="3355340"/>
                </a:lnTo>
                <a:lnTo>
                  <a:pt x="7039652" y="3355023"/>
                </a:lnTo>
                <a:lnTo>
                  <a:pt x="7045666" y="3355340"/>
                </a:lnTo>
                <a:lnTo>
                  <a:pt x="7051680" y="3355658"/>
                </a:lnTo>
                <a:lnTo>
                  <a:pt x="7057359" y="3356293"/>
                </a:lnTo>
                <a:lnTo>
                  <a:pt x="7063373" y="3357245"/>
                </a:lnTo>
                <a:lnTo>
                  <a:pt x="7069053" y="3358833"/>
                </a:lnTo>
                <a:lnTo>
                  <a:pt x="7075067" y="3360103"/>
                </a:lnTo>
                <a:lnTo>
                  <a:pt x="7080412" y="3362008"/>
                </a:lnTo>
                <a:lnTo>
                  <a:pt x="7086092" y="3364230"/>
                </a:lnTo>
                <a:lnTo>
                  <a:pt x="7091772" y="3366453"/>
                </a:lnTo>
                <a:lnTo>
                  <a:pt x="7097117" y="3369310"/>
                </a:lnTo>
                <a:lnTo>
                  <a:pt x="7102463" y="3372168"/>
                </a:lnTo>
                <a:lnTo>
                  <a:pt x="7107474" y="3375343"/>
                </a:lnTo>
                <a:lnTo>
                  <a:pt x="7112486" y="3378835"/>
                </a:lnTo>
                <a:lnTo>
                  <a:pt x="7117497" y="3382645"/>
                </a:lnTo>
                <a:lnTo>
                  <a:pt x="7122175" y="3386773"/>
                </a:lnTo>
                <a:lnTo>
                  <a:pt x="7126852" y="3391218"/>
                </a:lnTo>
                <a:lnTo>
                  <a:pt x="7334329" y="3598228"/>
                </a:lnTo>
                <a:lnTo>
                  <a:pt x="7338672" y="3602673"/>
                </a:lnTo>
                <a:lnTo>
                  <a:pt x="7343349" y="3606800"/>
                </a:lnTo>
                <a:lnTo>
                  <a:pt x="7348695" y="3610610"/>
                </a:lnTo>
                <a:lnTo>
                  <a:pt x="7353372" y="3613785"/>
                </a:lnTo>
                <a:lnTo>
                  <a:pt x="7358718" y="3617278"/>
                </a:lnTo>
                <a:lnTo>
                  <a:pt x="7364064" y="3620135"/>
                </a:lnTo>
                <a:lnTo>
                  <a:pt x="7369409" y="3622675"/>
                </a:lnTo>
                <a:lnTo>
                  <a:pt x="7375089" y="3625215"/>
                </a:lnTo>
                <a:lnTo>
                  <a:pt x="7380435" y="3627120"/>
                </a:lnTo>
                <a:lnTo>
                  <a:pt x="7386114" y="3629343"/>
                </a:lnTo>
                <a:lnTo>
                  <a:pt x="7392128" y="3630613"/>
                </a:lnTo>
                <a:lnTo>
                  <a:pt x="7397808" y="3631883"/>
                </a:lnTo>
                <a:lnTo>
                  <a:pt x="7403822" y="3633153"/>
                </a:lnTo>
                <a:lnTo>
                  <a:pt x="7409501" y="3633788"/>
                </a:lnTo>
                <a:lnTo>
                  <a:pt x="7415515" y="3634105"/>
                </a:lnTo>
                <a:lnTo>
                  <a:pt x="7421195" y="3634105"/>
                </a:lnTo>
                <a:lnTo>
                  <a:pt x="7427209" y="3634105"/>
                </a:lnTo>
                <a:lnTo>
                  <a:pt x="7433223" y="3633788"/>
                </a:lnTo>
                <a:lnTo>
                  <a:pt x="7438902" y="3633153"/>
                </a:lnTo>
                <a:lnTo>
                  <a:pt x="7444916" y="3631883"/>
                </a:lnTo>
                <a:lnTo>
                  <a:pt x="7450596" y="3630613"/>
                </a:lnTo>
                <a:lnTo>
                  <a:pt x="7456610" y="3629343"/>
                </a:lnTo>
                <a:lnTo>
                  <a:pt x="7461955" y="3627120"/>
                </a:lnTo>
                <a:lnTo>
                  <a:pt x="7467635" y="3625215"/>
                </a:lnTo>
                <a:lnTo>
                  <a:pt x="7473315" y="3622675"/>
                </a:lnTo>
                <a:lnTo>
                  <a:pt x="7478660" y="3620135"/>
                </a:lnTo>
                <a:lnTo>
                  <a:pt x="7484006" y="3617278"/>
                </a:lnTo>
                <a:lnTo>
                  <a:pt x="7489017" y="3613785"/>
                </a:lnTo>
                <a:lnTo>
                  <a:pt x="7494029" y="3610610"/>
                </a:lnTo>
                <a:lnTo>
                  <a:pt x="7499374" y="3606800"/>
                </a:lnTo>
                <a:lnTo>
                  <a:pt x="7503718" y="3602673"/>
                </a:lnTo>
                <a:lnTo>
                  <a:pt x="7508395" y="3598228"/>
                </a:lnTo>
                <a:lnTo>
                  <a:pt x="7513073" y="3593783"/>
                </a:lnTo>
                <a:lnTo>
                  <a:pt x="7517082" y="3589020"/>
                </a:lnTo>
                <a:lnTo>
                  <a:pt x="7520757" y="3583940"/>
                </a:lnTo>
                <a:lnTo>
                  <a:pt x="7524098" y="3578860"/>
                </a:lnTo>
                <a:lnTo>
                  <a:pt x="7527439" y="3573463"/>
                </a:lnTo>
                <a:lnTo>
                  <a:pt x="7530446" y="3568383"/>
                </a:lnTo>
                <a:lnTo>
                  <a:pt x="7533119" y="3562985"/>
                </a:lnTo>
                <a:lnTo>
                  <a:pt x="7535457" y="3557588"/>
                </a:lnTo>
                <a:lnTo>
                  <a:pt x="7537462" y="3551873"/>
                </a:lnTo>
                <a:lnTo>
                  <a:pt x="7539467" y="3546158"/>
                </a:lnTo>
                <a:lnTo>
                  <a:pt x="7541137" y="3540443"/>
                </a:lnTo>
                <a:lnTo>
                  <a:pt x="7542473" y="3534410"/>
                </a:lnTo>
                <a:lnTo>
                  <a:pt x="7543476" y="3528695"/>
                </a:lnTo>
                <a:cubicBezTo>
                  <a:pt x="7543699" y="3526790"/>
                  <a:pt x="7543921" y="3524885"/>
                  <a:pt x="7544144" y="3522980"/>
                </a:cubicBezTo>
                <a:cubicBezTo>
                  <a:pt x="7544255" y="3520969"/>
                  <a:pt x="7544367" y="3518959"/>
                  <a:pt x="7544478" y="3516948"/>
                </a:cubicBezTo>
                <a:lnTo>
                  <a:pt x="7544478" y="3511233"/>
                </a:lnTo>
                <a:lnTo>
                  <a:pt x="7544478" y="3505200"/>
                </a:lnTo>
                <a:cubicBezTo>
                  <a:pt x="7544367" y="3503189"/>
                  <a:pt x="7544255" y="3501179"/>
                  <a:pt x="7544144" y="3499168"/>
                </a:cubicBezTo>
                <a:cubicBezTo>
                  <a:pt x="7543921" y="3497263"/>
                  <a:pt x="7543699" y="3495358"/>
                  <a:pt x="7543476" y="3493453"/>
                </a:cubicBezTo>
                <a:lnTo>
                  <a:pt x="7542473" y="3487738"/>
                </a:lnTo>
                <a:lnTo>
                  <a:pt x="7541137" y="3481705"/>
                </a:lnTo>
                <a:lnTo>
                  <a:pt x="7539467" y="3475990"/>
                </a:lnTo>
                <a:lnTo>
                  <a:pt x="7537462" y="3470593"/>
                </a:lnTo>
                <a:lnTo>
                  <a:pt x="7535457" y="3464878"/>
                </a:lnTo>
                <a:lnTo>
                  <a:pt x="7533119" y="3459163"/>
                </a:lnTo>
                <a:lnTo>
                  <a:pt x="7530446" y="3453765"/>
                </a:lnTo>
                <a:lnTo>
                  <a:pt x="7527439" y="3448685"/>
                </a:lnTo>
                <a:lnTo>
                  <a:pt x="7524098" y="3443605"/>
                </a:lnTo>
                <a:lnTo>
                  <a:pt x="7520757" y="3438525"/>
                </a:lnTo>
                <a:lnTo>
                  <a:pt x="7517082" y="3433763"/>
                </a:lnTo>
                <a:lnTo>
                  <a:pt x="7513073" y="3428683"/>
                </a:lnTo>
                <a:lnTo>
                  <a:pt x="7508395" y="3423920"/>
                </a:lnTo>
                <a:lnTo>
                  <a:pt x="6839860" y="2756218"/>
                </a:lnTo>
                <a:lnTo>
                  <a:pt x="6836519" y="2753043"/>
                </a:lnTo>
                <a:lnTo>
                  <a:pt x="6833178" y="2749233"/>
                </a:lnTo>
                <a:lnTo>
                  <a:pt x="6826830" y="2741295"/>
                </a:lnTo>
                <a:lnTo>
                  <a:pt x="6821818" y="2733040"/>
                </a:lnTo>
                <a:lnTo>
                  <a:pt x="6817141" y="2724468"/>
                </a:lnTo>
                <a:lnTo>
                  <a:pt x="6812797" y="2715895"/>
                </a:lnTo>
                <a:lnTo>
                  <a:pt x="6809791" y="2707005"/>
                </a:lnTo>
                <a:lnTo>
                  <a:pt x="6807452" y="2697798"/>
                </a:lnTo>
                <a:lnTo>
                  <a:pt x="6805447" y="26885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4CBE916B-0464-4BFD-886B-9D8AA467345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5037736" cy="4110086"/>
          </a:xfrm>
          <a:custGeom>
            <a:avLst/>
            <a:gdLst>
              <a:gd name="connsiteX0" fmla="*/ 5037736 w 5037736"/>
              <a:gd name="connsiteY0" fmla="*/ 0 h 4110086"/>
              <a:gd name="connsiteX1" fmla="*/ 0 w 5037736"/>
              <a:gd name="connsiteY1" fmla="*/ 0 h 4110086"/>
              <a:gd name="connsiteX2" fmla="*/ 2696252 w 5037736"/>
              <a:gd name="connsiteY2" fmla="*/ 2688414 h 4110086"/>
              <a:gd name="connsiteX3" fmla="*/ 2695583 w 5037736"/>
              <a:gd name="connsiteY3" fmla="*/ 2681112 h 4110086"/>
              <a:gd name="connsiteX4" fmla="*/ 2694915 w 5037736"/>
              <a:gd name="connsiteY4" fmla="*/ 2674127 h 4110086"/>
              <a:gd name="connsiteX5" fmla="*/ 2694915 w 5037736"/>
              <a:gd name="connsiteY5" fmla="*/ 2667143 h 4110086"/>
              <a:gd name="connsiteX6" fmla="*/ 2695249 w 5037736"/>
              <a:gd name="connsiteY6" fmla="*/ 2660158 h 4110086"/>
              <a:gd name="connsiteX7" fmla="*/ 2695918 w 5037736"/>
              <a:gd name="connsiteY7" fmla="*/ 2652856 h 4110086"/>
              <a:gd name="connsiteX8" fmla="*/ 2696920 w 5037736"/>
              <a:gd name="connsiteY8" fmla="*/ 2645872 h 4110086"/>
              <a:gd name="connsiteX9" fmla="*/ 2698590 w 5037736"/>
              <a:gd name="connsiteY9" fmla="*/ 2638887 h 4110086"/>
              <a:gd name="connsiteX10" fmla="*/ 2700260 w 5037736"/>
              <a:gd name="connsiteY10" fmla="*/ 2631903 h 4110086"/>
              <a:gd name="connsiteX11" fmla="*/ 2702599 w 5037736"/>
              <a:gd name="connsiteY11" fmla="*/ 2625235 h 4110086"/>
              <a:gd name="connsiteX12" fmla="*/ 2705605 w 5037736"/>
              <a:gd name="connsiteY12" fmla="*/ 2618568 h 4110086"/>
              <a:gd name="connsiteX13" fmla="*/ 2708946 w 5037736"/>
              <a:gd name="connsiteY13" fmla="*/ 2612219 h 4110086"/>
              <a:gd name="connsiteX14" fmla="*/ 2712287 w 5037736"/>
              <a:gd name="connsiteY14" fmla="*/ 2605552 h 4110086"/>
              <a:gd name="connsiteX15" fmla="*/ 2716296 w 5037736"/>
              <a:gd name="connsiteY15" fmla="*/ 2599520 h 4110086"/>
              <a:gd name="connsiteX16" fmla="*/ 2720973 w 5037736"/>
              <a:gd name="connsiteY16" fmla="*/ 2593488 h 4110086"/>
              <a:gd name="connsiteX17" fmla="*/ 2725649 w 5037736"/>
              <a:gd name="connsiteY17" fmla="*/ 2587773 h 4110086"/>
              <a:gd name="connsiteX18" fmla="*/ 2730660 w 5037736"/>
              <a:gd name="connsiteY18" fmla="*/ 2582058 h 4110086"/>
              <a:gd name="connsiteX19" fmla="*/ 2735337 w 5037736"/>
              <a:gd name="connsiteY19" fmla="*/ 2577931 h 4110086"/>
              <a:gd name="connsiteX20" fmla="*/ 2740014 w 5037736"/>
              <a:gd name="connsiteY20" fmla="*/ 2573804 h 4110086"/>
              <a:gd name="connsiteX21" fmla="*/ 2745025 w 5037736"/>
              <a:gd name="connsiteY21" fmla="*/ 2569994 h 4110086"/>
              <a:gd name="connsiteX22" fmla="*/ 2750036 w 5037736"/>
              <a:gd name="connsiteY22" fmla="*/ 2566184 h 4110086"/>
              <a:gd name="connsiteX23" fmla="*/ 2755381 w 5037736"/>
              <a:gd name="connsiteY23" fmla="*/ 2563327 h 4110086"/>
              <a:gd name="connsiteX24" fmla="*/ 2760726 w 5037736"/>
              <a:gd name="connsiteY24" fmla="*/ 2560152 h 4110086"/>
              <a:gd name="connsiteX25" fmla="*/ 2766072 w 5037736"/>
              <a:gd name="connsiteY25" fmla="*/ 2557295 h 4110086"/>
              <a:gd name="connsiteX26" fmla="*/ 2771417 w 5037736"/>
              <a:gd name="connsiteY26" fmla="*/ 2555073 h 4110086"/>
              <a:gd name="connsiteX27" fmla="*/ 2777096 w 5037736"/>
              <a:gd name="connsiteY27" fmla="*/ 2552850 h 4110086"/>
              <a:gd name="connsiteX28" fmla="*/ 2782775 w 5037736"/>
              <a:gd name="connsiteY28" fmla="*/ 2551263 h 4110086"/>
              <a:gd name="connsiteX29" fmla="*/ 2788788 w 5037736"/>
              <a:gd name="connsiteY29" fmla="*/ 2549675 h 4110086"/>
              <a:gd name="connsiteX30" fmla="*/ 2794467 w 5037736"/>
              <a:gd name="connsiteY30" fmla="*/ 2548406 h 4110086"/>
              <a:gd name="connsiteX31" fmla="*/ 2800146 w 5037736"/>
              <a:gd name="connsiteY31" fmla="*/ 2547453 h 4110086"/>
              <a:gd name="connsiteX32" fmla="*/ 2806159 w 5037736"/>
              <a:gd name="connsiteY32" fmla="*/ 2546818 h 4110086"/>
              <a:gd name="connsiteX33" fmla="*/ 2811839 w 5037736"/>
              <a:gd name="connsiteY33" fmla="*/ 2546183 h 4110086"/>
              <a:gd name="connsiteX34" fmla="*/ 2817852 w 5037736"/>
              <a:gd name="connsiteY34" fmla="*/ 2546183 h 4110086"/>
              <a:gd name="connsiteX35" fmla="*/ 2823865 w 5037736"/>
              <a:gd name="connsiteY35" fmla="*/ 2546183 h 4110086"/>
              <a:gd name="connsiteX36" fmla="*/ 2829878 w 5037736"/>
              <a:gd name="connsiteY36" fmla="*/ 2546818 h 4110086"/>
              <a:gd name="connsiteX37" fmla="*/ 2835557 w 5037736"/>
              <a:gd name="connsiteY37" fmla="*/ 2547453 h 4110086"/>
              <a:gd name="connsiteX38" fmla="*/ 2841236 w 5037736"/>
              <a:gd name="connsiteY38" fmla="*/ 2548406 h 4110086"/>
              <a:gd name="connsiteX39" fmla="*/ 2847250 w 5037736"/>
              <a:gd name="connsiteY39" fmla="*/ 2549675 h 4110086"/>
              <a:gd name="connsiteX40" fmla="*/ 2852929 w 5037736"/>
              <a:gd name="connsiteY40" fmla="*/ 2551263 h 4110086"/>
              <a:gd name="connsiteX41" fmla="*/ 2858608 w 5037736"/>
              <a:gd name="connsiteY41" fmla="*/ 2552850 h 4110086"/>
              <a:gd name="connsiteX42" fmla="*/ 2864287 w 5037736"/>
              <a:gd name="connsiteY42" fmla="*/ 2555073 h 4110086"/>
              <a:gd name="connsiteX43" fmla="*/ 2869966 w 5037736"/>
              <a:gd name="connsiteY43" fmla="*/ 2557295 h 4110086"/>
              <a:gd name="connsiteX44" fmla="*/ 2875311 w 5037736"/>
              <a:gd name="connsiteY44" fmla="*/ 2560152 h 4110086"/>
              <a:gd name="connsiteX45" fmla="*/ 2880322 w 5037736"/>
              <a:gd name="connsiteY45" fmla="*/ 2563327 h 4110086"/>
              <a:gd name="connsiteX46" fmla="*/ 2885667 w 5037736"/>
              <a:gd name="connsiteY46" fmla="*/ 2566184 h 4110086"/>
              <a:gd name="connsiteX47" fmla="*/ 2890678 w 5037736"/>
              <a:gd name="connsiteY47" fmla="*/ 2569994 h 4110086"/>
              <a:gd name="connsiteX48" fmla="*/ 2895689 w 5037736"/>
              <a:gd name="connsiteY48" fmla="*/ 2573804 h 4110086"/>
              <a:gd name="connsiteX49" fmla="*/ 2900366 w 5037736"/>
              <a:gd name="connsiteY49" fmla="*/ 2577931 h 4110086"/>
              <a:gd name="connsiteX50" fmla="*/ 2905043 w 5037736"/>
              <a:gd name="connsiteY50" fmla="*/ 2582058 h 4110086"/>
              <a:gd name="connsiteX51" fmla="*/ 4398989 w 5037736"/>
              <a:gd name="connsiteY51" fmla="*/ 4073893 h 4110086"/>
              <a:gd name="connsiteX52" fmla="*/ 4403332 w 5037736"/>
              <a:gd name="connsiteY52" fmla="*/ 4078338 h 4110086"/>
              <a:gd name="connsiteX53" fmla="*/ 4408009 w 5037736"/>
              <a:gd name="connsiteY53" fmla="*/ 4082465 h 4110086"/>
              <a:gd name="connsiteX54" fmla="*/ 4413020 w 5037736"/>
              <a:gd name="connsiteY54" fmla="*/ 4086275 h 4110086"/>
              <a:gd name="connsiteX55" fmla="*/ 4418031 w 5037736"/>
              <a:gd name="connsiteY55" fmla="*/ 4089767 h 4110086"/>
              <a:gd name="connsiteX56" fmla="*/ 4423042 w 5037736"/>
              <a:gd name="connsiteY56" fmla="*/ 4093259 h 4110086"/>
              <a:gd name="connsiteX57" fmla="*/ 4428721 w 5037736"/>
              <a:gd name="connsiteY57" fmla="*/ 4095799 h 4110086"/>
              <a:gd name="connsiteX58" fmla="*/ 4433732 w 5037736"/>
              <a:gd name="connsiteY58" fmla="*/ 4098656 h 4110086"/>
              <a:gd name="connsiteX59" fmla="*/ 4439745 w 5037736"/>
              <a:gd name="connsiteY59" fmla="*/ 4101196 h 4110086"/>
              <a:gd name="connsiteX60" fmla="*/ 4445090 w 5037736"/>
              <a:gd name="connsiteY60" fmla="*/ 4103101 h 4110086"/>
              <a:gd name="connsiteX61" fmla="*/ 4450769 w 5037736"/>
              <a:gd name="connsiteY61" fmla="*/ 4105006 h 4110086"/>
              <a:gd name="connsiteX62" fmla="*/ 4456449 w 5037736"/>
              <a:gd name="connsiteY62" fmla="*/ 4106593 h 4110086"/>
              <a:gd name="connsiteX63" fmla="*/ 4462127 w 5037736"/>
              <a:gd name="connsiteY63" fmla="*/ 4107863 h 4110086"/>
              <a:gd name="connsiteX64" fmla="*/ 4468140 w 5037736"/>
              <a:gd name="connsiteY64" fmla="*/ 4108816 h 4110086"/>
              <a:gd name="connsiteX65" fmla="*/ 4474154 w 5037736"/>
              <a:gd name="connsiteY65" fmla="*/ 4109451 h 4110086"/>
              <a:gd name="connsiteX66" fmla="*/ 4480167 w 5037736"/>
              <a:gd name="connsiteY66" fmla="*/ 4110086 h 4110086"/>
              <a:gd name="connsiteX67" fmla="*/ 4485846 w 5037736"/>
              <a:gd name="connsiteY67" fmla="*/ 4110086 h 4110086"/>
              <a:gd name="connsiteX68" fmla="*/ 4491526 w 5037736"/>
              <a:gd name="connsiteY68" fmla="*/ 4110086 h 4110086"/>
              <a:gd name="connsiteX69" fmla="*/ 4497538 w 5037736"/>
              <a:gd name="connsiteY69" fmla="*/ 4109451 h 4110086"/>
              <a:gd name="connsiteX70" fmla="*/ 4503551 w 5037736"/>
              <a:gd name="connsiteY70" fmla="*/ 4108816 h 4110086"/>
              <a:gd name="connsiteX71" fmla="*/ 4509565 w 5037736"/>
              <a:gd name="connsiteY71" fmla="*/ 4107863 h 4110086"/>
              <a:gd name="connsiteX72" fmla="*/ 4515244 w 5037736"/>
              <a:gd name="connsiteY72" fmla="*/ 4106593 h 4110086"/>
              <a:gd name="connsiteX73" fmla="*/ 4520589 w 5037736"/>
              <a:gd name="connsiteY73" fmla="*/ 4105006 h 4110086"/>
              <a:gd name="connsiteX74" fmla="*/ 4526602 w 5037736"/>
              <a:gd name="connsiteY74" fmla="*/ 4103101 h 4110086"/>
              <a:gd name="connsiteX75" fmla="*/ 4531948 w 5037736"/>
              <a:gd name="connsiteY75" fmla="*/ 4101196 h 4110086"/>
              <a:gd name="connsiteX76" fmla="*/ 4537960 w 5037736"/>
              <a:gd name="connsiteY76" fmla="*/ 4098656 h 4110086"/>
              <a:gd name="connsiteX77" fmla="*/ 4542971 w 5037736"/>
              <a:gd name="connsiteY77" fmla="*/ 4095799 h 4110086"/>
              <a:gd name="connsiteX78" fmla="*/ 4548650 w 5037736"/>
              <a:gd name="connsiteY78" fmla="*/ 4093259 h 4110086"/>
              <a:gd name="connsiteX79" fmla="*/ 4553661 w 5037736"/>
              <a:gd name="connsiteY79" fmla="*/ 4089767 h 4110086"/>
              <a:gd name="connsiteX80" fmla="*/ 4558672 w 5037736"/>
              <a:gd name="connsiteY80" fmla="*/ 4086275 h 4110086"/>
              <a:gd name="connsiteX81" fmla="*/ 4563683 w 5037736"/>
              <a:gd name="connsiteY81" fmla="*/ 4082465 h 4110086"/>
              <a:gd name="connsiteX82" fmla="*/ 4568360 w 5037736"/>
              <a:gd name="connsiteY82" fmla="*/ 4078338 h 4110086"/>
              <a:gd name="connsiteX83" fmla="*/ 4572704 w 5037736"/>
              <a:gd name="connsiteY83" fmla="*/ 4073893 h 4110086"/>
              <a:gd name="connsiteX84" fmla="*/ 4577381 w 5037736"/>
              <a:gd name="connsiteY84" fmla="*/ 4069448 h 4110086"/>
              <a:gd name="connsiteX85" fmla="*/ 4581389 w 5037736"/>
              <a:gd name="connsiteY85" fmla="*/ 4064686 h 4110086"/>
              <a:gd name="connsiteX86" fmla="*/ 4585064 w 5037736"/>
              <a:gd name="connsiteY86" fmla="*/ 4059606 h 4110086"/>
              <a:gd name="connsiteX87" fmla="*/ 4588738 w 5037736"/>
              <a:gd name="connsiteY87" fmla="*/ 4054844 h 4110086"/>
              <a:gd name="connsiteX88" fmla="*/ 4592079 w 5037736"/>
              <a:gd name="connsiteY88" fmla="*/ 4049447 h 4110086"/>
              <a:gd name="connsiteX89" fmla="*/ 4595086 w 5037736"/>
              <a:gd name="connsiteY89" fmla="*/ 4044367 h 4110086"/>
              <a:gd name="connsiteX90" fmla="*/ 4597424 w 5037736"/>
              <a:gd name="connsiteY90" fmla="*/ 4038653 h 4110086"/>
              <a:gd name="connsiteX91" fmla="*/ 4599763 w 5037736"/>
              <a:gd name="connsiteY91" fmla="*/ 4033256 h 4110086"/>
              <a:gd name="connsiteX92" fmla="*/ 4602101 w 5037736"/>
              <a:gd name="connsiteY92" fmla="*/ 4027859 h 4110086"/>
              <a:gd name="connsiteX93" fmla="*/ 4604106 w 5037736"/>
              <a:gd name="connsiteY93" fmla="*/ 4022144 h 4110086"/>
              <a:gd name="connsiteX94" fmla="*/ 4605776 w 5037736"/>
              <a:gd name="connsiteY94" fmla="*/ 4016112 h 4110086"/>
              <a:gd name="connsiteX95" fmla="*/ 4606778 w 5037736"/>
              <a:gd name="connsiteY95" fmla="*/ 4010397 h 4110086"/>
              <a:gd name="connsiteX96" fmla="*/ 4607781 w 5037736"/>
              <a:gd name="connsiteY96" fmla="*/ 4004683 h 4110086"/>
              <a:gd name="connsiteX97" fmla="*/ 4608448 w 5037736"/>
              <a:gd name="connsiteY97" fmla="*/ 3998650 h 4110086"/>
              <a:gd name="connsiteX98" fmla="*/ 4608782 w 5037736"/>
              <a:gd name="connsiteY98" fmla="*/ 3992936 h 4110086"/>
              <a:gd name="connsiteX99" fmla="*/ 4609117 w 5037736"/>
              <a:gd name="connsiteY99" fmla="*/ 3987221 h 4110086"/>
              <a:gd name="connsiteX100" fmla="*/ 4608782 w 5037736"/>
              <a:gd name="connsiteY100" fmla="*/ 3980872 h 4110086"/>
              <a:gd name="connsiteX101" fmla="*/ 4608448 w 5037736"/>
              <a:gd name="connsiteY101" fmla="*/ 3975157 h 4110086"/>
              <a:gd name="connsiteX102" fmla="*/ 4607781 w 5037736"/>
              <a:gd name="connsiteY102" fmla="*/ 3969442 h 4110086"/>
              <a:gd name="connsiteX103" fmla="*/ 4606778 w 5037736"/>
              <a:gd name="connsiteY103" fmla="*/ 3963410 h 4110086"/>
              <a:gd name="connsiteX104" fmla="*/ 4605776 w 5037736"/>
              <a:gd name="connsiteY104" fmla="*/ 3957696 h 4110086"/>
              <a:gd name="connsiteX105" fmla="*/ 4604106 w 5037736"/>
              <a:gd name="connsiteY105" fmla="*/ 3951981 h 4110086"/>
              <a:gd name="connsiteX106" fmla="*/ 4602101 w 5037736"/>
              <a:gd name="connsiteY106" fmla="*/ 3946584 h 4110086"/>
              <a:gd name="connsiteX107" fmla="*/ 4599763 w 5037736"/>
              <a:gd name="connsiteY107" fmla="*/ 3940552 h 4110086"/>
              <a:gd name="connsiteX108" fmla="*/ 4597424 w 5037736"/>
              <a:gd name="connsiteY108" fmla="*/ 3935155 h 4110086"/>
              <a:gd name="connsiteX109" fmla="*/ 4595086 w 5037736"/>
              <a:gd name="connsiteY109" fmla="*/ 3929757 h 4110086"/>
              <a:gd name="connsiteX110" fmla="*/ 4592079 w 5037736"/>
              <a:gd name="connsiteY110" fmla="*/ 3924678 h 4110086"/>
              <a:gd name="connsiteX111" fmla="*/ 4588738 w 5037736"/>
              <a:gd name="connsiteY111" fmla="*/ 3919281 h 4110086"/>
              <a:gd name="connsiteX112" fmla="*/ 4585064 w 5037736"/>
              <a:gd name="connsiteY112" fmla="*/ 3914201 h 4110086"/>
              <a:gd name="connsiteX113" fmla="*/ 4581389 w 5037736"/>
              <a:gd name="connsiteY113" fmla="*/ 3909121 h 4110086"/>
              <a:gd name="connsiteX114" fmla="*/ 4577381 w 5037736"/>
              <a:gd name="connsiteY114" fmla="*/ 3904677 h 4110086"/>
              <a:gd name="connsiteX115" fmla="*/ 4572704 w 5037736"/>
              <a:gd name="connsiteY115" fmla="*/ 3899914 h 4110086"/>
              <a:gd name="connsiteX116" fmla="*/ 3276525 w 5037736"/>
              <a:gd name="connsiteY116" fmla="*/ 2605234 h 4110086"/>
              <a:gd name="connsiteX117" fmla="*/ 3272182 w 5037736"/>
              <a:gd name="connsiteY117" fmla="*/ 2600472 h 4110086"/>
              <a:gd name="connsiteX118" fmla="*/ 3268174 w 5037736"/>
              <a:gd name="connsiteY118" fmla="*/ 2596027 h 4110086"/>
              <a:gd name="connsiteX119" fmla="*/ 3264165 w 5037736"/>
              <a:gd name="connsiteY119" fmla="*/ 2590948 h 4110086"/>
              <a:gd name="connsiteX120" fmla="*/ 3260824 w 5037736"/>
              <a:gd name="connsiteY120" fmla="*/ 2585868 h 4110086"/>
              <a:gd name="connsiteX121" fmla="*/ 3257818 w 5037736"/>
              <a:gd name="connsiteY121" fmla="*/ 2580788 h 4110086"/>
              <a:gd name="connsiteX122" fmla="*/ 3254811 w 5037736"/>
              <a:gd name="connsiteY122" fmla="*/ 2575709 h 4110086"/>
              <a:gd name="connsiteX123" fmla="*/ 3252138 w 5037736"/>
              <a:gd name="connsiteY123" fmla="*/ 2569994 h 4110086"/>
              <a:gd name="connsiteX124" fmla="*/ 3249466 w 5037736"/>
              <a:gd name="connsiteY124" fmla="*/ 2564597 h 4110086"/>
              <a:gd name="connsiteX125" fmla="*/ 3247461 w 5037736"/>
              <a:gd name="connsiteY125" fmla="*/ 2558882 h 4110086"/>
              <a:gd name="connsiteX126" fmla="*/ 3245791 w 5037736"/>
              <a:gd name="connsiteY126" fmla="*/ 2553168 h 4110086"/>
              <a:gd name="connsiteX127" fmla="*/ 3244121 w 5037736"/>
              <a:gd name="connsiteY127" fmla="*/ 2547453 h 4110086"/>
              <a:gd name="connsiteX128" fmla="*/ 3242785 w 5037736"/>
              <a:gd name="connsiteY128" fmla="*/ 2541738 h 4110086"/>
              <a:gd name="connsiteX129" fmla="*/ 3241782 w 5037736"/>
              <a:gd name="connsiteY129" fmla="*/ 2536024 h 4110086"/>
              <a:gd name="connsiteX130" fmla="*/ 3241114 w 5037736"/>
              <a:gd name="connsiteY130" fmla="*/ 2529992 h 4110086"/>
              <a:gd name="connsiteX131" fmla="*/ 3240780 w 5037736"/>
              <a:gd name="connsiteY131" fmla="*/ 2524277 h 4110086"/>
              <a:gd name="connsiteX132" fmla="*/ 3240780 w 5037736"/>
              <a:gd name="connsiteY132" fmla="*/ 2518245 h 4110086"/>
              <a:gd name="connsiteX133" fmla="*/ 3240780 w 5037736"/>
              <a:gd name="connsiteY133" fmla="*/ 2512213 h 4110086"/>
              <a:gd name="connsiteX134" fmla="*/ 3241114 w 5037736"/>
              <a:gd name="connsiteY134" fmla="*/ 2506498 h 4110086"/>
              <a:gd name="connsiteX135" fmla="*/ 3241782 w 5037736"/>
              <a:gd name="connsiteY135" fmla="*/ 2500784 h 4110086"/>
              <a:gd name="connsiteX136" fmla="*/ 3242785 w 5037736"/>
              <a:gd name="connsiteY136" fmla="*/ 2494752 h 4110086"/>
              <a:gd name="connsiteX137" fmla="*/ 3244121 w 5037736"/>
              <a:gd name="connsiteY137" fmla="*/ 2489037 h 4110086"/>
              <a:gd name="connsiteX138" fmla="*/ 3245791 w 5037736"/>
              <a:gd name="connsiteY138" fmla="*/ 2483322 h 4110086"/>
              <a:gd name="connsiteX139" fmla="*/ 3247461 w 5037736"/>
              <a:gd name="connsiteY139" fmla="*/ 2477290 h 4110086"/>
              <a:gd name="connsiteX140" fmla="*/ 3249466 w 5037736"/>
              <a:gd name="connsiteY140" fmla="*/ 2471893 h 4110086"/>
              <a:gd name="connsiteX141" fmla="*/ 3252138 w 5037736"/>
              <a:gd name="connsiteY141" fmla="*/ 2466496 h 4110086"/>
              <a:gd name="connsiteX142" fmla="*/ 3254811 w 5037736"/>
              <a:gd name="connsiteY142" fmla="*/ 2461099 h 4110086"/>
              <a:gd name="connsiteX143" fmla="*/ 3257818 w 5037736"/>
              <a:gd name="connsiteY143" fmla="*/ 2455702 h 4110086"/>
              <a:gd name="connsiteX144" fmla="*/ 3260824 w 5037736"/>
              <a:gd name="connsiteY144" fmla="*/ 2450304 h 4110086"/>
              <a:gd name="connsiteX145" fmla="*/ 3264165 w 5037736"/>
              <a:gd name="connsiteY145" fmla="*/ 2445542 h 4110086"/>
              <a:gd name="connsiteX146" fmla="*/ 3268174 w 5037736"/>
              <a:gd name="connsiteY146" fmla="*/ 2440463 h 4110086"/>
              <a:gd name="connsiteX147" fmla="*/ 3272182 w 5037736"/>
              <a:gd name="connsiteY147" fmla="*/ 2435700 h 4110086"/>
              <a:gd name="connsiteX148" fmla="*/ 3276525 w 5037736"/>
              <a:gd name="connsiteY148" fmla="*/ 2431256 h 4110086"/>
              <a:gd name="connsiteX149" fmla="*/ 3281536 w 5037736"/>
              <a:gd name="connsiteY149" fmla="*/ 2426811 h 4110086"/>
              <a:gd name="connsiteX150" fmla="*/ 3285879 w 5037736"/>
              <a:gd name="connsiteY150" fmla="*/ 2422684 h 4110086"/>
              <a:gd name="connsiteX151" fmla="*/ 3290890 w 5037736"/>
              <a:gd name="connsiteY151" fmla="*/ 2418874 h 4110086"/>
              <a:gd name="connsiteX152" fmla="*/ 3296235 w 5037736"/>
              <a:gd name="connsiteY152" fmla="*/ 2415382 h 4110086"/>
              <a:gd name="connsiteX153" fmla="*/ 3301246 w 5037736"/>
              <a:gd name="connsiteY153" fmla="*/ 2412207 h 4110086"/>
              <a:gd name="connsiteX154" fmla="*/ 3306591 w 5037736"/>
              <a:gd name="connsiteY154" fmla="*/ 2409350 h 4110086"/>
              <a:gd name="connsiteX155" fmla="*/ 3311936 w 5037736"/>
              <a:gd name="connsiteY155" fmla="*/ 2406492 h 4110086"/>
              <a:gd name="connsiteX156" fmla="*/ 3317281 w 5037736"/>
              <a:gd name="connsiteY156" fmla="*/ 2404270 h 4110086"/>
              <a:gd name="connsiteX157" fmla="*/ 3323295 w 5037736"/>
              <a:gd name="connsiteY157" fmla="*/ 2402048 h 4110086"/>
              <a:gd name="connsiteX158" fmla="*/ 3328640 w 5037736"/>
              <a:gd name="connsiteY158" fmla="*/ 2400143 h 4110086"/>
              <a:gd name="connsiteX159" fmla="*/ 3334653 w 5037736"/>
              <a:gd name="connsiteY159" fmla="*/ 2398873 h 4110086"/>
              <a:gd name="connsiteX160" fmla="*/ 3340332 w 5037736"/>
              <a:gd name="connsiteY160" fmla="*/ 2397285 h 4110086"/>
              <a:gd name="connsiteX161" fmla="*/ 3346011 w 5037736"/>
              <a:gd name="connsiteY161" fmla="*/ 2396333 h 4110086"/>
              <a:gd name="connsiteX162" fmla="*/ 3352024 w 5037736"/>
              <a:gd name="connsiteY162" fmla="*/ 2395698 h 4110086"/>
              <a:gd name="connsiteX163" fmla="*/ 3357703 w 5037736"/>
              <a:gd name="connsiteY163" fmla="*/ 2395381 h 4110086"/>
              <a:gd name="connsiteX164" fmla="*/ 3364051 w 5037736"/>
              <a:gd name="connsiteY164" fmla="*/ 2395381 h 4110086"/>
              <a:gd name="connsiteX165" fmla="*/ 3369730 w 5037736"/>
              <a:gd name="connsiteY165" fmla="*/ 2395381 h 4110086"/>
              <a:gd name="connsiteX166" fmla="*/ 3375743 w 5037736"/>
              <a:gd name="connsiteY166" fmla="*/ 2395698 h 4110086"/>
              <a:gd name="connsiteX167" fmla="*/ 3381422 w 5037736"/>
              <a:gd name="connsiteY167" fmla="*/ 2396333 h 4110086"/>
              <a:gd name="connsiteX168" fmla="*/ 3387101 w 5037736"/>
              <a:gd name="connsiteY168" fmla="*/ 2397285 h 4110086"/>
              <a:gd name="connsiteX169" fmla="*/ 3393114 w 5037736"/>
              <a:gd name="connsiteY169" fmla="*/ 2398873 h 4110086"/>
              <a:gd name="connsiteX170" fmla="*/ 3398794 w 5037736"/>
              <a:gd name="connsiteY170" fmla="*/ 2400143 h 4110086"/>
              <a:gd name="connsiteX171" fmla="*/ 3404807 w 5037736"/>
              <a:gd name="connsiteY171" fmla="*/ 2402048 h 4110086"/>
              <a:gd name="connsiteX172" fmla="*/ 3410152 w 5037736"/>
              <a:gd name="connsiteY172" fmla="*/ 2404270 h 4110086"/>
              <a:gd name="connsiteX173" fmla="*/ 3415831 w 5037736"/>
              <a:gd name="connsiteY173" fmla="*/ 2406492 h 4110086"/>
              <a:gd name="connsiteX174" fmla="*/ 3421176 w 5037736"/>
              <a:gd name="connsiteY174" fmla="*/ 2409350 h 4110086"/>
              <a:gd name="connsiteX175" fmla="*/ 3426187 w 5037736"/>
              <a:gd name="connsiteY175" fmla="*/ 2412207 h 4110086"/>
              <a:gd name="connsiteX176" fmla="*/ 3431866 w 5037736"/>
              <a:gd name="connsiteY176" fmla="*/ 2415382 h 4110086"/>
              <a:gd name="connsiteX177" fmla="*/ 3436543 w 5037736"/>
              <a:gd name="connsiteY177" fmla="*/ 2418874 h 4110086"/>
              <a:gd name="connsiteX178" fmla="*/ 3441554 w 5037736"/>
              <a:gd name="connsiteY178" fmla="*/ 2422684 h 4110086"/>
              <a:gd name="connsiteX179" fmla="*/ 3446565 w 5037736"/>
              <a:gd name="connsiteY179" fmla="*/ 2426811 h 4110086"/>
              <a:gd name="connsiteX180" fmla="*/ 3450908 w 5037736"/>
              <a:gd name="connsiteY180" fmla="*/ 2431256 h 4110086"/>
              <a:gd name="connsiteX181" fmla="*/ 4169819 w 5037736"/>
              <a:gd name="connsiteY181" fmla="*/ 3149076 h 4110086"/>
              <a:gd name="connsiteX182" fmla="*/ 4174496 w 5037736"/>
              <a:gd name="connsiteY182" fmla="*/ 3153521 h 4110086"/>
              <a:gd name="connsiteX183" fmla="*/ 4179173 w 5037736"/>
              <a:gd name="connsiteY183" fmla="*/ 3157648 h 4110086"/>
              <a:gd name="connsiteX184" fmla="*/ 4184184 w 5037736"/>
              <a:gd name="connsiteY184" fmla="*/ 3161458 h 4110086"/>
              <a:gd name="connsiteX185" fmla="*/ 4189195 w 5037736"/>
              <a:gd name="connsiteY185" fmla="*/ 3164950 h 4110086"/>
              <a:gd name="connsiteX186" fmla="*/ 4194540 w 5037736"/>
              <a:gd name="connsiteY186" fmla="*/ 3168442 h 4110086"/>
              <a:gd name="connsiteX187" fmla="*/ 4199551 w 5037736"/>
              <a:gd name="connsiteY187" fmla="*/ 3170982 h 4110086"/>
              <a:gd name="connsiteX188" fmla="*/ 4204896 w 5037736"/>
              <a:gd name="connsiteY188" fmla="*/ 3173840 h 4110086"/>
              <a:gd name="connsiteX189" fmla="*/ 4210576 w 5037736"/>
              <a:gd name="connsiteY189" fmla="*/ 3176062 h 4110086"/>
              <a:gd name="connsiteX190" fmla="*/ 4216255 w 5037736"/>
              <a:gd name="connsiteY190" fmla="*/ 3178284 h 4110086"/>
              <a:gd name="connsiteX191" fmla="*/ 4221934 w 5037736"/>
              <a:gd name="connsiteY191" fmla="*/ 3180189 h 4110086"/>
              <a:gd name="connsiteX192" fmla="*/ 4227613 w 5037736"/>
              <a:gd name="connsiteY192" fmla="*/ 3181776 h 4110086"/>
              <a:gd name="connsiteX193" fmla="*/ 4233292 w 5037736"/>
              <a:gd name="connsiteY193" fmla="*/ 3183046 h 4110086"/>
              <a:gd name="connsiteX194" fmla="*/ 4239305 w 5037736"/>
              <a:gd name="connsiteY194" fmla="*/ 3183999 h 4110086"/>
              <a:gd name="connsiteX195" fmla="*/ 4244984 w 5037736"/>
              <a:gd name="connsiteY195" fmla="*/ 3184634 h 4110086"/>
              <a:gd name="connsiteX196" fmla="*/ 4250998 w 5037736"/>
              <a:gd name="connsiteY196" fmla="*/ 3184951 h 4110086"/>
              <a:gd name="connsiteX197" fmla="*/ 4257011 w 5037736"/>
              <a:gd name="connsiteY197" fmla="*/ 3185269 h 4110086"/>
              <a:gd name="connsiteX198" fmla="*/ 4263024 w 5037736"/>
              <a:gd name="connsiteY198" fmla="*/ 3184951 h 4110086"/>
              <a:gd name="connsiteX199" fmla="*/ 4268703 w 5037736"/>
              <a:gd name="connsiteY199" fmla="*/ 3184634 h 4110086"/>
              <a:gd name="connsiteX200" fmla="*/ 4274382 w 5037736"/>
              <a:gd name="connsiteY200" fmla="*/ 3183999 h 4110086"/>
              <a:gd name="connsiteX201" fmla="*/ 4280395 w 5037736"/>
              <a:gd name="connsiteY201" fmla="*/ 3183046 h 4110086"/>
              <a:gd name="connsiteX202" fmla="*/ 4286075 w 5037736"/>
              <a:gd name="connsiteY202" fmla="*/ 3181776 h 4110086"/>
              <a:gd name="connsiteX203" fmla="*/ 4292088 w 5037736"/>
              <a:gd name="connsiteY203" fmla="*/ 3180189 h 4110086"/>
              <a:gd name="connsiteX204" fmla="*/ 4297767 w 5037736"/>
              <a:gd name="connsiteY204" fmla="*/ 3178284 h 4110086"/>
              <a:gd name="connsiteX205" fmla="*/ 4303446 w 5037736"/>
              <a:gd name="connsiteY205" fmla="*/ 3176062 h 4110086"/>
              <a:gd name="connsiteX206" fmla="*/ 4308791 w 5037736"/>
              <a:gd name="connsiteY206" fmla="*/ 3173840 h 4110086"/>
              <a:gd name="connsiteX207" fmla="*/ 4314136 w 5037736"/>
              <a:gd name="connsiteY207" fmla="*/ 3170982 h 4110086"/>
              <a:gd name="connsiteX208" fmla="*/ 4319815 w 5037736"/>
              <a:gd name="connsiteY208" fmla="*/ 3168442 h 4110086"/>
              <a:gd name="connsiteX209" fmla="*/ 4324826 w 5037736"/>
              <a:gd name="connsiteY209" fmla="*/ 3164950 h 4110086"/>
              <a:gd name="connsiteX210" fmla="*/ 4329503 w 5037736"/>
              <a:gd name="connsiteY210" fmla="*/ 3161458 h 4110086"/>
              <a:gd name="connsiteX211" fmla="*/ 4334848 w 5037736"/>
              <a:gd name="connsiteY211" fmla="*/ 3157648 h 4110086"/>
              <a:gd name="connsiteX212" fmla="*/ 4339525 w 5037736"/>
              <a:gd name="connsiteY212" fmla="*/ 3153521 h 4110086"/>
              <a:gd name="connsiteX213" fmla="*/ 4344202 w 5037736"/>
              <a:gd name="connsiteY213" fmla="*/ 3149076 h 4110086"/>
              <a:gd name="connsiteX214" fmla="*/ 4348545 w 5037736"/>
              <a:gd name="connsiteY214" fmla="*/ 3144631 h 4110086"/>
              <a:gd name="connsiteX215" fmla="*/ 4352554 w 5037736"/>
              <a:gd name="connsiteY215" fmla="*/ 3139869 h 4110086"/>
              <a:gd name="connsiteX216" fmla="*/ 4356228 w 5037736"/>
              <a:gd name="connsiteY216" fmla="*/ 3134790 h 4110086"/>
              <a:gd name="connsiteX217" fmla="*/ 4359903 w 5037736"/>
              <a:gd name="connsiteY217" fmla="*/ 3130027 h 4110086"/>
              <a:gd name="connsiteX218" fmla="*/ 4363244 w 5037736"/>
              <a:gd name="connsiteY218" fmla="*/ 3124948 h 4110086"/>
              <a:gd name="connsiteX219" fmla="*/ 4365916 w 5037736"/>
              <a:gd name="connsiteY219" fmla="*/ 3119551 h 4110086"/>
              <a:gd name="connsiteX220" fmla="*/ 4368589 w 5037736"/>
              <a:gd name="connsiteY220" fmla="*/ 3113836 h 4110086"/>
              <a:gd name="connsiteX221" fmla="*/ 4371261 w 5037736"/>
              <a:gd name="connsiteY221" fmla="*/ 3108439 h 4110086"/>
              <a:gd name="connsiteX222" fmla="*/ 4373266 w 5037736"/>
              <a:gd name="connsiteY222" fmla="*/ 3103042 h 4110086"/>
              <a:gd name="connsiteX223" fmla="*/ 4375270 w 5037736"/>
              <a:gd name="connsiteY223" fmla="*/ 3097010 h 4110086"/>
              <a:gd name="connsiteX224" fmla="*/ 4376606 w 5037736"/>
              <a:gd name="connsiteY224" fmla="*/ 3091295 h 4110086"/>
              <a:gd name="connsiteX225" fmla="*/ 4377943 w 5037736"/>
              <a:gd name="connsiteY225" fmla="*/ 3085580 h 4110086"/>
              <a:gd name="connsiteX226" fmla="*/ 4378945 w 5037736"/>
              <a:gd name="connsiteY226" fmla="*/ 3079866 h 4110086"/>
              <a:gd name="connsiteX227" fmla="*/ 4379613 w 5037736"/>
              <a:gd name="connsiteY227" fmla="*/ 3073834 h 4110086"/>
              <a:gd name="connsiteX228" fmla="*/ 4379947 w 5037736"/>
              <a:gd name="connsiteY228" fmla="*/ 3068119 h 4110086"/>
              <a:gd name="connsiteX229" fmla="*/ 4380281 w 5037736"/>
              <a:gd name="connsiteY229" fmla="*/ 3062404 h 4110086"/>
              <a:gd name="connsiteX230" fmla="*/ 4379947 w 5037736"/>
              <a:gd name="connsiteY230" fmla="*/ 3056055 h 4110086"/>
              <a:gd name="connsiteX231" fmla="*/ 4379613 w 5037736"/>
              <a:gd name="connsiteY231" fmla="*/ 3050340 h 4110086"/>
              <a:gd name="connsiteX232" fmla="*/ 4378945 w 5037736"/>
              <a:gd name="connsiteY232" fmla="*/ 3044625 h 4110086"/>
              <a:gd name="connsiteX233" fmla="*/ 4377943 w 5037736"/>
              <a:gd name="connsiteY233" fmla="*/ 3038593 h 4110086"/>
              <a:gd name="connsiteX234" fmla="*/ 4376606 w 5037736"/>
              <a:gd name="connsiteY234" fmla="*/ 3032879 h 4110086"/>
              <a:gd name="connsiteX235" fmla="*/ 4375270 w 5037736"/>
              <a:gd name="connsiteY235" fmla="*/ 3027164 h 4110086"/>
              <a:gd name="connsiteX236" fmla="*/ 4373266 w 5037736"/>
              <a:gd name="connsiteY236" fmla="*/ 3021449 h 4110086"/>
              <a:gd name="connsiteX237" fmla="*/ 4371261 w 5037736"/>
              <a:gd name="connsiteY237" fmla="*/ 3015735 h 4110086"/>
              <a:gd name="connsiteX238" fmla="*/ 4368589 w 5037736"/>
              <a:gd name="connsiteY238" fmla="*/ 3010338 h 4110086"/>
              <a:gd name="connsiteX239" fmla="*/ 4365916 w 5037736"/>
              <a:gd name="connsiteY239" fmla="*/ 3004941 h 4110086"/>
              <a:gd name="connsiteX240" fmla="*/ 4363244 w 5037736"/>
              <a:gd name="connsiteY240" fmla="*/ 2999543 h 4110086"/>
              <a:gd name="connsiteX241" fmla="*/ 4359903 w 5037736"/>
              <a:gd name="connsiteY241" fmla="*/ 2994464 h 4110086"/>
              <a:gd name="connsiteX242" fmla="*/ 4356228 w 5037736"/>
              <a:gd name="connsiteY242" fmla="*/ 2989384 h 4110086"/>
              <a:gd name="connsiteX243" fmla="*/ 4352554 w 5037736"/>
              <a:gd name="connsiteY243" fmla="*/ 2984622 h 4110086"/>
              <a:gd name="connsiteX244" fmla="*/ 4348545 w 5037736"/>
              <a:gd name="connsiteY244" fmla="*/ 2979860 h 4110086"/>
              <a:gd name="connsiteX245" fmla="*/ 4344202 w 5037736"/>
              <a:gd name="connsiteY245" fmla="*/ 2975098 h 4110086"/>
              <a:gd name="connsiteX246" fmla="*/ 4244650 w 5037736"/>
              <a:gd name="connsiteY246" fmla="*/ 2875727 h 4110086"/>
              <a:gd name="connsiteX247" fmla="*/ 3995771 w 5037736"/>
              <a:gd name="connsiteY247" fmla="*/ 2627140 h 4110086"/>
              <a:gd name="connsiteX248" fmla="*/ 3991428 w 5037736"/>
              <a:gd name="connsiteY248" fmla="*/ 2622696 h 4110086"/>
              <a:gd name="connsiteX249" fmla="*/ 3987419 w 5037736"/>
              <a:gd name="connsiteY249" fmla="*/ 2617933 h 4110086"/>
              <a:gd name="connsiteX250" fmla="*/ 3983410 w 5037736"/>
              <a:gd name="connsiteY250" fmla="*/ 2613171 h 4110086"/>
              <a:gd name="connsiteX251" fmla="*/ 3980070 w 5037736"/>
              <a:gd name="connsiteY251" fmla="*/ 2608092 h 4110086"/>
              <a:gd name="connsiteX252" fmla="*/ 3977063 w 5037736"/>
              <a:gd name="connsiteY252" fmla="*/ 2603012 h 4110086"/>
              <a:gd name="connsiteX253" fmla="*/ 3973722 w 5037736"/>
              <a:gd name="connsiteY253" fmla="*/ 2597297 h 4110086"/>
              <a:gd name="connsiteX254" fmla="*/ 3971050 w 5037736"/>
              <a:gd name="connsiteY254" fmla="*/ 2591900 h 4110086"/>
              <a:gd name="connsiteX255" fmla="*/ 3968711 w 5037736"/>
              <a:gd name="connsiteY255" fmla="*/ 2586503 h 4110086"/>
              <a:gd name="connsiteX256" fmla="*/ 3966707 w 5037736"/>
              <a:gd name="connsiteY256" fmla="*/ 2581106 h 4110086"/>
              <a:gd name="connsiteX257" fmla="*/ 3965037 w 5037736"/>
              <a:gd name="connsiteY257" fmla="*/ 2575074 h 4110086"/>
              <a:gd name="connsiteX258" fmla="*/ 3963366 w 5037736"/>
              <a:gd name="connsiteY258" fmla="*/ 2569677 h 4110086"/>
              <a:gd name="connsiteX259" fmla="*/ 3962030 w 5037736"/>
              <a:gd name="connsiteY259" fmla="*/ 2563962 h 4110086"/>
              <a:gd name="connsiteX260" fmla="*/ 3961028 w 5037736"/>
              <a:gd name="connsiteY260" fmla="*/ 2558247 h 4110086"/>
              <a:gd name="connsiteX261" fmla="*/ 3960026 w 5037736"/>
              <a:gd name="connsiteY261" fmla="*/ 2551898 h 4110086"/>
              <a:gd name="connsiteX262" fmla="*/ 3959691 w 5037736"/>
              <a:gd name="connsiteY262" fmla="*/ 2546183 h 4110086"/>
              <a:gd name="connsiteX263" fmla="*/ 3959691 w 5037736"/>
              <a:gd name="connsiteY263" fmla="*/ 2540469 h 4110086"/>
              <a:gd name="connsiteX264" fmla="*/ 3959691 w 5037736"/>
              <a:gd name="connsiteY264" fmla="*/ 2534436 h 4110086"/>
              <a:gd name="connsiteX265" fmla="*/ 3960026 w 5037736"/>
              <a:gd name="connsiteY265" fmla="*/ 2528404 h 4110086"/>
              <a:gd name="connsiteX266" fmla="*/ 3961028 w 5037736"/>
              <a:gd name="connsiteY266" fmla="*/ 2522690 h 4110086"/>
              <a:gd name="connsiteX267" fmla="*/ 3962030 w 5037736"/>
              <a:gd name="connsiteY267" fmla="*/ 2516658 h 4110086"/>
              <a:gd name="connsiteX268" fmla="*/ 3963366 w 5037736"/>
              <a:gd name="connsiteY268" fmla="*/ 2510943 h 4110086"/>
              <a:gd name="connsiteX269" fmla="*/ 3965037 w 5037736"/>
              <a:gd name="connsiteY269" fmla="*/ 2505228 h 4110086"/>
              <a:gd name="connsiteX270" fmla="*/ 3966707 w 5037736"/>
              <a:gd name="connsiteY270" fmla="*/ 2499514 h 4110086"/>
              <a:gd name="connsiteX271" fmla="*/ 3968711 w 5037736"/>
              <a:gd name="connsiteY271" fmla="*/ 2494117 h 4110086"/>
              <a:gd name="connsiteX272" fmla="*/ 3971050 w 5037736"/>
              <a:gd name="connsiteY272" fmla="*/ 2488402 h 4110086"/>
              <a:gd name="connsiteX273" fmla="*/ 3973722 w 5037736"/>
              <a:gd name="connsiteY273" fmla="*/ 2483322 h 4110086"/>
              <a:gd name="connsiteX274" fmla="*/ 3977063 w 5037736"/>
              <a:gd name="connsiteY274" fmla="*/ 2477608 h 4110086"/>
              <a:gd name="connsiteX275" fmla="*/ 3980070 w 5037736"/>
              <a:gd name="connsiteY275" fmla="*/ 2472528 h 4110086"/>
              <a:gd name="connsiteX276" fmla="*/ 3983410 w 5037736"/>
              <a:gd name="connsiteY276" fmla="*/ 2467448 h 4110086"/>
              <a:gd name="connsiteX277" fmla="*/ 3987419 w 5037736"/>
              <a:gd name="connsiteY277" fmla="*/ 2462686 h 4110086"/>
              <a:gd name="connsiteX278" fmla="*/ 3991428 w 5037736"/>
              <a:gd name="connsiteY278" fmla="*/ 2457924 h 4110086"/>
              <a:gd name="connsiteX279" fmla="*/ 3995771 w 5037736"/>
              <a:gd name="connsiteY279" fmla="*/ 2453162 h 4110086"/>
              <a:gd name="connsiteX280" fmla="*/ 4000448 w 5037736"/>
              <a:gd name="connsiteY280" fmla="*/ 2449035 h 4110086"/>
              <a:gd name="connsiteX281" fmla="*/ 4005459 w 5037736"/>
              <a:gd name="connsiteY281" fmla="*/ 2444907 h 4110086"/>
              <a:gd name="connsiteX282" fmla="*/ 4010135 w 5037736"/>
              <a:gd name="connsiteY282" fmla="*/ 2441098 h 4110086"/>
              <a:gd name="connsiteX283" fmla="*/ 4015146 w 5037736"/>
              <a:gd name="connsiteY283" fmla="*/ 2437288 h 4110086"/>
              <a:gd name="connsiteX284" fmla="*/ 4020492 w 5037736"/>
              <a:gd name="connsiteY284" fmla="*/ 2434430 h 4110086"/>
              <a:gd name="connsiteX285" fmla="*/ 4025503 w 5037736"/>
              <a:gd name="connsiteY285" fmla="*/ 2431256 h 4110086"/>
              <a:gd name="connsiteX286" fmla="*/ 4031182 w 5037736"/>
              <a:gd name="connsiteY286" fmla="*/ 2428398 h 4110086"/>
              <a:gd name="connsiteX287" fmla="*/ 4036527 w 5037736"/>
              <a:gd name="connsiteY287" fmla="*/ 2426176 h 4110086"/>
              <a:gd name="connsiteX288" fmla="*/ 4042206 w 5037736"/>
              <a:gd name="connsiteY288" fmla="*/ 2423954 h 4110086"/>
              <a:gd name="connsiteX289" fmla="*/ 4047885 w 5037736"/>
              <a:gd name="connsiteY289" fmla="*/ 2422366 h 4110086"/>
              <a:gd name="connsiteX290" fmla="*/ 4053564 w 5037736"/>
              <a:gd name="connsiteY290" fmla="*/ 2420461 h 4110086"/>
              <a:gd name="connsiteX291" fmla="*/ 4059577 w 5037736"/>
              <a:gd name="connsiteY291" fmla="*/ 2419509 h 4110086"/>
              <a:gd name="connsiteX292" fmla="*/ 4065256 w 5037736"/>
              <a:gd name="connsiteY292" fmla="*/ 2418557 h 4110086"/>
              <a:gd name="connsiteX293" fmla="*/ 4071270 w 5037736"/>
              <a:gd name="connsiteY293" fmla="*/ 2417922 h 4110086"/>
              <a:gd name="connsiteX294" fmla="*/ 4076949 w 5037736"/>
              <a:gd name="connsiteY294" fmla="*/ 2417287 h 4110086"/>
              <a:gd name="connsiteX295" fmla="*/ 4082962 w 5037736"/>
              <a:gd name="connsiteY295" fmla="*/ 2417287 h 4110086"/>
              <a:gd name="connsiteX296" fmla="*/ 4088975 w 5037736"/>
              <a:gd name="connsiteY296" fmla="*/ 2417287 h 4110086"/>
              <a:gd name="connsiteX297" fmla="*/ 4094654 w 5037736"/>
              <a:gd name="connsiteY297" fmla="*/ 2417922 h 4110086"/>
              <a:gd name="connsiteX298" fmla="*/ 4100668 w 5037736"/>
              <a:gd name="connsiteY298" fmla="*/ 2418557 h 4110086"/>
              <a:gd name="connsiteX299" fmla="*/ 4106347 w 5037736"/>
              <a:gd name="connsiteY299" fmla="*/ 2419509 h 4110086"/>
              <a:gd name="connsiteX300" fmla="*/ 4112360 w 5037736"/>
              <a:gd name="connsiteY300" fmla="*/ 2420461 h 4110086"/>
              <a:gd name="connsiteX301" fmla="*/ 4118039 w 5037736"/>
              <a:gd name="connsiteY301" fmla="*/ 2422366 h 4110086"/>
              <a:gd name="connsiteX302" fmla="*/ 4123718 w 5037736"/>
              <a:gd name="connsiteY302" fmla="*/ 2423954 h 4110086"/>
              <a:gd name="connsiteX303" fmla="*/ 4129397 w 5037736"/>
              <a:gd name="connsiteY303" fmla="*/ 2426176 h 4110086"/>
              <a:gd name="connsiteX304" fmla="*/ 4134742 w 5037736"/>
              <a:gd name="connsiteY304" fmla="*/ 2428398 h 4110086"/>
              <a:gd name="connsiteX305" fmla="*/ 4140421 w 5037736"/>
              <a:gd name="connsiteY305" fmla="*/ 2431256 h 4110086"/>
              <a:gd name="connsiteX306" fmla="*/ 4145767 w 5037736"/>
              <a:gd name="connsiteY306" fmla="*/ 2434430 h 4110086"/>
              <a:gd name="connsiteX307" fmla="*/ 4150778 w 5037736"/>
              <a:gd name="connsiteY307" fmla="*/ 2437288 h 4110086"/>
              <a:gd name="connsiteX308" fmla="*/ 4155789 w 5037736"/>
              <a:gd name="connsiteY308" fmla="*/ 2441098 h 4110086"/>
              <a:gd name="connsiteX309" fmla="*/ 4160800 w 5037736"/>
              <a:gd name="connsiteY309" fmla="*/ 2444907 h 4110086"/>
              <a:gd name="connsiteX310" fmla="*/ 4165476 w 5037736"/>
              <a:gd name="connsiteY310" fmla="*/ 2449035 h 4110086"/>
              <a:gd name="connsiteX311" fmla="*/ 4170153 w 5037736"/>
              <a:gd name="connsiteY311" fmla="*/ 2453162 h 4110086"/>
              <a:gd name="connsiteX312" fmla="*/ 4969908 w 5037736"/>
              <a:gd name="connsiteY312" fmla="*/ 3252257 h 4110086"/>
              <a:gd name="connsiteX313" fmla="*/ 5037736 w 5037736"/>
              <a:gd name="connsiteY313" fmla="*/ 3319991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5037736" h="4110086">
                <a:moveTo>
                  <a:pt x="5037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037736" y="3319991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6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xmlns="" id="{CAA5433B-6317-4AE0-8AF4-192C75043E6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82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9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xmlns="" id="{B3BEC474-7713-4A2C-87A2-796179AA479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5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3D86D05D-1030-4104-B69B-DD8B2CF0B66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601787"/>
            <a:ext cx="1112338" cy="1288180"/>
          </a:xfrm>
          <a:custGeom>
            <a:avLst/>
            <a:gdLst>
              <a:gd name="connsiteX0" fmla="*/ 124954 w 1112338"/>
              <a:gd name="connsiteY0" fmla="*/ 0 h 1288180"/>
              <a:gd name="connsiteX1" fmla="*/ 118940 w 1112338"/>
              <a:gd name="connsiteY1" fmla="*/ 318 h 1288180"/>
              <a:gd name="connsiteX2" fmla="*/ 112926 w 1112338"/>
              <a:gd name="connsiteY2" fmla="*/ 635 h 1288180"/>
              <a:gd name="connsiteX3" fmla="*/ 106912 w 1112338"/>
              <a:gd name="connsiteY3" fmla="*/ 1271 h 1288180"/>
              <a:gd name="connsiteX4" fmla="*/ 100898 w 1112338"/>
              <a:gd name="connsiteY4" fmla="*/ 2223 h 1288180"/>
              <a:gd name="connsiteX5" fmla="*/ 95219 w 1112338"/>
              <a:gd name="connsiteY5" fmla="*/ 3494 h 1288180"/>
              <a:gd name="connsiteX6" fmla="*/ 89539 w 1112338"/>
              <a:gd name="connsiteY6" fmla="*/ 5082 h 1288180"/>
              <a:gd name="connsiteX7" fmla="*/ 83525 w 1112338"/>
              <a:gd name="connsiteY7" fmla="*/ 6988 h 1288180"/>
              <a:gd name="connsiteX8" fmla="*/ 77845 w 1112338"/>
              <a:gd name="connsiteY8" fmla="*/ 9211 h 1288180"/>
              <a:gd name="connsiteX9" fmla="*/ 72166 w 1112338"/>
              <a:gd name="connsiteY9" fmla="*/ 11434 h 1288180"/>
              <a:gd name="connsiteX10" fmla="*/ 66820 w 1112338"/>
              <a:gd name="connsiteY10" fmla="*/ 14293 h 1288180"/>
              <a:gd name="connsiteX11" fmla="*/ 61475 w 1112338"/>
              <a:gd name="connsiteY11" fmla="*/ 17151 h 1288180"/>
              <a:gd name="connsiteX12" fmla="*/ 56129 w 1112338"/>
              <a:gd name="connsiteY12" fmla="*/ 20327 h 1288180"/>
              <a:gd name="connsiteX13" fmla="*/ 51117 w 1112338"/>
              <a:gd name="connsiteY13" fmla="*/ 24139 h 1288180"/>
              <a:gd name="connsiteX14" fmla="*/ 45772 w 1112338"/>
              <a:gd name="connsiteY14" fmla="*/ 27950 h 1288180"/>
              <a:gd name="connsiteX15" fmla="*/ 41094 w 1112338"/>
              <a:gd name="connsiteY15" fmla="*/ 32079 h 1288180"/>
              <a:gd name="connsiteX16" fmla="*/ 36751 w 1112338"/>
              <a:gd name="connsiteY16" fmla="*/ 36525 h 1288180"/>
              <a:gd name="connsiteX17" fmla="*/ 32074 w 1112338"/>
              <a:gd name="connsiteY17" fmla="*/ 41290 h 1288180"/>
              <a:gd name="connsiteX18" fmla="*/ 28065 w 1112338"/>
              <a:gd name="connsiteY18" fmla="*/ 46054 h 1288180"/>
              <a:gd name="connsiteX19" fmla="*/ 24055 w 1112338"/>
              <a:gd name="connsiteY19" fmla="*/ 50818 h 1288180"/>
              <a:gd name="connsiteX20" fmla="*/ 20714 w 1112338"/>
              <a:gd name="connsiteY20" fmla="*/ 55900 h 1288180"/>
              <a:gd name="connsiteX21" fmla="*/ 17039 w 1112338"/>
              <a:gd name="connsiteY21" fmla="*/ 61299 h 1288180"/>
              <a:gd name="connsiteX22" fmla="*/ 14032 w 1112338"/>
              <a:gd name="connsiteY22" fmla="*/ 67016 h 1288180"/>
              <a:gd name="connsiteX23" fmla="*/ 11694 w 1112338"/>
              <a:gd name="connsiteY23" fmla="*/ 72415 h 1288180"/>
              <a:gd name="connsiteX24" fmla="*/ 9021 w 1112338"/>
              <a:gd name="connsiteY24" fmla="*/ 77815 h 1288180"/>
              <a:gd name="connsiteX25" fmla="*/ 7016 w 1112338"/>
              <a:gd name="connsiteY25" fmla="*/ 83532 h 1288180"/>
              <a:gd name="connsiteX26" fmla="*/ 5012 w 1112338"/>
              <a:gd name="connsiteY26" fmla="*/ 89249 h 1288180"/>
              <a:gd name="connsiteX27" fmla="*/ 3341 w 1112338"/>
              <a:gd name="connsiteY27" fmla="*/ 94966 h 1288180"/>
              <a:gd name="connsiteX28" fmla="*/ 2005 w 1112338"/>
              <a:gd name="connsiteY28" fmla="*/ 101000 h 1288180"/>
              <a:gd name="connsiteX29" fmla="*/ 1002 w 1112338"/>
              <a:gd name="connsiteY29" fmla="*/ 107035 h 1288180"/>
              <a:gd name="connsiteX30" fmla="*/ 334 w 1112338"/>
              <a:gd name="connsiteY30" fmla="*/ 112752 h 1288180"/>
              <a:gd name="connsiteX31" fmla="*/ 0 w 1112338"/>
              <a:gd name="connsiteY31" fmla="*/ 118786 h 1288180"/>
              <a:gd name="connsiteX32" fmla="*/ 0 w 1112338"/>
              <a:gd name="connsiteY32" fmla="*/ 124821 h 1288180"/>
              <a:gd name="connsiteX33" fmla="*/ 0 w 1112338"/>
              <a:gd name="connsiteY33" fmla="*/ 130856 h 1288180"/>
              <a:gd name="connsiteX34" fmla="*/ 334 w 1112338"/>
              <a:gd name="connsiteY34" fmla="*/ 136573 h 1288180"/>
              <a:gd name="connsiteX35" fmla="*/ 1002 w 1112338"/>
              <a:gd name="connsiteY35" fmla="*/ 142925 h 1288180"/>
              <a:gd name="connsiteX36" fmla="*/ 2005 w 1112338"/>
              <a:gd name="connsiteY36" fmla="*/ 148642 h 1288180"/>
              <a:gd name="connsiteX37" fmla="*/ 3341 w 1112338"/>
              <a:gd name="connsiteY37" fmla="*/ 154359 h 1288180"/>
              <a:gd name="connsiteX38" fmla="*/ 5012 w 1112338"/>
              <a:gd name="connsiteY38" fmla="*/ 160393 h 1288180"/>
              <a:gd name="connsiteX39" fmla="*/ 7016 w 1112338"/>
              <a:gd name="connsiteY39" fmla="*/ 166110 h 1288180"/>
              <a:gd name="connsiteX40" fmla="*/ 9021 w 1112338"/>
              <a:gd name="connsiteY40" fmla="*/ 171827 h 1288180"/>
              <a:gd name="connsiteX41" fmla="*/ 11694 w 1112338"/>
              <a:gd name="connsiteY41" fmla="*/ 177544 h 1288180"/>
              <a:gd name="connsiteX42" fmla="*/ 14032 w 1112338"/>
              <a:gd name="connsiteY42" fmla="*/ 182944 h 1288180"/>
              <a:gd name="connsiteX43" fmla="*/ 17039 w 1112338"/>
              <a:gd name="connsiteY43" fmla="*/ 188343 h 1288180"/>
              <a:gd name="connsiteX44" fmla="*/ 20714 w 1112338"/>
              <a:gd name="connsiteY44" fmla="*/ 193425 h 1288180"/>
              <a:gd name="connsiteX45" fmla="*/ 24055 w 1112338"/>
              <a:gd name="connsiteY45" fmla="*/ 198507 h 1288180"/>
              <a:gd name="connsiteX46" fmla="*/ 28065 w 1112338"/>
              <a:gd name="connsiteY46" fmla="*/ 203906 h 1288180"/>
              <a:gd name="connsiteX47" fmla="*/ 32074 w 1112338"/>
              <a:gd name="connsiteY47" fmla="*/ 208670 h 1288180"/>
              <a:gd name="connsiteX48" fmla="*/ 36751 w 1112338"/>
              <a:gd name="connsiteY48" fmla="*/ 213434 h 1288180"/>
              <a:gd name="connsiteX49" fmla="*/ 1112338 w 1112338"/>
              <a:gd name="connsiteY49" fmla="*/ 1288180 h 1288180"/>
              <a:gd name="connsiteX50" fmla="*/ 1112338 w 1112338"/>
              <a:gd name="connsiteY50" fmla="*/ 934676 h 1288180"/>
              <a:gd name="connsiteX51" fmla="*/ 213490 w 1112338"/>
              <a:gd name="connsiteY51" fmla="*/ 36525 h 1288180"/>
              <a:gd name="connsiteX52" fmla="*/ 208479 w 1112338"/>
              <a:gd name="connsiteY52" fmla="*/ 32079 h 1288180"/>
              <a:gd name="connsiteX53" fmla="*/ 203801 w 1112338"/>
              <a:gd name="connsiteY53" fmla="*/ 27950 h 1288180"/>
              <a:gd name="connsiteX54" fmla="*/ 199124 w 1112338"/>
              <a:gd name="connsiteY54" fmla="*/ 24139 h 1288180"/>
              <a:gd name="connsiteX55" fmla="*/ 193778 w 1112338"/>
              <a:gd name="connsiteY55" fmla="*/ 20327 h 1288180"/>
              <a:gd name="connsiteX56" fmla="*/ 188433 w 1112338"/>
              <a:gd name="connsiteY56" fmla="*/ 17151 h 1288180"/>
              <a:gd name="connsiteX57" fmla="*/ 183087 w 1112338"/>
              <a:gd name="connsiteY57" fmla="*/ 14293 h 1288180"/>
              <a:gd name="connsiteX58" fmla="*/ 177407 w 1112338"/>
              <a:gd name="connsiteY58" fmla="*/ 11434 h 1288180"/>
              <a:gd name="connsiteX59" fmla="*/ 172062 w 1112338"/>
              <a:gd name="connsiteY59" fmla="*/ 9211 h 1288180"/>
              <a:gd name="connsiteX60" fmla="*/ 166382 w 1112338"/>
              <a:gd name="connsiteY60" fmla="*/ 6988 h 1288180"/>
              <a:gd name="connsiteX61" fmla="*/ 160702 w 1112338"/>
              <a:gd name="connsiteY61" fmla="*/ 5082 h 1288180"/>
              <a:gd name="connsiteX62" fmla="*/ 154689 w 1112338"/>
              <a:gd name="connsiteY62" fmla="*/ 3494 h 1288180"/>
              <a:gd name="connsiteX63" fmla="*/ 148675 w 1112338"/>
              <a:gd name="connsiteY63" fmla="*/ 2223 h 1288180"/>
              <a:gd name="connsiteX64" fmla="*/ 142661 w 1112338"/>
              <a:gd name="connsiteY64" fmla="*/ 1271 h 1288180"/>
              <a:gd name="connsiteX65" fmla="*/ 136981 w 1112338"/>
              <a:gd name="connsiteY65" fmla="*/ 635 h 1288180"/>
              <a:gd name="connsiteX66" fmla="*/ 130967 w 1112338"/>
              <a:gd name="connsiteY66" fmla="*/ 318 h 128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12338" h="1288180">
                <a:moveTo>
                  <a:pt x="124954" y="0"/>
                </a:moveTo>
                <a:lnTo>
                  <a:pt x="118940" y="318"/>
                </a:lnTo>
                <a:lnTo>
                  <a:pt x="112926" y="635"/>
                </a:lnTo>
                <a:lnTo>
                  <a:pt x="106912" y="1271"/>
                </a:lnTo>
                <a:lnTo>
                  <a:pt x="100898" y="2223"/>
                </a:lnTo>
                <a:lnTo>
                  <a:pt x="95219" y="3494"/>
                </a:lnTo>
                <a:lnTo>
                  <a:pt x="89539" y="5082"/>
                </a:lnTo>
                <a:lnTo>
                  <a:pt x="83525" y="6988"/>
                </a:lnTo>
                <a:lnTo>
                  <a:pt x="77845" y="9211"/>
                </a:lnTo>
                <a:lnTo>
                  <a:pt x="72166" y="11434"/>
                </a:lnTo>
                <a:lnTo>
                  <a:pt x="66820" y="14293"/>
                </a:lnTo>
                <a:lnTo>
                  <a:pt x="61475" y="17151"/>
                </a:lnTo>
                <a:lnTo>
                  <a:pt x="56129" y="20327"/>
                </a:lnTo>
                <a:lnTo>
                  <a:pt x="51117" y="24139"/>
                </a:lnTo>
                <a:lnTo>
                  <a:pt x="45772" y="27950"/>
                </a:lnTo>
                <a:lnTo>
                  <a:pt x="41094" y="32079"/>
                </a:lnTo>
                <a:lnTo>
                  <a:pt x="36751" y="36525"/>
                </a:lnTo>
                <a:lnTo>
                  <a:pt x="32074" y="41290"/>
                </a:lnTo>
                <a:lnTo>
                  <a:pt x="28065" y="46054"/>
                </a:lnTo>
                <a:lnTo>
                  <a:pt x="24055" y="50818"/>
                </a:lnTo>
                <a:lnTo>
                  <a:pt x="20714" y="55900"/>
                </a:lnTo>
                <a:lnTo>
                  <a:pt x="17039" y="61299"/>
                </a:lnTo>
                <a:lnTo>
                  <a:pt x="14032" y="67016"/>
                </a:lnTo>
                <a:lnTo>
                  <a:pt x="11694" y="72415"/>
                </a:lnTo>
                <a:lnTo>
                  <a:pt x="9021" y="77815"/>
                </a:lnTo>
                <a:lnTo>
                  <a:pt x="7016" y="83532"/>
                </a:lnTo>
                <a:lnTo>
                  <a:pt x="5012" y="89249"/>
                </a:lnTo>
                <a:lnTo>
                  <a:pt x="3341" y="94966"/>
                </a:lnTo>
                <a:lnTo>
                  <a:pt x="2005" y="101000"/>
                </a:lnTo>
                <a:lnTo>
                  <a:pt x="1002" y="107035"/>
                </a:lnTo>
                <a:lnTo>
                  <a:pt x="334" y="112752"/>
                </a:lnTo>
                <a:lnTo>
                  <a:pt x="0" y="118786"/>
                </a:lnTo>
                <a:lnTo>
                  <a:pt x="0" y="124821"/>
                </a:lnTo>
                <a:lnTo>
                  <a:pt x="0" y="130856"/>
                </a:lnTo>
                <a:lnTo>
                  <a:pt x="334" y="136573"/>
                </a:lnTo>
                <a:lnTo>
                  <a:pt x="1002" y="142925"/>
                </a:lnTo>
                <a:lnTo>
                  <a:pt x="2005" y="148642"/>
                </a:lnTo>
                <a:lnTo>
                  <a:pt x="3341" y="154359"/>
                </a:lnTo>
                <a:lnTo>
                  <a:pt x="5012" y="160393"/>
                </a:lnTo>
                <a:lnTo>
                  <a:pt x="7016" y="166110"/>
                </a:lnTo>
                <a:lnTo>
                  <a:pt x="9021" y="171827"/>
                </a:lnTo>
                <a:lnTo>
                  <a:pt x="11694" y="177544"/>
                </a:lnTo>
                <a:lnTo>
                  <a:pt x="14032" y="182944"/>
                </a:lnTo>
                <a:lnTo>
                  <a:pt x="17039" y="188343"/>
                </a:lnTo>
                <a:lnTo>
                  <a:pt x="20714" y="193425"/>
                </a:lnTo>
                <a:lnTo>
                  <a:pt x="24055" y="198507"/>
                </a:lnTo>
                <a:lnTo>
                  <a:pt x="28065" y="203906"/>
                </a:lnTo>
                <a:lnTo>
                  <a:pt x="32074" y="208670"/>
                </a:lnTo>
                <a:lnTo>
                  <a:pt x="36751" y="213434"/>
                </a:lnTo>
                <a:lnTo>
                  <a:pt x="1112338" y="1288180"/>
                </a:lnTo>
                <a:lnTo>
                  <a:pt x="1112338" y="934676"/>
                </a:lnTo>
                <a:lnTo>
                  <a:pt x="213490" y="36525"/>
                </a:lnTo>
                <a:lnTo>
                  <a:pt x="208479" y="32079"/>
                </a:lnTo>
                <a:lnTo>
                  <a:pt x="203801" y="27950"/>
                </a:lnTo>
                <a:lnTo>
                  <a:pt x="199124" y="24139"/>
                </a:lnTo>
                <a:lnTo>
                  <a:pt x="193778" y="20327"/>
                </a:lnTo>
                <a:lnTo>
                  <a:pt x="188433" y="17151"/>
                </a:lnTo>
                <a:lnTo>
                  <a:pt x="183087" y="14293"/>
                </a:lnTo>
                <a:lnTo>
                  <a:pt x="177407" y="11434"/>
                </a:lnTo>
                <a:lnTo>
                  <a:pt x="172062" y="9211"/>
                </a:lnTo>
                <a:lnTo>
                  <a:pt x="166382" y="6988"/>
                </a:lnTo>
                <a:lnTo>
                  <a:pt x="160702" y="5082"/>
                </a:lnTo>
                <a:lnTo>
                  <a:pt x="154689" y="3494"/>
                </a:lnTo>
                <a:lnTo>
                  <a:pt x="148675" y="2223"/>
                </a:lnTo>
                <a:lnTo>
                  <a:pt x="142661" y="1271"/>
                </a:lnTo>
                <a:lnTo>
                  <a:pt x="136981" y="635"/>
                </a:lnTo>
                <a:lnTo>
                  <a:pt x="130967" y="318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20072" y="365126"/>
            <a:ext cx="3295278" cy="1325563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86095-26DC-48B9-BA7B-02E8DFBACA4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795333" y="2276871"/>
            <a:ext cx="4720017" cy="390009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FE15AE-9590-47E3-80CE-AC9507B5660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112338" y="6356351"/>
            <a:ext cx="891540" cy="365125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FEFF5-D3AE-45CC-A046-CB5ADFA1DEF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626601" y="6356351"/>
            <a:ext cx="4374486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623810" y="6356351"/>
            <a:ext cx="89154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377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7"/>
          <a:stretch>
            <a:fillRect/>
          </a:stretch>
        </p:blipFill>
        <p:spPr>
          <a:xfrm>
            <a:off x="0" y="2388672"/>
            <a:ext cx="2682995" cy="4206163"/>
          </a:xfrm>
          <a:custGeom>
            <a:avLst/>
            <a:gdLst>
              <a:gd name="connsiteX0" fmla="*/ 0 w 2682995"/>
              <a:gd name="connsiteY0" fmla="*/ 0 h 4206163"/>
              <a:gd name="connsiteX1" fmla="*/ 2682995 w 2682995"/>
              <a:gd name="connsiteY1" fmla="*/ 0 h 4206163"/>
              <a:gd name="connsiteX2" fmla="*/ 2682995 w 2682995"/>
              <a:gd name="connsiteY2" fmla="*/ 4206163 h 4206163"/>
              <a:gd name="connsiteX3" fmla="*/ 0 w 2682995"/>
              <a:gd name="connsiteY3" fmla="*/ 4206163 h 420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2995" h="4206163">
                <a:moveTo>
                  <a:pt x="0" y="0"/>
                </a:moveTo>
                <a:lnTo>
                  <a:pt x="2682995" y="0"/>
                </a:lnTo>
                <a:lnTo>
                  <a:pt x="2682995" y="4206163"/>
                </a:lnTo>
                <a:lnTo>
                  <a:pt x="0" y="4206163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55403DF4-BFEC-40A5-9CD2-4E06D54498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147326" cy="6858000"/>
          </a:xfrm>
          <a:custGeom>
            <a:avLst/>
            <a:gdLst>
              <a:gd name="connsiteX0" fmla="*/ 4108922 w 9147326"/>
              <a:gd name="connsiteY0" fmla="*/ 0 h 6858000"/>
              <a:gd name="connsiteX1" fmla="*/ 0 w 9147326"/>
              <a:gd name="connsiteY1" fmla="*/ 0 h 6858000"/>
              <a:gd name="connsiteX2" fmla="*/ 0 w 9147326"/>
              <a:gd name="connsiteY2" fmla="*/ 6858000 h 6858000"/>
              <a:gd name="connsiteX3" fmla="*/ 9147326 w 9147326"/>
              <a:gd name="connsiteY3" fmla="*/ 6858000 h 6858000"/>
              <a:gd name="connsiteX4" fmla="*/ 9147326 w 9147326"/>
              <a:gd name="connsiteY4" fmla="*/ 6459802 h 6858000"/>
              <a:gd name="connsiteX5" fmla="*/ 7513073 w 9147326"/>
              <a:gd name="connsiteY5" fmla="*/ 4816793 h 6858000"/>
              <a:gd name="connsiteX6" fmla="*/ 7497704 w 9147326"/>
              <a:gd name="connsiteY6" fmla="*/ 4803458 h 6858000"/>
              <a:gd name="connsiteX7" fmla="*/ 7482335 w 9147326"/>
              <a:gd name="connsiteY7" fmla="*/ 4789488 h 6858000"/>
              <a:gd name="connsiteX8" fmla="*/ 7467301 w 9147326"/>
              <a:gd name="connsiteY8" fmla="*/ 4775518 h 6858000"/>
              <a:gd name="connsiteX9" fmla="*/ 7452600 w 9147326"/>
              <a:gd name="connsiteY9" fmla="*/ 4760913 h 6858000"/>
              <a:gd name="connsiteX10" fmla="*/ 6518455 w 9147326"/>
              <a:gd name="connsiteY10" fmla="*/ 3828098 h 6858000"/>
              <a:gd name="connsiteX11" fmla="*/ 6513777 w 9147326"/>
              <a:gd name="connsiteY11" fmla="*/ 3823335 h 6858000"/>
              <a:gd name="connsiteX12" fmla="*/ 6509769 w 9147326"/>
              <a:gd name="connsiteY12" fmla="*/ 3818573 h 6858000"/>
              <a:gd name="connsiteX13" fmla="*/ 6506093 w 9147326"/>
              <a:gd name="connsiteY13" fmla="*/ 3813493 h 6858000"/>
              <a:gd name="connsiteX14" fmla="*/ 6502752 w 9147326"/>
              <a:gd name="connsiteY14" fmla="*/ 3808413 h 6858000"/>
              <a:gd name="connsiteX15" fmla="*/ 6499412 w 9147326"/>
              <a:gd name="connsiteY15" fmla="*/ 3803333 h 6858000"/>
              <a:gd name="connsiteX16" fmla="*/ 6496405 w 9147326"/>
              <a:gd name="connsiteY16" fmla="*/ 3798253 h 6858000"/>
              <a:gd name="connsiteX17" fmla="*/ 6493732 w 9147326"/>
              <a:gd name="connsiteY17" fmla="*/ 3792855 h 6858000"/>
              <a:gd name="connsiteX18" fmla="*/ 6491393 w 9147326"/>
              <a:gd name="connsiteY18" fmla="*/ 3787458 h 6858000"/>
              <a:gd name="connsiteX19" fmla="*/ 6489388 w 9147326"/>
              <a:gd name="connsiteY19" fmla="*/ 3781425 h 6858000"/>
              <a:gd name="connsiteX20" fmla="*/ 6487718 w 9147326"/>
              <a:gd name="connsiteY20" fmla="*/ 3776028 h 6858000"/>
              <a:gd name="connsiteX21" fmla="*/ 6485713 w 9147326"/>
              <a:gd name="connsiteY21" fmla="*/ 3770313 h 6858000"/>
              <a:gd name="connsiteX22" fmla="*/ 6484377 w 9147326"/>
              <a:gd name="connsiteY22" fmla="*/ 3764280 h 6858000"/>
              <a:gd name="connsiteX23" fmla="*/ 6483375 w 9147326"/>
              <a:gd name="connsiteY23" fmla="*/ 3758565 h 6858000"/>
              <a:gd name="connsiteX24" fmla="*/ 6482706 w 9147326"/>
              <a:gd name="connsiteY24" fmla="*/ 3752850 h 6858000"/>
              <a:gd name="connsiteX25" fmla="*/ 6482372 w 9147326"/>
              <a:gd name="connsiteY25" fmla="*/ 3746818 h 6858000"/>
              <a:gd name="connsiteX26" fmla="*/ 6482372 w 9147326"/>
              <a:gd name="connsiteY26" fmla="*/ 3740785 h 6858000"/>
              <a:gd name="connsiteX27" fmla="*/ 6482372 w 9147326"/>
              <a:gd name="connsiteY27" fmla="*/ 3735070 h 6858000"/>
              <a:gd name="connsiteX28" fmla="*/ 6482706 w 9147326"/>
              <a:gd name="connsiteY28" fmla="*/ 3729038 h 6858000"/>
              <a:gd name="connsiteX29" fmla="*/ 6483375 w 9147326"/>
              <a:gd name="connsiteY29" fmla="*/ 3723323 h 6858000"/>
              <a:gd name="connsiteX30" fmla="*/ 6484377 w 9147326"/>
              <a:gd name="connsiteY30" fmla="*/ 3717608 h 6858000"/>
              <a:gd name="connsiteX31" fmla="*/ 6485713 w 9147326"/>
              <a:gd name="connsiteY31" fmla="*/ 3711575 h 6858000"/>
              <a:gd name="connsiteX32" fmla="*/ 6487718 w 9147326"/>
              <a:gd name="connsiteY32" fmla="*/ 3705860 h 6858000"/>
              <a:gd name="connsiteX33" fmla="*/ 6489388 w 9147326"/>
              <a:gd name="connsiteY33" fmla="*/ 3700145 h 6858000"/>
              <a:gd name="connsiteX34" fmla="*/ 6491393 w 9147326"/>
              <a:gd name="connsiteY34" fmla="*/ 3694748 h 6858000"/>
              <a:gd name="connsiteX35" fmla="*/ 6493732 w 9147326"/>
              <a:gd name="connsiteY35" fmla="*/ 3689033 h 6858000"/>
              <a:gd name="connsiteX36" fmla="*/ 6496405 w 9147326"/>
              <a:gd name="connsiteY36" fmla="*/ 3683635 h 6858000"/>
              <a:gd name="connsiteX37" fmla="*/ 6499412 w 9147326"/>
              <a:gd name="connsiteY37" fmla="*/ 3678238 h 6858000"/>
              <a:gd name="connsiteX38" fmla="*/ 6502752 w 9147326"/>
              <a:gd name="connsiteY38" fmla="*/ 3673158 h 6858000"/>
              <a:gd name="connsiteX39" fmla="*/ 6506093 w 9147326"/>
              <a:gd name="connsiteY39" fmla="*/ 3668078 h 6858000"/>
              <a:gd name="connsiteX40" fmla="*/ 6509769 w 9147326"/>
              <a:gd name="connsiteY40" fmla="*/ 3662998 h 6858000"/>
              <a:gd name="connsiteX41" fmla="*/ 6513777 w 9147326"/>
              <a:gd name="connsiteY41" fmla="*/ 3658235 h 6858000"/>
              <a:gd name="connsiteX42" fmla="*/ 6518455 w 9147326"/>
              <a:gd name="connsiteY42" fmla="*/ 3653790 h 6858000"/>
              <a:gd name="connsiteX43" fmla="*/ 6523133 w 9147326"/>
              <a:gd name="connsiteY43" fmla="*/ 3649345 h 6858000"/>
              <a:gd name="connsiteX44" fmla="*/ 6527475 w 9147326"/>
              <a:gd name="connsiteY44" fmla="*/ 3645218 h 6858000"/>
              <a:gd name="connsiteX45" fmla="*/ 6532821 w 9147326"/>
              <a:gd name="connsiteY45" fmla="*/ 3641725 h 6858000"/>
              <a:gd name="connsiteX46" fmla="*/ 6537833 w 9147326"/>
              <a:gd name="connsiteY46" fmla="*/ 3638233 h 6858000"/>
              <a:gd name="connsiteX47" fmla="*/ 6543178 w 9147326"/>
              <a:gd name="connsiteY47" fmla="*/ 3634740 h 6858000"/>
              <a:gd name="connsiteX48" fmla="*/ 6548190 w 9147326"/>
              <a:gd name="connsiteY48" fmla="*/ 3631883 h 6858000"/>
              <a:gd name="connsiteX49" fmla="*/ 6553535 w 9147326"/>
              <a:gd name="connsiteY49" fmla="*/ 3629343 h 6858000"/>
              <a:gd name="connsiteX50" fmla="*/ 6559215 w 9147326"/>
              <a:gd name="connsiteY50" fmla="*/ 3626803 h 6858000"/>
              <a:gd name="connsiteX51" fmla="*/ 6564895 w 9147326"/>
              <a:gd name="connsiteY51" fmla="*/ 3624898 h 6858000"/>
              <a:gd name="connsiteX52" fmla="*/ 6570574 w 9147326"/>
              <a:gd name="connsiteY52" fmla="*/ 3622675 h 6858000"/>
              <a:gd name="connsiteX53" fmla="*/ 6576254 w 9147326"/>
              <a:gd name="connsiteY53" fmla="*/ 3621405 h 6858000"/>
              <a:gd name="connsiteX54" fmla="*/ 6581934 w 9147326"/>
              <a:gd name="connsiteY54" fmla="*/ 3620135 h 6858000"/>
              <a:gd name="connsiteX55" fmla="*/ 6587948 w 9147326"/>
              <a:gd name="connsiteY55" fmla="*/ 3618865 h 6858000"/>
              <a:gd name="connsiteX56" fmla="*/ 6593627 w 9147326"/>
              <a:gd name="connsiteY56" fmla="*/ 3618230 h 6858000"/>
              <a:gd name="connsiteX57" fmla="*/ 6599641 w 9147326"/>
              <a:gd name="connsiteY57" fmla="*/ 3617913 h 6858000"/>
              <a:gd name="connsiteX58" fmla="*/ 6605655 w 9147326"/>
              <a:gd name="connsiteY58" fmla="*/ 3617595 h 6858000"/>
              <a:gd name="connsiteX59" fmla="*/ 6611669 w 9147326"/>
              <a:gd name="connsiteY59" fmla="*/ 3617913 h 6858000"/>
              <a:gd name="connsiteX60" fmla="*/ 6617349 w 9147326"/>
              <a:gd name="connsiteY60" fmla="*/ 3618230 h 6858000"/>
              <a:gd name="connsiteX61" fmla="*/ 6623028 w 9147326"/>
              <a:gd name="connsiteY61" fmla="*/ 3618865 h 6858000"/>
              <a:gd name="connsiteX62" fmla="*/ 6629042 w 9147326"/>
              <a:gd name="connsiteY62" fmla="*/ 3620135 h 6858000"/>
              <a:gd name="connsiteX63" fmla="*/ 6634722 w 9147326"/>
              <a:gd name="connsiteY63" fmla="*/ 3621405 h 6858000"/>
              <a:gd name="connsiteX64" fmla="*/ 6640736 w 9147326"/>
              <a:gd name="connsiteY64" fmla="*/ 3622675 h 6858000"/>
              <a:gd name="connsiteX65" fmla="*/ 6646415 w 9147326"/>
              <a:gd name="connsiteY65" fmla="*/ 3624898 h 6858000"/>
              <a:gd name="connsiteX66" fmla="*/ 6652095 w 9147326"/>
              <a:gd name="connsiteY66" fmla="*/ 3626803 h 6858000"/>
              <a:gd name="connsiteX67" fmla="*/ 6657441 w 9147326"/>
              <a:gd name="connsiteY67" fmla="*/ 3629343 h 6858000"/>
              <a:gd name="connsiteX68" fmla="*/ 6662786 w 9147326"/>
              <a:gd name="connsiteY68" fmla="*/ 3631883 h 6858000"/>
              <a:gd name="connsiteX69" fmla="*/ 6668132 w 9147326"/>
              <a:gd name="connsiteY69" fmla="*/ 3634740 h 6858000"/>
              <a:gd name="connsiteX70" fmla="*/ 6673477 w 9147326"/>
              <a:gd name="connsiteY70" fmla="*/ 3638233 h 6858000"/>
              <a:gd name="connsiteX71" fmla="*/ 6678489 w 9147326"/>
              <a:gd name="connsiteY71" fmla="*/ 3641725 h 6858000"/>
              <a:gd name="connsiteX72" fmla="*/ 6683501 w 9147326"/>
              <a:gd name="connsiteY72" fmla="*/ 3645218 h 6858000"/>
              <a:gd name="connsiteX73" fmla="*/ 6688178 w 9147326"/>
              <a:gd name="connsiteY73" fmla="*/ 3649345 h 6858000"/>
              <a:gd name="connsiteX74" fmla="*/ 6692855 w 9147326"/>
              <a:gd name="connsiteY74" fmla="*/ 3653790 h 6858000"/>
              <a:gd name="connsiteX75" fmla="*/ 7361725 w 9147326"/>
              <a:gd name="connsiteY75" fmla="*/ 4321810 h 6858000"/>
              <a:gd name="connsiteX76" fmla="*/ 7366068 w 9147326"/>
              <a:gd name="connsiteY76" fmla="*/ 4325938 h 6858000"/>
              <a:gd name="connsiteX77" fmla="*/ 7370746 w 9147326"/>
              <a:gd name="connsiteY77" fmla="*/ 4330065 h 6858000"/>
              <a:gd name="connsiteX78" fmla="*/ 7376091 w 9147326"/>
              <a:gd name="connsiteY78" fmla="*/ 4334193 h 6858000"/>
              <a:gd name="connsiteX79" fmla="*/ 7380769 w 9147326"/>
              <a:gd name="connsiteY79" fmla="*/ 4337685 h 6858000"/>
              <a:gd name="connsiteX80" fmla="*/ 7386114 w 9147326"/>
              <a:gd name="connsiteY80" fmla="*/ 4340860 h 6858000"/>
              <a:gd name="connsiteX81" fmla="*/ 7391460 w 9147326"/>
              <a:gd name="connsiteY81" fmla="*/ 4343718 h 6858000"/>
              <a:gd name="connsiteX82" fmla="*/ 7396806 w 9147326"/>
              <a:gd name="connsiteY82" fmla="*/ 4346575 h 6858000"/>
              <a:gd name="connsiteX83" fmla="*/ 7402485 w 9147326"/>
              <a:gd name="connsiteY83" fmla="*/ 4349115 h 6858000"/>
              <a:gd name="connsiteX84" fmla="*/ 7407831 w 9147326"/>
              <a:gd name="connsiteY84" fmla="*/ 4351020 h 6858000"/>
              <a:gd name="connsiteX85" fmla="*/ 7413511 w 9147326"/>
              <a:gd name="connsiteY85" fmla="*/ 4352608 h 6858000"/>
              <a:gd name="connsiteX86" fmla="*/ 7419524 w 9147326"/>
              <a:gd name="connsiteY86" fmla="*/ 4354513 h 6858000"/>
              <a:gd name="connsiteX87" fmla="*/ 7425204 w 9147326"/>
              <a:gd name="connsiteY87" fmla="*/ 4355465 h 6858000"/>
              <a:gd name="connsiteX88" fmla="*/ 7431218 w 9147326"/>
              <a:gd name="connsiteY88" fmla="*/ 4356418 h 6858000"/>
              <a:gd name="connsiteX89" fmla="*/ 7436898 w 9147326"/>
              <a:gd name="connsiteY89" fmla="*/ 4357053 h 6858000"/>
              <a:gd name="connsiteX90" fmla="*/ 7442911 w 9147326"/>
              <a:gd name="connsiteY90" fmla="*/ 4358005 h 6858000"/>
              <a:gd name="connsiteX91" fmla="*/ 7448591 w 9147326"/>
              <a:gd name="connsiteY91" fmla="*/ 4358005 h 6858000"/>
              <a:gd name="connsiteX92" fmla="*/ 7454605 w 9147326"/>
              <a:gd name="connsiteY92" fmla="*/ 4358005 h 6858000"/>
              <a:gd name="connsiteX93" fmla="*/ 7460619 w 9147326"/>
              <a:gd name="connsiteY93" fmla="*/ 4357053 h 6858000"/>
              <a:gd name="connsiteX94" fmla="*/ 7466298 w 9147326"/>
              <a:gd name="connsiteY94" fmla="*/ 4356418 h 6858000"/>
              <a:gd name="connsiteX95" fmla="*/ 7472312 w 9147326"/>
              <a:gd name="connsiteY95" fmla="*/ 4355465 h 6858000"/>
              <a:gd name="connsiteX96" fmla="*/ 7477992 w 9147326"/>
              <a:gd name="connsiteY96" fmla="*/ 4354513 h 6858000"/>
              <a:gd name="connsiteX97" fmla="*/ 7484006 w 9147326"/>
              <a:gd name="connsiteY97" fmla="*/ 4352608 h 6858000"/>
              <a:gd name="connsiteX98" fmla="*/ 7489351 w 9147326"/>
              <a:gd name="connsiteY98" fmla="*/ 4351020 h 6858000"/>
              <a:gd name="connsiteX99" fmla="*/ 7495031 w 9147326"/>
              <a:gd name="connsiteY99" fmla="*/ 4349115 h 6858000"/>
              <a:gd name="connsiteX100" fmla="*/ 7500711 w 9147326"/>
              <a:gd name="connsiteY100" fmla="*/ 4346575 h 6858000"/>
              <a:gd name="connsiteX101" fmla="*/ 7506056 w 9147326"/>
              <a:gd name="connsiteY101" fmla="*/ 4343718 h 6858000"/>
              <a:gd name="connsiteX102" fmla="*/ 7511402 w 9147326"/>
              <a:gd name="connsiteY102" fmla="*/ 4340860 h 6858000"/>
              <a:gd name="connsiteX103" fmla="*/ 7516414 w 9147326"/>
              <a:gd name="connsiteY103" fmla="*/ 4337685 h 6858000"/>
              <a:gd name="connsiteX104" fmla="*/ 7521425 w 9147326"/>
              <a:gd name="connsiteY104" fmla="*/ 4334193 h 6858000"/>
              <a:gd name="connsiteX105" fmla="*/ 7526771 w 9147326"/>
              <a:gd name="connsiteY105" fmla="*/ 4330065 h 6858000"/>
              <a:gd name="connsiteX106" fmla="*/ 7531114 w 9147326"/>
              <a:gd name="connsiteY106" fmla="*/ 4325938 h 6858000"/>
              <a:gd name="connsiteX107" fmla="*/ 7535791 w 9147326"/>
              <a:gd name="connsiteY107" fmla="*/ 4321810 h 6858000"/>
              <a:gd name="connsiteX108" fmla="*/ 7540469 w 9147326"/>
              <a:gd name="connsiteY108" fmla="*/ 4317048 h 6858000"/>
              <a:gd name="connsiteX109" fmla="*/ 7544478 w 9147326"/>
              <a:gd name="connsiteY109" fmla="*/ 4312285 h 6858000"/>
              <a:gd name="connsiteX110" fmla="*/ 7548153 w 9147326"/>
              <a:gd name="connsiteY110" fmla="*/ 4307523 h 6858000"/>
              <a:gd name="connsiteX111" fmla="*/ 7551494 w 9147326"/>
              <a:gd name="connsiteY111" fmla="*/ 4302443 h 6858000"/>
              <a:gd name="connsiteX112" fmla="*/ 7554835 w 9147326"/>
              <a:gd name="connsiteY112" fmla="*/ 4297363 h 6858000"/>
              <a:gd name="connsiteX113" fmla="*/ 7557842 w 9147326"/>
              <a:gd name="connsiteY113" fmla="*/ 4292283 h 6858000"/>
              <a:gd name="connsiteX114" fmla="*/ 7560515 w 9147326"/>
              <a:gd name="connsiteY114" fmla="*/ 4286568 h 6858000"/>
              <a:gd name="connsiteX115" fmla="*/ 7562854 w 9147326"/>
              <a:gd name="connsiteY115" fmla="*/ 4281170 h 6858000"/>
              <a:gd name="connsiteX116" fmla="*/ 7564858 w 9147326"/>
              <a:gd name="connsiteY116" fmla="*/ 4275455 h 6858000"/>
              <a:gd name="connsiteX117" fmla="*/ 7566863 w 9147326"/>
              <a:gd name="connsiteY117" fmla="*/ 4270058 h 6858000"/>
              <a:gd name="connsiteX118" fmla="*/ 7568533 w 9147326"/>
              <a:gd name="connsiteY118" fmla="*/ 4264025 h 6858000"/>
              <a:gd name="connsiteX119" fmla="*/ 7569870 w 9147326"/>
              <a:gd name="connsiteY119" fmla="*/ 4258310 h 6858000"/>
              <a:gd name="connsiteX120" fmla="*/ 7570872 w 9147326"/>
              <a:gd name="connsiteY120" fmla="*/ 4252595 h 6858000"/>
              <a:gd name="connsiteX121" fmla="*/ 7571540 w 9147326"/>
              <a:gd name="connsiteY121" fmla="*/ 4246563 h 6858000"/>
              <a:gd name="connsiteX122" fmla="*/ 7571874 w 9147326"/>
              <a:gd name="connsiteY122" fmla="*/ 4240848 h 6858000"/>
              <a:gd name="connsiteX123" fmla="*/ 7571874 w 9147326"/>
              <a:gd name="connsiteY123" fmla="*/ 4234815 h 6858000"/>
              <a:gd name="connsiteX124" fmla="*/ 7571874 w 9147326"/>
              <a:gd name="connsiteY124" fmla="*/ 4228783 h 6858000"/>
              <a:gd name="connsiteX125" fmla="*/ 7571540 w 9147326"/>
              <a:gd name="connsiteY125" fmla="*/ 4223068 h 6858000"/>
              <a:gd name="connsiteX126" fmla="*/ 7570872 w 9147326"/>
              <a:gd name="connsiteY126" fmla="*/ 4217353 h 6858000"/>
              <a:gd name="connsiteX127" fmla="*/ 7569870 w 9147326"/>
              <a:gd name="connsiteY127" fmla="*/ 4211320 h 6858000"/>
              <a:gd name="connsiteX128" fmla="*/ 7568533 w 9147326"/>
              <a:gd name="connsiteY128" fmla="*/ 4205605 h 6858000"/>
              <a:gd name="connsiteX129" fmla="*/ 7566863 w 9147326"/>
              <a:gd name="connsiteY129" fmla="*/ 4199890 h 6858000"/>
              <a:gd name="connsiteX130" fmla="*/ 7564858 w 9147326"/>
              <a:gd name="connsiteY130" fmla="*/ 4194175 h 6858000"/>
              <a:gd name="connsiteX131" fmla="*/ 7562854 w 9147326"/>
              <a:gd name="connsiteY131" fmla="*/ 4188460 h 6858000"/>
              <a:gd name="connsiteX132" fmla="*/ 7560515 w 9147326"/>
              <a:gd name="connsiteY132" fmla="*/ 4183063 h 6858000"/>
              <a:gd name="connsiteX133" fmla="*/ 7557842 w 9147326"/>
              <a:gd name="connsiteY133" fmla="*/ 4177665 h 6858000"/>
              <a:gd name="connsiteX134" fmla="*/ 7554835 w 9147326"/>
              <a:gd name="connsiteY134" fmla="*/ 4172268 h 6858000"/>
              <a:gd name="connsiteX135" fmla="*/ 7551494 w 9147326"/>
              <a:gd name="connsiteY135" fmla="*/ 4166870 h 6858000"/>
              <a:gd name="connsiteX136" fmla="*/ 7548153 w 9147326"/>
              <a:gd name="connsiteY136" fmla="*/ 4161790 h 6858000"/>
              <a:gd name="connsiteX137" fmla="*/ 7544478 w 9147326"/>
              <a:gd name="connsiteY137" fmla="*/ 4157028 h 6858000"/>
              <a:gd name="connsiteX138" fmla="*/ 7540469 w 9147326"/>
              <a:gd name="connsiteY138" fmla="*/ 4152265 h 6858000"/>
              <a:gd name="connsiteX139" fmla="*/ 7535791 w 9147326"/>
              <a:gd name="connsiteY139" fmla="*/ 4147820 h 6858000"/>
              <a:gd name="connsiteX140" fmla="*/ 7148903 w 9147326"/>
              <a:gd name="connsiteY140" fmla="*/ 3761423 h 6858000"/>
              <a:gd name="connsiteX141" fmla="*/ 6952786 w 9147326"/>
              <a:gd name="connsiteY141" fmla="*/ 3565208 h 6858000"/>
              <a:gd name="connsiteX142" fmla="*/ 6948108 w 9147326"/>
              <a:gd name="connsiteY142" fmla="*/ 3560445 h 6858000"/>
              <a:gd name="connsiteX143" fmla="*/ 6944099 w 9147326"/>
              <a:gd name="connsiteY143" fmla="*/ 3555683 h 6858000"/>
              <a:gd name="connsiteX144" fmla="*/ 6940424 w 9147326"/>
              <a:gd name="connsiteY144" fmla="*/ 3550920 h 6858000"/>
              <a:gd name="connsiteX145" fmla="*/ 6936749 w 9147326"/>
              <a:gd name="connsiteY145" fmla="*/ 3545840 h 6858000"/>
              <a:gd name="connsiteX146" fmla="*/ 6933408 w 9147326"/>
              <a:gd name="connsiteY146" fmla="*/ 3540760 h 6858000"/>
              <a:gd name="connsiteX147" fmla="*/ 6930735 w 9147326"/>
              <a:gd name="connsiteY147" fmla="*/ 3535680 h 6858000"/>
              <a:gd name="connsiteX148" fmla="*/ 6928062 w 9147326"/>
              <a:gd name="connsiteY148" fmla="*/ 3529965 h 6858000"/>
              <a:gd name="connsiteX149" fmla="*/ 6925724 w 9147326"/>
              <a:gd name="connsiteY149" fmla="*/ 3524568 h 6858000"/>
              <a:gd name="connsiteX150" fmla="*/ 6923385 w 9147326"/>
              <a:gd name="connsiteY150" fmla="*/ 3518853 h 6858000"/>
              <a:gd name="connsiteX151" fmla="*/ 6921380 w 9147326"/>
              <a:gd name="connsiteY151" fmla="*/ 3513455 h 6858000"/>
              <a:gd name="connsiteX152" fmla="*/ 6920044 w 9147326"/>
              <a:gd name="connsiteY152" fmla="*/ 3507423 h 6858000"/>
              <a:gd name="connsiteX153" fmla="*/ 6918708 w 9147326"/>
              <a:gd name="connsiteY153" fmla="*/ 3501708 h 6858000"/>
              <a:gd name="connsiteX154" fmla="*/ 6917705 w 9147326"/>
              <a:gd name="connsiteY154" fmla="*/ 3495993 h 6858000"/>
              <a:gd name="connsiteX155" fmla="*/ 6917037 w 9147326"/>
              <a:gd name="connsiteY155" fmla="*/ 3489960 h 6858000"/>
              <a:gd name="connsiteX156" fmla="*/ 6916703 w 9147326"/>
              <a:gd name="connsiteY156" fmla="*/ 3484245 h 6858000"/>
              <a:gd name="connsiteX157" fmla="*/ 6916369 w 9147326"/>
              <a:gd name="connsiteY157" fmla="*/ 3478213 h 6858000"/>
              <a:gd name="connsiteX158" fmla="*/ 6916703 w 9147326"/>
              <a:gd name="connsiteY158" fmla="*/ 3472180 h 6858000"/>
              <a:gd name="connsiteX159" fmla="*/ 6917037 w 9147326"/>
              <a:gd name="connsiteY159" fmla="*/ 3466465 h 6858000"/>
              <a:gd name="connsiteX160" fmla="*/ 6917705 w 9147326"/>
              <a:gd name="connsiteY160" fmla="*/ 3460750 h 6858000"/>
              <a:gd name="connsiteX161" fmla="*/ 6918708 w 9147326"/>
              <a:gd name="connsiteY161" fmla="*/ 3454718 h 6858000"/>
              <a:gd name="connsiteX162" fmla="*/ 6920044 w 9147326"/>
              <a:gd name="connsiteY162" fmla="*/ 3449003 h 6858000"/>
              <a:gd name="connsiteX163" fmla="*/ 6921380 w 9147326"/>
              <a:gd name="connsiteY163" fmla="*/ 3443288 h 6858000"/>
              <a:gd name="connsiteX164" fmla="*/ 6923385 w 9147326"/>
              <a:gd name="connsiteY164" fmla="*/ 3437255 h 6858000"/>
              <a:gd name="connsiteX165" fmla="*/ 6925724 w 9147326"/>
              <a:gd name="connsiteY165" fmla="*/ 3431858 h 6858000"/>
              <a:gd name="connsiteX166" fmla="*/ 6928062 w 9147326"/>
              <a:gd name="connsiteY166" fmla="*/ 3426460 h 6858000"/>
              <a:gd name="connsiteX167" fmla="*/ 6930735 w 9147326"/>
              <a:gd name="connsiteY167" fmla="*/ 3421063 h 6858000"/>
              <a:gd name="connsiteX168" fmla="*/ 6933408 w 9147326"/>
              <a:gd name="connsiteY168" fmla="*/ 3415348 h 6858000"/>
              <a:gd name="connsiteX169" fmla="*/ 6936749 w 9147326"/>
              <a:gd name="connsiteY169" fmla="*/ 3410268 h 6858000"/>
              <a:gd name="connsiteX170" fmla="*/ 6940424 w 9147326"/>
              <a:gd name="connsiteY170" fmla="*/ 3405505 h 6858000"/>
              <a:gd name="connsiteX171" fmla="*/ 6944099 w 9147326"/>
              <a:gd name="connsiteY171" fmla="*/ 3400425 h 6858000"/>
              <a:gd name="connsiteX172" fmla="*/ 6948108 w 9147326"/>
              <a:gd name="connsiteY172" fmla="*/ 3395663 h 6858000"/>
              <a:gd name="connsiteX173" fmla="*/ 6952786 w 9147326"/>
              <a:gd name="connsiteY173" fmla="*/ 3391218 h 6858000"/>
              <a:gd name="connsiteX174" fmla="*/ 6957129 w 9147326"/>
              <a:gd name="connsiteY174" fmla="*/ 3386773 h 6858000"/>
              <a:gd name="connsiteX175" fmla="*/ 6961807 w 9147326"/>
              <a:gd name="connsiteY175" fmla="*/ 3382645 h 6858000"/>
              <a:gd name="connsiteX176" fmla="*/ 6967152 w 9147326"/>
              <a:gd name="connsiteY176" fmla="*/ 3378835 h 6858000"/>
              <a:gd name="connsiteX177" fmla="*/ 6971830 w 9147326"/>
              <a:gd name="connsiteY177" fmla="*/ 3375343 h 6858000"/>
              <a:gd name="connsiteX178" fmla="*/ 6976841 w 9147326"/>
              <a:gd name="connsiteY178" fmla="*/ 3372168 h 6858000"/>
              <a:gd name="connsiteX179" fmla="*/ 6982521 w 9147326"/>
              <a:gd name="connsiteY179" fmla="*/ 3369310 h 6858000"/>
              <a:gd name="connsiteX180" fmla="*/ 6987866 w 9147326"/>
              <a:gd name="connsiteY180" fmla="*/ 3366453 h 6858000"/>
              <a:gd name="connsiteX181" fmla="*/ 6993546 w 9147326"/>
              <a:gd name="connsiteY181" fmla="*/ 3364230 h 6858000"/>
              <a:gd name="connsiteX182" fmla="*/ 6998892 w 9147326"/>
              <a:gd name="connsiteY182" fmla="*/ 3362008 h 6858000"/>
              <a:gd name="connsiteX183" fmla="*/ 7004571 w 9147326"/>
              <a:gd name="connsiteY183" fmla="*/ 3360103 h 6858000"/>
              <a:gd name="connsiteX184" fmla="*/ 7010585 w 9147326"/>
              <a:gd name="connsiteY184" fmla="*/ 3358833 h 6858000"/>
              <a:gd name="connsiteX185" fmla="*/ 7016265 w 9147326"/>
              <a:gd name="connsiteY185" fmla="*/ 3357245 h 6858000"/>
              <a:gd name="connsiteX186" fmla="*/ 7022279 w 9147326"/>
              <a:gd name="connsiteY186" fmla="*/ 3356293 h 6858000"/>
              <a:gd name="connsiteX187" fmla="*/ 7027958 w 9147326"/>
              <a:gd name="connsiteY187" fmla="*/ 3355658 h 6858000"/>
              <a:gd name="connsiteX188" fmla="*/ 7033972 w 9147326"/>
              <a:gd name="connsiteY188" fmla="*/ 3355340 h 6858000"/>
              <a:gd name="connsiteX189" fmla="*/ 7039652 w 9147326"/>
              <a:gd name="connsiteY189" fmla="*/ 3355023 h 6858000"/>
              <a:gd name="connsiteX190" fmla="*/ 7045666 w 9147326"/>
              <a:gd name="connsiteY190" fmla="*/ 3355340 h 6858000"/>
              <a:gd name="connsiteX191" fmla="*/ 7051680 w 9147326"/>
              <a:gd name="connsiteY191" fmla="*/ 3355658 h 6858000"/>
              <a:gd name="connsiteX192" fmla="*/ 7057359 w 9147326"/>
              <a:gd name="connsiteY192" fmla="*/ 3356293 h 6858000"/>
              <a:gd name="connsiteX193" fmla="*/ 7063373 w 9147326"/>
              <a:gd name="connsiteY193" fmla="*/ 3357245 h 6858000"/>
              <a:gd name="connsiteX194" fmla="*/ 7069053 w 9147326"/>
              <a:gd name="connsiteY194" fmla="*/ 3358833 h 6858000"/>
              <a:gd name="connsiteX195" fmla="*/ 7075067 w 9147326"/>
              <a:gd name="connsiteY195" fmla="*/ 3360103 h 6858000"/>
              <a:gd name="connsiteX196" fmla="*/ 7080412 w 9147326"/>
              <a:gd name="connsiteY196" fmla="*/ 3362008 h 6858000"/>
              <a:gd name="connsiteX197" fmla="*/ 7086092 w 9147326"/>
              <a:gd name="connsiteY197" fmla="*/ 3364230 h 6858000"/>
              <a:gd name="connsiteX198" fmla="*/ 7091772 w 9147326"/>
              <a:gd name="connsiteY198" fmla="*/ 3366453 h 6858000"/>
              <a:gd name="connsiteX199" fmla="*/ 7097117 w 9147326"/>
              <a:gd name="connsiteY199" fmla="*/ 3369310 h 6858000"/>
              <a:gd name="connsiteX200" fmla="*/ 7102463 w 9147326"/>
              <a:gd name="connsiteY200" fmla="*/ 3372168 h 6858000"/>
              <a:gd name="connsiteX201" fmla="*/ 7107474 w 9147326"/>
              <a:gd name="connsiteY201" fmla="*/ 3375343 h 6858000"/>
              <a:gd name="connsiteX202" fmla="*/ 7112486 w 9147326"/>
              <a:gd name="connsiteY202" fmla="*/ 3378835 h 6858000"/>
              <a:gd name="connsiteX203" fmla="*/ 7117497 w 9147326"/>
              <a:gd name="connsiteY203" fmla="*/ 3382645 h 6858000"/>
              <a:gd name="connsiteX204" fmla="*/ 7122175 w 9147326"/>
              <a:gd name="connsiteY204" fmla="*/ 3386773 h 6858000"/>
              <a:gd name="connsiteX205" fmla="*/ 7126852 w 9147326"/>
              <a:gd name="connsiteY205" fmla="*/ 3391218 h 6858000"/>
              <a:gd name="connsiteX206" fmla="*/ 7334329 w 9147326"/>
              <a:gd name="connsiteY206" fmla="*/ 3598228 h 6858000"/>
              <a:gd name="connsiteX207" fmla="*/ 7338672 w 9147326"/>
              <a:gd name="connsiteY207" fmla="*/ 3602673 h 6858000"/>
              <a:gd name="connsiteX208" fmla="*/ 7343349 w 9147326"/>
              <a:gd name="connsiteY208" fmla="*/ 3606800 h 6858000"/>
              <a:gd name="connsiteX209" fmla="*/ 7348695 w 9147326"/>
              <a:gd name="connsiteY209" fmla="*/ 3610610 h 6858000"/>
              <a:gd name="connsiteX210" fmla="*/ 7353372 w 9147326"/>
              <a:gd name="connsiteY210" fmla="*/ 3613785 h 6858000"/>
              <a:gd name="connsiteX211" fmla="*/ 7358718 w 9147326"/>
              <a:gd name="connsiteY211" fmla="*/ 3617278 h 6858000"/>
              <a:gd name="connsiteX212" fmla="*/ 7364064 w 9147326"/>
              <a:gd name="connsiteY212" fmla="*/ 3620135 h 6858000"/>
              <a:gd name="connsiteX213" fmla="*/ 7369409 w 9147326"/>
              <a:gd name="connsiteY213" fmla="*/ 3622675 h 6858000"/>
              <a:gd name="connsiteX214" fmla="*/ 7375089 w 9147326"/>
              <a:gd name="connsiteY214" fmla="*/ 3625215 h 6858000"/>
              <a:gd name="connsiteX215" fmla="*/ 7380435 w 9147326"/>
              <a:gd name="connsiteY215" fmla="*/ 3627120 h 6858000"/>
              <a:gd name="connsiteX216" fmla="*/ 7386114 w 9147326"/>
              <a:gd name="connsiteY216" fmla="*/ 3629343 h 6858000"/>
              <a:gd name="connsiteX217" fmla="*/ 7392128 w 9147326"/>
              <a:gd name="connsiteY217" fmla="*/ 3630613 h 6858000"/>
              <a:gd name="connsiteX218" fmla="*/ 7397808 w 9147326"/>
              <a:gd name="connsiteY218" fmla="*/ 3631883 h 6858000"/>
              <a:gd name="connsiteX219" fmla="*/ 7403822 w 9147326"/>
              <a:gd name="connsiteY219" fmla="*/ 3633153 h 6858000"/>
              <a:gd name="connsiteX220" fmla="*/ 7409501 w 9147326"/>
              <a:gd name="connsiteY220" fmla="*/ 3633788 h 6858000"/>
              <a:gd name="connsiteX221" fmla="*/ 7415515 w 9147326"/>
              <a:gd name="connsiteY221" fmla="*/ 3634105 h 6858000"/>
              <a:gd name="connsiteX222" fmla="*/ 7421195 w 9147326"/>
              <a:gd name="connsiteY222" fmla="*/ 3634105 h 6858000"/>
              <a:gd name="connsiteX223" fmla="*/ 7427209 w 9147326"/>
              <a:gd name="connsiteY223" fmla="*/ 3634105 h 6858000"/>
              <a:gd name="connsiteX224" fmla="*/ 7433223 w 9147326"/>
              <a:gd name="connsiteY224" fmla="*/ 3633788 h 6858000"/>
              <a:gd name="connsiteX225" fmla="*/ 7438902 w 9147326"/>
              <a:gd name="connsiteY225" fmla="*/ 3633153 h 6858000"/>
              <a:gd name="connsiteX226" fmla="*/ 7444916 w 9147326"/>
              <a:gd name="connsiteY226" fmla="*/ 3631883 h 6858000"/>
              <a:gd name="connsiteX227" fmla="*/ 7450596 w 9147326"/>
              <a:gd name="connsiteY227" fmla="*/ 3630613 h 6858000"/>
              <a:gd name="connsiteX228" fmla="*/ 7456610 w 9147326"/>
              <a:gd name="connsiteY228" fmla="*/ 3629343 h 6858000"/>
              <a:gd name="connsiteX229" fmla="*/ 7461955 w 9147326"/>
              <a:gd name="connsiteY229" fmla="*/ 3627120 h 6858000"/>
              <a:gd name="connsiteX230" fmla="*/ 7467635 w 9147326"/>
              <a:gd name="connsiteY230" fmla="*/ 3625215 h 6858000"/>
              <a:gd name="connsiteX231" fmla="*/ 7473315 w 9147326"/>
              <a:gd name="connsiteY231" fmla="*/ 3622675 h 6858000"/>
              <a:gd name="connsiteX232" fmla="*/ 7478660 w 9147326"/>
              <a:gd name="connsiteY232" fmla="*/ 3620135 h 6858000"/>
              <a:gd name="connsiteX233" fmla="*/ 7484006 w 9147326"/>
              <a:gd name="connsiteY233" fmla="*/ 3617278 h 6858000"/>
              <a:gd name="connsiteX234" fmla="*/ 7489017 w 9147326"/>
              <a:gd name="connsiteY234" fmla="*/ 3613785 h 6858000"/>
              <a:gd name="connsiteX235" fmla="*/ 7494029 w 9147326"/>
              <a:gd name="connsiteY235" fmla="*/ 3610610 h 6858000"/>
              <a:gd name="connsiteX236" fmla="*/ 7499374 w 9147326"/>
              <a:gd name="connsiteY236" fmla="*/ 3606800 h 6858000"/>
              <a:gd name="connsiteX237" fmla="*/ 7503718 w 9147326"/>
              <a:gd name="connsiteY237" fmla="*/ 3602673 h 6858000"/>
              <a:gd name="connsiteX238" fmla="*/ 7508395 w 9147326"/>
              <a:gd name="connsiteY238" fmla="*/ 3598228 h 6858000"/>
              <a:gd name="connsiteX239" fmla="*/ 7513073 w 9147326"/>
              <a:gd name="connsiteY239" fmla="*/ 3593783 h 6858000"/>
              <a:gd name="connsiteX240" fmla="*/ 7517082 w 9147326"/>
              <a:gd name="connsiteY240" fmla="*/ 3589020 h 6858000"/>
              <a:gd name="connsiteX241" fmla="*/ 7520757 w 9147326"/>
              <a:gd name="connsiteY241" fmla="*/ 3583940 h 6858000"/>
              <a:gd name="connsiteX242" fmla="*/ 7524098 w 9147326"/>
              <a:gd name="connsiteY242" fmla="*/ 3578860 h 6858000"/>
              <a:gd name="connsiteX243" fmla="*/ 7527439 w 9147326"/>
              <a:gd name="connsiteY243" fmla="*/ 3573463 h 6858000"/>
              <a:gd name="connsiteX244" fmla="*/ 7530446 w 9147326"/>
              <a:gd name="connsiteY244" fmla="*/ 3568383 h 6858000"/>
              <a:gd name="connsiteX245" fmla="*/ 7533119 w 9147326"/>
              <a:gd name="connsiteY245" fmla="*/ 3562985 h 6858000"/>
              <a:gd name="connsiteX246" fmla="*/ 7535457 w 9147326"/>
              <a:gd name="connsiteY246" fmla="*/ 3557588 h 6858000"/>
              <a:gd name="connsiteX247" fmla="*/ 7537462 w 9147326"/>
              <a:gd name="connsiteY247" fmla="*/ 3551873 h 6858000"/>
              <a:gd name="connsiteX248" fmla="*/ 7539467 w 9147326"/>
              <a:gd name="connsiteY248" fmla="*/ 3546158 h 6858000"/>
              <a:gd name="connsiteX249" fmla="*/ 7541137 w 9147326"/>
              <a:gd name="connsiteY249" fmla="*/ 3540443 h 6858000"/>
              <a:gd name="connsiteX250" fmla="*/ 7542473 w 9147326"/>
              <a:gd name="connsiteY250" fmla="*/ 3534410 h 6858000"/>
              <a:gd name="connsiteX251" fmla="*/ 7543476 w 9147326"/>
              <a:gd name="connsiteY251" fmla="*/ 3528695 h 6858000"/>
              <a:gd name="connsiteX252" fmla="*/ 7544144 w 9147326"/>
              <a:gd name="connsiteY252" fmla="*/ 3522980 h 6858000"/>
              <a:gd name="connsiteX253" fmla="*/ 7544478 w 9147326"/>
              <a:gd name="connsiteY253" fmla="*/ 3516948 h 6858000"/>
              <a:gd name="connsiteX254" fmla="*/ 7544478 w 9147326"/>
              <a:gd name="connsiteY254" fmla="*/ 3511233 h 6858000"/>
              <a:gd name="connsiteX255" fmla="*/ 7544478 w 9147326"/>
              <a:gd name="connsiteY255" fmla="*/ 3505200 h 6858000"/>
              <a:gd name="connsiteX256" fmla="*/ 7544144 w 9147326"/>
              <a:gd name="connsiteY256" fmla="*/ 3499168 h 6858000"/>
              <a:gd name="connsiteX257" fmla="*/ 7543476 w 9147326"/>
              <a:gd name="connsiteY257" fmla="*/ 3493453 h 6858000"/>
              <a:gd name="connsiteX258" fmla="*/ 7542473 w 9147326"/>
              <a:gd name="connsiteY258" fmla="*/ 3487738 h 6858000"/>
              <a:gd name="connsiteX259" fmla="*/ 7541137 w 9147326"/>
              <a:gd name="connsiteY259" fmla="*/ 3481705 h 6858000"/>
              <a:gd name="connsiteX260" fmla="*/ 7539467 w 9147326"/>
              <a:gd name="connsiteY260" fmla="*/ 3475990 h 6858000"/>
              <a:gd name="connsiteX261" fmla="*/ 7537462 w 9147326"/>
              <a:gd name="connsiteY261" fmla="*/ 3470593 h 6858000"/>
              <a:gd name="connsiteX262" fmla="*/ 7535457 w 9147326"/>
              <a:gd name="connsiteY262" fmla="*/ 3464878 h 6858000"/>
              <a:gd name="connsiteX263" fmla="*/ 7533119 w 9147326"/>
              <a:gd name="connsiteY263" fmla="*/ 3459163 h 6858000"/>
              <a:gd name="connsiteX264" fmla="*/ 7530446 w 9147326"/>
              <a:gd name="connsiteY264" fmla="*/ 3453765 h 6858000"/>
              <a:gd name="connsiteX265" fmla="*/ 7527439 w 9147326"/>
              <a:gd name="connsiteY265" fmla="*/ 3448685 h 6858000"/>
              <a:gd name="connsiteX266" fmla="*/ 7524098 w 9147326"/>
              <a:gd name="connsiteY266" fmla="*/ 3443605 h 6858000"/>
              <a:gd name="connsiteX267" fmla="*/ 7520757 w 9147326"/>
              <a:gd name="connsiteY267" fmla="*/ 3438525 h 6858000"/>
              <a:gd name="connsiteX268" fmla="*/ 7517082 w 9147326"/>
              <a:gd name="connsiteY268" fmla="*/ 3433763 h 6858000"/>
              <a:gd name="connsiteX269" fmla="*/ 7513073 w 9147326"/>
              <a:gd name="connsiteY269" fmla="*/ 3428683 h 6858000"/>
              <a:gd name="connsiteX270" fmla="*/ 7508395 w 9147326"/>
              <a:gd name="connsiteY270" fmla="*/ 3423920 h 6858000"/>
              <a:gd name="connsiteX271" fmla="*/ 6839860 w 9147326"/>
              <a:gd name="connsiteY271" fmla="*/ 2756218 h 6858000"/>
              <a:gd name="connsiteX272" fmla="*/ 6836519 w 9147326"/>
              <a:gd name="connsiteY272" fmla="*/ 2753043 h 6858000"/>
              <a:gd name="connsiteX273" fmla="*/ 6833178 w 9147326"/>
              <a:gd name="connsiteY273" fmla="*/ 2749233 h 6858000"/>
              <a:gd name="connsiteX274" fmla="*/ 6826830 w 9147326"/>
              <a:gd name="connsiteY274" fmla="*/ 2741295 h 6858000"/>
              <a:gd name="connsiteX275" fmla="*/ 6821818 w 9147326"/>
              <a:gd name="connsiteY275" fmla="*/ 2733040 h 6858000"/>
              <a:gd name="connsiteX276" fmla="*/ 6817141 w 9147326"/>
              <a:gd name="connsiteY276" fmla="*/ 2724468 h 6858000"/>
              <a:gd name="connsiteX277" fmla="*/ 6812797 w 9147326"/>
              <a:gd name="connsiteY277" fmla="*/ 2715895 h 6858000"/>
              <a:gd name="connsiteX278" fmla="*/ 6809791 w 9147326"/>
              <a:gd name="connsiteY278" fmla="*/ 2707005 h 6858000"/>
              <a:gd name="connsiteX279" fmla="*/ 6807452 w 9147326"/>
              <a:gd name="connsiteY279" fmla="*/ 2697798 h 6858000"/>
              <a:gd name="connsiteX280" fmla="*/ 6805447 w 9147326"/>
              <a:gd name="connsiteY280" fmla="*/ 26885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9147326" h="6858000">
                <a:moveTo>
                  <a:pt x="4108922" y="0"/>
                </a:moveTo>
                <a:lnTo>
                  <a:pt x="0" y="0"/>
                </a:lnTo>
                <a:lnTo>
                  <a:pt x="0" y="6858000"/>
                </a:lnTo>
                <a:lnTo>
                  <a:pt x="9147326" y="6858000"/>
                </a:lnTo>
                <a:lnTo>
                  <a:pt x="9147326" y="6459802"/>
                </a:lnTo>
                <a:lnTo>
                  <a:pt x="7513073" y="4816793"/>
                </a:lnTo>
                <a:lnTo>
                  <a:pt x="7497704" y="4803458"/>
                </a:lnTo>
                <a:lnTo>
                  <a:pt x="7482335" y="4789488"/>
                </a:lnTo>
                <a:lnTo>
                  <a:pt x="7467301" y="4775518"/>
                </a:lnTo>
                <a:lnTo>
                  <a:pt x="7452600" y="4760913"/>
                </a:lnTo>
                <a:lnTo>
                  <a:pt x="6518455" y="3828098"/>
                </a:lnTo>
                <a:lnTo>
                  <a:pt x="6513777" y="3823335"/>
                </a:lnTo>
                <a:lnTo>
                  <a:pt x="6509769" y="3818573"/>
                </a:lnTo>
                <a:lnTo>
                  <a:pt x="6506093" y="3813493"/>
                </a:lnTo>
                <a:lnTo>
                  <a:pt x="6502752" y="3808413"/>
                </a:lnTo>
                <a:lnTo>
                  <a:pt x="6499412" y="3803333"/>
                </a:lnTo>
                <a:lnTo>
                  <a:pt x="6496405" y="3798253"/>
                </a:lnTo>
                <a:lnTo>
                  <a:pt x="6493732" y="3792855"/>
                </a:lnTo>
                <a:lnTo>
                  <a:pt x="6491393" y="3787458"/>
                </a:lnTo>
                <a:lnTo>
                  <a:pt x="6489388" y="3781425"/>
                </a:lnTo>
                <a:lnTo>
                  <a:pt x="6487718" y="3776028"/>
                </a:lnTo>
                <a:lnTo>
                  <a:pt x="6485713" y="3770313"/>
                </a:lnTo>
                <a:lnTo>
                  <a:pt x="6484377" y="3764280"/>
                </a:lnTo>
                <a:lnTo>
                  <a:pt x="6483375" y="3758565"/>
                </a:lnTo>
                <a:lnTo>
                  <a:pt x="6482706" y="3752850"/>
                </a:lnTo>
                <a:cubicBezTo>
                  <a:pt x="6482595" y="3750839"/>
                  <a:pt x="6482483" y="3748829"/>
                  <a:pt x="6482372" y="3746818"/>
                </a:cubicBezTo>
                <a:lnTo>
                  <a:pt x="6482372" y="3740785"/>
                </a:lnTo>
                <a:lnTo>
                  <a:pt x="6482372" y="3735070"/>
                </a:lnTo>
                <a:cubicBezTo>
                  <a:pt x="6482483" y="3733059"/>
                  <a:pt x="6482595" y="3731049"/>
                  <a:pt x="6482706" y="3729038"/>
                </a:cubicBezTo>
                <a:lnTo>
                  <a:pt x="6483375" y="3723323"/>
                </a:lnTo>
                <a:lnTo>
                  <a:pt x="6484377" y="3717608"/>
                </a:lnTo>
                <a:lnTo>
                  <a:pt x="6485713" y="3711575"/>
                </a:lnTo>
                <a:lnTo>
                  <a:pt x="6487718" y="3705860"/>
                </a:lnTo>
                <a:lnTo>
                  <a:pt x="6489388" y="3700145"/>
                </a:lnTo>
                <a:lnTo>
                  <a:pt x="6491393" y="3694748"/>
                </a:lnTo>
                <a:lnTo>
                  <a:pt x="6493732" y="3689033"/>
                </a:lnTo>
                <a:lnTo>
                  <a:pt x="6496405" y="3683635"/>
                </a:lnTo>
                <a:lnTo>
                  <a:pt x="6499412" y="3678238"/>
                </a:lnTo>
                <a:lnTo>
                  <a:pt x="6502752" y="3673158"/>
                </a:lnTo>
                <a:lnTo>
                  <a:pt x="6506093" y="3668078"/>
                </a:lnTo>
                <a:lnTo>
                  <a:pt x="6509769" y="3662998"/>
                </a:lnTo>
                <a:lnTo>
                  <a:pt x="6513777" y="3658235"/>
                </a:lnTo>
                <a:lnTo>
                  <a:pt x="6518455" y="3653790"/>
                </a:lnTo>
                <a:lnTo>
                  <a:pt x="6523133" y="3649345"/>
                </a:lnTo>
                <a:lnTo>
                  <a:pt x="6527475" y="3645218"/>
                </a:lnTo>
                <a:lnTo>
                  <a:pt x="6532821" y="3641725"/>
                </a:lnTo>
                <a:lnTo>
                  <a:pt x="6537833" y="3638233"/>
                </a:lnTo>
                <a:lnTo>
                  <a:pt x="6543178" y="3634740"/>
                </a:lnTo>
                <a:lnTo>
                  <a:pt x="6548190" y="3631883"/>
                </a:lnTo>
                <a:lnTo>
                  <a:pt x="6553535" y="3629343"/>
                </a:lnTo>
                <a:lnTo>
                  <a:pt x="6559215" y="3626803"/>
                </a:lnTo>
                <a:lnTo>
                  <a:pt x="6564895" y="3624898"/>
                </a:lnTo>
                <a:lnTo>
                  <a:pt x="6570574" y="3622675"/>
                </a:lnTo>
                <a:lnTo>
                  <a:pt x="6576254" y="3621405"/>
                </a:lnTo>
                <a:lnTo>
                  <a:pt x="6581934" y="3620135"/>
                </a:lnTo>
                <a:lnTo>
                  <a:pt x="6587948" y="3618865"/>
                </a:lnTo>
                <a:lnTo>
                  <a:pt x="6593627" y="3618230"/>
                </a:lnTo>
                <a:lnTo>
                  <a:pt x="6599641" y="3617913"/>
                </a:lnTo>
                <a:lnTo>
                  <a:pt x="6605655" y="3617595"/>
                </a:lnTo>
                <a:lnTo>
                  <a:pt x="6611669" y="3617913"/>
                </a:lnTo>
                <a:lnTo>
                  <a:pt x="6617349" y="3618230"/>
                </a:lnTo>
                <a:lnTo>
                  <a:pt x="6623028" y="3618865"/>
                </a:lnTo>
                <a:lnTo>
                  <a:pt x="6629042" y="3620135"/>
                </a:lnTo>
                <a:lnTo>
                  <a:pt x="6634722" y="3621405"/>
                </a:lnTo>
                <a:lnTo>
                  <a:pt x="6640736" y="3622675"/>
                </a:lnTo>
                <a:lnTo>
                  <a:pt x="6646415" y="3624898"/>
                </a:lnTo>
                <a:lnTo>
                  <a:pt x="6652095" y="3626803"/>
                </a:lnTo>
                <a:lnTo>
                  <a:pt x="6657441" y="3629343"/>
                </a:lnTo>
                <a:lnTo>
                  <a:pt x="6662786" y="3631883"/>
                </a:lnTo>
                <a:lnTo>
                  <a:pt x="6668132" y="3634740"/>
                </a:lnTo>
                <a:lnTo>
                  <a:pt x="6673477" y="3638233"/>
                </a:lnTo>
                <a:lnTo>
                  <a:pt x="6678489" y="3641725"/>
                </a:lnTo>
                <a:lnTo>
                  <a:pt x="6683501" y="3645218"/>
                </a:lnTo>
                <a:lnTo>
                  <a:pt x="6688178" y="3649345"/>
                </a:lnTo>
                <a:lnTo>
                  <a:pt x="6692855" y="3653790"/>
                </a:lnTo>
                <a:lnTo>
                  <a:pt x="7361725" y="4321810"/>
                </a:lnTo>
                <a:lnTo>
                  <a:pt x="7366068" y="4325938"/>
                </a:lnTo>
                <a:lnTo>
                  <a:pt x="7370746" y="4330065"/>
                </a:lnTo>
                <a:lnTo>
                  <a:pt x="7376091" y="4334193"/>
                </a:lnTo>
                <a:lnTo>
                  <a:pt x="7380769" y="4337685"/>
                </a:lnTo>
                <a:lnTo>
                  <a:pt x="7386114" y="4340860"/>
                </a:lnTo>
                <a:lnTo>
                  <a:pt x="7391460" y="4343718"/>
                </a:lnTo>
                <a:lnTo>
                  <a:pt x="7396806" y="4346575"/>
                </a:lnTo>
                <a:lnTo>
                  <a:pt x="7402485" y="4349115"/>
                </a:lnTo>
                <a:lnTo>
                  <a:pt x="7407831" y="4351020"/>
                </a:lnTo>
                <a:lnTo>
                  <a:pt x="7413511" y="4352608"/>
                </a:lnTo>
                <a:lnTo>
                  <a:pt x="7419524" y="4354513"/>
                </a:lnTo>
                <a:lnTo>
                  <a:pt x="7425204" y="4355465"/>
                </a:lnTo>
                <a:lnTo>
                  <a:pt x="7431218" y="4356418"/>
                </a:lnTo>
                <a:lnTo>
                  <a:pt x="7436898" y="4357053"/>
                </a:lnTo>
                <a:lnTo>
                  <a:pt x="7442911" y="4358005"/>
                </a:lnTo>
                <a:lnTo>
                  <a:pt x="7448591" y="4358005"/>
                </a:lnTo>
                <a:lnTo>
                  <a:pt x="7454605" y="4358005"/>
                </a:lnTo>
                <a:lnTo>
                  <a:pt x="7460619" y="4357053"/>
                </a:lnTo>
                <a:lnTo>
                  <a:pt x="7466298" y="4356418"/>
                </a:lnTo>
                <a:lnTo>
                  <a:pt x="7472312" y="4355465"/>
                </a:lnTo>
                <a:lnTo>
                  <a:pt x="7477992" y="4354513"/>
                </a:lnTo>
                <a:lnTo>
                  <a:pt x="7484006" y="4352608"/>
                </a:lnTo>
                <a:lnTo>
                  <a:pt x="7489351" y="4351020"/>
                </a:lnTo>
                <a:lnTo>
                  <a:pt x="7495031" y="4349115"/>
                </a:lnTo>
                <a:lnTo>
                  <a:pt x="7500711" y="4346575"/>
                </a:lnTo>
                <a:lnTo>
                  <a:pt x="7506056" y="4343718"/>
                </a:lnTo>
                <a:lnTo>
                  <a:pt x="7511402" y="4340860"/>
                </a:lnTo>
                <a:lnTo>
                  <a:pt x="7516414" y="4337685"/>
                </a:lnTo>
                <a:lnTo>
                  <a:pt x="7521425" y="4334193"/>
                </a:lnTo>
                <a:lnTo>
                  <a:pt x="7526771" y="4330065"/>
                </a:lnTo>
                <a:lnTo>
                  <a:pt x="7531114" y="4325938"/>
                </a:lnTo>
                <a:lnTo>
                  <a:pt x="7535791" y="4321810"/>
                </a:lnTo>
                <a:lnTo>
                  <a:pt x="7540469" y="4317048"/>
                </a:lnTo>
                <a:lnTo>
                  <a:pt x="7544478" y="4312285"/>
                </a:lnTo>
                <a:lnTo>
                  <a:pt x="7548153" y="4307523"/>
                </a:lnTo>
                <a:lnTo>
                  <a:pt x="7551494" y="4302443"/>
                </a:lnTo>
                <a:lnTo>
                  <a:pt x="7554835" y="4297363"/>
                </a:lnTo>
                <a:lnTo>
                  <a:pt x="7557842" y="4292283"/>
                </a:lnTo>
                <a:lnTo>
                  <a:pt x="7560515" y="4286568"/>
                </a:lnTo>
                <a:lnTo>
                  <a:pt x="7562854" y="4281170"/>
                </a:lnTo>
                <a:lnTo>
                  <a:pt x="7564858" y="4275455"/>
                </a:lnTo>
                <a:lnTo>
                  <a:pt x="7566863" y="4270058"/>
                </a:lnTo>
                <a:lnTo>
                  <a:pt x="7568533" y="4264025"/>
                </a:lnTo>
                <a:lnTo>
                  <a:pt x="7569870" y="4258310"/>
                </a:lnTo>
                <a:lnTo>
                  <a:pt x="7570872" y="4252595"/>
                </a:lnTo>
                <a:cubicBezTo>
                  <a:pt x="7571095" y="4250584"/>
                  <a:pt x="7571317" y="4248574"/>
                  <a:pt x="7571540" y="4246563"/>
                </a:cubicBezTo>
                <a:cubicBezTo>
                  <a:pt x="7571651" y="4244658"/>
                  <a:pt x="7571763" y="4242753"/>
                  <a:pt x="7571874" y="4240848"/>
                </a:cubicBezTo>
                <a:lnTo>
                  <a:pt x="7571874" y="4234815"/>
                </a:lnTo>
                <a:lnTo>
                  <a:pt x="7571874" y="4228783"/>
                </a:lnTo>
                <a:cubicBezTo>
                  <a:pt x="7571763" y="4226878"/>
                  <a:pt x="7571651" y="4224973"/>
                  <a:pt x="7571540" y="4223068"/>
                </a:cubicBezTo>
                <a:cubicBezTo>
                  <a:pt x="7571317" y="4221163"/>
                  <a:pt x="7571095" y="4219258"/>
                  <a:pt x="7570872" y="4217353"/>
                </a:cubicBezTo>
                <a:lnTo>
                  <a:pt x="7569870" y="4211320"/>
                </a:lnTo>
                <a:lnTo>
                  <a:pt x="7568533" y="4205605"/>
                </a:lnTo>
                <a:lnTo>
                  <a:pt x="7566863" y="4199890"/>
                </a:lnTo>
                <a:lnTo>
                  <a:pt x="7564858" y="4194175"/>
                </a:lnTo>
                <a:lnTo>
                  <a:pt x="7562854" y="4188460"/>
                </a:lnTo>
                <a:lnTo>
                  <a:pt x="7560515" y="4183063"/>
                </a:lnTo>
                <a:lnTo>
                  <a:pt x="7557842" y="4177665"/>
                </a:lnTo>
                <a:lnTo>
                  <a:pt x="7554835" y="4172268"/>
                </a:lnTo>
                <a:lnTo>
                  <a:pt x="7551494" y="4166870"/>
                </a:lnTo>
                <a:lnTo>
                  <a:pt x="7548153" y="4161790"/>
                </a:lnTo>
                <a:lnTo>
                  <a:pt x="7544478" y="4157028"/>
                </a:lnTo>
                <a:lnTo>
                  <a:pt x="7540469" y="4152265"/>
                </a:lnTo>
                <a:lnTo>
                  <a:pt x="7535791" y="4147820"/>
                </a:lnTo>
                <a:lnTo>
                  <a:pt x="7148903" y="3761423"/>
                </a:lnTo>
                <a:lnTo>
                  <a:pt x="6952786" y="3565208"/>
                </a:lnTo>
                <a:lnTo>
                  <a:pt x="6948108" y="3560445"/>
                </a:lnTo>
                <a:lnTo>
                  <a:pt x="6944099" y="3555683"/>
                </a:lnTo>
                <a:lnTo>
                  <a:pt x="6940424" y="3550920"/>
                </a:lnTo>
                <a:lnTo>
                  <a:pt x="6936749" y="3545840"/>
                </a:lnTo>
                <a:lnTo>
                  <a:pt x="6933408" y="3540760"/>
                </a:lnTo>
                <a:lnTo>
                  <a:pt x="6930735" y="3535680"/>
                </a:lnTo>
                <a:lnTo>
                  <a:pt x="6928062" y="3529965"/>
                </a:lnTo>
                <a:lnTo>
                  <a:pt x="6925724" y="3524568"/>
                </a:lnTo>
                <a:lnTo>
                  <a:pt x="6923385" y="3518853"/>
                </a:lnTo>
                <a:lnTo>
                  <a:pt x="6921380" y="3513455"/>
                </a:lnTo>
                <a:lnTo>
                  <a:pt x="6920044" y="3507423"/>
                </a:lnTo>
                <a:lnTo>
                  <a:pt x="6918708" y="3501708"/>
                </a:lnTo>
                <a:lnTo>
                  <a:pt x="6917705" y="3495993"/>
                </a:lnTo>
                <a:cubicBezTo>
                  <a:pt x="6917482" y="3493982"/>
                  <a:pt x="6917260" y="3491971"/>
                  <a:pt x="6917037" y="3489960"/>
                </a:cubicBezTo>
                <a:cubicBezTo>
                  <a:pt x="6916926" y="3488055"/>
                  <a:pt x="6916814" y="3486150"/>
                  <a:pt x="6916703" y="3484245"/>
                </a:cubicBezTo>
                <a:cubicBezTo>
                  <a:pt x="6916592" y="3482234"/>
                  <a:pt x="6916480" y="3480224"/>
                  <a:pt x="6916369" y="3478213"/>
                </a:cubicBezTo>
                <a:cubicBezTo>
                  <a:pt x="6916480" y="3476202"/>
                  <a:pt x="6916592" y="3474191"/>
                  <a:pt x="6916703" y="3472180"/>
                </a:cubicBezTo>
                <a:cubicBezTo>
                  <a:pt x="6916814" y="3470275"/>
                  <a:pt x="6916926" y="3468370"/>
                  <a:pt x="6917037" y="3466465"/>
                </a:cubicBezTo>
                <a:cubicBezTo>
                  <a:pt x="6917260" y="3464560"/>
                  <a:pt x="6917482" y="3462655"/>
                  <a:pt x="6917705" y="3460750"/>
                </a:cubicBezTo>
                <a:lnTo>
                  <a:pt x="6918708" y="3454718"/>
                </a:lnTo>
                <a:lnTo>
                  <a:pt x="6920044" y="3449003"/>
                </a:lnTo>
                <a:lnTo>
                  <a:pt x="6921380" y="3443288"/>
                </a:lnTo>
                <a:lnTo>
                  <a:pt x="6923385" y="3437255"/>
                </a:lnTo>
                <a:lnTo>
                  <a:pt x="6925724" y="3431858"/>
                </a:lnTo>
                <a:lnTo>
                  <a:pt x="6928062" y="3426460"/>
                </a:lnTo>
                <a:lnTo>
                  <a:pt x="6930735" y="3421063"/>
                </a:lnTo>
                <a:lnTo>
                  <a:pt x="6933408" y="3415348"/>
                </a:lnTo>
                <a:lnTo>
                  <a:pt x="6936749" y="3410268"/>
                </a:lnTo>
                <a:lnTo>
                  <a:pt x="6940424" y="3405505"/>
                </a:lnTo>
                <a:lnTo>
                  <a:pt x="6944099" y="3400425"/>
                </a:lnTo>
                <a:lnTo>
                  <a:pt x="6948108" y="3395663"/>
                </a:lnTo>
                <a:lnTo>
                  <a:pt x="6952786" y="3391218"/>
                </a:lnTo>
                <a:lnTo>
                  <a:pt x="6957129" y="3386773"/>
                </a:lnTo>
                <a:lnTo>
                  <a:pt x="6961807" y="3382645"/>
                </a:lnTo>
                <a:lnTo>
                  <a:pt x="6967152" y="3378835"/>
                </a:lnTo>
                <a:lnTo>
                  <a:pt x="6971830" y="3375343"/>
                </a:lnTo>
                <a:lnTo>
                  <a:pt x="6976841" y="3372168"/>
                </a:lnTo>
                <a:lnTo>
                  <a:pt x="6982521" y="3369310"/>
                </a:lnTo>
                <a:lnTo>
                  <a:pt x="6987866" y="3366453"/>
                </a:lnTo>
                <a:lnTo>
                  <a:pt x="6993546" y="3364230"/>
                </a:lnTo>
                <a:lnTo>
                  <a:pt x="6998892" y="3362008"/>
                </a:lnTo>
                <a:lnTo>
                  <a:pt x="7004571" y="3360103"/>
                </a:lnTo>
                <a:lnTo>
                  <a:pt x="7010585" y="3358833"/>
                </a:lnTo>
                <a:lnTo>
                  <a:pt x="7016265" y="3357245"/>
                </a:lnTo>
                <a:lnTo>
                  <a:pt x="7022279" y="3356293"/>
                </a:lnTo>
                <a:lnTo>
                  <a:pt x="7027958" y="3355658"/>
                </a:lnTo>
                <a:lnTo>
                  <a:pt x="7033972" y="3355340"/>
                </a:lnTo>
                <a:lnTo>
                  <a:pt x="7039652" y="3355023"/>
                </a:lnTo>
                <a:lnTo>
                  <a:pt x="7045666" y="3355340"/>
                </a:lnTo>
                <a:lnTo>
                  <a:pt x="7051680" y="3355658"/>
                </a:lnTo>
                <a:lnTo>
                  <a:pt x="7057359" y="3356293"/>
                </a:lnTo>
                <a:lnTo>
                  <a:pt x="7063373" y="3357245"/>
                </a:lnTo>
                <a:lnTo>
                  <a:pt x="7069053" y="3358833"/>
                </a:lnTo>
                <a:lnTo>
                  <a:pt x="7075067" y="3360103"/>
                </a:lnTo>
                <a:lnTo>
                  <a:pt x="7080412" y="3362008"/>
                </a:lnTo>
                <a:lnTo>
                  <a:pt x="7086092" y="3364230"/>
                </a:lnTo>
                <a:lnTo>
                  <a:pt x="7091772" y="3366453"/>
                </a:lnTo>
                <a:lnTo>
                  <a:pt x="7097117" y="3369310"/>
                </a:lnTo>
                <a:lnTo>
                  <a:pt x="7102463" y="3372168"/>
                </a:lnTo>
                <a:lnTo>
                  <a:pt x="7107474" y="3375343"/>
                </a:lnTo>
                <a:lnTo>
                  <a:pt x="7112486" y="3378835"/>
                </a:lnTo>
                <a:lnTo>
                  <a:pt x="7117497" y="3382645"/>
                </a:lnTo>
                <a:lnTo>
                  <a:pt x="7122175" y="3386773"/>
                </a:lnTo>
                <a:lnTo>
                  <a:pt x="7126852" y="3391218"/>
                </a:lnTo>
                <a:lnTo>
                  <a:pt x="7334329" y="3598228"/>
                </a:lnTo>
                <a:lnTo>
                  <a:pt x="7338672" y="3602673"/>
                </a:lnTo>
                <a:lnTo>
                  <a:pt x="7343349" y="3606800"/>
                </a:lnTo>
                <a:lnTo>
                  <a:pt x="7348695" y="3610610"/>
                </a:lnTo>
                <a:lnTo>
                  <a:pt x="7353372" y="3613785"/>
                </a:lnTo>
                <a:lnTo>
                  <a:pt x="7358718" y="3617278"/>
                </a:lnTo>
                <a:lnTo>
                  <a:pt x="7364064" y="3620135"/>
                </a:lnTo>
                <a:lnTo>
                  <a:pt x="7369409" y="3622675"/>
                </a:lnTo>
                <a:lnTo>
                  <a:pt x="7375089" y="3625215"/>
                </a:lnTo>
                <a:lnTo>
                  <a:pt x="7380435" y="3627120"/>
                </a:lnTo>
                <a:lnTo>
                  <a:pt x="7386114" y="3629343"/>
                </a:lnTo>
                <a:lnTo>
                  <a:pt x="7392128" y="3630613"/>
                </a:lnTo>
                <a:lnTo>
                  <a:pt x="7397808" y="3631883"/>
                </a:lnTo>
                <a:lnTo>
                  <a:pt x="7403822" y="3633153"/>
                </a:lnTo>
                <a:lnTo>
                  <a:pt x="7409501" y="3633788"/>
                </a:lnTo>
                <a:lnTo>
                  <a:pt x="7415515" y="3634105"/>
                </a:lnTo>
                <a:lnTo>
                  <a:pt x="7421195" y="3634105"/>
                </a:lnTo>
                <a:lnTo>
                  <a:pt x="7427209" y="3634105"/>
                </a:lnTo>
                <a:lnTo>
                  <a:pt x="7433223" y="3633788"/>
                </a:lnTo>
                <a:lnTo>
                  <a:pt x="7438902" y="3633153"/>
                </a:lnTo>
                <a:lnTo>
                  <a:pt x="7444916" y="3631883"/>
                </a:lnTo>
                <a:lnTo>
                  <a:pt x="7450596" y="3630613"/>
                </a:lnTo>
                <a:lnTo>
                  <a:pt x="7456610" y="3629343"/>
                </a:lnTo>
                <a:lnTo>
                  <a:pt x="7461955" y="3627120"/>
                </a:lnTo>
                <a:lnTo>
                  <a:pt x="7467635" y="3625215"/>
                </a:lnTo>
                <a:lnTo>
                  <a:pt x="7473315" y="3622675"/>
                </a:lnTo>
                <a:lnTo>
                  <a:pt x="7478660" y="3620135"/>
                </a:lnTo>
                <a:lnTo>
                  <a:pt x="7484006" y="3617278"/>
                </a:lnTo>
                <a:lnTo>
                  <a:pt x="7489017" y="3613785"/>
                </a:lnTo>
                <a:lnTo>
                  <a:pt x="7494029" y="3610610"/>
                </a:lnTo>
                <a:lnTo>
                  <a:pt x="7499374" y="3606800"/>
                </a:lnTo>
                <a:lnTo>
                  <a:pt x="7503718" y="3602673"/>
                </a:lnTo>
                <a:lnTo>
                  <a:pt x="7508395" y="3598228"/>
                </a:lnTo>
                <a:lnTo>
                  <a:pt x="7513073" y="3593783"/>
                </a:lnTo>
                <a:lnTo>
                  <a:pt x="7517082" y="3589020"/>
                </a:lnTo>
                <a:lnTo>
                  <a:pt x="7520757" y="3583940"/>
                </a:lnTo>
                <a:lnTo>
                  <a:pt x="7524098" y="3578860"/>
                </a:lnTo>
                <a:lnTo>
                  <a:pt x="7527439" y="3573463"/>
                </a:lnTo>
                <a:lnTo>
                  <a:pt x="7530446" y="3568383"/>
                </a:lnTo>
                <a:lnTo>
                  <a:pt x="7533119" y="3562985"/>
                </a:lnTo>
                <a:lnTo>
                  <a:pt x="7535457" y="3557588"/>
                </a:lnTo>
                <a:lnTo>
                  <a:pt x="7537462" y="3551873"/>
                </a:lnTo>
                <a:lnTo>
                  <a:pt x="7539467" y="3546158"/>
                </a:lnTo>
                <a:lnTo>
                  <a:pt x="7541137" y="3540443"/>
                </a:lnTo>
                <a:lnTo>
                  <a:pt x="7542473" y="3534410"/>
                </a:lnTo>
                <a:lnTo>
                  <a:pt x="7543476" y="3528695"/>
                </a:lnTo>
                <a:cubicBezTo>
                  <a:pt x="7543699" y="3526790"/>
                  <a:pt x="7543921" y="3524885"/>
                  <a:pt x="7544144" y="3522980"/>
                </a:cubicBezTo>
                <a:cubicBezTo>
                  <a:pt x="7544255" y="3520969"/>
                  <a:pt x="7544367" y="3518959"/>
                  <a:pt x="7544478" y="3516948"/>
                </a:cubicBezTo>
                <a:lnTo>
                  <a:pt x="7544478" y="3511233"/>
                </a:lnTo>
                <a:lnTo>
                  <a:pt x="7544478" y="3505200"/>
                </a:lnTo>
                <a:cubicBezTo>
                  <a:pt x="7544367" y="3503189"/>
                  <a:pt x="7544255" y="3501179"/>
                  <a:pt x="7544144" y="3499168"/>
                </a:cubicBezTo>
                <a:cubicBezTo>
                  <a:pt x="7543921" y="3497263"/>
                  <a:pt x="7543699" y="3495358"/>
                  <a:pt x="7543476" y="3493453"/>
                </a:cubicBezTo>
                <a:lnTo>
                  <a:pt x="7542473" y="3487738"/>
                </a:lnTo>
                <a:lnTo>
                  <a:pt x="7541137" y="3481705"/>
                </a:lnTo>
                <a:lnTo>
                  <a:pt x="7539467" y="3475990"/>
                </a:lnTo>
                <a:lnTo>
                  <a:pt x="7537462" y="3470593"/>
                </a:lnTo>
                <a:lnTo>
                  <a:pt x="7535457" y="3464878"/>
                </a:lnTo>
                <a:lnTo>
                  <a:pt x="7533119" y="3459163"/>
                </a:lnTo>
                <a:lnTo>
                  <a:pt x="7530446" y="3453765"/>
                </a:lnTo>
                <a:lnTo>
                  <a:pt x="7527439" y="3448685"/>
                </a:lnTo>
                <a:lnTo>
                  <a:pt x="7524098" y="3443605"/>
                </a:lnTo>
                <a:lnTo>
                  <a:pt x="7520757" y="3438525"/>
                </a:lnTo>
                <a:lnTo>
                  <a:pt x="7517082" y="3433763"/>
                </a:lnTo>
                <a:lnTo>
                  <a:pt x="7513073" y="3428683"/>
                </a:lnTo>
                <a:lnTo>
                  <a:pt x="7508395" y="3423920"/>
                </a:lnTo>
                <a:lnTo>
                  <a:pt x="6839860" y="2756218"/>
                </a:lnTo>
                <a:lnTo>
                  <a:pt x="6836519" y="2753043"/>
                </a:lnTo>
                <a:lnTo>
                  <a:pt x="6833178" y="2749233"/>
                </a:lnTo>
                <a:lnTo>
                  <a:pt x="6826830" y="2741295"/>
                </a:lnTo>
                <a:lnTo>
                  <a:pt x="6821818" y="2733040"/>
                </a:lnTo>
                <a:lnTo>
                  <a:pt x="6817141" y="2724468"/>
                </a:lnTo>
                <a:lnTo>
                  <a:pt x="6812797" y="2715895"/>
                </a:lnTo>
                <a:lnTo>
                  <a:pt x="6809791" y="2707005"/>
                </a:lnTo>
                <a:lnTo>
                  <a:pt x="6807452" y="2697798"/>
                </a:lnTo>
                <a:lnTo>
                  <a:pt x="6805447" y="2688590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6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F894F013-C30B-40EF-AA61-23994479BBF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5037736" cy="4110086"/>
          </a:xfrm>
          <a:custGeom>
            <a:avLst/>
            <a:gdLst>
              <a:gd name="connsiteX0" fmla="*/ 5037736 w 5037736"/>
              <a:gd name="connsiteY0" fmla="*/ 0 h 4110086"/>
              <a:gd name="connsiteX1" fmla="*/ 0 w 5037736"/>
              <a:gd name="connsiteY1" fmla="*/ 0 h 4110086"/>
              <a:gd name="connsiteX2" fmla="*/ 2696252 w 5037736"/>
              <a:gd name="connsiteY2" fmla="*/ 2688414 h 4110086"/>
              <a:gd name="connsiteX3" fmla="*/ 2695583 w 5037736"/>
              <a:gd name="connsiteY3" fmla="*/ 2681112 h 4110086"/>
              <a:gd name="connsiteX4" fmla="*/ 2694915 w 5037736"/>
              <a:gd name="connsiteY4" fmla="*/ 2674127 h 4110086"/>
              <a:gd name="connsiteX5" fmla="*/ 2694915 w 5037736"/>
              <a:gd name="connsiteY5" fmla="*/ 2667143 h 4110086"/>
              <a:gd name="connsiteX6" fmla="*/ 2695249 w 5037736"/>
              <a:gd name="connsiteY6" fmla="*/ 2660158 h 4110086"/>
              <a:gd name="connsiteX7" fmla="*/ 2695918 w 5037736"/>
              <a:gd name="connsiteY7" fmla="*/ 2652856 h 4110086"/>
              <a:gd name="connsiteX8" fmla="*/ 2696920 w 5037736"/>
              <a:gd name="connsiteY8" fmla="*/ 2645872 h 4110086"/>
              <a:gd name="connsiteX9" fmla="*/ 2698590 w 5037736"/>
              <a:gd name="connsiteY9" fmla="*/ 2638887 h 4110086"/>
              <a:gd name="connsiteX10" fmla="*/ 2700260 w 5037736"/>
              <a:gd name="connsiteY10" fmla="*/ 2631903 h 4110086"/>
              <a:gd name="connsiteX11" fmla="*/ 2702599 w 5037736"/>
              <a:gd name="connsiteY11" fmla="*/ 2625235 h 4110086"/>
              <a:gd name="connsiteX12" fmla="*/ 2705605 w 5037736"/>
              <a:gd name="connsiteY12" fmla="*/ 2618568 h 4110086"/>
              <a:gd name="connsiteX13" fmla="*/ 2708946 w 5037736"/>
              <a:gd name="connsiteY13" fmla="*/ 2612219 h 4110086"/>
              <a:gd name="connsiteX14" fmla="*/ 2712287 w 5037736"/>
              <a:gd name="connsiteY14" fmla="*/ 2605552 h 4110086"/>
              <a:gd name="connsiteX15" fmla="*/ 2716296 w 5037736"/>
              <a:gd name="connsiteY15" fmla="*/ 2599520 h 4110086"/>
              <a:gd name="connsiteX16" fmla="*/ 2720973 w 5037736"/>
              <a:gd name="connsiteY16" fmla="*/ 2593488 h 4110086"/>
              <a:gd name="connsiteX17" fmla="*/ 2725649 w 5037736"/>
              <a:gd name="connsiteY17" fmla="*/ 2587773 h 4110086"/>
              <a:gd name="connsiteX18" fmla="*/ 2730660 w 5037736"/>
              <a:gd name="connsiteY18" fmla="*/ 2582058 h 4110086"/>
              <a:gd name="connsiteX19" fmla="*/ 2735337 w 5037736"/>
              <a:gd name="connsiteY19" fmla="*/ 2577931 h 4110086"/>
              <a:gd name="connsiteX20" fmla="*/ 2740014 w 5037736"/>
              <a:gd name="connsiteY20" fmla="*/ 2573804 h 4110086"/>
              <a:gd name="connsiteX21" fmla="*/ 2745025 w 5037736"/>
              <a:gd name="connsiteY21" fmla="*/ 2569994 h 4110086"/>
              <a:gd name="connsiteX22" fmla="*/ 2750036 w 5037736"/>
              <a:gd name="connsiteY22" fmla="*/ 2566184 h 4110086"/>
              <a:gd name="connsiteX23" fmla="*/ 2755381 w 5037736"/>
              <a:gd name="connsiteY23" fmla="*/ 2563327 h 4110086"/>
              <a:gd name="connsiteX24" fmla="*/ 2760726 w 5037736"/>
              <a:gd name="connsiteY24" fmla="*/ 2560152 h 4110086"/>
              <a:gd name="connsiteX25" fmla="*/ 2766072 w 5037736"/>
              <a:gd name="connsiteY25" fmla="*/ 2557295 h 4110086"/>
              <a:gd name="connsiteX26" fmla="*/ 2771417 w 5037736"/>
              <a:gd name="connsiteY26" fmla="*/ 2555073 h 4110086"/>
              <a:gd name="connsiteX27" fmla="*/ 2777096 w 5037736"/>
              <a:gd name="connsiteY27" fmla="*/ 2552850 h 4110086"/>
              <a:gd name="connsiteX28" fmla="*/ 2782775 w 5037736"/>
              <a:gd name="connsiteY28" fmla="*/ 2551263 h 4110086"/>
              <a:gd name="connsiteX29" fmla="*/ 2788788 w 5037736"/>
              <a:gd name="connsiteY29" fmla="*/ 2549675 h 4110086"/>
              <a:gd name="connsiteX30" fmla="*/ 2794467 w 5037736"/>
              <a:gd name="connsiteY30" fmla="*/ 2548406 h 4110086"/>
              <a:gd name="connsiteX31" fmla="*/ 2800146 w 5037736"/>
              <a:gd name="connsiteY31" fmla="*/ 2547453 h 4110086"/>
              <a:gd name="connsiteX32" fmla="*/ 2806159 w 5037736"/>
              <a:gd name="connsiteY32" fmla="*/ 2546818 h 4110086"/>
              <a:gd name="connsiteX33" fmla="*/ 2811839 w 5037736"/>
              <a:gd name="connsiteY33" fmla="*/ 2546183 h 4110086"/>
              <a:gd name="connsiteX34" fmla="*/ 2817852 w 5037736"/>
              <a:gd name="connsiteY34" fmla="*/ 2546183 h 4110086"/>
              <a:gd name="connsiteX35" fmla="*/ 2823865 w 5037736"/>
              <a:gd name="connsiteY35" fmla="*/ 2546183 h 4110086"/>
              <a:gd name="connsiteX36" fmla="*/ 2829878 w 5037736"/>
              <a:gd name="connsiteY36" fmla="*/ 2546818 h 4110086"/>
              <a:gd name="connsiteX37" fmla="*/ 2835557 w 5037736"/>
              <a:gd name="connsiteY37" fmla="*/ 2547453 h 4110086"/>
              <a:gd name="connsiteX38" fmla="*/ 2841236 w 5037736"/>
              <a:gd name="connsiteY38" fmla="*/ 2548406 h 4110086"/>
              <a:gd name="connsiteX39" fmla="*/ 2847250 w 5037736"/>
              <a:gd name="connsiteY39" fmla="*/ 2549675 h 4110086"/>
              <a:gd name="connsiteX40" fmla="*/ 2852929 w 5037736"/>
              <a:gd name="connsiteY40" fmla="*/ 2551263 h 4110086"/>
              <a:gd name="connsiteX41" fmla="*/ 2858608 w 5037736"/>
              <a:gd name="connsiteY41" fmla="*/ 2552850 h 4110086"/>
              <a:gd name="connsiteX42" fmla="*/ 2864287 w 5037736"/>
              <a:gd name="connsiteY42" fmla="*/ 2555073 h 4110086"/>
              <a:gd name="connsiteX43" fmla="*/ 2869966 w 5037736"/>
              <a:gd name="connsiteY43" fmla="*/ 2557295 h 4110086"/>
              <a:gd name="connsiteX44" fmla="*/ 2875311 w 5037736"/>
              <a:gd name="connsiteY44" fmla="*/ 2560152 h 4110086"/>
              <a:gd name="connsiteX45" fmla="*/ 2880322 w 5037736"/>
              <a:gd name="connsiteY45" fmla="*/ 2563327 h 4110086"/>
              <a:gd name="connsiteX46" fmla="*/ 2885667 w 5037736"/>
              <a:gd name="connsiteY46" fmla="*/ 2566184 h 4110086"/>
              <a:gd name="connsiteX47" fmla="*/ 2890678 w 5037736"/>
              <a:gd name="connsiteY47" fmla="*/ 2569994 h 4110086"/>
              <a:gd name="connsiteX48" fmla="*/ 2895689 w 5037736"/>
              <a:gd name="connsiteY48" fmla="*/ 2573804 h 4110086"/>
              <a:gd name="connsiteX49" fmla="*/ 2900366 w 5037736"/>
              <a:gd name="connsiteY49" fmla="*/ 2577931 h 4110086"/>
              <a:gd name="connsiteX50" fmla="*/ 2905043 w 5037736"/>
              <a:gd name="connsiteY50" fmla="*/ 2582058 h 4110086"/>
              <a:gd name="connsiteX51" fmla="*/ 4398989 w 5037736"/>
              <a:gd name="connsiteY51" fmla="*/ 4073893 h 4110086"/>
              <a:gd name="connsiteX52" fmla="*/ 4403332 w 5037736"/>
              <a:gd name="connsiteY52" fmla="*/ 4078338 h 4110086"/>
              <a:gd name="connsiteX53" fmla="*/ 4408009 w 5037736"/>
              <a:gd name="connsiteY53" fmla="*/ 4082465 h 4110086"/>
              <a:gd name="connsiteX54" fmla="*/ 4413020 w 5037736"/>
              <a:gd name="connsiteY54" fmla="*/ 4086275 h 4110086"/>
              <a:gd name="connsiteX55" fmla="*/ 4418031 w 5037736"/>
              <a:gd name="connsiteY55" fmla="*/ 4089767 h 4110086"/>
              <a:gd name="connsiteX56" fmla="*/ 4423042 w 5037736"/>
              <a:gd name="connsiteY56" fmla="*/ 4093259 h 4110086"/>
              <a:gd name="connsiteX57" fmla="*/ 4428721 w 5037736"/>
              <a:gd name="connsiteY57" fmla="*/ 4095799 h 4110086"/>
              <a:gd name="connsiteX58" fmla="*/ 4433732 w 5037736"/>
              <a:gd name="connsiteY58" fmla="*/ 4098656 h 4110086"/>
              <a:gd name="connsiteX59" fmla="*/ 4439745 w 5037736"/>
              <a:gd name="connsiteY59" fmla="*/ 4101196 h 4110086"/>
              <a:gd name="connsiteX60" fmla="*/ 4445090 w 5037736"/>
              <a:gd name="connsiteY60" fmla="*/ 4103101 h 4110086"/>
              <a:gd name="connsiteX61" fmla="*/ 4450769 w 5037736"/>
              <a:gd name="connsiteY61" fmla="*/ 4105006 h 4110086"/>
              <a:gd name="connsiteX62" fmla="*/ 4456449 w 5037736"/>
              <a:gd name="connsiteY62" fmla="*/ 4106593 h 4110086"/>
              <a:gd name="connsiteX63" fmla="*/ 4462127 w 5037736"/>
              <a:gd name="connsiteY63" fmla="*/ 4107863 h 4110086"/>
              <a:gd name="connsiteX64" fmla="*/ 4468140 w 5037736"/>
              <a:gd name="connsiteY64" fmla="*/ 4108816 h 4110086"/>
              <a:gd name="connsiteX65" fmla="*/ 4474154 w 5037736"/>
              <a:gd name="connsiteY65" fmla="*/ 4109451 h 4110086"/>
              <a:gd name="connsiteX66" fmla="*/ 4480167 w 5037736"/>
              <a:gd name="connsiteY66" fmla="*/ 4110086 h 4110086"/>
              <a:gd name="connsiteX67" fmla="*/ 4485846 w 5037736"/>
              <a:gd name="connsiteY67" fmla="*/ 4110086 h 4110086"/>
              <a:gd name="connsiteX68" fmla="*/ 4491526 w 5037736"/>
              <a:gd name="connsiteY68" fmla="*/ 4110086 h 4110086"/>
              <a:gd name="connsiteX69" fmla="*/ 4497538 w 5037736"/>
              <a:gd name="connsiteY69" fmla="*/ 4109451 h 4110086"/>
              <a:gd name="connsiteX70" fmla="*/ 4503551 w 5037736"/>
              <a:gd name="connsiteY70" fmla="*/ 4108816 h 4110086"/>
              <a:gd name="connsiteX71" fmla="*/ 4509565 w 5037736"/>
              <a:gd name="connsiteY71" fmla="*/ 4107863 h 4110086"/>
              <a:gd name="connsiteX72" fmla="*/ 4515244 w 5037736"/>
              <a:gd name="connsiteY72" fmla="*/ 4106593 h 4110086"/>
              <a:gd name="connsiteX73" fmla="*/ 4520589 w 5037736"/>
              <a:gd name="connsiteY73" fmla="*/ 4105006 h 4110086"/>
              <a:gd name="connsiteX74" fmla="*/ 4526602 w 5037736"/>
              <a:gd name="connsiteY74" fmla="*/ 4103101 h 4110086"/>
              <a:gd name="connsiteX75" fmla="*/ 4531948 w 5037736"/>
              <a:gd name="connsiteY75" fmla="*/ 4101196 h 4110086"/>
              <a:gd name="connsiteX76" fmla="*/ 4537960 w 5037736"/>
              <a:gd name="connsiteY76" fmla="*/ 4098656 h 4110086"/>
              <a:gd name="connsiteX77" fmla="*/ 4542971 w 5037736"/>
              <a:gd name="connsiteY77" fmla="*/ 4095799 h 4110086"/>
              <a:gd name="connsiteX78" fmla="*/ 4548650 w 5037736"/>
              <a:gd name="connsiteY78" fmla="*/ 4093259 h 4110086"/>
              <a:gd name="connsiteX79" fmla="*/ 4553661 w 5037736"/>
              <a:gd name="connsiteY79" fmla="*/ 4089767 h 4110086"/>
              <a:gd name="connsiteX80" fmla="*/ 4558672 w 5037736"/>
              <a:gd name="connsiteY80" fmla="*/ 4086275 h 4110086"/>
              <a:gd name="connsiteX81" fmla="*/ 4563683 w 5037736"/>
              <a:gd name="connsiteY81" fmla="*/ 4082465 h 4110086"/>
              <a:gd name="connsiteX82" fmla="*/ 4568360 w 5037736"/>
              <a:gd name="connsiteY82" fmla="*/ 4078338 h 4110086"/>
              <a:gd name="connsiteX83" fmla="*/ 4572704 w 5037736"/>
              <a:gd name="connsiteY83" fmla="*/ 4073893 h 4110086"/>
              <a:gd name="connsiteX84" fmla="*/ 4577381 w 5037736"/>
              <a:gd name="connsiteY84" fmla="*/ 4069448 h 4110086"/>
              <a:gd name="connsiteX85" fmla="*/ 4581389 w 5037736"/>
              <a:gd name="connsiteY85" fmla="*/ 4064686 h 4110086"/>
              <a:gd name="connsiteX86" fmla="*/ 4585064 w 5037736"/>
              <a:gd name="connsiteY86" fmla="*/ 4059606 h 4110086"/>
              <a:gd name="connsiteX87" fmla="*/ 4588738 w 5037736"/>
              <a:gd name="connsiteY87" fmla="*/ 4054844 h 4110086"/>
              <a:gd name="connsiteX88" fmla="*/ 4592079 w 5037736"/>
              <a:gd name="connsiteY88" fmla="*/ 4049447 h 4110086"/>
              <a:gd name="connsiteX89" fmla="*/ 4595086 w 5037736"/>
              <a:gd name="connsiteY89" fmla="*/ 4044367 h 4110086"/>
              <a:gd name="connsiteX90" fmla="*/ 4597424 w 5037736"/>
              <a:gd name="connsiteY90" fmla="*/ 4038653 h 4110086"/>
              <a:gd name="connsiteX91" fmla="*/ 4599763 w 5037736"/>
              <a:gd name="connsiteY91" fmla="*/ 4033256 h 4110086"/>
              <a:gd name="connsiteX92" fmla="*/ 4602101 w 5037736"/>
              <a:gd name="connsiteY92" fmla="*/ 4027859 h 4110086"/>
              <a:gd name="connsiteX93" fmla="*/ 4604106 w 5037736"/>
              <a:gd name="connsiteY93" fmla="*/ 4022144 h 4110086"/>
              <a:gd name="connsiteX94" fmla="*/ 4605776 w 5037736"/>
              <a:gd name="connsiteY94" fmla="*/ 4016112 h 4110086"/>
              <a:gd name="connsiteX95" fmla="*/ 4606778 w 5037736"/>
              <a:gd name="connsiteY95" fmla="*/ 4010397 h 4110086"/>
              <a:gd name="connsiteX96" fmla="*/ 4607781 w 5037736"/>
              <a:gd name="connsiteY96" fmla="*/ 4004683 h 4110086"/>
              <a:gd name="connsiteX97" fmla="*/ 4608448 w 5037736"/>
              <a:gd name="connsiteY97" fmla="*/ 3998650 h 4110086"/>
              <a:gd name="connsiteX98" fmla="*/ 4608782 w 5037736"/>
              <a:gd name="connsiteY98" fmla="*/ 3992936 h 4110086"/>
              <a:gd name="connsiteX99" fmla="*/ 4609117 w 5037736"/>
              <a:gd name="connsiteY99" fmla="*/ 3987221 h 4110086"/>
              <a:gd name="connsiteX100" fmla="*/ 4608782 w 5037736"/>
              <a:gd name="connsiteY100" fmla="*/ 3980872 h 4110086"/>
              <a:gd name="connsiteX101" fmla="*/ 4608448 w 5037736"/>
              <a:gd name="connsiteY101" fmla="*/ 3975157 h 4110086"/>
              <a:gd name="connsiteX102" fmla="*/ 4607781 w 5037736"/>
              <a:gd name="connsiteY102" fmla="*/ 3969442 h 4110086"/>
              <a:gd name="connsiteX103" fmla="*/ 4606778 w 5037736"/>
              <a:gd name="connsiteY103" fmla="*/ 3963410 h 4110086"/>
              <a:gd name="connsiteX104" fmla="*/ 4605776 w 5037736"/>
              <a:gd name="connsiteY104" fmla="*/ 3957696 h 4110086"/>
              <a:gd name="connsiteX105" fmla="*/ 4604106 w 5037736"/>
              <a:gd name="connsiteY105" fmla="*/ 3951981 h 4110086"/>
              <a:gd name="connsiteX106" fmla="*/ 4602101 w 5037736"/>
              <a:gd name="connsiteY106" fmla="*/ 3946584 h 4110086"/>
              <a:gd name="connsiteX107" fmla="*/ 4599763 w 5037736"/>
              <a:gd name="connsiteY107" fmla="*/ 3940552 h 4110086"/>
              <a:gd name="connsiteX108" fmla="*/ 4597424 w 5037736"/>
              <a:gd name="connsiteY108" fmla="*/ 3935155 h 4110086"/>
              <a:gd name="connsiteX109" fmla="*/ 4595086 w 5037736"/>
              <a:gd name="connsiteY109" fmla="*/ 3929757 h 4110086"/>
              <a:gd name="connsiteX110" fmla="*/ 4592079 w 5037736"/>
              <a:gd name="connsiteY110" fmla="*/ 3924678 h 4110086"/>
              <a:gd name="connsiteX111" fmla="*/ 4588738 w 5037736"/>
              <a:gd name="connsiteY111" fmla="*/ 3919281 h 4110086"/>
              <a:gd name="connsiteX112" fmla="*/ 4585064 w 5037736"/>
              <a:gd name="connsiteY112" fmla="*/ 3914201 h 4110086"/>
              <a:gd name="connsiteX113" fmla="*/ 4581389 w 5037736"/>
              <a:gd name="connsiteY113" fmla="*/ 3909121 h 4110086"/>
              <a:gd name="connsiteX114" fmla="*/ 4577381 w 5037736"/>
              <a:gd name="connsiteY114" fmla="*/ 3904677 h 4110086"/>
              <a:gd name="connsiteX115" fmla="*/ 4572704 w 5037736"/>
              <a:gd name="connsiteY115" fmla="*/ 3899914 h 4110086"/>
              <a:gd name="connsiteX116" fmla="*/ 3276525 w 5037736"/>
              <a:gd name="connsiteY116" fmla="*/ 2605234 h 4110086"/>
              <a:gd name="connsiteX117" fmla="*/ 3272182 w 5037736"/>
              <a:gd name="connsiteY117" fmla="*/ 2600472 h 4110086"/>
              <a:gd name="connsiteX118" fmla="*/ 3268174 w 5037736"/>
              <a:gd name="connsiteY118" fmla="*/ 2596027 h 4110086"/>
              <a:gd name="connsiteX119" fmla="*/ 3264165 w 5037736"/>
              <a:gd name="connsiteY119" fmla="*/ 2590948 h 4110086"/>
              <a:gd name="connsiteX120" fmla="*/ 3260824 w 5037736"/>
              <a:gd name="connsiteY120" fmla="*/ 2585868 h 4110086"/>
              <a:gd name="connsiteX121" fmla="*/ 3257818 w 5037736"/>
              <a:gd name="connsiteY121" fmla="*/ 2580788 h 4110086"/>
              <a:gd name="connsiteX122" fmla="*/ 3254811 w 5037736"/>
              <a:gd name="connsiteY122" fmla="*/ 2575709 h 4110086"/>
              <a:gd name="connsiteX123" fmla="*/ 3252138 w 5037736"/>
              <a:gd name="connsiteY123" fmla="*/ 2569994 h 4110086"/>
              <a:gd name="connsiteX124" fmla="*/ 3249466 w 5037736"/>
              <a:gd name="connsiteY124" fmla="*/ 2564597 h 4110086"/>
              <a:gd name="connsiteX125" fmla="*/ 3247461 w 5037736"/>
              <a:gd name="connsiteY125" fmla="*/ 2558882 h 4110086"/>
              <a:gd name="connsiteX126" fmla="*/ 3245791 w 5037736"/>
              <a:gd name="connsiteY126" fmla="*/ 2553168 h 4110086"/>
              <a:gd name="connsiteX127" fmla="*/ 3244121 w 5037736"/>
              <a:gd name="connsiteY127" fmla="*/ 2547453 h 4110086"/>
              <a:gd name="connsiteX128" fmla="*/ 3242785 w 5037736"/>
              <a:gd name="connsiteY128" fmla="*/ 2541738 h 4110086"/>
              <a:gd name="connsiteX129" fmla="*/ 3241782 w 5037736"/>
              <a:gd name="connsiteY129" fmla="*/ 2536024 h 4110086"/>
              <a:gd name="connsiteX130" fmla="*/ 3241114 w 5037736"/>
              <a:gd name="connsiteY130" fmla="*/ 2529992 h 4110086"/>
              <a:gd name="connsiteX131" fmla="*/ 3240780 w 5037736"/>
              <a:gd name="connsiteY131" fmla="*/ 2524277 h 4110086"/>
              <a:gd name="connsiteX132" fmla="*/ 3240780 w 5037736"/>
              <a:gd name="connsiteY132" fmla="*/ 2518245 h 4110086"/>
              <a:gd name="connsiteX133" fmla="*/ 3240780 w 5037736"/>
              <a:gd name="connsiteY133" fmla="*/ 2512213 h 4110086"/>
              <a:gd name="connsiteX134" fmla="*/ 3241114 w 5037736"/>
              <a:gd name="connsiteY134" fmla="*/ 2506498 h 4110086"/>
              <a:gd name="connsiteX135" fmla="*/ 3241782 w 5037736"/>
              <a:gd name="connsiteY135" fmla="*/ 2500784 h 4110086"/>
              <a:gd name="connsiteX136" fmla="*/ 3242785 w 5037736"/>
              <a:gd name="connsiteY136" fmla="*/ 2494752 h 4110086"/>
              <a:gd name="connsiteX137" fmla="*/ 3244121 w 5037736"/>
              <a:gd name="connsiteY137" fmla="*/ 2489037 h 4110086"/>
              <a:gd name="connsiteX138" fmla="*/ 3245791 w 5037736"/>
              <a:gd name="connsiteY138" fmla="*/ 2483322 h 4110086"/>
              <a:gd name="connsiteX139" fmla="*/ 3247461 w 5037736"/>
              <a:gd name="connsiteY139" fmla="*/ 2477290 h 4110086"/>
              <a:gd name="connsiteX140" fmla="*/ 3249466 w 5037736"/>
              <a:gd name="connsiteY140" fmla="*/ 2471893 h 4110086"/>
              <a:gd name="connsiteX141" fmla="*/ 3252138 w 5037736"/>
              <a:gd name="connsiteY141" fmla="*/ 2466496 h 4110086"/>
              <a:gd name="connsiteX142" fmla="*/ 3254811 w 5037736"/>
              <a:gd name="connsiteY142" fmla="*/ 2461099 h 4110086"/>
              <a:gd name="connsiteX143" fmla="*/ 3257818 w 5037736"/>
              <a:gd name="connsiteY143" fmla="*/ 2455702 h 4110086"/>
              <a:gd name="connsiteX144" fmla="*/ 3260824 w 5037736"/>
              <a:gd name="connsiteY144" fmla="*/ 2450304 h 4110086"/>
              <a:gd name="connsiteX145" fmla="*/ 3264165 w 5037736"/>
              <a:gd name="connsiteY145" fmla="*/ 2445542 h 4110086"/>
              <a:gd name="connsiteX146" fmla="*/ 3268174 w 5037736"/>
              <a:gd name="connsiteY146" fmla="*/ 2440463 h 4110086"/>
              <a:gd name="connsiteX147" fmla="*/ 3272182 w 5037736"/>
              <a:gd name="connsiteY147" fmla="*/ 2435700 h 4110086"/>
              <a:gd name="connsiteX148" fmla="*/ 3276525 w 5037736"/>
              <a:gd name="connsiteY148" fmla="*/ 2431256 h 4110086"/>
              <a:gd name="connsiteX149" fmla="*/ 3281536 w 5037736"/>
              <a:gd name="connsiteY149" fmla="*/ 2426811 h 4110086"/>
              <a:gd name="connsiteX150" fmla="*/ 3285879 w 5037736"/>
              <a:gd name="connsiteY150" fmla="*/ 2422684 h 4110086"/>
              <a:gd name="connsiteX151" fmla="*/ 3290890 w 5037736"/>
              <a:gd name="connsiteY151" fmla="*/ 2418874 h 4110086"/>
              <a:gd name="connsiteX152" fmla="*/ 3296235 w 5037736"/>
              <a:gd name="connsiteY152" fmla="*/ 2415382 h 4110086"/>
              <a:gd name="connsiteX153" fmla="*/ 3301246 w 5037736"/>
              <a:gd name="connsiteY153" fmla="*/ 2412207 h 4110086"/>
              <a:gd name="connsiteX154" fmla="*/ 3306591 w 5037736"/>
              <a:gd name="connsiteY154" fmla="*/ 2409350 h 4110086"/>
              <a:gd name="connsiteX155" fmla="*/ 3311936 w 5037736"/>
              <a:gd name="connsiteY155" fmla="*/ 2406492 h 4110086"/>
              <a:gd name="connsiteX156" fmla="*/ 3317281 w 5037736"/>
              <a:gd name="connsiteY156" fmla="*/ 2404270 h 4110086"/>
              <a:gd name="connsiteX157" fmla="*/ 3323295 w 5037736"/>
              <a:gd name="connsiteY157" fmla="*/ 2402048 h 4110086"/>
              <a:gd name="connsiteX158" fmla="*/ 3328640 w 5037736"/>
              <a:gd name="connsiteY158" fmla="*/ 2400143 h 4110086"/>
              <a:gd name="connsiteX159" fmla="*/ 3334653 w 5037736"/>
              <a:gd name="connsiteY159" fmla="*/ 2398873 h 4110086"/>
              <a:gd name="connsiteX160" fmla="*/ 3340332 w 5037736"/>
              <a:gd name="connsiteY160" fmla="*/ 2397285 h 4110086"/>
              <a:gd name="connsiteX161" fmla="*/ 3346011 w 5037736"/>
              <a:gd name="connsiteY161" fmla="*/ 2396333 h 4110086"/>
              <a:gd name="connsiteX162" fmla="*/ 3352024 w 5037736"/>
              <a:gd name="connsiteY162" fmla="*/ 2395698 h 4110086"/>
              <a:gd name="connsiteX163" fmla="*/ 3357703 w 5037736"/>
              <a:gd name="connsiteY163" fmla="*/ 2395381 h 4110086"/>
              <a:gd name="connsiteX164" fmla="*/ 3364051 w 5037736"/>
              <a:gd name="connsiteY164" fmla="*/ 2395381 h 4110086"/>
              <a:gd name="connsiteX165" fmla="*/ 3369730 w 5037736"/>
              <a:gd name="connsiteY165" fmla="*/ 2395381 h 4110086"/>
              <a:gd name="connsiteX166" fmla="*/ 3375743 w 5037736"/>
              <a:gd name="connsiteY166" fmla="*/ 2395698 h 4110086"/>
              <a:gd name="connsiteX167" fmla="*/ 3381422 w 5037736"/>
              <a:gd name="connsiteY167" fmla="*/ 2396333 h 4110086"/>
              <a:gd name="connsiteX168" fmla="*/ 3387101 w 5037736"/>
              <a:gd name="connsiteY168" fmla="*/ 2397285 h 4110086"/>
              <a:gd name="connsiteX169" fmla="*/ 3393114 w 5037736"/>
              <a:gd name="connsiteY169" fmla="*/ 2398873 h 4110086"/>
              <a:gd name="connsiteX170" fmla="*/ 3398794 w 5037736"/>
              <a:gd name="connsiteY170" fmla="*/ 2400143 h 4110086"/>
              <a:gd name="connsiteX171" fmla="*/ 3404807 w 5037736"/>
              <a:gd name="connsiteY171" fmla="*/ 2402048 h 4110086"/>
              <a:gd name="connsiteX172" fmla="*/ 3410152 w 5037736"/>
              <a:gd name="connsiteY172" fmla="*/ 2404270 h 4110086"/>
              <a:gd name="connsiteX173" fmla="*/ 3415831 w 5037736"/>
              <a:gd name="connsiteY173" fmla="*/ 2406492 h 4110086"/>
              <a:gd name="connsiteX174" fmla="*/ 3421176 w 5037736"/>
              <a:gd name="connsiteY174" fmla="*/ 2409350 h 4110086"/>
              <a:gd name="connsiteX175" fmla="*/ 3426187 w 5037736"/>
              <a:gd name="connsiteY175" fmla="*/ 2412207 h 4110086"/>
              <a:gd name="connsiteX176" fmla="*/ 3431866 w 5037736"/>
              <a:gd name="connsiteY176" fmla="*/ 2415382 h 4110086"/>
              <a:gd name="connsiteX177" fmla="*/ 3436543 w 5037736"/>
              <a:gd name="connsiteY177" fmla="*/ 2418874 h 4110086"/>
              <a:gd name="connsiteX178" fmla="*/ 3441554 w 5037736"/>
              <a:gd name="connsiteY178" fmla="*/ 2422684 h 4110086"/>
              <a:gd name="connsiteX179" fmla="*/ 3446565 w 5037736"/>
              <a:gd name="connsiteY179" fmla="*/ 2426811 h 4110086"/>
              <a:gd name="connsiteX180" fmla="*/ 3450908 w 5037736"/>
              <a:gd name="connsiteY180" fmla="*/ 2431256 h 4110086"/>
              <a:gd name="connsiteX181" fmla="*/ 4169819 w 5037736"/>
              <a:gd name="connsiteY181" fmla="*/ 3149076 h 4110086"/>
              <a:gd name="connsiteX182" fmla="*/ 4174496 w 5037736"/>
              <a:gd name="connsiteY182" fmla="*/ 3153521 h 4110086"/>
              <a:gd name="connsiteX183" fmla="*/ 4179173 w 5037736"/>
              <a:gd name="connsiteY183" fmla="*/ 3157648 h 4110086"/>
              <a:gd name="connsiteX184" fmla="*/ 4184184 w 5037736"/>
              <a:gd name="connsiteY184" fmla="*/ 3161458 h 4110086"/>
              <a:gd name="connsiteX185" fmla="*/ 4189195 w 5037736"/>
              <a:gd name="connsiteY185" fmla="*/ 3164950 h 4110086"/>
              <a:gd name="connsiteX186" fmla="*/ 4194540 w 5037736"/>
              <a:gd name="connsiteY186" fmla="*/ 3168442 h 4110086"/>
              <a:gd name="connsiteX187" fmla="*/ 4199551 w 5037736"/>
              <a:gd name="connsiteY187" fmla="*/ 3170982 h 4110086"/>
              <a:gd name="connsiteX188" fmla="*/ 4204896 w 5037736"/>
              <a:gd name="connsiteY188" fmla="*/ 3173840 h 4110086"/>
              <a:gd name="connsiteX189" fmla="*/ 4210576 w 5037736"/>
              <a:gd name="connsiteY189" fmla="*/ 3176062 h 4110086"/>
              <a:gd name="connsiteX190" fmla="*/ 4216255 w 5037736"/>
              <a:gd name="connsiteY190" fmla="*/ 3178284 h 4110086"/>
              <a:gd name="connsiteX191" fmla="*/ 4221934 w 5037736"/>
              <a:gd name="connsiteY191" fmla="*/ 3180189 h 4110086"/>
              <a:gd name="connsiteX192" fmla="*/ 4227613 w 5037736"/>
              <a:gd name="connsiteY192" fmla="*/ 3181776 h 4110086"/>
              <a:gd name="connsiteX193" fmla="*/ 4233292 w 5037736"/>
              <a:gd name="connsiteY193" fmla="*/ 3183046 h 4110086"/>
              <a:gd name="connsiteX194" fmla="*/ 4239305 w 5037736"/>
              <a:gd name="connsiteY194" fmla="*/ 3183999 h 4110086"/>
              <a:gd name="connsiteX195" fmla="*/ 4244984 w 5037736"/>
              <a:gd name="connsiteY195" fmla="*/ 3184634 h 4110086"/>
              <a:gd name="connsiteX196" fmla="*/ 4250998 w 5037736"/>
              <a:gd name="connsiteY196" fmla="*/ 3184951 h 4110086"/>
              <a:gd name="connsiteX197" fmla="*/ 4257011 w 5037736"/>
              <a:gd name="connsiteY197" fmla="*/ 3185269 h 4110086"/>
              <a:gd name="connsiteX198" fmla="*/ 4263024 w 5037736"/>
              <a:gd name="connsiteY198" fmla="*/ 3184951 h 4110086"/>
              <a:gd name="connsiteX199" fmla="*/ 4268703 w 5037736"/>
              <a:gd name="connsiteY199" fmla="*/ 3184634 h 4110086"/>
              <a:gd name="connsiteX200" fmla="*/ 4274382 w 5037736"/>
              <a:gd name="connsiteY200" fmla="*/ 3183999 h 4110086"/>
              <a:gd name="connsiteX201" fmla="*/ 4280395 w 5037736"/>
              <a:gd name="connsiteY201" fmla="*/ 3183046 h 4110086"/>
              <a:gd name="connsiteX202" fmla="*/ 4286075 w 5037736"/>
              <a:gd name="connsiteY202" fmla="*/ 3181776 h 4110086"/>
              <a:gd name="connsiteX203" fmla="*/ 4292088 w 5037736"/>
              <a:gd name="connsiteY203" fmla="*/ 3180189 h 4110086"/>
              <a:gd name="connsiteX204" fmla="*/ 4297767 w 5037736"/>
              <a:gd name="connsiteY204" fmla="*/ 3178284 h 4110086"/>
              <a:gd name="connsiteX205" fmla="*/ 4303446 w 5037736"/>
              <a:gd name="connsiteY205" fmla="*/ 3176062 h 4110086"/>
              <a:gd name="connsiteX206" fmla="*/ 4308791 w 5037736"/>
              <a:gd name="connsiteY206" fmla="*/ 3173840 h 4110086"/>
              <a:gd name="connsiteX207" fmla="*/ 4314136 w 5037736"/>
              <a:gd name="connsiteY207" fmla="*/ 3170982 h 4110086"/>
              <a:gd name="connsiteX208" fmla="*/ 4319815 w 5037736"/>
              <a:gd name="connsiteY208" fmla="*/ 3168442 h 4110086"/>
              <a:gd name="connsiteX209" fmla="*/ 4324826 w 5037736"/>
              <a:gd name="connsiteY209" fmla="*/ 3164950 h 4110086"/>
              <a:gd name="connsiteX210" fmla="*/ 4329503 w 5037736"/>
              <a:gd name="connsiteY210" fmla="*/ 3161458 h 4110086"/>
              <a:gd name="connsiteX211" fmla="*/ 4334848 w 5037736"/>
              <a:gd name="connsiteY211" fmla="*/ 3157648 h 4110086"/>
              <a:gd name="connsiteX212" fmla="*/ 4339525 w 5037736"/>
              <a:gd name="connsiteY212" fmla="*/ 3153521 h 4110086"/>
              <a:gd name="connsiteX213" fmla="*/ 4344202 w 5037736"/>
              <a:gd name="connsiteY213" fmla="*/ 3149076 h 4110086"/>
              <a:gd name="connsiteX214" fmla="*/ 4348545 w 5037736"/>
              <a:gd name="connsiteY214" fmla="*/ 3144631 h 4110086"/>
              <a:gd name="connsiteX215" fmla="*/ 4352554 w 5037736"/>
              <a:gd name="connsiteY215" fmla="*/ 3139869 h 4110086"/>
              <a:gd name="connsiteX216" fmla="*/ 4356228 w 5037736"/>
              <a:gd name="connsiteY216" fmla="*/ 3134790 h 4110086"/>
              <a:gd name="connsiteX217" fmla="*/ 4359903 w 5037736"/>
              <a:gd name="connsiteY217" fmla="*/ 3130027 h 4110086"/>
              <a:gd name="connsiteX218" fmla="*/ 4363244 w 5037736"/>
              <a:gd name="connsiteY218" fmla="*/ 3124948 h 4110086"/>
              <a:gd name="connsiteX219" fmla="*/ 4365916 w 5037736"/>
              <a:gd name="connsiteY219" fmla="*/ 3119551 h 4110086"/>
              <a:gd name="connsiteX220" fmla="*/ 4368589 w 5037736"/>
              <a:gd name="connsiteY220" fmla="*/ 3113836 h 4110086"/>
              <a:gd name="connsiteX221" fmla="*/ 4371261 w 5037736"/>
              <a:gd name="connsiteY221" fmla="*/ 3108439 h 4110086"/>
              <a:gd name="connsiteX222" fmla="*/ 4373266 w 5037736"/>
              <a:gd name="connsiteY222" fmla="*/ 3103042 h 4110086"/>
              <a:gd name="connsiteX223" fmla="*/ 4375270 w 5037736"/>
              <a:gd name="connsiteY223" fmla="*/ 3097010 h 4110086"/>
              <a:gd name="connsiteX224" fmla="*/ 4376606 w 5037736"/>
              <a:gd name="connsiteY224" fmla="*/ 3091295 h 4110086"/>
              <a:gd name="connsiteX225" fmla="*/ 4377943 w 5037736"/>
              <a:gd name="connsiteY225" fmla="*/ 3085580 h 4110086"/>
              <a:gd name="connsiteX226" fmla="*/ 4378945 w 5037736"/>
              <a:gd name="connsiteY226" fmla="*/ 3079866 h 4110086"/>
              <a:gd name="connsiteX227" fmla="*/ 4379613 w 5037736"/>
              <a:gd name="connsiteY227" fmla="*/ 3073834 h 4110086"/>
              <a:gd name="connsiteX228" fmla="*/ 4379947 w 5037736"/>
              <a:gd name="connsiteY228" fmla="*/ 3068119 h 4110086"/>
              <a:gd name="connsiteX229" fmla="*/ 4380281 w 5037736"/>
              <a:gd name="connsiteY229" fmla="*/ 3062404 h 4110086"/>
              <a:gd name="connsiteX230" fmla="*/ 4379947 w 5037736"/>
              <a:gd name="connsiteY230" fmla="*/ 3056055 h 4110086"/>
              <a:gd name="connsiteX231" fmla="*/ 4379613 w 5037736"/>
              <a:gd name="connsiteY231" fmla="*/ 3050340 h 4110086"/>
              <a:gd name="connsiteX232" fmla="*/ 4378945 w 5037736"/>
              <a:gd name="connsiteY232" fmla="*/ 3044625 h 4110086"/>
              <a:gd name="connsiteX233" fmla="*/ 4377943 w 5037736"/>
              <a:gd name="connsiteY233" fmla="*/ 3038593 h 4110086"/>
              <a:gd name="connsiteX234" fmla="*/ 4376606 w 5037736"/>
              <a:gd name="connsiteY234" fmla="*/ 3032879 h 4110086"/>
              <a:gd name="connsiteX235" fmla="*/ 4375270 w 5037736"/>
              <a:gd name="connsiteY235" fmla="*/ 3027164 h 4110086"/>
              <a:gd name="connsiteX236" fmla="*/ 4373266 w 5037736"/>
              <a:gd name="connsiteY236" fmla="*/ 3021449 h 4110086"/>
              <a:gd name="connsiteX237" fmla="*/ 4371261 w 5037736"/>
              <a:gd name="connsiteY237" fmla="*/ 3015735 h 4110086"/>
              <a:gd name="connsiteX238" fmla="*/ 4368589 w 5037736"/>
              <a:gd name="connsiteY238" fmla="*/ 3010338 h 4110086"/>
              <a:gd name="connsiteX239" fmla="*/ 4365916 w 5037736"/>
              <a:gd name="connsiteY239" fmla="*/ 3004941 h 4110086"/>
              <a:gd name="connsiteX240" fmla="*/ 4363244 w 5037736"/>
              <a:gd name="connsiteY240" fmla="*/ 2999543 h 4110086"/>
              <a:gd name="connsiteX241" fmla="*/ 4359903 w 5037736"/>
              <a:gd name="connsiteY241" fmla="*/ 2994464 h 4110086"/>
              <a:gd name="connsiteX242" fmla="*/ 4356228 w 5037736"/>
              <a:gd name="connsiteY242" fmla="*/ 2989384 h 4110086"/>
              <a:gd name="connsiteX243" fmla="*/ 4352554 w 5037736"/>
              <a:gd name="connsiteY243" fmla="*/ 2984622 h 4110086"/>
              <a:gd name="connsiteX244" fmla="*/ 4348545 w 5037736"/>
              <a:gd name="connsiteY244" fmla="*/ 2979860 h 4110086"/>
              <a:gd name="connsiteX245" fmla="*/ 4344202 w 5037736"/>
              <a:gd name="connsiteY245" fmla="*/ 2975098 h 4110086"/>
              <a:gd name="connsiteX246" fmla="*/ 4244650 w 5037736"/>
              <a:gd name="connsiteY246" fmla="*/ 2875727 h 4110086"/>
              <a:gd name="connsiteX247" fmla="*/ 3995771 w 5037736"/>
              <a:gd name="connsiteY247" fmla="*/ 2627140 h 4110086"/>
              <a:gd name="connsiteX248" fmla="*/ 3991428 w 5037736"/>
              <a:gd name="connsiteY248" fmla="*/ 2622696 h 4110086"/>
              <a:gd name="connsiteX249" fmla="*/ 3987419 w 5037736"/>
              <a:gd name="connsiteY249" fmla="*/ 2617933 h 4110086"/>
              <a:gd name="connsiteX250" fmla="*/ 3983410 w 5037736"/>
              <a:gd name="connsiteY250" fmla="*/ 2613171 h 4110086"/>
              <a:gd name="connsiteX251" fmla="*/ 3980070 w 5037736"/>
              <a:gd name="connsiteY251" fmla="*/ 2608092 h 4110086"/>
              <a:gd name="connsiteX252" fmla="*/ 3977063 w 5037736"/>
              <a:gd name="connsiteY252" fmla="*/ 2603012 h 4110086"/>
              <a:gd name="connsiteX253" fmla="*/ 3973722 w 5037736"/>
              <a:gd name="connsiteY253" fmla="*/ 2597297 h 4110086"/>
              <a:gd name="connsiteX254" fmla="*/ 3971050 w 5037736"/>
              <a:gd name="connsiteY254" fmla="*/ 2591900 h 4110086"/>
              <a:gd name="connsiteX255" fmla="*/ 3968711 w 5037736"/>
              <a:gd name="connsiteY255" fmla="*/ 2586503 h 4110086"/>
              <a:gd name="connsiteX256" fmla="*/ 3966707 w 5037736"/>
              <a:gd name="connsiteY256" fmla="*/ 2581106 h 4110086"/>
              <a:gd name="connsiteX257" fmla="*/ 3965037 w 5037736"/>
              <a:gd name="connsiteY257" fmla="*/ 2575074 h 4110086"/>
              <a:gd name="connsiteX258" fmla="*/ 3963366 w 5037736"/>
              <a:gd name="connsiteY258" fmla="*/ 2569677 h 4110086"/>
              <a:gd name="connsiteX259" fmla="*/ 3962030 w 5037736"/>
              <a:gd name="connsiteY259" fmla="*/ 2563962 h 4110086"/>
              <a:gd name="connsiteX260" fmla="*/ 3961028 w 5037736"/>
              <a:gd name="connsiteY260" fmla="*/ 2558247 h 4110086"/>
              <a:gd name="connsiteX261" fmla="*/ 3960026 w 5037736"/>
              <a:gd name="connsiteY261" fmla="*/ 2551898 h 4110086"/>
              <a:gd name="connsiteX262" fmla="*/ 3959691 w 5037736"/>
              <a:gd name="connsiteY262" fmla="*/ 2546183 h 4110086"/>
              <a:gd name="connsiteX263" fmla="*/ 3959691 w 5037736"/>
              <a:gd name="connsiteY263" fmla="*/ 2540469 h 4110086"/>
              <a:gd name="connsiteX264" fmla="*/ 3959691 w 5037736"/>
              <a:gd name="connsiteY264" fmla="*/ 2534436 h 4110086"/>
              <a:gd name="connsiteX265" fmla="*/ 3960026 w 5037736"/>
              <a:gd name="connsiteY265" fmla="*/ 2528404 h 4110086"/>
              <a:gd name="connsiteX266" fmla="*/ 3961028 w 5037736"/>
              <a:gd name="connsiteY266" fmla="*/ 2522690 h 4110086"/>
              <a:gd name="connsiteX267" fmla="*/ 3962030 w 5037736"/>
              <a:gd name="connsiteY267" fmla="*/ 2516658 h 4110086"/>
              <a:gd name="connsiteX268" fmla="*/ 3963366 w 5037736"/>
              <a:gd name="connsiteY268" fmla="*/ 2510943 h 4110086"/>
              <a:gd name="connsiteX269" fmla="*/ 3965037 w 5037736"/>
              <a:gd name="connsiteY269" fmla="*/ 2505228 h 4110086"/>
              <a:gd name="connsiteX270" fmla="*/ 3966707 w 5037736"/>
              <a:gd name="connsiteY270" fmla="*/ 2499514 h 4110086"/>
              <a:gd name="connsiteX271" fmla="*/ 3968711 w 5037736"/>
              <a:gd name="connsiteY271" fmla="*/ 2494117 h 4110086"/>
              <a:gd name="connsiteX272" fmla="*/ 3971050 w 5037736"/>
              <a:gd name="connsiteY272" fmla="*/ 2488402 h 4110086"/>
              <a:gd name="connsiteX273" fmla="*/ 3973722 w 5037736"/>
              <a:gd name="connsiteY273" fmla="*/ 2483322 h 4110086"/>
              <a:gd name="connsiteX274" fmla="*/ 3977063 w 5037736"/>
              <a:gd name="connsiteY274" fmla="*/ 2477608 h 4110086"/>
              <a:gd name="connsiteX275" fmla="*/ 3980070 w 5037736"/>
              <a:gd name="connsiteY275" fmla="*/ 2472528 h 4110086"/>
              <a:gd name="connsiteX276" fmla="*/ 3983410 w 5037736"/>
              <a:gd name="connsiteY276" fmla="*/ 2467448 h 4110086"/>
              <a:gd name="connsiteX277" fmla="*/ 3987419 w 5037736"/>
              <a:gd name="connsiteY277" fmla="*/ 2462686 h 4110086"/>
              <a:gd name="connsiteX278" fmla="*/ 3991428 w 5037736"/>
              <a:gd name="connsiteY278" fmla="*/ 2457924 h 4110086"/>
              <a:gd name="connsiteX279" fmla="*/ 3995771 w 5037736"/>
              <a:gd name="connsiteY279" fmla="*/ 2453162 h 4110086"/>
              <a:gd name="connsiteX280" fmla="*/ 4000448 w 5037736"/>
              <a:gd name="connsiteY280" fmla="*/ 2449035 h 4110086"/>
              <a:gd name="connsiteX281" fmla="*/ 4005459 w 5037736"/>
              <a:gd name="connsiteY281" fmla="*/ 2444907 h 4110086"/>
              <a:gd name="connsiteX282" fmla="*/ 4010135 w 5037736"/>
              <a:gd name="connsiteY282" fmla="*/ 2441098 h 4110086"/>
              <a:gd name="connsiteX283" fmla="*/ 4015146 w 5037736"/>
              <a:gd name="connsiteY283" fmla="*/ 2437288 h 4110086"/>
              <a:gd name="connsiteX284" fmla="*/ 4020492 w 5037736"/>
              <a:gd name="connsiteY284" fmla="*/ 2434430 h 4110086"/>
              <a:gd name="connsiteX285" fmla="*/ 4025503 w 5037736"/>
              <a:gd name="connsiteY285" fmla="*/ 2431256 h 4110086"/>
              <a:gd name="connsiteX286" fmla="*/ 4031182 w 5037736"/>
              <a:gd name="connsiteY286" fmla="*/ 2428398 h 4110086"/>
              <a:gd name="connsiteX287" fmla="*/ 4036527 w 5037736"/>
              <a:gd name="connsiteY287" fmla="*/ 2426176 h 4110086"/>
              <a:gd name="connsiteX288" fmla="*/ 4042206 w 5037736"/>
              <a:gd name="connsiteY288" fmla="*/ 2423954 h 4110086"/>
              <a:gd name="connsiteX289" fmla="*/ 4047885 w 5037736"/>
              <a:gd name="connsiteY289" fmla="*/ 2422366 h 4110086"/>
              <a:gd name="connsiteX290" fmla="*/ 4053564 w 5037736"/>
              <a:gd name="connsiteY290" fmla="*/ 2420461 h 4110086"/>
              <a:gd name="connsiteX291" fmla="*/ 4059577 w 5037736"/>
              <a:gd name="connsiteY291" fmla="*/ 2419509 h 4110086"/>
              <a:gd name="connsiteX292" fmla="*/ 4065256 w 5037736"/>
              <a:gd name="connsiteY292" fmla="*/ 2418557 h 4110086"/>
              <a:gd name="connsiteX293" fmla="*/ 4071270 w 5037736"/>
              <a:gd name="connsiteY293" fmla="*/ 2417922 h 4110086"/>
              <a:gd name="connsiteX294" fmla="*/ 4076949 w 5037736"/>
              <a:gd name="connsiteY294" fmla="*/ 2417287 h 4110086"/>
              <a:gd name="connsiteX295" fmla="*/ 4082962 w 5037736"/>
              <a:gd name="connsiteY295" fmla="*/ 2417287 h 4110086"/>
              <a:gd name="connsiteX296" fmla="*/ 4088975 w 5037736"/>
              <a:gd name="connsiteY296" fmla="*/ 2417287 h 4110086"/>
              <a:gd name="connsiteX297" fmla="*/ 4094654 w 5037736"/>
              <a:gd name="connsiteY297" fmla="*/ 2417922 h 4110086"/>
              <a:gd name="connsiteX298" fmla="*/ 4100668 w 5037736"/>
              <a:gd name="connsiteY298" fmla="*/ 2418557 h 4110086"/>
              <a:gd name="connsiteX299" fmla="*/ 4106347 w 5037736"/>
              <a:gd name="connsiteY299" fmla="*/ 2419509 h 4110086"/>
              <a:gd name="connsiteX300" fmla="*/ 4112360 w 5037736"/>
              <a:gd name="connsiteY300" fmla="*/ 2420461 h 4110086"/>
              <a:gd name="connsiteX301" fmla="*/ 4118039 w 5037736"/>
              <a:gd name="connsiteY301" fmla="*/ 2422366 h 4110086"/>
              <a:gd name="connsiteX302" fmla="*/ 4123718 w 5037736"/>
              <a:gd name="connsiteY302" fmla="*/ 2423954 h 4110086"/>
              <a:gd name="connsiteX303" fmla="*/ 4129397 w 5037736"/>
              <a:gd name="connsiteY303" fmla="*/ 2426176 h 4110086"/>
              <a:gd name="connsiteX304" fmla="*/ 4134742 w 5037736"/>
              <a:gd name="connsiteY304" fmla="*/ 2428398 h 4110086"/>
              <a:gd name="connsiteX305" fmla="*/ 4140421 w 5037736"/>
              <a:gd name="connsiteY305" fmla="*/ 2431256 h 4110086"/>
              <a:gd name="connsiteX306" fmla="*/ 4145767 w 5037736"/>
              <a:gd name="connsiteY306" fmla="*/ 2434430 h 4110086"/>
              <a:gd name="connsiteX307" fmla="*/ 4150778 w 5037736"/>
              <a:gd name="connsiteY307" fmla="*/ 2437288 h 4110086"/>
              <a:gd name="connsiteX308" fmla="*/ 4155789 w 5037736"/>
              <a:gd name="connsiteY308" fmla="*/ 2441098 h 4110086"/>
              <a:gd name="connsiteX309" fmla="*/ 4160800 w 5037736"/>
              <a:gd name="connsiteY309" fmla="*/ 2444907 h 4110086"/>
              <a:gd name="connsiteX310" fmla="*/ 4165476 w 5037736"/>
              <a:gd name="connsiteY310" fmla="*/ 2449035 h 4110086"/>
              <a:gd name="connsiteX311" fmla="*/ 4170153 w 5037736"/>
              <a:gd name="connsiteY311" fmla="*/ 2453162 h 4110086"/>
              <a:gd name="connsiteX312" fmla="*/ 4969908 w 5037736"/>
              <a:gd name="connsiteY312" fmla="*/ 3252257 h 4110086"/>
              <a:gd name="connsiteX313" fmla="*/ 5037736 w 5037736"/>
              <a:gd name="connsiteY313" fmla="*/ 3319991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5037736" h="4110086">
                <a:moveTo>
                  <a:pt x="5037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037736" y="3319991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xmlns="" id="{FE884A75-A388-4694-AA3C-63A8B13669A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82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xmlns="" id="{FB3459B0-92FF-4D00-B91D-795B01CFF52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5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17000">
                <a:srgbClr val="BF2A27"/>
              </a:gs>
              <a:gs pos="55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20072" y="365126"/>
            <a:ext cx="32952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C107F5E5-6C8F-471E-B6C4-E1D657ED2F0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601787"/>
            <a:ext cx="1112338" cy="1288180"/>
          </a:xfrm>
          <a:custGeom>
            <a:avLst/>
            <a:gdLst>
              <a:gd name="connsiteX0" fmla="*/ 124954 w 1112338"/>
              <a:gd name="connsiteY0" fmla="*/ 0 h 1288180"/>
              <a:gd name="connsiteX1" fmla="*/ 118940 w 1112338"/>
              <a:gd name="connsiteY1" fmla="*/ 318 h 1288180"/>
              <a:gd name="connsiteX2" fmla="*/ 112926 w 1112338"/>
              <a:gd name="connsiteY2" fmla="*/ 635 h 1288180"/>
              <a:gd name="connsiteX3" fmla="*/ 106912 w 1112338"/>
              <a:gd name="connsiteY3" fmla="*/ 1271 h 1288180"/>
              <a:gd name="connsiteX4" fmla="*/ 100898 w 1112338"/>
              <a:gd name="connsiteY4" fmla="*/ 2223 h 1288180"/>
              <a:gd name="connsiteX5" fmla="*/ 95219 w 1112338"/>
              <a:gd name="connsiteY5" fmla="*/ 3494 h 1288180"/>
              <a:gd name="connsiteX6" fmla="*/ 89539 w 1112338"/>
              <a:gd name="connsiteY6" fmla="*/ 5082 h 1288180"/>
              <a:gd name="connsiteX7" fmla="*/ 83525 w 1112338"/>
              <a:gd name="connsiteY7" fmla="*/ 6988 h 1288180"/>
              <a:gd name="connsiteX8" fmla="*/ 77845 w 1112338"/>
              <a:gd name="connsiteY8" fmla="*/ 9211 h 1288180"/>
              <a:gd name="connsiteX9" fmla="*/ 72166 w 1112338"/>
              <a:gd name="connsiteY9" fmla="*/ 11434 h 1288180"/>
              <a:gd name="connsiteX10" fmla="*/ 66820 w 1112338"/>
              <a:gd name="connsiteY10" fmla="*/ 14293 h 1288180"/>
              <a:gd name="connsiteX11" fmla="*/ 61475 w 1112338"/>
              <a:gd name="connsiteY11" fmla="*/ 17151 h 1288180"/>
              <a:gd name="connsiteX12" fmla="*/ 56129 w 1112338"/>
              <a:gd name="connsiteY12" fmla="*/ 20327 h 1288180"/>
              <a:gd name="connsiteX13" fmla="*/ 51117 w 1112338"/>
              <a:gd name="connsiteY13" fmla="*/ 24139 h 1288180"/>
              <a:gd name="connsiteX14" fmla="*/ 45772 w 1112338"/>
              <a:gd name="connsiteY14" fmla="*/ 27950 h 1288180"/>
              <a:gd name="connsiteX15" fmla="*/ 41094 w 1112338"/>
              <a:gd name="connsiteY15" fmla="*/ 32079 h 1288180"/>
              <a:gd name="connsiteX16" fmla="*/ 36751 w 1112338"/>
              <a:gd name="connsiteY16" fmla="*/ 36525 h 1288180"/>
              <a:gd name="connsiteX17" fmla="*/ 32074 w 1112338"/>
              <a:gd name="connsiteY17" fmla="*/ 41290 h 1288180"/>
              <a:gd name="connsiteX18" fmla="*/ 28065 w 1112338"/>
              <a:gd name="connsiteY18" fmla="*/ 46054 h 1288180"/>
              <a:gd name="connsiteX19" fmla="*/ 24055 w 1112338"/>
              <a:gd name="connsiteY19" fmla="*/ 50818 h 1288180"/>
              <a:gd name="connsiteX20" fmla="*/ 20714 w 1112338"/>
              <a:gd name="connsiteY20" fmla="*/ 55900 h 1288180"/>
              <a:gd name="connsiteX21" fmla="*/ 17039 w 1112338"/>
              <a:gd name="connsiteY21" fmla="*/ 61299 h 1288180"/>
              <a:gd name="connsiteX22" fmla="*/ 14032 w 1112338"/>
              <a:gd name="connsiteY22" fmla="*/ 67016 h 1288180"/>
              <a:gd name="connsiteX23" fmla="*/ 11694 w 1112338"/>
              <a:gd name="connsiteY23" fmla="*/ 72415 h 1288180"/>
              <a:gd name="connsiteX24" fmla="*/ 9021 w 1112338"/>
              <a:gd name="connsiteY24" fmla="*/ 77815 h 1288180"/>
              <a:gd name="connsiteX25" fmla="*/ 7016 w 1112338"/>
              <a:gd name="connsiteY25" fmla="*/ 83532 h 1288180"/>
              <a:gd name="connsiteX26" fmla="*/ 5012 w 1112338"/>
              <a:gd name="connsiteY26" fmla="*/ 89249 h 1288180"/>
              <a:gd name="connsiteX27" fmla="*/ 3341 w 1112338"/>
              <a:gd name="connsiteY27" fmla="*/ 94966 h 1288180"/>
              <a:gd name="connsiteX28" fmla="*/ 2005 w 1112338"/>
              <a:gd name="connsiteY28" fmla="*/ 101000 h 1288180"/>
              <a:gd name="connsiteX29" fmla="*/ 1002 w 1112338"/>
              <a:gd name="connsiteY29" fmla="*/ 107035 h 1288180"/>
              <a:gd name="connsiteX30" fmla="*/ 334 w 1112338"/>
              <a:gd name="connsiteY30" fmla="*/ 112752 h 1288180"/>
              <a:gd name="connsiteX31" fmla="*/ 0 w 1112338"/>
              <a:gd name="connsiteY31" fmla="*/ 118786 h 1288180"/>
              <a:gd name="connsiteX32" fmla="*/ 0 w 1112338"/>
              <a:gd name="connsiteY32" fmla="*/ 124821 h 1288180"/>
              <a:gd name="connsiteX33" fmla="*/ 0 w 1112338"/>
              <a:gd name="connsiteY33" fmla="*/ 130856 h 1288180"/>
              <a:gd name="connsiteX34" fmla="*/ 334 w 1112338"/>
              <a:gd name="connsiteY34" fmla="*/ 136573 h 1288180"/>
              <a:gd name="connsiteX35" fmla="*/ 1002 w 1112338"/>
              <a:gd name="connsiteY35" fmla="*/ 142925 h 1288180"/>
              <a:gd name="connsiteX36" fmla="*/ 2005 w 1112338"/>
              <a:gd name="connsiteY36" fmla="*/ 148642 h 1288180"/>
              <a:gd name="connsiteX37" fmla="*/ 3341 w 1112338"/>
              <a:gd name="connsiteY37" fmla="*/ 154359 h 1288180"/>
              <a:gd name="connsiteX38" fmla="*/ 5012 w 1112338"/>
              <a:gd name="connsiteY38" fmla="*/ 160393 h 1288180"/>
              <a:gd name="connsiteX39" fmla="*/ 7016 w 1112338"/>
              <a:gd name="connsiteY39" fmla="*/ 166110 h 1288180"/>
              <a:gd name="connsiteX40" fmla="*/ 9021 w 1112338"/>
              <a:gd name="connsiteY40" fmla="*/ 171827 h 1288180"/>
              <a:gd name="connsiteX41" fmla="*/ 11694 w 1112338"/>
              <a:gd name="connsiteY41" fmla="*/ 177544 h 1288180"/>
              <a:gd name="connsiteX42" fmla="*/ 14032 w 1112338"/>
              <a:gd name="connsiteY42" fmla="*/ 182944 h 1288180"/>
              <a:gd name="connsiteX43" fmla="*/ 17039 w 1112338"/>
              <a:gd name="connsiteY43" fmla="*/ 188343 h 1288180"/>
              <a:gd name="connsiteX44" fmla="*/ 20714 w 1112338"/>
              <a:gd name="connsiteY44" fmla="*/ 193425 h 1288180"/>
              <a:gd name="connsiteX45" fmla="*/ 24055 w 1112338"/>
              <a:gd name="connsiteY45" fmla="*/ 198507 h 1288180"/>
              <a:gd name="connsiteX46" fmla="*/ 28065 w 1112338"/>
              <a:gd name="connsiteY46" fmla="*/ 203906 h 1288180"/>
              <a:gd name="connsiteX47" fmla="*/ 32074 w 1112338"/>
              <a:gd name="connsiteY47" fmla="*/ 208670 h 1288180"/>
              <a:gd name="connsiteX48" fmla="*/ 36751 w 1112338"/>
              <a:gd name="connsiteY48" fmla="*/ 213434 h 1288180"/>
              <a:gd name="connsiteX49" fmla="*/ 1112338 w 1112338"/>
              <a:gd name="connsiteY49" fmla="*/ 1288180 h 1288180"/>
              <a:gd name="connsiteX50" fmla="*/ 1112338 w 1112338"/>
              <a:gd name="connsiteY50" fmla="*/ 934676 h 1288180"/>
              <a:gd name="connsiteX51" fmla="*/ 213490 w 1112338"/>
              <a:gd name="connsiteY51" fmla="*/ 36525 h 1288180"/>
              <a:gd name="connsiteX52" fmla="*/ 208479 w 1112338"/>
              <a:gd name="connsiteY52" fmla="*/ 32079 h 1288180"/>
              <a:gd name="connsiteX53" fmla="*/ 203801 w 1112338"/>
              <a:gd name="connsiteY53" fmla="*/ 27950 h 1288180"/>
              <a:gd name="connsiteX54" fmla="*/ 199124 w 1112338"/>
              <a:gd name="connsiteY54" fmla="*/ 24139 h 1288180"/>
              <a:gd name="connsiteX55" fmla="*/ 193778 w 1112338"/>
              <a:gd name="connsiteY55" fmla="*/ 20327 h 1288180"/>
              <a:gd name="connsiteX56" fmla="*/ 188433 w 1112338"/>
              <a:gd name="connsiteY56" fmla="*/ 17151 h 1288180"/>
              <a:gd name="connsiteX57" fmla="*/ 183087 w 1112338"/>
              <a:gd name="connsiteY57" fmla="*/ 14293 h 1288180"/>
              <a:gd name="connsiteX58" fmla="*/ 177407 w 1112338"/>
              <a:gd name="connsiteY58" fmla="*/ 11434 h 1288180"/>
              <a:gd name="connsiteX59" fmla="*/ 172062 w 1112338"/>
              <a:gd name="connsiteY59" fmla="*/ 9211 h 1288180"/>
              <a:gd name="connsiteX60" fmla="*/ 166382 w 1112338"/>
              <a:gd name="connsiteY60" fmla="*/ 6988 h 1288180"/>
              <a:gd name="connsiteX61" fmla="*/ 160702 w 1112338"/>
              <a:gd name="connsiteY61" fmla="*/ 5082 h 1288180"/>
              <a:gd name="connsiteX62" fmla="*/ 154689 w 1112338"/>
              <a:gd name="connsiteY62" fmla="*/ 3494 h 1288180"/>
              <a:gd name="connsiteX63" fmla="*/ 148675 w 1112338"/>
              <a:gd name="connsiteY63" fmla="*/ 2223 h 1288180"/>
              <a:gd name="connsiteX64" fmla="*/ 142661 w 1112338"/>
              <a:gd name="connsiteY64" fmla="*/ 1271 h 1288180"/>
              <a:gd name="connsiteX65" fmla="*/ 136981 w 1112338"/>
              <a:gd name="connsiteY65" fmla="*/ 635 h 1288180"/>
              <a:gd name="connsiteX66" fmla="*/ 130967 w 1112338"/>
              <a:gd name="connsiteY66" fmla="*/ 318 h 128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12338" h="1288180">
                <a:moveTo>
                  <a:pt x="124954" y="0"/>
                </a:moveTo>
                <a:lnTo>
                  <a:pt x="118940" y="318"/>
                </a:lnTo>
                <a:lnTo>
                  <a:pt x="112926" y="635"/>
                </a:lnTo>
                <a:lnTo>
                  <a:pt x="106912" y="1271"/>
                </a:lnTo>
                <a:lnTo>
                  <a:pt x="100898" y="2223"/>
                </a:lnTo>
                <a:lnTo>
                  <a:pt x="95219" y="3494"/>
                </a:lnTo>
                <a:lnTo>
                  <a:pt x="89539" y="5082"/>
                </a:lnTo>
                <a:lnTo>
                  <a:pt x="83525" y="6988"/>
                </a:lnTo>
                <a:lnTo>
                  <a:pt x="77845" y="9211"/>
                </a:lnTo>
                <a:lnTo>
                  <a:pt x="72166" y="11434"/>
                </a:lnTo>
                <a:lnTo>
                  <a:pt x="66820" y="14293"/>
                </a:lnTo>
                <a:lnTo>
                  <a:pt x="61475" y="17151"/>
                </a:lnTo>
                <a:lnTo>
                  <a:pt x="56129" y="20327"/>
                </a:lnTo>
                <a:lnTo>
                  <a:pt x="51117" y="24139"/>
                </a:lnTo>
                <a:lnTo>
                  <a:pt x="45772" y="27950"/>
                </a:lnTo>
                <a:lnTo>
                  <a:pt x="41094" y="32079"/>
                </a:lnTo>
                <a:lnTo>
                  <a:pt x="36751" y="36525"/>
                </a:lnTo>
                <a:lnTo>
                  <a:pt x="32074" y="41290"/>
                </a:lnTo>
                <a:lnTo>
                  <a:pt x="28065" y="46054"/>
                </a:lnTo>
                <a:lnTo>
                  <a:pt x="24055" y="50818"/>
                </a:lnTo>
                <a:lnTo>
                  <a:pt x="20714" y="55900"/>
                </a:lnTo>
                <a:lnTo>
                  <a:pt x="17039" y="61299"/>
                </a:lnTo>
                <a:lnTo>
                  <a:pt x="14032" y="67016"/>
                </a:lnTo>
                <a:lnTo>
                  <a:pt x="11694" y="72415"/>
                </a:lnTo>
                <a:lnTo>
                  <a:pt x="9021" y="77815"/>
                </a:lnTo>
                <a:lnTo>
                  <a:pt x="7016" y="83532"/>
                </a:lnTo>
                <a:lnTo>
                  <a:pt x="5012" y="89249"/>
                </a:lnTo>
                <a:lnTo>
                  <a:pt x="3341" y="94966"/>
                </a:lnTo>
                <a:lnTo>
                  <a:pt x="2005" y="101000"/>
                </a:lnTo>
                <a:lnTo>
                  <a:pt x="1002" y="107035"/>
                </a:lnTo>
                <a:lnTo>
                  <a:pt x="334" y="112752"/>
                </a:lnTo>
                <a:lnTo>
                  <a:pt x="0" y="118786"/>
                </a:lnTo>
                <a:lnTo>
                  <a:pt x="0" y="124821"/>
                </a:lnTo>
                <a:lnTo>
                  <a:pt x="0" y="130856"/>
                </a:lnTo>
                <a:lnTo>
                  <a:pt x="334" y="136573"/>
                </a:lnTo>
                <a:lnTo>
                  <a:pt x="1002" y="142925"/>
                </a:lnTo>
                <a:lnTo>
                  <a:pt x="2005" y="148642"/>
                </a:lnTo>
                <a:lnTo>
                  <a:pt x="3341" y="154359"/>
                </a:lnTo>
                <a:lnTo>
                  <a:pt x="5012" y="160393"/>
                </a:lnTo>
                <a:lnTo>
                  <a:pt x="7016" y="166110"/>
                </a:lnTo>
                <a:lnTo>
                  <a:pt x="9021" y="171827"/>
                </a:lnTo>
                <a:lnTo>
                  <a:pt x="11694" y="177544"/>
                </a:lnTo>
                <a:lnTo>
                  <a:pt x="14032" y="182944"/>
                </a:lnTo>
                <a:lnTo>
                  <a:pt x="17039" y="188343"/>
                </a:lnTo>
                <a:lnTo>
                  <a:pt x="20714" y="193425"/>
                </a:lnTo>
                <a:lnTo>
                  <a:pt x="24055" y="198507"/>
                </a:lnTo>
                <a:lnTo>
                  <a:pt x="28065" y="203906"/>
                </a:lnTo>
                <a:lnTo>
                  <a:pt x="32074" y="208670"/>
                </a:lnTo>
                <a:lnTo>
                  <a:pt x="36751" y="213434"/>
                </a:lnTo>
                <a:lnTo>
                  <a:pt x="1112338" y="1288180"/>
                </a:lnTo>
                <a:lnTo>
                  <a:pt x="1112338" y="934676"/>
                </a:lnTo>
                <a:lnTo>
                  <a:pt x="213490" y="36525"/>
                </a:lnTo>
                <a:lnTo>
                  <a:pt x="208479" y="32079"/>
                </a:lnTo>
                <a:lnTo>
                  <a:pt x="203801" y="27950"/>
                </a:lnTo>
                <a:lnTo>
                  <a:pt x="199124" y="24139"/>
                </a:lnTo>
                <a:lnTo>
                  <a:pt x="193778" y="20327"/>
                </a:lnTo>
                <a:lnTo>
                  <a:pt x="188433" y="17151"/>
                </a:lnTo>
                <a:lnTo>
                  <a:pt x="183087" y="14293"/>
                </a:lnTo>
                <a:lnTo>
                  <a:pt x="177407" y="11434"/>
                </a:lnTo>
                <a:lnTo>
                  <a:pt x="172062" y="9211"/>
                </a:lnTo>
                <a:lnTo>
                  <a:pt x="166382" y="6988"/>
                </a:lnTo>
                <a:lnTo>
                  <a:pt x="160702" y="5082"/>
                </a:lnTo>
                <a:lnTo>
                  <a:pt x="154689" y="3494"/>
                </a:lnTo>
                <a:lnTo>
                  <a:pt x="148675" y="2223"/>
                </a:lnTo>
                <a:lnTo>
                  <a:pt x="142661" y="1271"/>
                </a:lnTo>
                <a:lnTo>
                  <a:pt x="136981" y="635"/>
                </a:lnTo>
                <a:lnTo>
                  <a:pt x="130967" y="318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6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xmlns="" id="{4804318B-5023-48F8-B8C2-128CB79B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2338" y="6356351"/>
            <a:ext cx="891540" cy="365125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xmlns="" id="{5CA42EF4-EAC4-4054-8995-75773B24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6601" y="6356351"/>
            <a:ext cx="4374486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xmlns="" id="{8A60880F-38A4-41DF-92D1-136F68F6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3810" y="6356351"/>
            <a:ext cx="89154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4ACBA3D5-33ED-43EA-A06A-F3B2DFCF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333" y="2276871"/>
            <a:ext cx="4720017" cy="39000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604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7"/>
          <a:stretch>
            <a:fillRect/>
          </a:stretch>
        </p:blipFill>
        <p:spPr>
          <a:xfrm>
            <a:off x="0" y="2388672"/>
            <a:ext cx="2682995" cy="4206163"/>
          </a:xfrm>
          <a:custGeom>
            <a:avLst/>
            <a:gdLst>
              <a:gd name="connsiteX0" fmla="*/ 0 w 2682995"/>
              <a:gd name="connsiteY0" fmla="*/ 0 h 4206163"/>
              <a:gd name="connsiteX1" fmla="*/ 2682995 w 2682995"/>
              <a:gd name="connsiteY1" fmla="*/ 0 h 4206163"/>
              <a:gd name="connsiteX2" fmla="*/ 2682995 w 2682995"/>
              <a:gd name="connsiteY2" fmla="*/ 4206163 h 4206163"/>
              <a:gd name="connsiteX3" fmla="*/ 0 w 2682995"/>
              <a:gd name="connsiteY3" fmla="*/ 4206163 h 4206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2995" h="4206163">
                <a:moveTo>
                  <a:pt x="0" y="0"/>
                </a:moveTo>
                <a:lnTo>
                  <a:pt x="2682995" y="0"/>
                </a:lnTo>
                <a:lnTo>
                  <a:pt x="2682995" y="4206163"/>
                </a:lnTo>
                <a:lnTo>
                  <a:pt x="0" y="4206163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55403DF4-BFEC-40A5-9CD2-4E06D54498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147326" cy="6858000"/>
          </a:xfrm>
          <a:custGeom>
            <a:avLst/>
            <a:gdLst>
              <a:gd name="connsiteX0" fmla="*/ 4108922 w 9147326"/>
              <a:gd name="connsiteY0" fmla="*/ 0 h 6858000"/>
              <a:gd name="connsiteX1" fmla="*/ 0 w 9147326"/>
              <a:gd name="connsiteY1" fmla="*/ 0 h 6858000"/>
              <a:gd name="connsiteX2" fmla="*/ 0 w 9147326"/>
              <a:gd name="connsiteY2" fmla="*/ 6858000 h 6858000"/>
              <a:gd name="connsiteX3" fmla="*/ 9147326 w 9147326"/>
              <a:gd name="connsiteY3" fmla="*/ 6858000 h 6858000"/>
              <a:gd name="connsiteX4" fmla="*/ 9147326 w 9147326"/>
              <a:gd name="connsiteY4" fmla="*/ 6459802 h 6858000"/>
              <a:gd name="connsiteX5" fmla="*/ 7513073 w 9147326"/>
              <a:gd name="connsiteY5" fmla="*/ 4816793 h 6858000"/>
              <a:gd name="connsiteX6" fmla="*/ 7497704 w 9147326"/>
              <a:gd name="connsiteY6" fmla="*/ 4803458 h 6858000"/>
              <a:gd name="connsiteX7" fmla="*/ 7482335 w 9147326"/>
              <a:gd name="connsiteY7" fmla="*/ 4789488 h 6858000"/>
              <a:gd name="connsiteX8" fmla="*/ 7467301 w 9147326"/>
              <a:gd name="connsiteY8" fmla="*/ 4775518 h 6858000"/>
              <a:gd name="connsiteX9" fmla="*/ 7452600 w 9147326"/>
              <a:gd name="connsiteY9" fmla="*/ 4760913 h 6858000"/>
              <a:gd name="connsiteX10" fmla="*/ 6518455 w 9147326"/>
              <a:gd name="connsiteY10" fmla="*/ 3828098 h 6858000"/>
              <a:gd name="connsiteX11" fmla="*/ 6513777 w 9147326"/>
              <a:gd name="connsiteY11" fmla="*/ 3823335 h 6858000"/>
              <a:gd name="connsiteX12" fmla="*/ 6509769 w 9147326"/>
              <a:gd name="connsiteY12" fmla="*/ 3818573 h 6858000"/>
              <a:gd name="connsiteX13" fmla="*/ 6506093 w 9147326"/>
              <a:gd name="connsiteY13" fmla="*/ 3813493 h 6858000"/>
              <a:gd name="connsiteX14" fmla="*/ 6502752 w 9147326"/>
              <a:gd name="connsiteY14" fmla="*/ 3808413 h 6858000"/>
              <a:gd name="connsiteX15" fmla="*/ 6499412 w 9147326"/>
              <a:gd name="connsiteY15" fmla="*/ 3803333 h 6858000"/>
              <a:gd name="connsiteX16" fmla="*/ 6496405 w 9147326"/>
              <a:gd name="connsiteY16" fmla="*/ 3798253 h 6858000"/>
              <a:gd name="connsiteX17" fmla="*/ 6493732 w 9147326"/>
              <a:gd name="connsiteY17" fmla="*/ 3792855 h 6858000"/>
              <a:gd name="connsiteX18" fmla="*/ 6491393 w 9147326"/>
              <a:gd name="connsiteY18" fmla="*/ 3787458 h 6858000"/>
              <a:gd name="connsiteX19" fmla="*/ 6489388 w 9147326"/>
              <a:gd name="connsiteY19" fmla="*/ 3781425 h 6858000"/>
              <a:gd name="connsiteX20" fmla="*/ 6487718 w 9147326"/>
              <a:gd name="connsiteY20" fmla="*/ 3776028 h 6858000"/>
              <a:gd name="connsiteX21" fmla="*/ 6485713 w 9147326"/>
              <a:gd name="connsiteY21" fmla="*/ 3770313 h 6858000"/>
              <a:gd name="connsiteX22" fmla="*/ 6484377 w 9147326"/>
              <a:gd name="connsiteY22" fmla="*/ 3764280 h 6858000"/>
              <a:gd name="connsiteX23" fmla="*/ 6483375 w 9147326"/>
              <a:gd name="connsiteY23" fmla="*/ 3758565 h 6858000"/>
              <a:gd name="connsiteX24" fmla="*/ 6482706 w 9147326"/>
              <a:gd name="connsiteY24" fmla="*/ 3752850 h 6858000"/>
              <a:gd name="connsiteX25" fmla="*/ 6482372 w 9147326"/>
              <a:gd name="connsiteY25" fmla="*/ 3746818 h 6858000"/>
              <a:gd name="connsiteX26" fmla="*/ 6482372 w 9147326"/>
              <a:gd name="connsiteY26" fmla="*/ 3740785 h 6858000"/>
              <a:gd name="connsiteX27" fmla="*/ 6482372 w 9147326"/>
              <a:gd name="connsiteY27" fmla="*/ 3735070 h 6858000"/>
              <a:gd name="connsiteX28" fmla="*/ 6482706 w 9147326"/>
              <a:gd name="connsiteY28" fmla="*/ 3729038 h 6858000"/>
              <a:gd name="connsiteX29" fmla="*/ 6483375 w 9147326"/>
              <a:gd name="connsiteY29" fmla="*/ 3723323 h 6858000"/>
              <a:gd name="connsiteX30" fmla="*/ 6484377 w 9147326"/>
              <a:gd name="connsiteY30" fmla="*/ 3717608 h 6858000"/>
              <a:gd name="connsiteX31" fmla="*/ 6485713 w 9147326"/>
              <a:gd name="connsiteY31" fmla="*/ 3711575 h 6858000"/>
              <a:gd name="connsiteX32" fmla="*/ 6487718 w 9147326"/>
              <a:gd name="connsiteY32" fmla="*/ 3705860 h 6858000"/>
              <a:gd name="connsiteX33" fmla="*/ 6489388 w 9147326"/>
              <a:gd name="connsiteY33" fmla="*/ 3700145 h 6858000"/>
              <a:gd name="connsiteX34" fmla="*/ 6491393 w 9147326"/>
              <a:gd name="connsiteY34" fmla="*/ 3694748 h 6858000"/>
              <a:gd name="connsiteX35" fmla="*/ 6493732 w 9147326"/>
              <a:gd name="connsiteY35" fmla="*/ 3689033 h 6858000"/>
              <a:gd name="connsiteX36" fmla="*/ 6496405 w 9147326"/>
              <a:gd name="connsiteY36" fmla="*/ 3683635 h 6858000"/>
              <a:gd name="connsiteX37" fmla="*/ 6499412 w 9147326"/>
              <a:gd name="connsiteY37" fmla="*/ 3678238 h 6858000"/>
              <a:gd name="connsiteX38" fmla="*/ 6502752 w 9147326"/>
              <a:gd name="connsiteY38" fmla="*/ 3673158 h 6858000"/>
              <a:gd name="connsiteX39" fmla="*/ 6506093 w 9147326"/>
              <a:gd name="connsiteY39" fmla="*/ 3668078 h 6858000"/>
              <a:gd name="connsiteX40" fmla="*/ 6509769 w 9147326"/>
              <a:gd name="connsiteY40" fmla="*/ 3662998 h 6858000"/>
              <a:gd name="connsiteX41" fmla="*/ 6513777 w 9147326"/>
              <a:gd name="connsiteY41" fmla="*/ 3658235 h 6858000"/>
              <a:gd name="connsiteX42" fmla="*/ 6518455 w 9147326"/>
              <a:gd name="connsiteY42" fmla="*/ 3653790 h 6858000"/>
              <a:gd name="connsiteX43" fmla="*/ 6523133 w 9147326"/>
              <a:gd name="connsiteY43" fmla="*/ 3649345 h 6858000"/>
              <a:gd name="connsiteX44" fmla="*/ 6527475 w 9147326"/>
              <a:gd name="connsiteY44" fmla="*/ 3645218 h 6858000"/>
              <a:gd name="connsiteX45" fmla="*/ 6532821 w 9147326"/>
              <a:gd name="connsiteY45" fmla="*/ 3641725 h 6858000"/>
              <a:gd name="connsiteX46" fmla="*/ 6537833 w 9147326"/>
              <a:gd name="connsiteY46" fmla="*/ 3638233 h 6858000"/>
              <a:gd name="connsiteX47" fmla="*/ 6543178 w 9147326"/>
              <a:gd name="connsiteY47" fmla="*/ 3634740 h 6858000"/>
              <a:gd name="connsiteX48" fmla="*/ 6548190 w 9147326"/>
              <a:gd name="connsiteY48" fmla="*/ 3631883 h 6858000"/>
              <a:gd name="connsiteX49" fmla="*/ 6553535 w 9147326"/>
              <a:gd name="connsiteY49" fmla="*/ 3629343 h 6858000"/>
              <a:gd name="connsiteX50" fmla="*/ 6559215 w 9147326"/>
              <a:gd name="connsiteY50" fmla="*/ 3626803 h 6858000"/>
              <a:gd name="connsiteX51" fmla="*/ 6564895 w 9147326"/>
              <a:gd name="connsiteY51" fmla="*/ 3624898 h 6858000"/>
              <a:gd name="connsiteX52" fmla="*/ 6570574 w 9147326"/>
              <a:gd name="connsiteY52" fmla="*/ 3622675 h 6858000"/>
              <a:gd name="connsiteX53" fmla="*/ 6576254 w 9147326"/>
              <a:gd name="connsiteY53" fmla="*/ 3621405 h 6858000"/>
              <a:gd name="connsiteX54" fmla="*/ 6581934 w 9147326"/>
              <a:gd name="connsiteY54" fmla="*/ 3620135 h 6858000"/>
              <a:gd name="connsiteX55" fmla="*/ 6587948 w 9147326"/>
              <a:gd name="connsiteY55" fmla="*/ 3618865 h 6858000"/>
              <a:gd name="connsiteX56" fmla="*/ 6593627 w 9147326"/>
              <a:gd name="connsiteY56" fmla="*/ 3618230 h 6858000"/>
              <a:gd name="connsiteX57" fmla="*/ 6599641 w 9147326"/>
              <a:gd name="connsiteY57" fmla="*/ 3617913 h 6858000"/>
              <a:gd name="connsiteX58" fmla="*/ 6605655 w 9147326"/>
              <a:gd name="connsiteY58" fmla="*/ 3617595 h 6858000"/>
              <a:gd name="connsiteX59" fmla="*/ 6611669 w 9147326"/>
              <a:gd name="connsiteY59" fmla="*/ 3617913 h 6858000"/>
              <a:gd name="connsiteX60" fmla="*/ 6617349 w 9147326"/>
              <a:gd name="connsiteY60" fmla="*/ 3618230 h 6858000"/>
              <a:gd name="connsiteX61" fmla="*/ 6623028 w 9147326"/>
              <a:gd name="connsiteY61" fmla="*/ 3618865 h 6858000"/>
              <a:gd name="connsiteX62" fmla="*/ 6629042 w 9147326"/>
              <a:gd name="connsiteY62" fmla="*/ 3620135 h 6858000"/>
              <a:gd name="connsiteX63" fmla="*/ 6634722 w 9147326"/>
              <a:gd name="connsiteY63" fmla="*/ 3621405 h 6858000"/>
              <a:gd name="connsiteX64" fmla="*/ 6640736 w 9147326"/>
              <a:gd name="connsiteY64" fmla="*/ 3622675 h 6858000"/>
              <a:gd name="connsiteX65" fmla="*/ 6646415 w 9147326"/>
              <a:gd name="connsiteY65" fmla="*/ 3624898 h 6858000"/>
              <a:gd name="connsiteX66" fmla="*/ 6652095 w 9147326"/>
              <a:gd name="connsiteY66" fmla="*/ 3626803 h 6858000"/>
              <a:gd name="connsiteX67" fmla="*/ 6657441 w 9147326"/>
              <a:gd name="connsiteY67" fmla="*/ 3629343 h 6858000"/>
              <a:gd name="connsiteX68" fmla="*/ 6662786 w 9147326"/>
              <a:gd name="connsiteY68" fmla="*/ 3631883 h 6858000"/>
              <a:gd name="connsiteX69" fmla="*/ 6668132 w 9147326"/>
              <a:gd name="connsiteY69" fmla="*/ 3634740 h 6858000"/>
              <a:gd name="connsiteX70" fmla="*/ 6673477 w 9147326"/>
              <a:gd name="connsiteY70" fmla="*/ 3638233 h 6858000"/>
              <a:gd name="connsiteX71" fmla="*/ 6678489 w 9147326"/>
              <a:gd name="connsiteY71" fmla="*/ 3641725 h 6858000"/>
              <a:gd name="connsiteX72" fmla="*/ 6683501 w 9147326"/>
              <a:gd name="connsiteY72" fmla="*/ 3645218 h 6858000"/>
              <a:gd name="connsiteX73" fmla="*/ 6688178 w 9147326"/>
              <a:gd name="connsiteY73" fmla="*/ 3649345 h 6858000"/>
              <a:gd name="connsiteX74" fmla="*/ 6692855 w 9147326"/>
              <a:gd name="connsiteY74" fmla="*/ 3653790 h 6858000"/>
              <a:gd name="connsiteX75" fmla="*/ 7361725 w 9147326"/>
              <a:gd name="connsiteY75" fmla="*/ 4321810 h 6858000"/>
              <a:gd name="connsiteX76" fmla="*/ 7366068 w 9147326"/>
              <a:gd name="connsiteY76" fmla="*/ 4325938 h 6858000"/>
              <a:gd name="connsiteX77" fmla="*/ 7370746 w 9147326"/>
              <a:gd name="connsiteY77" fmla="*/ 4330065 h 6858000"/>
              <a:gd name="connsiteX78" fmla="*/ 7376091 w 9147326"/>
              <a:gd name="connsiteY78" fmla="*/ 4334193 h 6858000"/>
              <a:gd name="connsiteX79" fmla="*/ 7380769 w 9147326"/>
              <a:gd name="connsiteY79" fmla="*/ 4337685 h 6858000"/>
              <a:gd name="connsiteX80" fmla="*/ 7386114 w 9147326"/>
              <a:gd name="connsiteY80" fmla="*/ 4340860 h 6858000"/>
              <a:gd name="connsiteX81" fmla="*/ 7391460 w 9147326"/>
              <a:gd name="connsiteY81" fmla="*/ 4343718 h 6858000"/>
              <a:gd name="connsiteX82" fmla="*/ 7396806 w 9147326"/>
              <a:gd name="connsiteY82" fmla="*/ 4346575 h 6858000"/>
              <a:gd name="connsiteX83" fmla="*/ 7402485 w 9147326"/>
              <a:gd name="connsiteY83" fmla="*/ 4349115 h 6858000"/>
              <a:gd name="connsiteX84" fmla="*/ 7407831 w 9147326"/>
              <a:gd name="connsiteY84" fmla="*/ 4351020 h 6858000"/>
              <a:gd name="connsiteX85" fmla="*/ 7413511 w 9147326"/>
              <a:gd name="connsiteY85" fmla="*/ 4352608 h 6858000"/>
              <a:gd name="connsiteX86" fmla="*/ 7419524 w 9147326"/>
              <a:gd name="connsiteY86" fmla="*/ 4354513 h 6858000"/>
              <a:gd name="connsiteX87" fmla="*/ 7425204 w 9147326"/>
              <a:gd name="connsiteY87" fmla="*/ 4355465 h 6858000"/>
              <a:gd name="connsiteX88" fmla="*/ 7431218 w 9147326"/>
              <a:gd name="connsiteY88" fmla="*/ 4356418 h 6858000"/>
              <a:gd name="connsiteX89" fmla="*/ 7436898 w 9147326"/>
              <a:gd name="connsiteY89" fmla="*/ 4357053 h 6858000"/>
              <a:gd name="connsiteX90" fmla="*/ 7442911 w 9147326"/>
              <a:gd name="connsiteY90" fmla="*/ 4358005 h 6858000"/>
              <a:gd name="connsiteX91" fmla="*/ 7448591 w 9147326"/>
              <a:gd name="connsiteY91" fmla="*/ 4358005 h 6858000"/>
              <a:gd name="connsiteX92" fmla="*/ 7454605 w 9147326"/>
              <a:gd name="connsiteY92" fmla="*/ 4358005 h 6858000"/>
              <a:gd name="connsiteX93" fmla="*/ 7460619 w 9147326"/>
              <a:gd name="connsiteY93" fmla="*/ 4357053 h 6858000"/>
              <a:gd name="connsiteX94" fmla="*/ 7466298 w 9147326"/>
              <a:gd name="connsiteY94" fmla="*/ 4356418 h 6858000"/>
              <a:gd name="connsiteX95" fmla="*/ 7472312 w 9147326"/>
              <a:gd name="connsiteY95" fmla="*/ 4355465 h 6858000"/>
              <a:gd name="connsiteX96" fmla="*/ 7477992 w 9147326"/>
              <a:gd name="connsiteY96" fmla="*/ 4354513 h 6858000"/>
              <a:gd name="connsiteX97" fmla="*/ 7484006 w 9147326"/>
              <a:gd name="connsiteY97" fmla="*/ 4352608 h 6858000"/>
              <a:gd name="connsiteX98" fmla="*/ 7489351 w 9147326"/>
              <a:gd name="connsiteY98" fmla="*/ 4351020 h 6858000"/>
              <a:gd name="connsiteX99" fmla="*/ 7495031 w 9147326"/>
              <a:gd name="connsiteY99" fmla="*/ 4349115 h 6858000"/>
              <a:gd name="connsiteX100" fmla="*/ 7500711 w 9147326"/>
              <a:gd name="connsiteY100" fmla="*/ 4346575 h 6858000"/>
              <a:gd name="connsiteX101" fmla="*/ 7506056 w 9147326"/>
              <a:gd name="connsiteY101" fmla="*/ 4343718 h 6858000"/>
              <a:gd name="connsiteX102" fmla="*/ 7511402 w 9147326"/>
              <a:gd name="connsiteY102" fmla="*/ 4340860 h 6858000"/>
              <a:gd name="connsiteX103" fmla="*/ 7516414 w 9147326"/>
              <a:gd name="connsiteY103" fmla="*/ 4337685 h 6858000"/>
              <a:gd name="connsiteX104" fmla="*/ 7521425 w 9147326"/>
              <a:gd name="connsiteY104" fmla="*/ 4334193 h 6858000"/>
              <a:gd name="connsiteX105" fmla="*/ 7526771 w 9147326"/>
              <a:gd name="connsiteY105" fmla="*/ 4330065 h 6858000"/>
              <a:gd name="connsiteX106" fmla="*/ 7531114 w 9147326"/>
              <a:gd name="connsiteY106" fmla="*/ 4325938 h 6858000"/>
              <a:gd name="connsiteX107" fmla="*/ 7535791 w 9147326"/>
              <a:gd name="connsiteY107" fmla="*/ 4321810 h 6858000"/>
              <a:gd name="connsiteX108" fmla="*/ 7540469 w 9147326"/>
              <a:gd name="connsiteY108" fmla="*/ 4317048 h 6858000"/>
              <a:gd name="connsiteX109" fmla="*/ 7544478 w 9147326"/>
              <a:gd name="connsiteY109" fmla="*/ 4312285 h 6858000"/>
              <a:gd name="connsiteX110" fmla="*/ 7548153 w 9147326"/>
              <a:gd name="connsiteY110" fmla="*/ 4307523 h 6858000"/>
              <a:gd name="connsiteX111" fmla="*/ 7551494 w 9147326"/>
              <a:gd name="connsiteY111" fmla="*/ 4302443 h 6858000"/>
              <a:gd name="connsiteX112" fmla="*/ 7554835 w 9147326"/>
              <a:gd name="connsiteY112" fmla="*/ 4297363 h 6858000"/>
              <a:gd name="connsiteX113" fmla="*/ 7557842 w 9147326"/>
              <a:gd name="connsiteY113" fmla="*/ 4292283 h 6858000"/>
              <a:gd name="connsiteX114" fmla="*/ 7560515 w 9147326"/>
              <a:gd name="connsiteY114" fmla="*/ 4286568 h 6858000"/>
              <a:gd name="connsiteX115" fmla="*/ 7562854 w 9147326"/>
              <a:gd name="connsiteY115" fmla="*/ 4281170 h 6858000"/>
              <a:gd name="connsiteX116" fmla="*/ 7564858 w 9147326"/>
              <a:gd name="connsiteY116" fmla="*/ 4275455 h 6858000"/>
              <a:gd name="connsiteX117" fmla="*/ 7566863 w 9147326"/>
              <a:gd name="connsiteY117" fmla="*/ 4270058 h 6858000"/>
              <a:gd name="connsiteX118" fmla="*/ 7568533 w 9147326"/>
              <a:gd name="connsiteY118" fmla="*/ 4264025 h 6858000"/>
              <a:gd name="connsiteX119" fmla="*/ 7569870 w 9147326"/>
              <a:gd name="connsiteY119" fmla="*/ 4258310 h 6858000"/>
              <a:gd name="connsiteX120" fmla="*/ 7570872 w 9147326"/>
              <a:gd name="connsiteY120" fmla="*/ 4252595 h 6858000"/>
              <a:gd name="connsiteX121" fmla="*/ 7571540 w 9147326"/>
              <a:gd name="connsiteY121" fmla="*/ 4246563 h 6858000"/>
              <a:gd name="connsiteX122" fmla="*/ 7571874 w 9147326"/>
              <a:gd name="connsiteY122" fmla="*/ 4240848 h 6858000"/>
              <a:gd name="connsiteX123" fmla="*/ 7571874 w 9147326"/>
              <a:gd name="connsiteY123" fmla="*/ 4234815 h 6858000"/>
              <a:gd name="connsiteX124" fmla="*/ 7571874 w 9147326"/>
              <a:gd name="connsiteY124" fmla="*/ 4228783 h 6858000"/>
              <a:gd name="connsiteX125" fmla="*/ 7571540 w 9147326"/>
              <a:gd name="connsiteY125" fmla="*/ 4223068 h 6858000"/>
              <a:gd name="connsiteX126" fmla="*/ 7570872 w 9147326"/>
              <a:gd name="connsiteY126" fmla="*/ 4217353 h 6858000"/>
              <a:gd name="connsiteX127" fmla="*/ 7569870 w 9147326"/>
              <a:gd name="connsiteY127" fmla="*/ 4211320 h 6858000"/>
              <a:gd name="connsiteX128" fmla="*/ 7568533 w 9147326"/>
              <a:gd name="connsiteY128" fmla="*/ 4205605 h 6858000"/>
              <a:gd name="connsiteX129" fmla="*/ 7566863 w 9147326"/>
              <a:gd name="connsiteY129" fmla="*/ 4199890 h 6858000"/>
              <a:gd name="connsiteX130" fmla="*/ 7564858 w 9147326"/>
              <a:gd name="connsiteY130" fmla="*/ 4194175 h 6858000"/>
              <a:gd name="connsiteX131" fmla="*/ 7562854 w 9147326"/>
              <a:gd name="connsiteY131" fmla="*/ 4188460 h 6858000"/>
              <a:gd name="connsiteX132" fmla="*/ 7560515 w 9147326"/>
              <a:gd name="connsiteY132" fmla="*/ 4183063 h 6858000"/>
              <a:gd name="connsiteX133" fmla="*/ 7557842 w 9147326"/>
              <a:gd name="connsiteY133" fmla="*/ 4177665 h 6858000"/>
              <a:gd name="connsiteX134" fmla="*/ 7554835 w 9147326"/>
              <a:gd name="connsiteY134" fmla="*/ 4172268 h 6858000"/>
              <a:gd name="connsiteX135" fmla="*/ 7551494 w 9147326"/>
              <a:gd name="connsiteY135" fmla="*/ 4166870 h 6858000"/>
              <a:gd name="connsiteX136" fmla="*/ 7548153 w 9147326"/>
              <a:gd name="connsiteY136" fmla="*/ 4161790 h 6858000"/>
              <a:gd name="connsiteX137" fmla="*/ 7544478 w 9147326"/>
              <a:gd name="connsiteY137" fmla="*/ 4157028 h 6858000"/>
              <a:gd name="connsiteX138" fmla="*/ 7540469 w 9147326"/>
              <a:gd name="connsiteY138" fmla="*/ 4152265 h 6858000"/>
              <a:gd name="connsiteX139" fmla="*/ 7535791 w 9147326"/>
              <a:gd name="connsiteY139" fmla="*/ 4147820 h 6858000"/>
              <a:gd name="connsiteX140" fmla="*/ 7148903 w 9147326"/>
              <a:gd name="connsiteY140" fmla="*/ 3761423 h 6858000"/>
              <a:gd name="connsiteX141" fmla="*/ 6952786 w 9147326"/>
              <a:gd name="connsiteY141" fmla="*/ 3565208 h 6858000"/>
              <a:gd name="connsiteX142" fmla="*/ 6948108 w 9147326"/>
              <a:gd name="connsiteY142" fmla="*/ 3560445 h 6858000"/>
              <a:gd name="connsiteX143" fmla="*/ 6944099 w 9147326"/>
              <a:gd name="connsiteY143" fmla="*/ 3555683 h 6858000"/>
              <a:gd name="connsiteX144" fmla="*/ 6940424 w 9147326"/>
              <a:gd name="connsiteY144" fmla="*/ 3550920 h 6858000"/>
              <a:gd name="connsiteX145" fmla="*/ 6936749 w 9147326"/>
              <a:gd name="connsiteY145" fmla="*/ 3545840 h 6858000"/>
              <a:gd name="connsiteX146" fmla="*/ 6933408 w 9147326"/>
              <a:gd name="connsiteY146" fmla="*/ 3540760 h 6858000"/>
              <a:gd name="connsiteX147" fmla="*/ 6930735 w 9147326"/>
              <a:gd name="connsiteY147" fmla="*/ 3535680 h 6858000"/>
              <a:gd name="connsiteX148" fmla="*/ 6928062 w 9147326"/>
              <a:gd name="connsiteY148" fmla="*/ 3529965 h 6858000"/>
              <a:gd name="connsiteX149" fmla="*/ 6925724 w 9147326"/>
              <a:gd name="connsiteY149" fmla="*/ 3524568 h 6858000"/>
              <a:gd name="connsiteX150" fmla="*/ 6923385 w 9147326"/>
              <a:gd name="connsiteY150" fmla="*/ 3518853 h 6858000"/>
              <a:gd name="connsiteX151" fmla="*/ 6921380 w 9147326"/>
              <a:gd name="connsiteY151" fmla="*/ 3513455 h 6858000"/>
              <a:gd name="connsiteX152" fmla="*/ 6920044 w 9147326"/>
              <a:gd name="connsiteY152" fmla="*/ 3507423 h 6858000"/>
              <a:gd name="connsiteX153" fmla="*/ 6918708 w 9147326"/>
              <a:gd name="connsiteY153" fmla="*/ 3501708 h 6858000"/>
              <a:gd name="connsiteX154" fmla="*/ 6917705 w 9147326"/>
              <a:gd name="connsiteY154" fmla="*/ 3495993 h 6858000"/>
              <a:gd name="connsiteX155" fmla="*/ 6917037 w 9147326"/>
              <a:gd name="connsiteY155" fmla="*/ 3489960 h 6858000"/>
              <a:gd name="connsiteX156" fmla="*/ 6916703 w 9147326"/>
              <a:gd name="connsiteY156" fmla="*/ 3484245 h 6858000"/>
              <a:gd name="connsiteX157" fmla="*/ 6916369 w 9147326"/>
              <a:gd name="connsiteY157" fmla="*/ 3478213 h 6858000"/>
              <a:gd name="connsiteX158" fmla="*/ 6916703 w 9147326"/>
              <a:gd name="connsiteY158" fmla="*/ 3472180 h 6858000"/>
              <a:gd name="connsiteX159" fmla="*/ 6917037 w 9147326"/>
              <a:gd name="connsiteY159" fmla="*/ 3466465 h 6858000"/>
              <a:gd name="connsiteX160" fmla="*/ 6917705 w 9147326"/>
              <a:gd name="connsiteY160" fmla="*/ 3460750 h 6858000"/>
              <a:gd name="connsiteX161" fmla="*/ 6918708 w 9147326"/>
              <a:gd name="connsiteY161" fmla="*/ 3454718 h 6858000"/>
              <a:gd name="connsiteX162" fmla="*/ 6920044 w 9147326"/>
              <a:gd name="connsiteY162" fmla="*/ 3449003 h 6858000"/>
              <a:gd name="connsiteX163" fmla="*/ 6921380 w 9147326"/>
              <a:gd name="connsiteY163" fmla="*/ 3443288 h 6858000"/>
              <a:gd name="connsiteX164" fmla="*/ 6923385 w 9147326"/>
              <a:gd name="connsiteY164" fmla="*/ 3437255 h 6858000"/>
              <a:gd name="connsiteX165" fmla="*/ 6925724 w 9147326"/>
              <a:gd name="connsiteY165" fmla="*/ 3431858 h 6858000"/>
              <a:gd name="connsiteX166" fmla="*/ 6928062 w 9147326"/>
              <a:gd name="connsiteY166" fmla="*/ 3426460 h 6858000"/>
              <a:gd name="connsiteX167" fmla="*/ 6930735 w 9147326"/>
              <a:gd name="connsiteY167" fmla="*/ 3421063 h 6858000"/>
              <a:gd name="connsiteX168" fmla="*/ 6933408 w 9147326"/>
              <a:gd name="connsiteY168" fmla="*/ 3415348 h 6858000"/>
              <a:gd name="connsiteX169" fmla="*/ 6936749 w 9147326"/>
              <a:gd name="connsiteY169" fmla="*/ 3410268 h 6858000"/>
              <a:gd name="connsiteX170" fmla="*/ 6940424 w 9147326"/>
              <a:gd name="connsiteY170" fmla="*/ 3405505 h 6858000"/>
              <a:gd name="connsiteX171" fmla="*/ 6944099 w 9147326"/>
              <a:gd name="connsiteY171" fmla="*/ 3400425 h 6858000"/>
              <a:gd name="connsiteX172" fmla="*/ 6948108 w 9147326"/>
              <a:gd name="connsiteY172" fmla="*/ 3395663 h 6858000"/>
              <a:gd name="connsiteX173" fmla="*/ 6952786 w 9147326"/>
              <a:gd name="connsiteY173" fmla="*/ 3391218 h 6858000"/>
              <a:gd name="connsiteX174" fmla="*/ 6957129 w 9147326"/>
              <a:gd name="connsiteY174" fmla="*/ 3386773 h 6858000"/>
              <a:gd name="connsiteX175" fmla="*/ 6961807 w 9147326"/>
              <a:gd name="connsiteY175" fmla="*/ 3382645 h 6858000"/>
              <a:gd name="connsiteX176" fmla="*/ 6967152 w 9147326"/>
              <a:gd name="connsiteY176" fmla="*/ 3378835 h 6858000"/>
              <a:gd name="connsiteX177" fmla="*/ 6971830 w 9147326"/>
              <a:gd name="connsiteY177" fmla="*/ 3375343 h 6858000"/>
              <a:gd name="connsiteX178" fmla="*/ 6976841 w 9147326"/>
              <a:gd name="connsiteY178" fmla="*/ 3372168 h 6858000"/>
              <a:gd name="connsiteX179" fmla="*/ 6982521 w 9147326"/>
              <a:gd name="connsiteY179" fmla="*/ 3369310 h 6858000"/>
              <a:gd name="connsiteX180" fmla="*/ 6987866 w 9147326"/>
              <a:gd name="connsiteY180" fmla="*/ 3366453 h 6858000"/>
              <a:gd name="connsiteX181" fmla="*/ 6993546 w 9147326"/>
              <a:gd name="connsiteY181" fmla="*/ 3364230 h 6858000"/>
              <a:gd name="connsiteX182" fmla="*/ 6998892 w 9147326"/>
              <a:gd name="connsiteY182" fmla="*/ 3362008 h 6858000"/>
              <a:gd name="connsiteX183" fmla="*/ 7004571 w 9147326"/>
              <a:gd name="connsiteY183" fmla="*/ 3360103 h 6858000"/>
              <a:gd name="connsiteX184" fmla="*/ 7010585 w 9147326"/>
              <a:gd name="connsiteY184" fmla="*/ 3358833 h 6858000"/>
              <a:gd name="connsiteX185" fmla="*/ 7016265 w 9147326"/>
              <a:gd name="connsiteY185" fmla="*/ 3357245 h 6858000"/>
              <a:gd name="connsiteX186" fmla="*/ 7022279 w 9147326"/>
              <a:gd name="connsiteY186" fmla="*/ 3356293 h 6858000"/>
              <a:gd name="connsiteX187" fmla="*/ 7027958 w 9147326"/>
              <a:gd name="connsiteY187" fmla="*/ 3355658 h 6858000"/>
              <a:gd name="connsiteX188" fmla="*/ 7033972 w 9147326"/>
              <a:gd name="connsiteY188" fmla="*/ 3355340 h 6858000"/>
              <a:gd name="connsiteX189" fmla="*/ 7039652 w 9147326"/>
              <a:gd name="connsiteY189" fmla="*/ 3355023 h 6858000"/>
              <a:gd name="connsiteX190" fmla="*/ 7045666 w 9147326"/>
              <a:gd name="connsiteY190" fmla="*/ 3355340 h 6858000"/>
              <a:gd name="connsiteX191" fmla="*/ 7051680 w 9147326"/>
              <a:gd name="connsiteY191" fmla="*/ 3355658 h 6858000"/>
              <a:gd name="connsiteX192" fmla="*/ 7057359 w 9147326"/>
              <a:gd name="connsiteY192" fmla="*/ 3356293 h 6858000"/>
              <a:gd name="connsiteX193" fmla="*/ 7063373 w 9147326"/>
              <a:gd name="connsiteY193" fmla="*/ 3357245 h 6858000"/>
              <a:gd name="connsiteX194" fmla="*/ 7069053 w 9147326"/>
              <a:gd name="connsiteY194" fmla="*/ 3358833 h 6858000"/>
              <a:gd name="connsiteX195" fmla="*/ 7075067 w 9147326"/>
              <a:gd name="connsiteY195" fmla="*/ 3360103 h 6858000"/>
              <a:gd name="connsiteX196" fmla="*/ 7080412 w 9147326"/>
              <a:gd name="connsiteY196" fmla="*/ 3362008 h 6858000"/>
              <a:gd name="connsiteX197" fmla="*/ 7086092 w 9147326"/>
              <a:gd name="connsiteY197" fmla="*/ 3364230 h 6858000"/>
              <a:gd name="connsiteX198" fmla="*/ 7091772 w 9147326"/>
              <a:gd name="connsiteY198" fmla="*/ 3366453 h 6858000"/>
              <a:gd name="connsiteX199" fmla="*/ 7097117 w 9147326"/>
              <a:gd name="connsiteY199" fmla="*/ 3369310 h 6858000"/>
              <a:gd name="connsiteX200" fmla="*/ 7102463 w 9147326"/>
              <a:gd name="connsiteY200" fmla="*/ 3372168 h 6858000"/>
              <a:gd name="connsiteX201" fmla="*/ 7107474 w 9147326"/>
              <a:gd name="connsiteY201" fmla="*/ 3375343 h 6858000"/>
              <a:gd name="connsiteX202" fmla="*/ 7112486 w 9147326"/>
              <a:gd name="connsiteY202" fmla="*/ 3378835 h 6858000"/>
              <a:gd name="connsiteX203" fmla="*/ 7117497 w 9147326"/>
              <a:gd name="connsiteY203" fmla="*/ 3382645 h 6858000"/>
              <a:gd name="connsiteX204" fmla="*/ 7122175 w 9147326"/>
              <a:gd name="connsiteY204" fmla="*/ 3386773 h 6858000"/>
              <a:gd name="connsiteX205" fmla="*/ 7126852 w 9147326"/>
              <a:gd name="connsiteY205" fmla="*/ 3391218 h 6858000"/>
              <a:gd name="connsiteX206" fmla="*/ 7334329 w 9147326"/>
              <a:gd name="connsiteY206" fmla="*/ 3598228 h 6858000"/>
              <a:gd name="connsiteX207" fmla="*/ 7338672 w 9147326"/>
              <a:gd name="connsiteY207" fmla="*/ 3602673 h 6858000"/>
              <a:gd name="connsiteX208" fmla="*/ 7343349 w 9147326"/>
              <a:gd name="connsiteY208" fmla="*/ 3606800 h 6858000"/>
              <a:gd name="connsiteX209" fmla="*/ 7348695 w 9147326"/>
              <a:gd name="connsiteY209" fmla="*/ 3610610 h 6858000"/>
              <a:gd name="connsiteX210" fmla="*/ 7353372 w 9147326"/>
              <a:gd name="connsiteY210" fmla="*/ 3613785 h 6858000"/>
              <a:gd name="connsiteX211" fmla="*/ 7358718 w 9147326"/>
              <a:gd name="connsiteY211" fmla="*/ 3617278 h 6858000"/>
              <a:gd name="connsiteX212" fmla="*/ 7364064 w 9147326"/>
              <a:gd name="connsiteY212" fmla="*/ 3620135 h 6858000"/>
              <a:gd name="connsiteX213" fmla="*/ 7369409 w 9147326"/>
              <a:gd name="connsiteY213" fmla="*/ 3622675 h 6858000"/>
              <a:gd name="connsiteX214" fmla="*/ 7375089 w 9147326"/>
              <a:gd name="connsiteY214" fmla="*/ 3625215 h 6858000"/>
              <a:gd name="connsiteX215" fmla="*/ 7380435 w 9147326"/>
              <a:gd name="connsiteY215" fmla="*/ 3627120 h 6858000"/>
              <a:gd name="connsiteX216" fmla="*/ 7386114 w 9147326"/>
              <a:gd name="connsiteY216" fmla="*/ 3629343 h 6858000"/>
              <a:gd name="connsiteX217" fmla="*/ 7392128 w 9147326"/>
              <a:gd name="connsiteY217" fmla="*/ 3630613 h 6858000"/>
              <a:gd name="connsiteX218" fmla="*/ 7397808 w 9147326"/>
              <a:gd name="connsiteY218" fmla="*/ 3631883 h 6858000"/>
              <a:gd name="connsiteX219" fmla="*/ 7403822 w 9147326"/>
              <a:gd name="connsiteY219" fmla="*/ 3633153 h 6858000"/>
              <a:gd name="connsiteX220" fmla="*/ 7409501 w 9147326"/>
              <a:gd name="connsiteY220" fmla="*/ 3633788 h 6858000"/>
              <a:gd name="connsiteX221" fmla="*/ 7415515 w 9147326"/>
              <a:gd name="connsiteY221" fmla="*/ 3634105 h 6858000"/>
              <a:gd name="connsiteX222" fmla="*/ 7421195 w 9147326"/>
              <a:gd name="connsiteY222" fmla="*/ 3634105 h 6858000"/>
              <a:gd name="connsiteX223" fmla="*/ 7427209 w 9147326"/>
              <a:gd name="connsiteY223" fmla="*/ 3634105 h 6858000"/>
              <a:gd name="connsiteX224" fmla="*/ 7433223 w 9147326"/>
              <a:gd name="connsiteY224" fmla="*/ 3633788 h 6858000"/>
              <a:gd name="connsiteX225" fmla="*/ 7438902 w 9147326"/>
              <a:gd name="connsiteY225" fmla="*/ 3633153 h 6858000"/>
              <a:gd name="connsiteX226" fmla="*/ 7444916 w 9147326"/>
              <a:gd name="connsiteY226" fmla="*/ 3631883 h 6858000"/>
              <a:gd name="connsiteX227" fmla="*/ 7450596 w 9147326"/>
              <a:gd name="connsiteY227" fmla="*/ 3630613 h 6858000"/>
              <a:gd name="connsiteX228" fmla="*/ 7456610 w 9147326"/>
              <a:gd name="connsiteY228" fmla="*/ 3629343 h 6858000"/>
              <a:gd name="connsiteX229" fmla="*/ 7461955 w 9147326"/>
              <a:gd name="connsiteY229" fmla="*/ 3627120 h 6858000"/>
              <a:gd name="connsiteX230" fmla="*/ 7467635 w 9147326"/>
              <a:gd name="connsiteY230" fmla="*/ 3625215 h 6858000"/>
              <a:gd name="connsiteX231" fmla="*/ 7473315 w 9147326"/>
              <a:gd name="connsiteY231" fmla="*/ 3622675 h 6858000"/>
              <a:gd name="connsiteX232" fmla="*/ 7478660 w 9147326"/>
              <a:gd name="connsiteY232" fmla="*/ 3620135 h 6858000"/>
              <a:gd name="connsiteX233" fmla="*/ 7484006 w 9147326"/>
              <a:gd name="connsiteY233" fmla="*/ 3617278 h 6858000"/>
              <a:gd name="connsiteX234" fmla="*/ 7489017 w 9147326"/>
              <a:gd name="connsiteY234" fmla="*/ 3613785 h 6858000"/>
              <a:gd name="connsiteX235" fmla="*/ 7494029 w 9147326"/>
              <a:gd name="connsiteY235" fmla="*/ 3610610 h 6858000"/>
              <a:gd name="connsiteX236" fmla="*/ 7499374 w 9147326"/>
              <a:gd name="connsiteY236" fmla="*/ 3606800 h 6858000"/>
              <a:gd name="connsiteX237" fmla="*/ 7503718 w 9147326"/>
              <a:gd name="connsiteY237" fmla="*/ 3602673 h 6858000"/>
              <a:gd name="connsiteX238" fmla="*/ 7508395 w 9147326"/>
              <a:gd name="connsiteY238" fmla="*/ 3598228 h 6858000"/>
              <a:gd name="connsiteX239" fmla="*/ 7513073 w 9147326"/>
              <a:gd name="connsiteY239" fmla="*/ 3593783 h 6858000"/>
              <a:gd name="connsiteX240" fmla="*/ 7517082 w 9147326"/>
              <a:gd name="connsiteY240" fmla="*/ 3589020 h 6858000"/>
              <a:gd name="connsiteX241" fmla="*/ 7520757 w 9147326"/>
              <a:gd name="connsiteY241" fmla="*/ 3583940 h 6858000"/>
              <a:gd name="connsiteX242" fmla="*/ 7524098 w 9147326"/>
              <a:gd name="connsiteY242" fmla="*/ 3578860 h 6858000"/>
              <a:gd name="connsiteX243" fmla="*/ 7527439 w 9147326"/>
              <a:gd name="connsiteY243" fmla="*/ 3573463 h 6858000"/>
              <a:gd name="connsiteX244" fmla="*/ 7530446 w 9147326"/>
              <a:gd name="connsiteY244" fmla="*/ 3568383 h 6858000"/>
              <a:gd name="connsiteX245" fmla="*/ 7533119 w 9147326"/>
              <a:gd name="connsiteY245" fmla="*/ 3562985 h 6858000"/>
              <a:gd name="connsiteX246" fmla="*/ 7535457 w 9147326"/>
              <a:gd name="connsiteY246" fmla="*/ 3557588 h 6858000"/>
              <a:gd name="connsiteX247" fmla="*/ 7537462 w 9147326"/>
              <a:gd name="connsiteY247" fmla="*/ 3551873 h 6858000"/>
              <a:gd name="connsiteX248" fmla="*/ 7539467 w 9147326"/>
              <a:gd name="connsiteY248" fmla="*/ 3546158 h 6858000"/>
              <a:gd name="connsiteX249" fmla="*/ 7541137 w 9147326"/>
              <a:gd name="connsiteY249" fmla="*/ 3540443 h 6858000"/>
              <a:gd name="connsiteX250" fmla="*/ 7542473 w 9147326"/>
              <a:gd name="connsiteY250" fmla="*/ 3534410 h 6858000"/>
              <a:gd name="connsiteX251" fmla="*/ 7543476 w 9147326"/>
              <a:gd name="connsiteY251" fmla="*/ 3528695 h 6858000"/>
              <a:gd name="connsiteX252" fmla="*/ 7544144 w 9147326"/>
              <a:gd name="connsiteY252" fmla="*/ 3522980 h 6858000"/>
              <a:gd name="connsiteX253" fmla="*/ 7544478 w 9147326"/>
              <a:gd name="connsiteY253" fmla="*/ 3516948 h 6858000"/>
              <a:gd name="connsiteX254" fmla="*/ 7544478 w 9147326"/>
              <a:gd name="connsiteY254" fmla="*/ 3511233 h 6858000"/>
              <a:gd name="connsiteX255" fmla="*/ 7544478 w 9147326"/>
              <a:gd name="connsiteY255" fmla="*/ 3505200 h 6858000"/>
              <a:gd name="connsiteX256" fmla="*/ 7544144 w 9147326"/>
              <a:gd name="connsiteY256" fmla="*/ 3499168 h 6858000"/>
              <a:gd name="connsiteX257" fmla="*/ 7543476 w 9147326"/>
              <a:gd name="connsiteY257" fmla="*/ 3493453 h 6858000"/>
              <a:gd name="connsiteX258" fmla="*/ 7542473 w 9147326"/>
              <a:gd name="connsiteY258" fmla="*/ 3487738 h 6858000"/>
              <a:gd name="connsiteX259" fmla="*/ 7541137 w 9147326"/>
              <a:gd name="connsiteY259" fmla="*/ 3481705 h 6858000"/>
              <a:gd name="connsiteX260" fmla="*/ 7539467 w 9147326"/>
              <a:gd name="connsiteY260" fmla="*/ 3475990 h 6858000"/>
              <a:gd name="connsiteX261" fmla="*/ 7537462 w 9147326"/>
              <a:gd name="connsiteY261" fmla="*/ 3470593 h 6858000"/>
              <a:gd name="connsiteX262" fmla="*/ 7535457 w 9147326"/>
              <a:gd name="connsiteY262" fmla="*/ 3464878 h 6858000"/>
              <a:gd name="connsiteX263" fmla="*/ 7533119 w 9147326"/>
              <a:gd name="connsiteY263" fmla="*/ 3459163 h 6858000"/>
              <a:gd name="connsiteX264" fmla="*/ 7530446 w 9147326"/>
              <a:gd name="connsiteY264" fmla="*/ 3453765 h 6858000"/>
              <a:gd name="connsiteX265" fmla="*/ 7527439 w 9147326"/>
              <a:gd name="connsiteY265" fmla="*/ 3448685 h 6858000"/>
              <a:gd name="connsiteX266" fmla="*/ 7524098 w 9147326"/>
              <a:gd name="connsiteY266" fmla="*/ 3443605 h 6858000"/>
              <a:gd name="connsiteX267" fmla="*/ 7520757 w 9147326"/>
              <a:gd name="connsiteY267" fmla="*/ 3438525 h 6858000"/>
              <a:gd name="connsiteX268" fmla="*/ 7517082 w 9147326"/>
              <a:gd name="connsiteY268" fmla="*/ 3433763 h 6858000"/>
              <a:gd name="connsiteX269" fmla="*/ 7513073 w 9147326"/>
              <a:gd name="connsiteY269" fmla="*/ 3428683 h 6858000"/>
              <a:gd name="connsiteX270" fmla="*/ 7508395 w 9147326"/>
              <a:gd name="connsiteY270" fmla="*/ 3423920 h 6858000"/>
              <a:gd name="connsiteX271" fmla="*/ 6839860 w 9147326"/>
              <a:gd name="connsiteY271" fmla="*/ 2756218 h 6858000"/>
              <a:gd name="connsiteX272" fmla="*/ 6836519 w 9147326"/>
              <a:gd name="connsiteY272" fmla="*/ 2753043 h 6858000"/>
              <a:gd name="connsiteX273" fmla="*/ 6833178 w 9147326"/>
              <a:gd name="connsiteY273" fmla="*/ 2749233 h 6858000"/>
              <a:gd name="connsiteX274" fmla="*/ 6826830 w 9147326"/>
              <a:gd name="connsiteY274" fmla="*/ 2741295 h 6858000"/>
              <a:gd name="connsiteX275" fmla="*/ 6821818 w 9147326"/>
              <a:gd name="connsiteY275" fmla="*/ 2733040 h 6858000"/>
              <a:gd name="connsiteX276" fmla="*/ 6817141 w 9147326"/>
              <a:gd name="connsiteY276" fmla="*/ 2724468 h 6858000"/>
              <a:gd name="connsiteX277" fmla="*/ 6812797 w 9147326"/>
              <a:gd name="connsiteY277" fmla="*/ 2715895 h 6858000"/>
              <a:gd name="connsiteX278" fmla="*/ 6809791 w 9147326"/>
              <a:gd name="connsiteY278" fmla="*/ 2707005 h 6858000"/>
              <a:gd name="connsiteX279" fmla="*/ 6807452 w 9147326"/>
              <a:gd name="connsiteY279" fmla="*/ 2697798 h 6858000"/>
              <a:gd name="connsiteX280" fmla="*/ 6805447 w 9147326"/>
              <a:gd name="connsiteY280" fmla="*/ 26885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9147326" h="6858000">
                <a:moveTo>
                  <a:pt x="4108922" y="0"/>
                </a:moveTo>
                <a:lnTo>
                  <a:pt x="0" y="0"/>
                </a:lnTo>
                <a:lnTo>
                  <a:pt x="0" y="6858000"/>
                </a:lnTo>
                <a:lnTo>
                  <a:pt x="9147326" y="6858000"/>
                </a:lnTo>
                <a:lnTo>
                  <a:pt x="9147326" y="6459802"/>
                </a:lnTo>
                <a:lnTo>
                  <a:pt x="7513073" y="4816793"/>
                </a:lnTo>
                <a:lnTo>
                  <a:pt x="7497704" y="4803458"/>
                </a:lnTo>
                <a:lnTo>
                  <a:pt x="7482335" y="4789488"/>
                </a:lnTo>
                <a:lnTo>
                  <a:pt x="7467301" y="4775518"/>
                </a:lnTo>
                <a:lnTo>
                  <a:pt x="7452600" y="4760913"/>
                </a:lnTo>
                <a:lnTo>
                  <a:pt x="6518455" y="3828098"/>
                </a:lnTo>
                <a:lnTo>
                  <a:pt x="6513777" y="3823335"/>
                </a:lnTo>
                <a:lnTo>
                  <a:pt x="6509769" y="3818573"/>
                </a:lnTo>
                <a:lnTo>
                  <a:pt x="6506093" y="3813493"/>
                </a:lnTo>
                <a:lnTo>
                  <a:pt x="6502752" y="3808413"/>
                </a:lnTo>
                <a:lnTo>
                  <a:pt x="6499412" y="3803333"/>
                </a:lnTo>
                <a:lnTo>
                  <a:pt x="6496405" y="3798253"/>
                </a:lnTo>
                <a:lnTo>
                  <a:pt x="6493732" y="3792855"/>
                </a:lnTo>
                <a:lnTo>
                  <a:pt x="6491393" y="3787458"/>
                </a:lnTo>
                <a:lnTo>
                  <a:pt x="6489388" y="3781425"/>
                </a:lnTo>
                <a:lnTo>
                  <a:pt x="6487718" y="3776028"/>
                </a:lnTo>
                <a:lnTo>
                  <a:pt x="6485713" y="3770313"/>
                </a:lnTo>
                <a:lnTo>
                  <a:pt x="6484377" y="3764280"/>
                </a:lnTo>
                <a:lnTo>
                  <a:pt x="6483375" y="3758565"/>
                </a:lnTo>
                <a:lnTo>
                  <a:pt x="6482706" y="3752850"/>
                </a:lnTo>
                <a:cubicBezTo>
                  <a:pt x="6482595" y="3750839"/>
                  <a:pt x="6482483" y="3748829"/>
                  <a:pt x="6482372" y="3746818"/>
                </a:cubicBezTo>
                <a:lnTo>
                  <a:pt x="6482372" y="3740785"/>
                </a:lnTo>
                <a:lnTo>
                  <a:pt x="6482372" y="3735070"/>
                </a:lnTo>
                <a:cubicBezTo>
                  <a:pt x="6482483" y="3733059"/>
                  <a:pt x="6482595" y="3731049"/>
                  <a:pt x="6482706" y="3729038"/>
                </a:cubicBezTo>
                <a:lnTo>
                  <a:pt x="6483375" y="3723323"/>
                </a:lnTo>
                <a:lnTo>
                  <a:pt x="6484377" y="3717608"/>
                </a:lnTo>
                <a:lnTo>
                  <a:pt x="6485713" y="3711575"/>
                </a:lnTo>
                <a:lnTo>
                  <a:pt x="6487718" y="3705860"/>
                </a:lnTo>
                <a:lnTo>
                  <a:pt x="6489388" y="3700145"/>
                </a:lnTo>
                <a:lnTo>
                  <a:pt x="6491393" y="3694748"/>
                </a:lnTo>
                <a:lnTo>
                  <a:pt x="6493732" y="3689033"/>
                </a:lnTo>
                <a:lnTo>
                  <a:pt x="6496405" y="3683635"/>
                </a:lnTo>
                <a:lnTo>
                  <a:pt x="6499412" y="3678238"/>
                </a:lnTo>
                <a:lnTo>
                  <a:pt x="6502752" y="3673158"/>
                </a:lnTo>
                <a:lnTo>
                  <a:pt x="6506093" y="3668078"/>
                </a:lnTo>
                <a:lnTo>
                  <a:pt x="6509769" y="3662998"/>
                </a:lnTo>
                <a:lnTo>
                  <a:pt x="6513777" y="3658235"/>
                </a:lnTo>
                <a:lnTo>
                  <a:pt x="6518455" y="3653790"/>
                </a:lnTo>
                <a:lnTo>
                  <a:pt x="6523133" y="3649345"/>
                </a:lnTo>
                <a:lnTo>
                  <a:pt x="6527475" y="3645218"/>
                </a:lnTo>
                <a:lnTo>
                  <a:pt x="6532821" y="3641725"/>
                </a:lnTo>
                <a:lnTo>
                  <a:pt x="6537833" y="3638233"/>
                </a:lnTo>
                <a:lnTo>
                  <a:pt x="6543178" y="3634740"/>
                </a:lnTo>
                <a:lnTo>
                  <a:pt x="6548190" y="3631883"/>
                </a:lnTo>
                <a:lnTo>
                  <a:pt x="6553535" y="3629343"/>
                </a:lnTo>
                <a:lnTo>
                  <a:pt x="6559215" y="3626803"/>
                </a:lnTo>
                <a:lnTo>
                  <a:pt x="6564895" y="3624898"/>
                </a:lnTo>
                <a:lnTo>
                  <a:pt x="6570574" y="3622675"/>
                </a:lnTo>
                <a:lnTo>
                  <a:pt x="6576254" y="3621405"/>
                </a:lnTo>
                <a:lnTo>
                  <a:pt x="6581934" y="3620135"/>
                </a:lnTo>
                <a:lnTo>
                  <a:pt x="6587948" y="3618865"/>
                </a:lnTo>
                <a:lnTo>
                  <a:pt x="6593627" y="3618230"/>
                </a:lnTo>
                <a:lnTo>
                  <a:pt x="6599641" y="3617913"/>
                </a:lnTo>
                <a:lnTo>
                  <a:pt x="6605655" y="3617595"/>
                </a:lnTo>
                <a:lnTo>
                  <a:pt x="6611669" y="3617913"/>
                </a:lnTo>
                <a:lnTo>
                  <a:pt x="6617349" y="3618230"/>
                </a:lnTo>
                <a:lnTo>
                  <a:pt x="6623028" y="3618865"/>
                </a:lnTo>
                <a:lnTo>
                  <a:pt x="6629042" y="3620135"/>
                </a:lnTo>
                <a:lnTo>
                  <a:pt x="6634722" y="3621405"/>
                </a:lnTo>
                <a:lnTo>
                  <a:pt x="6640736" y="3622675"/>
                </a:lnTo>
                <a:lnTo>
                  <a:pt x="6646415" y="3624898"/>
                </a:lnTo>
                <a:lnTo>
                  <a:pt x="6652095" y="3626803"/>
                </a:lnTo>
                <a:lnTo>
                  <a:pt x="6657441" y="3629343"/>
                </a:lnTo>
                <a:lnTo>
                  <a:pt x="6662786" y="3631883"/>
                </a:lnTo>
                <a:lnTo>
                  <a:pt x="6668132" y="3634740"/>
                </a:lnTo>
                <a:lnTo>
                  <a:pt x="6673477" y="3638233"/>
                </a:lnTo>
                <a:lnTo>
                  <a:pt x="6678489" y="3641725"/>
                </a:lnTo>
                <a:lnTo>
                  <a:pt x="6683501" y="3645218"/>
                </a:lnTo>
                <a:lnTo>
                  <a:pt x="6688178" y="3649345"/>
                </a:lnTo>
                <a:lnTo>
                  <a:pt x="6692855" y="3653790"/>
                </a:lnTo>
                <a:lnTo>
                  <a:pt x="7361725" y="4321810"/>
                </a:lnTo>
                <a:lnTo>
                  <a:pt x="7366068" y="4325938"/>
                </a:lnTo>
                <a:lnTo>
                  <a:pt x="7370746" y="4330065"/>
                </a:lnTo>
                <a:lnTo>
                  <a:pt x="7376091" y="4334193"/>
                </a:lnTo>
                <a:lnTo>
                  <a:pt x="7380769" y="4337685"/>
                </a:lnTo>
                <a:lnTo>
                  <a:pt x="7386114" y="4340860"/>
                </a:lnTo>
                <a:lnTo>
                  <a:pt x="7391460" y="4343718"/>
                </a:lnTo>
                <a:lnTo>
                  <a:pt x="7396806" y="4346575"/>
                </a:lnTo>
                <a:lnTo>
                  <a:pt x="7402485" y="4349115"/>
                </a:lnTo>
                <a:lnTo>
                  <a:pt x="7407831" y="4351020"/>
                </a:lnTo>
                <a:lnTo>
                  <a:pt x="7413511" y="4352608"/>
                </a:lnTo>
                <a:lnTo>
                  <a:pt x="7419524" y="4354513"/>
                </a:lnTo>
                <a:lnTo>
                  <a:pt x="7425204" y="4355465"/>
                </a:lnTo>
                <a:lnTo>
                  <a:pt x="7431218" y="4356418"/>
                </a:lnTo>
                <a:lnTo>
                  <a:pt x="7436898" y="4357053"/>
                </a:lnTo>
                <a:lnTo>
                  <a:pt x="7442911" y="4358005"/>
                </a:lnTo>
                <a:lnTo>
                  <a:pt x="7448591" y="4358005"/>
                </a:lnTo>
                <a:lnTo>
                  <a:pt x="7454605" y="4358005"/>
                </a:lnTo>
                <a:lnTo>
                  <a:pt x="7460619" y="4357053"/>
                </a:lnTo>
                <a:lnTo>
                  <a:pt x="7466298" y="4356418"/>
                </a:lnTo>
                <a:lnTo>
                  <a:pt x="7472312" y="4355465"/>
                </a:lnTo>
                <a:lnTo>
                  <a:pt x="7477992" y="4354513"/>
                </a:lnTo>
                <a:lnTo>
                  <a:pt x="7484006" y="4352608"/>
                </a:lnTo>
                <a:lnTo>
                  <a:pt x="7489351" y="4351020"/>
                </a:lnTo>
                <a:lnTo>
                  <a:pt x="7495031" y="4349115"/>
                </a:lnTo>
                <a:lnTo>
                  <a:pt x="7500711" y="4346575"/>
                </a:lnTo>
                <a:lnTo>
                  <a:pt x="7506056" y="4343718"/>
                </a:lnTo>
                <a:lnTo>
                  <a:pt x="7511402" y="4340860"/>
                </a:lnTo>
                <a:lnTo>
                  <a:pt x="7516414" y="4337685"/>
                </a:lnTo>
                <a:lnTo>
                  <a:pt x="7521425" y="4334193"/>
                </a:lnTo>
                <a:lnTo>
                  <a:pt x="7526771" y="4330065"/>
                </a:lnTo>
                <a:lnTo>
                  <a:pt x="7531114" y="4325938"/>
                </a:lnTo>
                <a:lnTo>
                  <a:pt x="7535791" y="4321810"/>
                </a:lnTo>
                <a:lnTo>
                  <a:pt x="7540469" y="4317048"/>
                </a:lnTo>
                <a:lnTo>
                  <a:pt x="7544478" y="4312285"/>
                </a:lnTo>
                <a:lnTo>
                  <a:pt x="7548153" y="4307523"/>
                </a:lnTo>
                <a:lnTo>
                  <a:pt x="7551494" y="4302443"/>
                </a:lnTo>
                <a:lnTo>
                  <a:pt x="7554835" y="4297363"/>
                </a:lnTo>
                <a:lnTo>
                  <a:pt x="7557842" y="4292283"/>
                </a:lnTo>
                <a:lnTo>
                  <a:pt x="7560515" y="4286568"/>
                </a:lnTo>
                <a:lnTo>
                  <a:pt x="7562854" y="4281170"/>
                </a:lnTo>
                <a:lnTo>
                  <a:pt x="7564858" y="4275455"/>
                </a:lnTo>
                <a:lnTo>
                  <a:pt x="7566863" y="4270058"/>
                </a:lnTo>
                <a:lnTo>
                  <a:pt x="7568533" y="4264025"/>
                </a:lnTo>
                <a:lnTo>
                  <a:pt x="7569870" y="4258310"/>
                </a:lnTo>
                <a:lnTo>
                  <a:pt x="7570872" y="4252595"/>
                </a:lnTo>
                <a:cubicBezTo>
                  <a:pt x="7571095" y="4250584"/>
                  <a:pt x="7571317" y="4248574"/>
                  <a:pt x="7571540" y="4246563"/>
                </a:cubicBezTo>
                <a:cubicBezTo>
                  <a:pt x="7571651" y="4244658"/>
                  <a:pt x="7571763" y="4242753"/>
                  <a:pt x="7571874" y="4240848"/>
                </a:cubicBezTo>
                <a:lnTo>
                  <a:pt x="7571874" y="4234815"/>
                </a:lnTo>
                <a:lnTo>
                  <a:pt x="7571874" y="4228783"/>
                </a:lnTo>
                <a:cubicBezTo>
                  <a:pt x="7571763" y="4226878"/>
                  <a:pt x="7571651" y="4224973"/>
                  <a:pt x="7571540" y="4223068"/>
                </a:cubicBezTo>
                <a:cubicBezTo>
                  <a:pt x="7571317" y="4221163"/>
                  <a:pt x="7571095" y="4219258"/>
                  <a:pt x="7570872" y="4217353"/>
                </a:cubicBezTo>
                <a:lnTo>
                  <a:pt x="7569870" y="4211320"/>
                </a:lnTo>
                <a:lnTo>
                  <a:pt x="7568533" y="4205605"/>
                </a:lnTo>
                <a:lnTo>
                  <a:pt x="7566863" y="4199890"/>
                </a:lnTo>
                <a:lnTo>
                  <a:pt x="7564858" y="4194175"/>
                </a:lnTo>
                <a:lnTo>
                  <a:pt x="7562854" y="4188460"/>
                </a:lnTo>
                <a:lnTo>
                  <a:pt x="7560515" y="4183063"/>
                </a:lnTo>
                <a:lnTo>
                  <a:pt x="7557842" y="4177665"/>
                </a:lnTo>
                <a:lnTo>
                  <a:pt x="7554835" y="4172268"/>
                </a:lnTo>
                <a:lnTo>
                  <a:pt x="7551494" y="4166870"/>
                </a:lnTo>
                <a:lnTo>
                  <a:pt x="7548153" y="4161790"/>
                </a:lnTo>
                <a:lnTo>
                  <a:pt x="7544478" y="4157028"/>
                </a:lnTo>
                <a:lnTo>
                  <a:pt x="7540469" y="4152265"/>
                </a:lnTo>
                <a:lnTo>
                  <a:pt x="7535791" y="4147820"/>
                </a:lnTo>
                <a:lnTo>
                  <a:pt x="7148903" y="3761423"/>
                </a:lnTo>
                <a:lnTo>
                  <a:pt x="6952786" y="3565208"/>
                </a:lnTo>
                <a:lnTo>
                  <a:pt x="6948108" y="3560445"/>
                </a:lnTo>
                <a:lnTo>
                  <a:pt x="6944099" y="3555683"/>
                </a:lnTo>
                <a:lnTo>
                  <a:pt x="6940424" y="3550920"/>
                </a:lnTo>
                <a:lnTo>
                  <a:pt x="6936749" y="3545840"/>
                </a:lnTo>
                <a:lnTo>
                  <a:pt x="6933408" y="3540760"/>
                </a:lnTo>
                <a:lnTo>
                  <a:pt x="6930735" y="3535680"/>
                </a:lnTo>
                <a:lnTo>
                  <a:pt x="6928062" y="3529965"/>
                </a:lnTo>
                <a:lnTo>
                  <a:pt x="6925724" y="3524568"/>
                </a:lnTo>
                <a:lnTo>
                  <a:pt x="6923385" y="3518853"/>
                </a:lnTo>
                <a:lnTo>
                  <a:pt x="6921380" y="3513455"/>
                </a:lnTo>
                <a:lnTo>
                  <a:pt x="6920044" y="3507423"/>
                </a:lnTo>
                <a:lnTo>
                  <a:pt x="6918708" y="3501708"/>
                </a:lnTo>
                <a:lnTo>
                  <a:pt x="6917705" y="3495993"/>
                </a:lnTo>
                <a:cubicBezTo>
                  <a:pt x="6917482" y="3493982"/>
                  <a:pt x="6917260" y="3491971"/>
                  <a:pt x="6917037" y="3489960"/>
                </a:cubicBezTo>
                <a:cubicBezTo>
                  <a:pt x="6916926" y="3488055"/>
                  <a:pt x="6916814" y="3486150"/>
                  <a:pt x="6916703" y="3484245"/>
                </a:cubicBezTo>
                <a:cubicBezTo>
                  <a:pt x="6916592" y="3482234"/>
                  <a:pt x="6916480" y="3480224"/>
                  <a:pt x="6916369" y="3478213"/>
                </a:cubicBezTo>
                <a:cubicBezTo>
                  <a:pt x="6916480" y="3476202"/>
                  <a:pt x="6916592" y="3474191"/>
                  <a:pt x="6916703" y="3472180"/>
                </a:cubicBezTo>
                <a:cubicBezTo>
                  <a:pt x="6916814" y="3470275"/>
                  <a:pt x="6916926" y="3468370"/>
                  <a:pt x="6917037" y="3466465"/>
                </a:cubicBezTo>
                <a:cubicBezTo>
                  <a:pt x="6917260" y="3464560"/>
                  <a:pt x="6917482" y="3462655"/>
                  <a:pt x="6917705" y="3460750"/>
                </a:cubicBezTo>
                <a:lnTo>
                  <a:pt x="6918708" y="3454718"/>
                </a:lnTo>
                <a:lnTo>
                  <a:pt x="6920044" y="3449003"/>
                </a:lnTo>
                <a:lnTo>
                  <a:pt x="6921380" y="3443288"/>
                </a:lnTo>
                <a:lnTo>
                  <a:pt x="6923385" y="3437255"/>
                </a:lnTo>
                <a:lnTo>
                  <a:pt x="6925724" y="3431858"/>
                </a:lnTo>
                <a:lnTo>
                  <a:pt x="6928062" y="3426460"/>
                </a:lnTo>
                <a:lnTo>
                  <a:pt x="6930735" y="3421063"/>
                </a:lnTo>
                <a:lnTo>
                  <a:pt x="6933408" y="3415348"/>
                </a:lnTo>
                <a:lnTo>
                  <a:pt x="6936749" y="3410268"/>
                </a:lnTo>
                <a:lnTo>
                  <a:pt x="6940424" y="3405505"/>
                </a:lnTo>
                <a:lnTo>
                  <a:pt x="6944099" y="3400425"/>
                </a:lnTo>
                <a:lnTo>
                  <a:pt x="6948108" y="3395663"/>
                </a:lnTo>
                <a:lnTo>
                  <a:pt x="6952786" y="3391218"/>
                </a:lnTo>
                <a:lnTo>
                  <a:pt x="6957129" y="3386773"/>
                </a:lnTo>
                <a:lnTo>
                  <a:pt x="6961807" y="3382645"/>
                </a:lnTo>
                <a:lnTo>
                  <a:pt x="6967152" y="3378835"/>
                </a:lnTo>
                <a:lnTo>
                  <a:pt x="6971830" y="3375343"/>
                </a:lnTo>
                <a:lnTo>
                  <a:pt x="6976841" y="3372168"/>
                </a:lnTo>
                <a:lnTo>
                  <a:pt x="6982521" y="3369310"/>
                </a:lnTo>
                <a:lnTo>
                  <a:pt x="6987866" y="3366453"/>
                </a:lnTo>
                <a:lnTo>
                  <a:pt x="6993546" y="3364230"/>
                </a:lnTo>
                <a:lnTo>
                  <a:pt x="6998892" y="3362008"/>
                </a:lnTo>
                <a:lnTo>
                  <a:pt x="7004571" y="3360103"/>
                </a:lnTo>
                <a:lnTo>
                  <a:pt x="7010585" y="3358833"/>
                </a:lnTo>
                <a:lnTo>
                  <a:pt x="7016265" y="3357245"/>
                </a:lnTo>
                <a:lnTo>
                  <a:pt x="7022279" y="3356293"/>
                </a:lnTo>
                <a:lnTo>
                  <a:pt x="7027958" y="3355658"/>
                </a:lnTo>
                <a:lnTo>
                  <a:pt x="7033972" y="3355340"/>
                </a:lnTo>
                <a:lnTo>
                  <a:pt x="7039652" y="3355023"/>
                </a:lnTo>
                <a:lnTo>
                  <a:pt x="7045666" y="3355340"/>
                </a:lnTo>
                <a:lnTo>
                  <a:pt x="7051680" y="3355658"/>
                </a:lnTo>
                <a:lnTo>
                  <a:pt x="7057359" y="3356293"/>
                </a:lnTo>
                <a:lnTo>
                  <a:pt x="7063373" y="3357245"/>
                </a:lnTo>
                <a:lnTo>
                  <a:pt x="7069053" y="3358833"/>
                </a:lnTo>
                <a:lnTo>
                  <a:pt x="7075067" y="3360103"/>
                </a:lnTo>
                <a:lnTo>
                  <a:pt x="7080412" y="3362008"/>
                </a:lnTo>
                <a:lnTo>
                  <a:pt x="7086092" y="3364230"/>
                </a:lnTo>
                <a:lnTo>
                  <a:pt x="7091772" y="3366453"/>
                </a:lnTo>
                <a:lnTo>
                  <a:pt x="7097117" y="3369310"/>
                </a:lnTo>
                <a:lnTo>
                  <a:pt x="7102463" y="3372168"/>
                </a:lnTo>
                <a:lnTo>
                  <a:pt x="7107474" y="3375343"/>
                </a:lnTo>
                <a:lnTo>
                  <a:pt x="7112486" y="3378835"/>
                </a:lnTo>
                <a:lnTo>
                  <a:pt x="7117497" y="3382645"/>
                </a:lnTo>
                <a:lnTo>
                  <a:pt x="7122175" y="3386773"/>
                </a:lnTo>
                <a:lnTo>
                  <a:pt x="7126852" y="3391218"/>
                </a:lnTo>
                <a:lnTo>
                  <a:pt x="7334329" y="3598228"/>
                </a:lnTo>
                <a:lnTo>
                  <a:pt x="7338672" y="3602673"/>
                </a:lnTo>
                <a:lnTo>
                  <a:pt x="7343349" y="3606800"/>
                </a:lnTo>
                <a:lnTo>
                  <a:pt x="7348695" y="3610610"/>
                </a:lnTo>
                <a:lnTo>
                  <a:pt x="7353372" y="3613785"/>
                </a:lnTo>
                <a:lnTo>
                  <a:pt x="7358718" y="3617278"/>
                </a:lnTo>
                <a:lnTo>
                  <a:pt x="7364064" y="3620135"/>
                </a:lnTo>
                <a:lnTo>
                  <a:pt x="7369409" y="3622675"/>
                </a:lnTo>
                <a:lnTo>
                  <a:pt x="7375089" y="3625215"/>
                </a:lnTo>
                <a:lnTo>
                  <a:pt x="7380435" y="3627120"/>
                </a:lnTo>
                <a:lnTo>
                  <a:pt x="7386114" y="3629343"/>
                </a:lnTo>
                <a:lnTo>
                  <a:pt x="7392128" y="3630613"/>
                </a:lnTo>
                <a:lnTo>
                  <a:pt x="7397808" y="3631883"/>
                </a:lnTo>
                <a:lnTo>
                  <a:pt x="7403822" y="3633153"/>
                </a:lnTo>
                <a:lnTo>
                  <a:pt x="7409501" y="3633788"/>
                </a:lnTo>
                <a:lnTo>
                  <a:pt x="7415515" y="3634105"/>
                </a:lnTo>
                <a:lnTo>
                  <a:pt x="7421195" y="3634105"/>
                </a:lnTo>
                <a:lnTo>
                  <a:pt x="7427209" y="3634105"/>
                </a:lnTo>
                <a:lnTo>
                  <a:pt x="7433223" y="3633788"/>
                </a:lnTo>
                <a:lnTo>
                  <a:pt x="7438902" y="3633153"/>
                </a:lnTo>
                <a:lnTo>
                  <a:pt x="7444916" y="3631883"/>
                </a:lnTo>
                <a:lnTo>
                  <a:pt x="7450596" y="3630613"/>
                </a:lnTo>
                <a:lnTo>
                  <a:pt x="7456610" y="3629343"/>
                </a:lnTo>
                <a:lnTo>
                  <a:pt x="7461955" y="3627120"/>
                </a:lnTo>
                <a:lnTo>
                  <a:pt x="7467635" y="3625215"/>
                </a:lnTo>
                <a:lnTo>
                  <a:pt x="7473315" y="3622675"/>
                </a:lnTo>
                <a:lnTo>
                  <a:pt x="7478660" y="3620135"/>
                </a:lnTo>
                <a:lnTo>
                  <a:pt x="7484006" y="3617278"/>
                </a:lnTo>
                <a:lnTo>
                  <a:pt x="7489017" y="3613785"/>
                </a:lnTo>
                <a:lnTo>
                  <a:pt x="7494029" y="3610610"/>
                </a:lnTo>
                <a:lnTo>
                  <a:pt x="7499374" y="3606800"/>
                </a:lnTo>
                <a:lnTo>
                  <a:pt x="7503718" y="3602673"/>
                </a:lnTo>
                <a:lnTo>
                  <a:pt x="7508395" y="3598228"/>
                </a:lnTo>
                <a:lnTo>
                  <a:pt x="7513073" y="3593783"/>
                </a:lnTo>
                <a:lnTo>
                  <a:pt x="7517082" y="3589020"/>
                </a:lnTo>
                <a:lnTo>
                  <a:pt x="7520757" y="3583940"/>
                </a:lnTo>
                <a:lnTo>
                  <a:pt x="7524098" y="3578860"/>
                </a:lnTo>
                <a:lnTo>
                  <a:pt x="7527439" y="3573463"/>
                </a:lnTo>
                <a:lnTo>
                  <a:pt x="7530446" y="3568383"/>
                </a:lnTo>
                <a:lnTo>
                  <a:pt x="7533119" y="3562985"/>
                </a:lnTo>
                <a:lnTo>
                  <a:pt x="7535457" y="3557588"/>
                </a:lnTo>
                <a:lnTo>
                  <a:pt x="7537462" y="3551873"/>
                </a:lnTo>
                <a:lnTo>
                  <a:pt x="7539467" y="3546158"/>
                </a:lnTo>
                <a:lnTo>
                  <a:pt x="7541137" y="3540443"/>
                </a:lnTo>
                <a:lnTo>
                  <a:pt x="7542473" y="3534410"/>
                </a:lnTo>
                <a:lnTo>
                  <a:pt x="7543476" y="3528695"/>
                </a:lnTo>
                <a:cubicBezTo>
                  <a:pt x="7543699" y="3526790"/>
                  <a:pt x="7543921" y="3524885"/>
                  <a:pt x="7544144" y="3522980"/>
                </a:cubicBezTo>
                <a:cubicBezTo>
                  <a:pt x="7544255" y="3520969"/>
                  <a:pt x="7544367" y="3518959"/>
                  <a:pt x="7544478" y="3516948"/>
                </a:cubicBezTo>
                <a:lnTo>
                  <a:pt x="7544478" y="3511233"/>
                </a:lnTo>
                <a:lnTo>
                  <a:pt x="7544478" y="3505200"/>
                </a:lnTo>
                <a:cubicBezTo>
                  <a:pt x="7544367" y="3503189"/>
                  <a:pt x="7544255" y="3501179"/>
                  <a:pt x="7544144" y="3499168"/>
                </a:cubicBezTo>
                <a:cubicBezTo>
                  <a:pt x="7543921" y="3497263"/>
                  <a:pt x="7543699" y="3495358"/>
                  <a:pt x="7543476" y="3493453"/>
                </a:cubicBezTo>
                <a:lnTo>
                  <a:pt x="7542473" y="3487738"/>
                </a:lnTo>
                <a:lnTo>
                  <a:pt x="7541137" y="3481705"/>
                </a:lnTo>
                <a:lnTo>
                  <a:pt x="7539467" y="3475990"/>
                </a:lnTo>
                <a:lnTo>
                  <a:pt x="7537462" y="3470593"/>
                </a:lnTo>
                <a:lnTo>
                  <a:pt x="7535457" y="3464878"/>
                </a:lnTo>
                <a:lnTo>
                  <a:pt x="7533119" y="3459163"/>
                </a:lnTo>
                <a:lnTo>
                  <a:pt x="7530446" y="3453765"/>
                </a:lnTo>
                <a:lnTo>
                  <a:pt x="7527439" y="3448685"/>
                </a:lnTo>
                <a:lnTo>
                  <a:pt x="7524098" y="3443605"/>
                </a:lnTo>
                <a:lnTo>
                  <a:pt x="7520757" y="3438525"/>
                </a:lnTo>
                <a:lnTo>
                  <a:pt x="7517082" y="3433763"/>
                </a:lnTo>
                <a:lnTo>
                  <a:pt x="7513073" y="3428683"/>
                </a:lnTo>
                <a:lnTo>
                  <a:pt x="7508395" y="3423920"/>
                </a:lnTo>
                <a:lnTo>
                  <a:pt x="6839860" y="2756218"/>
                </a:lnTo>
                <a:lnTo>
                  <a:pt x="6836519" y="2753043"/>
                </a:lnTo>
                <a:lnTo>
                  <a:pt x="6833178" y="2749233"/>
                </a:lnTo>
                <a:lnTo>
                  <a:pt x="6826830" y="2741295"/>
                </a:lnTo>
                <a:lnTo>
                  <a:pt x="6821818" y="2733040"/>
                </a:lnTo>
                <a:lnTo>
                  <a:pt x="6817141" y="2724468"/>
                </a:lnTo>
                <a:lnTo>
                  <a:pt x="6812797" y="2715895"/>
                </a:lnTo>
                <a:lnTo>
                  <a:pt x="6809791" y="2707005"/>
                </a:lnTo>
                <a:lnTo>
                  <a:pt x="6807452" y="2697798"/>
                </a:lnTo>
                <a:lnTo>
                  <a:pt x="6805447" y="2688590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F894F013-C30B-40EF-AA61-23994479BBF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5037736" cy="4110086"/>
          </a:xfrm>
          <a:custGeom>
            <a:avLst/>
            <a:gdLst>
              <a:gd name="connsiteX0" fmla="*/ 5037736 w 5037736"/>
              <a:gd name="connsiteY0" fmla="*/ 0 h 4110086"/>
              <a:gd name="connsiteX1" fmla="*/ 0 w 5037736"/>
              <a:gd name="connsiteY1" fmla="*/ 0 h 4110086"/>
              <a:gd name="connsiteX2" fmla="*/ 2696252 w 5037736"/>
              <a:gd name="connsiteY2" fmla="*/ 2688414 h 4110086"/>
              <a:gd name="connsiteX3" fmla="*/ 2695583 w 5037736"/>
              <a:gd name="connsiteY3" fmla="*/ 2681112 h 4110086"/>
              <a:gd name="connsiteX4" fmla="*/ 2694915 w 5037736"/>
              <a:gd name="connsiteY4" fmla="*/ 2674127 h 4110086"/>
              <a:gd name="connsiteX5" fmla="*/ 2694915 w 5037736"/>
              <a:gd name="connsiteY5" fmla="*/ 2667143 h 4110086"/>
              <a:gd name="connsiteX6" fmla="*/ 2695249 w 5037736"/>
              <a:gd name="connsiteY6" fmla="*/ 2660158 h 4110086"/>
              <a:gd name="connsiteX7" fmla="*/ 2695918 w 5037736"/>
              <a:gd name="connsiteY7" fmla="*/ 2652856 h 4110086"/>
              <a:gd name="connsiteX8" fmla="*/ 2696920 w 5037736"/>
              <a:gd name="connsiteY8" fmla="*/ 2645872 h 4110086"/>
              <a:gd name="connsiteX9" fmla="*/ 2698590 w 5037736"/>
              <a:gd name="connsiteY9" fmla="*/ 2638887 h 4110086"/>
              <a:gd name="connsiteX10" fmla="*/ 2700260 w 5037736"/>
              <a:gd name="connsiteY10" fmla="*/ 2631903 h 4110086"/>
              <a:gd name="connsiteX11" fmla="*/ 2702599 w 5037736"/>
              <a:gd name="connsiteY11" fmla="*/ 2625235 h 4110086"/>
              <a:gd name="connsiteX12" fmla="*/ 2705605 w 5037736"/>
              <a:gd name="connsiteY12" fmla="*/ 2618568 h 4110086"/>
              <a:gd name="connsiteX13" fmla="*/ 2708946 w 5037736"/>
              <a:gd name="connsiteY13" fmla="*/ 2612219 h 4110086"/>
              <a:gd name="connsiteX14" fmla="*/ 2712287 w 5037736"/>
              <a:gd name="connsiteY14" fmla="*/ 2605552 h 4110086"/>
              <a:gd name="connsiteX15" fmla="*/ 2716296 w 5037736"/>
              <a:gd name="connsiteY15" fmla="*/ 2599520 h 4110086"/>
              <a:gd name="connsiteX16" fmla="*/ 2720973 w 5037736"/>
              <a:gd name="connsiteY16" fmla="*/ 2593488 h 4110086"/>
              <a:gd name="connsiteX17" fmla="*/ 2725649 w 5037736"/>
              <a:gd name="connsiteY17" fmla="*/ 2587773 h 4110086"/>
              <a:gd name="connsiteX18" fmla="*/ 2730660 w 5037736"/>
              <a:gd name="connsiteY18" fmla="*/ 2582058 h 4110086"/>
              <a:gd name="connsiteX19" fmla="*/ 2735337 w 5037736"/>
              <a:gd name="connsiteY19" fmla="*/ 2577931 h 4110086"/>
              <a:gd name="connsiteX20" fmla="*/ 2740014 w 5037736"/>
              <a:gd name="connsiteY20" fmla="*/ 2573804 h 4110086"/>
              <a:gd name="connsiteX21" fmla="*/ 2745025 w 5037736"/>
              <a:gd name="connsiteY21" fmla="*/ 2569994 h 4110086"/>
              <a:gd name="connsiteX22" fmla="*/ 2750036 w 5037736"/>
              <a:gd name="connsiteY22" fmla="*/ 2566184 h 4110086"/>
              <a:gd name="connsiteX23" fmla="*/ 2755381 w 5037736"/>
              <a:gd name="connsiteY23" fmla="*/ 2563327 h 4110086"/>
              <a:gd name="connsiteX24" fmla="*/ 2760726 w 5037736"/>
              <a:gd name="connsiteY24" fmla="*/ 2560152 h 4110086"/>
              <a:gd name="connsiteX25" fmla="*/ 2766072 w 5037736"/>
              <a:gd name="connsiteY25" fmla="*/ 2557295 h 4110086"/>
              <a:gd name="connsiteX26" fmla="*/ 2771417 w 5037736"/>
              <a:gd name="connsiteY26" fmla="*/ 2555073 h 4110086"/>
              <a:gd name="connsiteX27" fmla="*/ 2777096 w 5037736"/>
              <a:gd name="connsiteY27" fmla="*/ 2552850 h 4110086"/>
              <a:gd name="connsiteX28" fmla="*/ 2782775 w 5037736"/>
              <a:gd name="connsiteY28" fmla="*/ 2551263 h 4110086"/>
              <a:gd name="connsiteX29" fmla="*/ 2788788 w 5037736"/>
              <a:gd name="connsiteY29" fmla="*/ 2549675 h 4110086"/>
              <a:gd name="connsiteX30" fmla="*/ 2794467 w 5037736"/>
              <a:gd name="connsiteY30" fmla="*/ 2548406 h 4110086"/>
              <a:gd name="connsiteX31" fmla="*/ 2800146 w 5037736"/>
              <a:gd name="connsiteY31" fmla="*/ 2547453 h 4110086"/>
              <a:gd name="connsiteX32" fmla="*/ 2806159 w 5037736"/>
              <a:gd name="connsiteY32" fmla="*/ 2546818 h 4110086"/>
              <a:gd name="connsiteX33" fmla="*/ 2811839 w 5037736"/>
              <a:gd name="connsiteY33" fmla="*/ 2546183 h 4110086"/>
              <a:gd name="connsiteX34" fmla="*/ 2817852 w 5037736"/>
              <a:gd name="connsiteY34" fmla="*/ 2546183 h 4110086"/>
              <a:gd name="connsiteX35" fmla="*/ 2823865 w 5037736"/>
              <a:gd name="connsiteY35" fmla="*/ 2546183 h 4110086"/>
              <a:gd name="connsiteX36" fmla="*/ 2829878 w 5037736"/>
              <a:gd name="connsiteY36" fmla="*/ 2546818 h 4110086"/>
              <a:gd name="connsiteX37" fmla="*/ 2835557 w 5037736"/>
              <a:gd name="connsiteY37" fmla="*/ 2547453 h 4110086"/>
              <a:gd name="connsiteX38" fmla="*/ 2841236 w 5037736"/>
              <a:gd name="connsiteY38" fmla="*/ 2548406 h 4110086"/>
              <a:gd name="connsiteX39" fmla="*/ 2847250 w 5037736"/>
              <a:gd name="connsiteY39" fmla="*/ 2549675 h 4110086"/>
              <a:gd name="connsiteX40" fmla="*/ 2852929 w 5037736"/>
              <a:gd name="connsiteY40" fmla="*/ 2551263 h 4110086"/>
              <a:gd name="connsiteX41" fmla="*/ 2858608 w 5037736"/>
              <a:gd name="connsiteY41" fmla="*/ 2552850 h 4110086"/>
              <a:gd name="connsiteX42" fmla="*/ 2864287 w 5037736"/>
              <a:gd name="connsiteY42" fmla="*/ 2555073 h 4110086"/>
              <a:gd name="connsiteX43" fmla="*/ 2869966 w 5037736"/>
              <a:gd name="connsiteY43" fmla="*/ 2557295 h 4110086"/>
              <a:gd name="connsiteX44" fmla="*/ 2875311 w 5037736"/>
              <a:gd name="connsiteY44" fmla="*/ 2560152 h 4110086"/>
              <a:gd name="connsiteX45" fmla="*/ 2880322 w 5037736"/>
              <a:gd name="connsiteY45" fmla="*/ 2563327 h 4110086"/>
              <a:gd name="connsiteX46" fmla="*/ 2885667 w 5037736"/>
              <a:gd name="connsiteY46" fmla="*/ 2566184 h 4110086"/>
              <a:gd name="connsiteX47" fmla="*/ 2890678 w 5037736"/>
              <a:gd name="connsiteY47" fmla="*/ 2569994 h 4110086"/>
              <a:gd name="connsiteX48" fmla="*/ 2895689 w 5037736"/>
              <a:gd name="connsiteY48" fmla="*/ 2573804 h 4110086"/>
              <a:gd name="connsiteX49" fmla="*/ 2900366 w 5037736"/>
              <a:gd name="connsiteY49" fmla="*/ 2577931 h 4110086"/>
              <a:gd name="connsiteX50" fmla="*/ 2905043 w 5037736"/>
              <a:gd name="connsiteY50" fmla="*/ 2582058 h 4110086"/>
              <a:gd name="connsiteX51" fmla="*/ 4398989 w 5037736"/>
              <a:gd name="connsiteY51" fmla="*/ 4073893 h 4110086"/>
              <a:gd name="connsiteX52" fmla="*/ 4403332 w 5037736"/>
              <a:gd name="connsiteY52" fmla="*/ 4078338 h 4110086"/>
              <a:gd name="connsiteX53" fmla="*/ 4408009 w 5037736"/>
              <a:gd name="connsiteY53" fmla="*/ 4082465 h 4110086"/>
              <a:gd name="connsiteX54" fmla="*/ 4413020 w 5037736"/>
              <a:gd name="connsiteY54" fmla="*/ 4086275 h 4110086"/>
              <a:gd name="connsiteX55" fmla="*/ 4418031 w 5037736"/>
              <a:gd name="connsiteY55" fmla="*/ 4089767 h 4110086"/>
              <a:gd name="connsiteX56" fmla="*/ 4423042 w 5037736"/>
              <a:gd name="connsiteY56" fmla="*/ 4093259 h 4110086"/>
              <a:gd name="connsiteX57" fmla="*/ 4428721 w 5037736"/>
              <a:gd name="connsiteY57" fmla="*/ 4095799 h 4110086"/>
              <a:gd name="connsiteX58" fmla="*/ 4433732 w 5037736"/>
              <a:gd name="connsiteY58" fmla="*/ 4098656 h 4110086"/>
              <a:gd name="connsiteX59" fmla="*/ 4439745 w 5037736"/>
              <a:gd name="connsiteY59" fmla="*/ 4101196 h 4110086"/>
              <a:gd name="connsiteX60" fmla="*/ 4445090 w 5037736"/>
              <a:gd name="connsiteY60" fmla="*/ 4103101 h 4110086"/>
              <a:gd name="connsiteX61" fmla="*/ 4450769 w 5037736"/>
              <a:gd name="connsiteY61" fmla="*/ 4105006 h 4110086"/>
              <a:gd name="connsiteX62" fmla="*/ 4456449 w 5037736"/>
              <a:gd name="connsiteY62" fmla="*/ 4106593 h 4110086"/>
              <a:gd name="connsiteX63" fmla="*/ 4462127 w 5037736"/>
              <a:gd name="connsiteY63" fmla="*/ 4107863 h 4110086"/>
              <a:gd name="connsiteX64" fmla="*/ 4468140 w 5037736"/>
              <a:gd name="connsiteY64" fmla="*/ 4108816 h 4110086"/>
              <a:gd name="connsiteX65" fmla="*/ 4474154 w 5037736"/>
              <a:gd name="connsiteY65" fmla="*/ 4109451 h 4110086"/>
              <a:gd name="connsiteX66" fmla="*/ 4480167 w 5037736"/>
              <a:gd name="connsiteY66" fmla="*/ 4110086 h 4110086"/>
              <a:gd name="connsiteX67" fmla="*/ 4485846 w 5037736"/>
              <a:gd name="connsiteY67" fmla="*/ 4110086 h 4110086"/>
              <a:gd name="connsiteX68" fmla="*/ 4491526 w 5037736"/>
              <a:gd name="connsiteY68" fmla="*/ 4110086 h 4110086"/>
              <a:gd name="connsiteX69" fmla="*/ 4497538 w 5037736"/>
              <a:gd name="connsiteY69" fmla="*/ 4109451 h 4110086"/>
              <a:gd name="connsiteX70" fmla="*/ 4503551 w 5037736"/>
              <a:gd name="connsiteY70" fmla="*/ 4108816 h 4110086"/>
              <a:gd name="connsiteX71" fmla="*/ 4509565 w 5037736"/>
              <a:gd name="connsiteY71" fmla="*/ 4107863 h 4110086"/>
              <a:gd name="connsiteX72" fmla="*/ 4515244 w 5037736"/>
              <a:gd name="connsiteY72" fmla="*/ 4106593 h 4110086"/>
              <a:gd name="connsiteX73" fmla="*/ 4520589 w 5037736"/>
              <a:gd name="connsiteY73" fmla="*/ 4105006 h 4110086"/>
              <a:gd name="connsiteX74" fmla="*/ 4526602 w 5037736"/>
              <a:gd name="connsiteY74" fmla="*/ 4103101 h 4110086"/>
              <a:gd name="connsiteX75" fmla="*/ 4531948 w 5037736"/>
              <a:gd name="connsiteY75" fmla="*/ 4101196 h 4110086"/>
              <a:gd name="connsiteX76" fmla="*/ 4537960 w 5037736"/>
              <a:gd name="connsiteY76" fmla="*/ 4098656 h 4110086"/>
              <a:gd name="connsiteX77" fmla="*/ 4542971 w 5037736"/>
              <a:gd name="connsiteY77" fmla="*/ 4095799 h 4110086"/>
              <a:gd name="connsiteX78" fmla="*/ 4548650 w 5037736"/>
              <a:gd name="connsiteY78" fmla="*/ 4093259 h 4110086"/>
              <a:gd name="connsiteX79" fmla="*/ 4553661 w 5037736"/>
              <a:gd name="connsiteY79" fmla="*/ 4089767 h 4110086"/>
              <a:gd name="connsiteX80" fmla="*/ 4558672 w 5037736"/>
              <a:gd name="connsiteY80" fmla="*/ 4086275 h 4110086"/>
              <a:gd name="connsiteX81" fmla="*/ 4563683 w 5037736"/>
              <a:gd name="connsiteY81" fmla="*/ 4082465 h 4110086"/>
              <a:gd name="connsiteX82" fmla="*/ 4568360 w 5037736"/>
              <a:gd name="connsiteY82" fmla="*/ 4078338 h 4110086"/>
              <a:gd name="connsiteX83" fmla="*/ 4572704 w 5037736"/>
              <a:gd name="connsiteY83" fmla="*/ 4073893 h 4110086"/>
              <a:gd name="connsiteX84" fmla="*/ 4577381 w 5037736"/>
              <a:gd name="connsiteY84" fmla="*/ 4069448 h 4110086"/>
              <a:gd name="connsiteX85" fmla="*/ 4581389 w 5037736"/>
              <a:gd name="connsiteY85" fmla="*/ 4064686 h 4110086"/>
              <a:gd name="connsiteX86" fmla="*/ 4585064 w 5037736"/>
              <a:gd name="connsiteY86" fmla="*/ 4059606 h 4110086"/>
              <a:gd name="connsiteX87" fmla="*/ 4588738 w 5037736"/>
              <a:gd name="connsiteY87" fmla="*/ 4054844 h 4110086"/>
              <a:gd name="connsiteX88" fmla="*/ 4592079 w 5037736"/>
              <a:gd name="connsiteY88" fmla="*/ 4049447 h 4110086"/>
              <a:gd name="connsiteX89" fmla="*/ 4595086 w 5037736"/>
              <a:gd name="connsiteY89" fmla="*/ 4044367 h 4110086"/>
              <a:gd name="connsiteX90" fmla="*/ 4597424 w 5037736"/>
              <a:gd name="connsiteY90" fmla="*/ 4038653 h 4110086"/>
              <a:gd name="connsiteX91" fmla="*/ 4599763 w 5037736"/>
              <a:gd name="connsiteY91" fmla="*/ 4033256 h 4110086"/>
              <a:gd name="connsiteX92" fmla="*/ 4602101 w 5037736"/>
              <a:gd name="connsiteY92" fmla="*/ 4027859 h 4110086"/>
              <a:gd name="connsiteX93" fmla="*/ 4604106 w 5037736"/>
              <a:gd name="connsiteY93" fmla="*/ 4022144 h 4110086"/>
              <a:gd name="connsiteX94" fmla="*/ 4605776 w 5037736"/>
              <a:gd name="connsiteY94" fmla="*/ 4016112 h 4110086"/>
              <a:gd name="connsiteX95" fmla="*/ 4606778 w 5037736"/>
              <a:gd name="connsiteY95" fmla="*/ 4010397 h 4110086"/>
              <a:gd name="connsiteX96" fmla="*/ 4607781 w 5037736"/>
              <a:gd name="connsiteY96" fmla="*/ 4004683 h 4110086"/>
              <a:gd name="connsiteX97" fmla="*/ 4608448 w 5037736"/>
              <a:gd name="connsiteY97" fmla="*/ 3998650 h 4110086"/>
              <a:gd name="connsiteX98" fmla="*/ 4608782 w 5037736"/>
              <a:gd name="connsiteY98" fmla="*/ 3992936 h 4110086"/>
              <a:gd name="connsiteX99" fmla="*/ 4609117 w 5037736"/>
              <a:gd name="connsiteY99" fmla="*/ 3987221 h 4110086"/>
              <a:gd name="connsiteX100" fmla="*/ 4608782 w 5037736"/>
              <a:gd name="connsiteY100" fmla="*/ 3980872 h 4110086"/>
              <a:gd name="connsiteX101" fmla="*/ 4608448 w 5037736"/>
              <a:gd name="connsiteY101" fmla="*/ 3975157 h 4110086"/>
              <a:gd name="connsiteX102" fmla="*/ 4607781 w 5037736"/>
              <a:gd name="connsiteY102" fmla="*/ 3969442 h 4110086"/>
              <a:gd name="connsiteX103" fmla="*/ 4606778 w 5037736"/>
              <a:gd name="connsiteY103" fmla="*/ 3963410 h 4110086"/>
              <a:gd name="connsiteX104" fmla="*/ 4605776 w 5037736"/>
              <a:gd name="connsiteY104" fmla="*/ 3957696 h 4110086"/>
              <a:gd name="connsiteX105" fmla="*/ 4604106 w 5037736"/>
              <a:gd name="connsiteY105" fmla="*/ 3951981 h 4110086"/>
              <a:gd name="connsiteX106" fmla="*/ 4602101 w 5037736"/>
              <a:gd name="connsiteY106" fmla="*/ 3946584 h 4110086"/>
              <a:gd name="connsiteX107" fmla="*/ 4599763 w 5037736"/>
              <a:gd name="connsiteY107" fmla="*/ 3940552 h 4110086"/>
              <a:gd name="connsiteX108" fmla="*/ 4597424 w 5037736"/>
              <a:gd name="connsiteY108" fmla="*/ 3935155 h 4110086"/>
              <a:gd name="connsiteX109" fmla="*/ 4595086 w 5037736"/>
              <a:gd name="connsiteY109" fmla="*/ 3929757 h 4110086"/>
              <a:gd name="connsiteX110" fmla="*/ 4592079 w 5037736"/>
              <a:gd name="connsiteY110" fmla="*/ 3924678 h 4110086"/>
              <a:gd name="connsiteX111" fmla="*/ 4588738 w 5037736"/>
              <a:gd name="connsiteY111" fmla="*/ 3919281 h 4110086"/>
              <a:gd name="connsiteX112" fmla="*/ 4585064 w 5037736"/>
              <a:gd name="connsiteY112" fmla="*/ 3914201 h 4110086"/>
              <a:gd name="connsiteX113" fmla="*/ 4581389 w 5037736"/>
              <a:gd name="connsiteY113" fmla="*/ 3909121 h 4110086"/>
              <a:gd name="connsiteX114" fmla="*/ 4577381 w 5037736"/>
              <a:gd name="connsiteY114" fmla="*/ 3904677 h 4110086"/>
              <a:gd name="connsiteX115" fmla="*/ 4572704 w 5037736"/>
              <a:gd name="connsiteY115" fmla="*/ 3899914 h 4110086"/>
              <a:gd name="connsiteX116" fmla="*/ 3276525 w 5037736"/>
              <a:gd name="connsiteY116" fmla="*/ 2605234 h 4110086"/>
              <a:gd name="connsiteX117" fmla="*/ 3272182 w 5037736"/>
              <a:gd name="connsiteY117" fmla="*/ 2600472 h 4110086"/>
              <a:gd name="connsiteX118" fmla="*/ 3268174 w 5037736"/>
              <a:gd name="connsiteY118" fmla="*/ 2596027 h 4110086"/>
              <a:gd name="connsiteX119" fmla="*/ 3264165 w 5037736"/>
              <a:gd name="connsiteY119" fmla="*/ 2590948 h 4110086"/>
              <a:gd name="connsiteX120" fmla="*/ 3260824 w 5037736"/>
              <a:gd name="connsiteY120" fmla="*/ 2585868 h 4110086"/>
              <a:gd name="connsiteX121" fmla="*/ 3257818 w 5037736"/>
              <a:gd name="connsiteY121" fmla="*/ 2580788 h 4110086"/>
              <a:gd name="connsiteX122" fmla="*/ 3254811 w 5037736"/>
              <a:gd name="connsiteY122" fmla="*/ 2575709 h 4110086"/>
              <a:gd name="connsiteX123" fmla="*/ 3252138 w 5037736"/>
              <a:gd name="connsiteY123" fmla="*/ 2569994 h 4110086"/>
              <a:gd name="connsiteX124" fmla="*/ 3249466 w 5037736"/>
              <a:gd name="connsiteY124" fmla="*/ 2564597 h 4110086"/>
              <a:gd name="connsiteX125" fmla="*/ 3247461 w 5037736"/>
              <a:gd name="connsiteY125" fmla="*/ 2558882 h 4110086"/>
              <a:gd name="connsiteX126" fmla="*/ 3245791 w 5037736"/>
              <a:gd name="connsiteY126" fmla="*/ 2553168 h 4110086"/>
              <a:gd name="connsiteX127" fmla="*/ 3244121 w 5037736"/>
              <a:gd name="connsiteY127" fmla="*/ 2547453 h 4110086"/>
              <a:gd name="connsiteX128" fmla="*/ 3242785 w 5037736"/>
              <a:gd name="connsiteY128" fmla="*/ 2541738 h 4110086"/>
              <a:gd name="connsiteX129" fmla="*/ 3241782 w 5037736"/>
              <a:gd name="connsiteY129" fmla="*/ 2536024 h 4110086"/>
              <a:gd name="connsiteX130" fmla="*/ 3241114 w 5037736"/>
              <a:gd name="connsiteY130" fmla="*/ 2529992 h 4110086"/>
              <a:gd name="connsiteX131" fmla="*/ 3240780 w 5037736"/>
              <a:gd name="connsiteY131" fmla="*/ 2524277 h 4110086"/>
              <a:gd name="connsiteX132" fmla="*/ 3240780 w 5037736"/>
              <a:gd name="connsiteY132" fmla="*/ 2518245 h 4110086"/>
              <a:gd name="connsiteX133" fmla="*/ 3240780 w 5037736"/>
              <a:gd name="connsiteY133" fmla="*/ 2512213 h 4110086"/>
              <a:gd name="connsiteX134" fmla="*/ 3241114 w 5037736"/>
              <a:gd name="connsiteY134" fmla="*/ 2506498 h 4110086"/>
              <a:gd name="connsiteX135" fmla="*/ 3241782 w 5037736"/>
              <a:gd name="connsiteY135" fmla="*/ 2500784 h 4110086"/>
              <a:gd name="connsiteX136" fmla="*/ 3242785 w 5037736"/>
              <a:gd name="connsiteY136" fmla="*/ 2494752 h 4110086"/>
              <a:gd name="connsiteX137" fmla="*/ 3244121 w 5037736"/>
              <a:gd name="connsiteY137" fmla="*/ 2489037 h 4110086"/>
              <a:gd name="connsiteX138" fmla="*/ 3245791 w 5037736"/>
              <a:gd name="connsiteY138" fmla="*/ 2483322 h 4110086"/>
              <a:gd name="connsiteX139" fmla="*/ 3247461 w 5037736"/>
              <a:gd name="connsiteY139" fmla="*/ 2477290 h 4110086"/>
              <a:gd name="connsiteX140" fmla="*/ 3249466 w 5037736"/>
              <a:gd name="connsiteY140" fmla="*/ 2471893 h 4110086"/>
              <a:gd name="connsiteX141" fmla="*/ 3252138 w 5037736"/>
              <a:gd name="connsiteY141" fmla="*/ 2466496 h 4110086"/>
              <a:gd name="connsiteX142" fmla="*/ 3254811 w 5037736"/>
              <a:gd name="connsiteY142" fmla="*/ 2461099 h 4110086"/>
              <a:gd name="connsiteX143" fmla="*/ 3257818 w 5037736"/>
              <a:gd name="connsiteY143" fmla="*/ 2455702 h 4110086"/>
              <a:gd name="connsiteX144" fmla="*/ 3260824 w 5037736"/>
              <a:gd name="connsiteY144" fmla="*/ 2450304 h 4110086"/>
              <a:gd name="connsiteX145" fmla="*/ 3264165 w 5037736"/>
              <a:gd name="connsiteY145" fmla="*/ 2445542 h 4110086"/>
              <a:gd name="connsiteX146" fmla="*/ 3268174 w 5037736"/>
              <a:gd name="connsiteY146" fmla="*/ 2440463 h 4110086"/>
              <a:gd name="connsiteX147" fmla="*/ 3272182 w 5037736"/>
              <a:gd name="connsiteY147" fmla="*/ 2435700 h 4110086"/>
              <a:gd name="connsiteX148" fmla="*/ 3276525 w 5037736"/>
              <a:gd name="connsiteY148" fmla="*/ 2431256 h 4110086"/>
              <a:gd name="connsiteX149" fmla="*/ 3281536 w 5037736"/>
              <a:gd name="connsiteY149" fmla="*/ 2426811 h 4110086"/>
              <a:gd name="connsiteX150" fmla="*/ 3285879 w 5037736"/>
              <a:gd name="connsiteY150" fmla="*/ 2422684 h 4110086"/>
              <a:gd name="connsiteX151" fmla="*/ 3290890 w 5037736"/>
              <a:gd name="connsiteY151" fmla="*/ 2418874 h 4110086"/>
              <a:gd name="connsiteX152" fmla="*/ 3296235 w 5037736"/>
              <a:gd name="connsiteY152" fmla="*/ 2415382 h 4110086"/>
              <a:gd name="connsiteX153" fmla="*/ 3301246 w 5037736"/>
              <a:gd name="connsiteY153" fmla="*/ 2412207 h 4110086"/>
              <a:gd name="connsiteX154" fmla="*/ 3306591 w 5037736"/>
              <a:gd name="connsiteY154" fmla="*/ 2409350 h 4110086"/>
              <a:gd name="connsiteX155" fmla="*/ 3311936 w 5037736"/>
              <a:gd name="connsiteY155" fmla="*/ 2406492 h 4110086"/>
              <a:gd name="connsiteX156" fmla="*/ 3317281 w 5037736"/>
              <a:gd name="connsiteY156" fmla="*/ 2404270 h 4110086"/>
              <a:gd name="connsiteX157" fmla="*/ 3323295 w 5037736"/>
              <a:gd name="connsiteY157" fmla="*/ 2402048 h 4110086"/>
              <a:gd name="connsiteX158" fmla="*/ 3328640 w 5037736"/>
              <a:gd name="connsiteY158" fmla="*/ 2400143 h 4110086"/>
              <a:gd name="connsiteX159" fmla="*/ 3334653 w 5037736"/>
              <a:gd name="connsiteY159" fmla="*/ 2398873 h 4110086"/>
              <a:gd name="connsiteX160" fmla="*/ 3340332 w 5037736"/>
              <a:gd name="connsiteY160" fmla="*/ 2397285 h 4110086"/>
              <a:gd name="connsiteX161" fmla="*/ 3346011 w 5037736"/>
              <a:gd name="connsiteY161" fmla="*/ 2396333 h 4110086"/>
              <a:gd name="connsiteX162" fmla="*/ 3352024 w 5037736"/>
              <a:gd name="connsiteY162" fmla="*/ 2395698 h 4110086"/>
              <a:gd name="connsiteX163" fmla="*/ 3357703 w 5037736"/>
              <a:gd name="connsiteY163" fmla="*/ 2395381 h 4110086"/>
              <a:gd name="connsiteX164" fmla="*/ 3364051 w 5037736"/>
              <a:gd name="connsiteY164" fmla="*/ 2395381 h 4110086"/>
              <a:gd name="connsiteX165" fmla="*/ 3369730 w 5037736"/>
              <a:gd name="connsiteY165" fmla="*/ 2395381 h 4110086"/>
              <a:gd name="connsiteX166" fmla="*/ 3375743 w 5037736"/>
              <a:gd name="connsiteY166" fmla="*/ 2395698 h 4110086"/>
              <a:gd name="connsiteX167" fmla="*/ 3381422 w 5037736"/>
              <a:gd name="connsiteY167" fmla="*/ 2396333 h 4110086"/>
              <a:gd name="connsiteX168" fmla="*/ 3387101 w 5037736"/>
              <a:gd name="connsiteY168" fmla="*/ 2397285 h 4110086"/>
              <a:gd name="connsiteX169" fmla="*/ 3393114 w 5037736"/>
              <a:gd name="connsiteY169" fmla="*/ 2398873 h 4110086"/>
              <a:gd name="connsiteX170" fmla="*/ 3398794 w 5037736"/>
              <a:gd name="connsiteY170" fmla="*/ 2400143 h 4110086"/>
              <a:gd name="connsiteX171" fmla="*/ 3404807 w 5037736"/>
              <a:gd name="connsiteY171" fmla="*/ 2402048 h 4110086"/>
              <a:gd name="connsiteX172" fmla="*/ 3410152 w 5037736"/>
              <a:gd name="connsiteY172" fmla="*/ 2404270 h 4110086"/>
              <a:gd name="connsiteX173" fmla="*/ 3415831 w 5037736"/>
              <a:gd name="connsiteY173" fmla="*/ 2406492 h 4110086"/>
              <a:gd name="connsiteX174" fmla="*/ 3421176 w 5037736"/>
              <a:gd name="connsiteY174" fmla="*/ 2409350 h 4110086"/>
              <a:gd name="connsiteX175" fmla="*/ 3426187 w 5037736"/>
              <a:gd name="connsiteY175" fmla="*/ 2412207 h 4110086"/>
              <a:gd name="connsiteX176" fmla="*/ 3431866 w 5037736"/>
              <a:gd name="connsiteY176" fmla="*/ 2415382 h 4110086"/>
              <a:gd name="connsiteX177" fmla="*/ 3436543 w 5037736"/>
              <a:gd name="connsiteY177" fmla="*/ 2418874 h 4110086"/>
              <a:gd name="connsiteX178" fmla="*/ 3441554 w 5037736"/>
              <a:gd name="connsiteY178" fmla="*/ 2422684 h 4110086"/>
              <a:gd name="connsiteX179" fmla="*/ 3446565 w 5037736"/>
              <a:gd name="connsiteY179" fmla="*/ 2426811 h 4110086"/>
              <a:gd name="connsiteX180" fmla="*/ 3450908 w 5037736"/>
              <a:gd name="connsiteY180" fmla="*/ 2431256 h 4110086"/>
              <a:gd name="connsiteX181" fmla="*/ 4169819 w 5037736"/>
              <a:gd name="connsiteY181" fmla="*/ 3149076 h 4110086"/>
              <a:gd name="connsiteX182" fmla="*/ 4174496 w 5037736"/>
              <a:gd name="connsiteY182" fmla="*/ 3153521 h 4110086"/>
              <a:gd name="connsiteX183" fmla="*/ 4179173 w 5037736"/>
              <a:gd name="connsiteY183" fmla="*/ 3157648 h 4110086"/>
              <a:gd name="connsiteX184" fmla="*/ 4184184 w 5037736"/>
              <a:gd name="connsiteY184" fmla="*/ 3161458 h 4110086"/>
              <a:gd name="connsiteX185" fmla="*/ 4189195 w 5037736"/>
              <a:gd name="connsiteY185" fmla="*/ 3164950 h 4110086"/>
              <a:gd name="connsiteX186" fmla="*/ 4194540 w 5037736"/>
              <a:gd name="connsiteY186" fmla="*/ 3168442 h 4110086"/>
              <a:gd name="connsiteX187" fmla="*/ 4199551 w 5037736"/>
              <a:gd name="connsiteY187" fmla="*/ 3170982 h 4110086"/>
              <a:gd name="connsiteX188" fmla="*/ 4204896 w 5037736"/>
              <a:gd name="connsiteY188" fmla="*/ 3173840 h 4110086"/>
              <a:gd name="connsiteX189" fmla="*/ 4210576 w 5037736"/>
              <a:gd name="connsiteY189" fmla="*/ 3176062 h 4110086"/>
              <a:gd name="connsiteX190" fmla="*/ 4216255 w 5037736"/>
              <a:gd name="connsiteY190" fmla="*/ 3178284 h 4110086"/>
              <a:gd name="connsiteX191" fmla="*/ 4221934 w 5037736"/>
              <a:gd name="connsiteY191" fmla="*/ 3180189 h 4110086"/>
              <a:gd name="connsiteX192" fmla="*/ 4227613 w 5037736"/>
              <a:gd name="connsiteY192" fmla="*/ 3181776 h 4110086"/>
              <a:gd name="connsiteX193" fmla="*/ 4233292 w 5037736"/>
              <a:gd name="connsiteY193" fmla="*/ 3183046 h 4110086"/>
              <a:gd name="connsiteX194" fmla="*/ 4239305 w 5037736"/>
              <a:gd name="connsiteY194" fmla="*/ 3183999 h 4110086"/>
              <a:gd name="connsiteX195" fmla="*/ 4244984 w 5037736"/>
              <a:gd name="connsiteY195" fmla="*/ 3184634 h 4110086"/>
              <a:gd name="connsiteX196" fmla="*/ 4250998 w 5037736"/>
              <a:gd name="connsiteY196" fmla="*/ 3184951 h 4110086"/>
              <a:gd name="connsiteX197" fmla="*/ 4257011 w 5037736"/>
              <a:gd name="connsiteY197" fmla="*/ 3185269 h 4110086"/>
              <a:gd name="connsiteX198" fmla="*/ 4263024 w 5037736"/>
              <a:gd name="connsiteY198" fmla="*/ 3184951 h 4110086"/>
              <a:gd name="connsiteX199" fmla="*/ 4268703 w 5037736"/>
              <a:gd name="connsiteY199" fmla="*/ 3184634 h 4110086"/>
              <a:gd name="connsiteX200" fmla="*/ 4274382 w 5037736"/>
              <a:gd name="connsiteY200" fmla="*/ 3183999 h 4110086"/>
              <a:gd name="connsiteX201" fmla="*/ 4280395 w 5037736"/>
              <a:gd name="connsiteY201" fmla="*/ 3183046 h 4110086"/>
              <a:gd name="connsiteX202" fmla="*/ 4286075 w 5037736"/>
              <a:gd name="connsiteY202" fmla="*/ 3181776 h 4110086"/>
              <a:gd name="connsiteX203" fmla="*/ 4292088 w 5037736"/>
              <a:gd name="connsiteY203" fmla="*/ 3180189 h 4110086"/>
              <a:gd name="connsiteX204" fmla="*/ 4297767 w 5037736"/>
              <a:gd name="connsiteY204" fmla="*/ 3178284 h 4110086"/>
              <a:gd name="connsiteX205" fmla="*/ 4303446 w 5037736"/>
              <a:gd name="connsiteY205" fmla="*/ 3176062 h 4110086"/>
              <a:gd name="connsiteX206" fmla="*/ 4308791 w 5037736"/>
              <a:gd name="connsiteY206" fmla="*/ 3173840 h 4110086"/>
              <a:gd name="connsiteX207" fmla="*/ 4314136 w 5037736"/>
              <a:gd name="connsiteY207" fmla="*/ 3170982 h 4110086"/>
              <a:gd name="connsiteX208" fmla="*/ 4319815 w 5037736"/>
              <a:gd name="connsiteY208" fmla="*/ 3168442 h 4110086"/>
              <a:gd name="connsiteX209" fmla="*/ 4324826 w 5037736"/>
              <a:gd name="connsiteY209" fmla="*/ 3164950 h 4110086"/>
              <a:gd name="connsiteX210" fmla="*/ 4329503 w 5037736"/>
              <a:gd name="connsiteY210" fmla="*/ 3161458 h 4110086"/>
              <a:gd name="connsiteX211" fmla="*/ 4334848 w 5037736"/>
              <a:gd name="connsiteY211" fmla="*/ 3157648 h 4110086"/>
              <a:gd name="connsiteX212" fmla="*/ 4339525 w 5037736"/>
              <a:gd name="connsiteY212" fmla="*/ 3153521 h 4110086"/>
              <a:gd name="connsiteX213" fmla="*/ 4344202 w 5037736"/>
              <a:gd name="connsiteY213" fmla="*/ 3149076 h 4110086"/>
              <a:gd name="connsiteX214" fmla="*/ 4348545 w 5037736"/>
              <a:gd name="connsiteY214" fmla="*/ 3144631 h 4110086"/>
              <a:gd name="connsiteX215" fmla="*/ 4352554 w 5037736"/>
              <a:gd name="connsiteY215" fmla="*/ 3139869 h 4110086"/>
              <a:gd name="connsiteX216" fmla="*/ 4356228 w 5037736"/>
              <a:gd name="connsiteY216" fmla="*/ 3134790 h 4110086"/>
              <a:gd name="connsiteX217" fmla="*/ 4359903 w 5037736"/>
              <a:gd name="connsiteY217" fmla="*/ 3130027 h 4110086"/>
              <a:gd name="connsiteX218" fmla="*/ 4363244 w 5037736"/>
              <a:gd name="connsiteY218" fmla="*/ 3124948 h 4110086"/>
              <a:gd name="connsiteX219" fmla="*/ 4365916 w 5037736"/>
              <a:gd name="connsiteY219" fmla="*/ 3119551 h 4110086"/>
              <a:gd name="connsiteX220" fmla="*/ 4368589 w 5037736"/>
              <a:gd name="connsiteY220" fmla="*/ 3113836 h 4110086"/>
              <a:gd name="connsiteX221" fmla="*/ 4371261 w 5037736"/>
              <a:gd name="connsiteY221" fmla="*/ 3108439 h 4110086"/>
              <a:gd name="connsiteX222" fmla="*/ 4373266 w 5037736"/>
              <a:gd name="connsiteY222" fmla="*/ 3103042 h 4110086"/>
              <a:gd name="connsiteX223" fmla="*/ 4375270 w 5037736"/>
              <a:gd name="connsiteY223" fmla="*/ 3097010 h 4110086"/>
              <a:gd name="connsiteX224" fmla="*/ 4376606 w 5037736"/>
              <a:gd name="connsiteY224" fmla="*/ 3091295 h 4110086"/>
              <a:gd name="connsiteX225" fmla="*/ 4377943 w 5037736"/>
              <a:gd name="connsiteY225" fmla="*/ 3085580 h 4110086"/>
              <a:gd name="connsiteX226" fmla="*/ 4378945 w 5037736"/>
              <a:gd name="connsiteY226" fmla="*/ 3079866 h 4110086"/>
              <a:gd name="connsiteX227" fmla="*/ 4379613 w 5037736"/>
              <a:gd name="connsiteY227" fmla="*/ 3073834 h 4110086"/>
              <a:gd name="connsiteX228" fmla="*/ 4379947 w 5037736"/>
              <a:gd name="connsiteY228" fmla="*/ 3068119 h 4110086"/>
              <a:gd name="connsiteX229" fmla="*/ 4380281 w 5037736"/>
              <a:gd name="connsiteY229" fmla="*/ 3062404 h 4110086"/>
              <a:gd name="connsiteX230" fmla="*/ 4379947 w 5037736"/>
              <a:gd name="connsiteY230" fmla="*/ 3056055 h 4110086"/>
              <a:gd name="connsiteX231" fmla="*/ 4379613 w 5037736"/>
              <a:gd name="connsiteY231" fmla="*/ 3050340 h 4110086"/>
              <a:gd name="connsiteX232" fmla="*/ 4378945 w 5037736"/>
              <a:gd name="connsiteY232" fmla="*/ 3044625 h 4110086"/>
              <a:gd name="connsiteX233" fmla="*/ 4377943 w 5037736"/>
              <a:gd name="connsiteY233" fmla="*/ 3038593 h 4110086"/>
              <a:gd name="connsiteX234" fmla="*/ 4376606 w 5037736"/>
              <a:gd name="connsiteY234" fmla="*/ 3032879 h 4110086"/>
              <a:gd name="connsiteX235" fmla="*/ 4375270 w 5037736"/>
              <a:gd name="connsiteY235" fmla="*/ 3027164 h 4110086"/>
              <a:gd name="connsiteX236" fmla="*/ 4373266 w 5037736"/>
              <a:gd name="connsiteY236" fmla="*/ 3021449 h 4110086"/>
              <a:gd name="connsiteX237" fmla="*/ 4371261 w 5037736"/>
              <a:gd name="connsiteY237" fmla="*/ 3015735 h 4110086"/>
              <a:gd name="connsiteX238" fmla="*/ 4368589 w 5037736"/>
              <a:gd name="connsiteY238" fmla="*/ 3010338 h 4110086"/>
              <a:gd name="connsiteX239" fmla="*/ 4365916 w 5037736"/>
              <a:gd name="connsiteY239" fmla="*/ 3004941 h 4110086"/>
              <a:gd name="connsiteX240" fmla="*/ 4363244 w 5037736"/>
              <a:gd name="connsiteY240" fmla="*/ 2999543 h 4110086"/>
              <a:gd name="connsiteX241" fmla="*/ 4359903 w 5037736"/>
              <a:gd name="connsiteY241" fmla="*/ 2994464 h 4110086"/>
              <a:gd name="connsiteX242" fmla="*/ 4356228 w 5037736"/>
              <a:gd name="connsiteY242" fmla="*/ 2989384 h 4110086"/>
              <a:gd name="connsiteX243" fmla="*/ 4352554 w 5037736"/>
              <a:gd name="connsiteY243" fmla="*/ 2984622 h 4110086"/>
              <a:gd name="connsiteX244" fmla="*/ 4348545 w 5037736"/>
              <a:gd name="connsiteY244" fmla="*/ 2979860 h 4110086"/>
              <a:gd name="connsiteX245" fmla="*/ 4344202 w 5037736"/>
              <a:gd name="connsiteY245" fmla="*/ 2975098 h 4110086"/>
              <a:gd name="connsiteX246" fmla="*/ 4244650 w 5037736"/>
              <a:gd name="connsiteY246" fmla="*/ 2875727 h 4110086"/>
              <a:gd name="connsiteX247" fmla="*/ 3995771 w 5037736"/>
              <a:gd name="connsiteY247" fmla="*/ 2627140 h 4110086"/>
              <a:gd name="connsiteX248" fmla="*/ 3991428 w 5037736"/>
              <a:gd name="connsiteY248" fmla="*/ 2622696 h 4110086"/>
              <a:gd name="connsiteX249" fmla="*/ 3987419 w 5037736"/>
              <a:gd name="connsiteY249" fmla="*/ 2617933 h 4110086"/>
              <a:gd name="connsiteX250" fmla="*/ 3983410 w 5037736"/>
              <a:gd name="connsiteY250" fmla="*/ 2613171 h 4110086"/>
              <a:gd name="connsiteX251" fmla="*/ 3980070 w 5037736"/>
              <a:gd name="connsiteY251" fmla="*/ 2608092 h 4110086"/>
              <a:gd name="connsiteX252" fmla="*/ 3977063 w 5037736"/>
              <a:gd name="connsiteY252" fmla="*/ 2603012 h 4110086"/>
              <a:gd name="connsiteX253" fmla="*/ 3973722 w 5037736"/>
              <a:gd name="connsiteY253" fmla="*/ 2597297 h 4110086"/>
              <a:gd name="connsiteX254" fmla="*/ 3971050 w 5037736"/>
              <a:gd name="connsiteY254" fmla="*/ 2591900 h 4110086"/>
              <a:gd name="connsiteX255" fmla="*/ 3968711 w 5037736"/>
              <a:gd name="connsiteY255" fmla="*/ 2586503 h 4110086"/>
              <a:gd name="connsiteX256" fmla="*/ 3966707 w 5037736"/>
              <a:gd name="connsiteY256" fmla="*/ 2581106 h 4110086"/>
              <a:gd name="connsiteX257" fmla="*/ 3965037 w 5037736"/>
              <a:gd name="connsiteY257" fmla="*/ 2575074 h 4110086"/>
              <a:gd name="connsiteX258" fmla="*/ 3963366 w 5037736"/>
              <a:gd name="connsiteY258" fmla="*/ 2569677 h 4110086"/>
              <a:gd name="connsiteX259" fmla="*/ 3962030 w 5037736"/>
              <a:gd name="connsiteY259" fmla="*/ 2563962 h 4110086"/>
              <a:gd name="connsiteX260" fmla="*/ 3961028 w 5037736"/>
              <a:gd name="connsiteY260" fmla="*/ 2558247 h 4110086"/>
              <a:gd name="connsiteX261" fmla="*/ 3960026 w 5037736"/>
              <a:gd name="connsiteY261" fmla="*/ 2551898 h 4110086"/>
              <a:gd name="connsiteX262" fmla="*/ 3959691 w 5037736"/>
              <a:gd name="connsiteY262" fmla="*/ 2546183 h 4110086"/>
              <a:gd name="connsiteX263" fmla="*/ 3959691 w 5037736"/>
              <a:gd name="connsiteY263" fmla="*/ 2540469 h 4110086"/>
              <a:gd name="connsiteX264" fmla="*/ 3959691 w 5037736"/>
              <a:gd name="connsiteY264" fmla="*/ 2534436 h 4110086"/>
              <a:gd name="connsiteX265" fmla="*/ 3960026 w 5037736"/>
              <a:gd name="connsiteY265" fmla="*/ 2528404 h 4110086"/>
              <a:gd name="connsiteX266" fmla="*/ 3961028 w 5037736"/>
              <a:gd name="connsiteY266" fmla="*/ 2522690 h 4110086"/>
              <a:gd name="connsiteX267" fmla="*/ 3962030 w 5037736"/>
              <a:gd name="connsiteY267" fmla="*/ 2516658 h 4110086"/>
              <a:gd name="connsiteX268" fmla="*/ 3963366 w 5037736"/>
              <a:gd name="connsiteY268" fmla="*/ 2510943 h 4110086"/>
              <a:gd name="connsiteX269" fmla="*/ 3965037 w 5037736"/>
              <a:gd name="connsiteY269" fmla="*/ 2505228 h 4110086"/>
              <a:gd name="connsiteX270" fmla="*/ 3966707 w 5037736"/>
              <a:gd name="connsiteY270" fmla="*/ 2499514 h 4110086"/>
              <a:gd name="connsiteX271" fmla="*/ 3968711 w 5037736"/>
              <a:gd name="connsiteY271" fmla="*/ 2494117 h 4110086"/>
              <a:gd name="connsiteX272" fmla="*/ 3971050 w 5037736"/>
              <a:gd name="connsiteY272" fmla="*/ 2488402 h 4110086"/>
              <a:gd name="connsiteX273" fmla="*/ 3973722 w 5037736"/>
              <a:gd name="connsiteY273" fmla="*/ 2483322 h 4110086"/>
              <a:gd name="connsiteX274" fmla="*/ 3977063 w 5037736"/>
              <a:gd name="connsiteY274" fmla="*/ 2477608 h 4110086"/>
              <a:gd name="connsiteX275" fmla="*/ 3980070 w 5037736"/>
              <a:gd name="connsiteY275" fmla="*/ 2472528 h 4110086"/>
              <a:gd name="connsiteX276" fmla="*/ 3983410 w 5037736"/>
              <a:gd name="connsiteY276" fmla="*/ 2467448 h 4110086"/>
              <a:gd name="connsiteX277" fmla="*/ 3987419 w 5037736"/>
              <a:gd name="connsiteY277" fmla="*/ 2462686 h 4110086"/>
              <a:gd name="connsiteX278" fmla="*/ 3991428 w 5037736"/>
              <a:gd name="connsiteY278" fmla="*/ 2457924 h 4110086"/>
              <a:gd name="connsiteX279" fmla="*/ 3995771 w 5037736"/>
              <a:gd name="connsiteY279" fmla="*/ 2453162 h 4110086"/>
              <a:gd name="connsiteX280" fmla="*/ 4000448 w 5037736"/>
              <a:gd name="connsiteY280" fmla="*/ 2449035 h 4110086"/>
              <a:gd name="connsiteX281" fmla="*/ 4005459 w 5037736"/>
              <a:gd name="connsiteY281" fmla="*/ 2444907 h 4110086"/>
              <a:gd name="connsiteX282" fmla="*/ 4010135 w 5037736"/>
              <a:gd name="connsiteY282" fmla="*/ 2441098 h 4110086"/>
              <a:gd name="connsiteX283" fmla="*/ 4015146 w 5037736"/>
              <a:gd name="connsiteY283" fmla="*/ 2437288 h 4110086"/>
              <a:gd name="connsiteX284" fmla="*/ 4020492 w 5037736"/>
              <a:gd name="connsiteY284" fmla="*/ 2434430 h 4110086"/>
              <a:gd name="connsiteX285" fmla="*/ 4025503 w 5037736"/>
              <a:gd name="connsiteY285" fmla="*/ 2431256 h 4110086"/>
              <a:gd name="connsiteX286" fmla="*/ 4031182 w 5037736"/>
              <a:gd name="connsiteY286" fmla="*/ 2428398 h 4110086"/>
              <a:gd name="connsiteX287" fmla="*/ 4036527 w 5037736"/>
              <a:gd name="connsiteY287" fmla="*/ 2426176 h 4110086"/>
              <a:gd name="connsiteX288" fmla="*/ 4042206 w 5037736"/>
              <a:gd name="connsiteY288" fmla="*/ 2423954 h 4110086"/>
              <a:gd name="connsiteX289" fmla="*/ 4047885 w 5037736"/>
              <a:gd name="connsiteY289" fmla="*/ 2422366 h 4110086"/>
              <a:gd name="connsiteX290" fmla="*/ 4053564 w 5037736"/>
              <a:gd name="connsiteY290" fmla="*/ 2420461 h 4110086"/>
              <a:gd name="connsiteX291" fmla="*/ 4059577 w 5037736"/>
              <a:gd name="connsiteY291" fmla="*/ 2419509 h 4110086"/>
              <a:gd name="connsiteX292" fmla="*/ 4065256 w 5037736"/>
              <a:gd name="connsiteY292" fmla="*/ 2418557 h 4110086"/>
              <a:gd name="connsiteX293" fmla="*/ 4071270 w 5037736"/>
              <a:gd name="connsiteY293" fmla="*/ 2417922 h 4110086"/>
              <a:gd name="connsiteX294" fmla="*/ 4076949 w 5037736"/>
              <a:gd name="connsiteY294" fmla="*/ 2417287 h 4110086"/>
              <a:gd name="connsiteX295" fmla="*/ 4082962 w 5037736"/>
              <a:gd name="connsiteY295" fmla="*/ 2417287 h 4110086"/>
              <a:gd name="connsiteX296" fmla="*/ 4088975 w 5037736"/>
              <a:gd name="connsiteY296" fmla="*/ 2417287 h 4110086"/>
              <a:gd name="connsiteX297" fmla="*/ 4094654 w 5037736"/>
              <a:gd name="connsiteY297" fmla="*/ 2417922 h 4110086"/>
              <a:gd name="connsiteX298" fmla="*/ 4100668 w 5037736"/>
              <a:gd name="connsiteY298" fmla="*/ 2418557 h 4110086"/>
              <a:gd name="connsiteX299" fmla="*/ 4106347 w 5037736"/>
              <a:gd name="connsiteY299" fmla="*/ 2419509 h 4110086"/>
              <a:gd name="connsiteX300" fmla="*/ 4112360 w 5037736"/>
              <a:gd name="connsiteY300" fmla="*/ 2420461 h 4110086"/>
              <a:gd name="connsiteX301" fmla="*/ 4118039 w 5037736"/>
              <a:gd name="connsiteY301" fmla="*/ 2422366 h 4110086"/>
              <a:gd name="connsiteX302" fmla="*/ 4123718 w 5037736"/>
              <a:gd name="connsiteY302" fmla="*/ 2423954 h 4110086"/>
              <a:gd name="connsiteX303" fmla="*/ 4129397 w 5037736"/>
              <a:gd name="connsiteY303" fmla="*/ 2426176 h 4110086"/>
              <a:gd name="connsiteX304" fmla="*/ 4134742 w 5037736"/>
              <a:gd name="connsiteY304" fmla="*/ 2428398 h 4110086"/>
              <a:gd name="connsiteX305" fmla="*/ 4140421 w 5037736"/>
              <a:gd name="connsiteY305" fmla="*/ 2431256 h 4110086"/>
              <a:gd name="connsiteX306" fmla="*/ 4145767 w 5037736"/>
              <a:gd name="connsiteY306" fmla="*/ 2434430 h 4110086"/>
              <a:gd name="connsiteX307" fmla="*/ 4150778 w 5037736"/>
              <a:gd name="connsiteY307" fmla="*/ 2437288 h 4110086"/>
              <a:gd name="connsiteX308" fmla="*/ 4155789 w 5037736"/>
              <a:gd name="connsiteY308" fmla="*/ 2441098 h 4110086"/>
              <a:gd name="connsiteX309" fmla="*/ 4160800 w 5037736"/>
              <a:gd name="connsiteY309" fmla="*/ 2444907 h 4110086"/>
              <a:gd name="connsiteX310" fmla="*/ 4165476 w 5037736"/>
              <a:gd name="connsiteY310" fmla="*/ 2449035 h 4110086"/>
              <a:gd name="connsiteX311" fmla="*/ 4170153 w 5037736"/>
              <a:gd name="connsiteY311" fmla="*/ 2453162 h 4110086"/>
              <a:gd name="connsiteX312" fmla="*/ 4969908 w 5037736"/>
              <a:gd name="connsiteY312" fmla="*/ 3252257 h 4110086"/>
              <a:gd name="connsiteX313" fmla="*/ 5037736 w 5037736"/>
              <a:gd name="connsiteY313" fmla="*/ 3319991 h 411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5037736" h="4110086">
                <a:moveTo>
                  <a:pt x="5037736" y="0"/>
                </a:moveTo>
                <a:lnTo>
                  <a:pt x="0" y="0"/>
                </a:lnTo>
                <a:lnTo>
                  <a:pt x="2696252" y="2688414"/>
                </a:lnTo>
                <a:cubicBezTo>
                  <a:pt x="2695918" y="2685874"/>
                  <a:pt x="2695918" y="2683652"/>
                  <a:pt x="2695583" y="2681112"/>
                </a:cubicBezTo>
                <a:cubicBezTo>
                  <a:pt x="2695249" y="2678889"/>
                  <a:pt x="2695249" y="2676350"/>
                  <a:pt x="2694915" y="2674127"/>
                </a:cubicBezTo>
                <a:lnTo>
                  <a:pt x="2694915" y="2667143"/>
                </a:lnTo>
                <a:cubicBezTo>
                  <a:pt x="2694915" y="2664920"/>
                  <a:pt x="2695249" y="2662381"/>
                  <a:pt x="2695249" y="2660158"/>
                </a:cubicBezTo>
                <a:cubicBezTo>
                  <a:pt x="2695583" y="2657618"/>
                  <a:pt x="2695583" y="2655396"/>
                  <a:pt x="2695918" y="2652856"/>
                </a:cubicBezTo>
                <a:cubicBezTo>
                  <a:pt x="2696252" y="2650634"/>
                  <a:pt x="2696586" y="2648094"/>
                  <a:pt x="2696920" y="2645872"/>
                </a:cubicBezTo>
                <a:cubicBezTo>
                  <a:pt x="2697588" y="2643649"/>
                  <a:pt x="2697922" y="2641109"/>
                  <a:pt x="2698590" y="2638887"/>
                </a:cubicBezTo>
                <a:cubicBezTo>
                  <a:pt x="2699258" y="2636665"/>
                  <a:pt x="2699592" y="2634125"/>
                  <a:pt x="2700260" y="2631903"/>
                </a:cubicBezTo>
                <a:cubicBezTo>
                  <a:pt x="2700929" y="2629680"/>
                  <a:pt x="2701931" y="2627458"/>
                  <a:pt x="2702599" y="2625235"/>
                </a:cubicBezTo>
                <a:lnTo>
                  <a:pt x="2705605" y="2618568"/>
                </a:lnTo>
                <a:cubicBezTo>
                  <a:pt x="2706608" y="2616346"/>
                  <a:pt x="2707944" y="2614441"/>
                  <a:pt x="2708946" y="2612219"/>
                </a:cubicBezTo>
                <a:cubicBezTo>
                  <a:pt x="2709948" y="2609996"/>
                  <a:pt x="2711285" y="2607774"/>
                  <a:pt x="2712287" y="2605552"/>
                </a:cubicBezTo>
                <a:cubicBezTo>
                  <a:pt x="2713623" y="2603647"/>
                  <a:pt x="2714959" y="2601425"/>
                  <a:pt x="2716296" y="2599520"/>
                </a:cubicBezTo>
                <a:cubicBezTo>
                  <a:pt x="2717966" y="2597615"/>
                  <a:pt x="2719302" y="2595392"/>
                  <a:pt x="2720973" y="2593488"/>
                </a:cubicBezTo>
                <a:cubicBezTo>
                  <a:pt x="2722643" y="2591583"/>
                  <a:pt x="2723979" y="2589678"/>
                  <a:pt x="2725649" y="2587773"/>
                </a:cubicBezTo>
                <a:lnTo>
                  <a:pt x="2730660" y="2582058"/>
                </a:lnTo>
                <a:cubicBezTo>
                  <a:pt x="2732331" y="2580788"/>
                  <a:pt x="2733667" y="2579201"/>
                  <a:pt x="2735337" y="2577931"/>
                </a:cubicBezTo>
                <a:cubicBezTo>
                  <a:pt x="2737008" y="2576661"/>
                  <a:pt x="2738344" y="2575074"/>
                  <a:pt x="2740014" y="2573804"/>
                </a:cubicBezTo>
                <a:lnTo>
                  <a:pt x="2745025" y="2569994"/>
                </a:lnTo>
                <a:lnTo>
                  <a:pt x="2750036" y="2566184"/>
                </a:lnTo>
                <a:cubicBezTo>
                  <a:pt x="2751707" y="2565232"/>
                  <a:pt x="2753711" y="2564279"/>
                  <a:pt x="2755381" y="2563327"/>
                </a:cubicBezTo>
                <a:cubicBezTo>
                  <a:pt x="2757052" y="2562375"/>
                  <a:pt x="2759056" y="2561105"/>
                  <a:pt x="2760726" y="2560152"/>
                </a:cubicBezTo>
                <a:cubicBezTo>
                  <a:pt x="2762397" y="2559200"/>
                  <a:pt x="2764401" y="2558247"/>
                  <a:pt x="2766072" y="2557295"/>
                </a:cubicBezTo>
                <a:cubicBezTo>
                  <a:pt x="2767742" y="2556660"/>
                  <a:pt x="2769746" y="2555708"/>
                  <a:pt x="2771417" y="2555073"/>
                </a:cubicBezTo>
                <a:cubicBezTo>
                  <a:pt x="2773421" y="2554438"/>
                  <a:pt x="2775091" y="2553485"/>
                  <a:pt x="2777096" y="2552850"/>
                </a:cubicBezTo>
                <a:cubicBezTo>
                  <a:pt x="2779100" y="2552215"/>
                  <a:pt x="2780770" y="2551898"/>
                  <a:pt x="2782775" y="2551263"/>
                </a:cubicBezTo>
                <a:cubicBezTo>
                  <a:pt x="2784779" y="2550628"/>
                  <a:pt x="2786784" y="2550310"/>
                  <a:pt x="2788788" y="2549675"/>
                </a:cubicBezTo>
                <a:cubicBezTo>
                  <a:pt x="2790792" y="2549358"/>
                  <a:pt x="2792463" y="2548723"/>
                  <a:pt x="2794467" y="2548406"/>
                </a:cubicBezTo>
                <a:lnTo>
                  <a:pt x="2800146" y="2547453"/>
                </a:lnTo>
                <a:cubicBezTo>
                  <a:pt x="2802151" y="2547136"/>
                  <a:pt x="2804155" y="2547136"/>
                  <a:pt x="2806159" y="2546818"/>
                </a:cubicBezTo>
                <a:cubicBezTo>
                  <a:pt x="2808164" y="2546501"/>
                  <a:pt x="2809834" y="2546501"/>
                  <a:pt x="2811839" y="2546183"/>
                </a:cubicBezTo>
                <a:lnTo>
                  <a:pt x="2817852" y="2546183"/>
                </a:lnTo>
                <a:lnTo>
                  <a:pt x="2823865" y="2546183"/>
                </a:lnTo>
                <a:cubicBezTo>
                  <a:pt x="2825869" y="2546501"/>
                  <a:pt x="2827874" y="2546501"/>
                  <a:pt x="2829878" y="2546818"/>
                </a:cubicBezTo>
                <a:cubicBezTo>
                  <a:pt x="2831883" y="2547136"/>
                  <a:pt x="2833553" y="2547136"/>
                  <a:pt x="2835557" y="2547453"/>
                </a:cubicBezTo>
                <a:lnTo>
                  <a:pt x="2841236" y="2548406"/>
                </a:lnTo>
                <a:cubicBezTo>
                  <a:pt x="2843241" y="2548723"/>
                  <a:pt x="2845245" y="2549358"/>
                  <a:pt x="2847250" y="2549675"/>
                </a:cubicBezTo>
                <a:cubicBezTo>
                  <a:pt x="2849254" y="2550310"/>
                  <a:pt x="2850924" y="2550628"/>
                  <a:pt x="2852929" y="2551263"/>
                </a:cubicBezTo>
                <a:cubicBezTo>
                  <a:pt x="2854933" y="2551898"/>
                  <a:pt x="2856604" y="2552215"/>
                  <a:pt x="2858608" y="2552850"/>
                </a:cubicBezTo>
                <a:cubicBezTo>
                  <a:pt x="2860612" y="2553485"/>
                  <a:pt x="2862283" y="2554438"/>
                  <a:pt x="2864287" y="2555073"/>
                </a:cubicBezTo>
                <a:cubicBezTo>
                  <a:pt x="2866291" y="2555708"/>
                  <a:pt x="2867962" y="2556660"/>
                  <a:pt x="2869966" y="2557295"/>
                </a:cubicBezTo>
                <a:cubicBezTo>
                  <a:pt x="2871637" y="2558247"/>
                  <a:pt x="2873641" y="2559200"/>
                  <a:pt x="2875311" y="2560152"/>
                </a:cubicBezTo>
                <a:cubicBezTo>
                  <a:pt x="2876982" y="2561105"/>
                  <a:pt x="2878652" y="2562375"/>
                  <a:pt x="2880322" y="2563327"/>
                </a:cubicBezTo>
                <a:cubicBezTo>
                  <a:pt x="2881993" y="2564279"/>
                  <a:pt x="2883997" y="2565232"/>
                  <a:pt x="2885667" y="2566184"/>
                </a:cubicBezTo>
                <a:lnTo>
                  <a:pt x="2890678" y="2569994"/>
                </a:lnTo>
                <a:lnTo>
                  <a:pt x="2895689" y="2573804"/>
                </a:lnTo>
                <a:cubicBezTo>
                  <a:pt x="2897360" y="2575074"/>
                  <a:pt x="2898696" y="2576661"/>
                  <a:pt x="2900366" y="2577931"/>
                </a:cubicBezTo>
                <a:cubicBezTo>
                  <a:pt x="2902037" y="2579201"/>
                  <a:pt x="2903373" y="2580788"/>
                  <a:pt x="2905043" y="2582058"/>
                </a:cubicBezTo>
                <a:lnTo>
                  <a:pt x="4398989" y="4073893"/>
                </a:lnTo>
                <a:cubicBezTo>
                  <a:pt x="4400325" y="4075480"/>
                  <a:pt x="4401995" y="4076750"/>
                  <a:pt x="4403332" y="4078338"/>
                </a:cubicBezTo>
                <a:cubicBezTo>
                  <a:pt x="4405002" y="4079608"/>
                  <a:pt x="4406338" y="4081195"/>
                  <a:pt x="4408009" y="4082465"/>
                </a:cubicBezTo>
                <a:lnTo>
                  <a:pt x="4413020" y="4086275"/>
                </a:lnTo>
                <a:cubicBezTo>
                  <a:pt x="4414690" y="4087545"/>
                  <a:pt x="4416360" y="4088497"/>
                  <a:pt x="4418031" y="4089767"/>
                </a:cubicBezTo>
                <a:cubicBezTo>
                  <a:pt x="4419701" y="4091037"/>
                  <a:pt x="4421372" y="4091989"/>
                  <a:pt x="4423042" y="4093259"/>
                </a:cubicBezTo>
                <a:cubicBezTo>
                  <a:pt x="4425046" y="4094212"/>
                  <a:pt x="4426716" y="4094847"/>
                  <a:pt x="4428721" y="4095799"/>
                </a:cubicBezTo>
                <a:lnTo>
                  <a:pt x="4433732" y="4098656"/>
                </a:lnTo>
                <a:cubicBezTo>
                  <a:pt x="4435736" y="4099609"/>
                  <a:pt x="4437741" y="4100244"/>
                  <a:pt x="4439745" y="4101196"/>
                </a:cubicBezTo>
                <a:cubicBezTo>
                  <a:pt x="4441416" y="4101831"/>
                  <a:pt x="4443420" y="4102466"/>
                  <a:pt x="4445090" y="4103101"/>
                </a:cubicBezTo>
                <a:cubicBezTo>
                  <a:pt x="4447094" y="4103736"/>
                  <a:pt x="4448765" y="4104371"/>
                  <a:pt x="4450769" y="4105006"/>
                </a:cubicBezTo>
                <a:cubicBezTo>
                  <a:pt x="4452774" y="4105641"/>
                  <a:pt x="4454444" y="4105958"/>
                  <a:pt x="4456449" y="4106593"/>
                </a:cubicBezTo>
                <a:cubicBezTo>
                  <a:pt x="4458453" y="4106911"/>
                  <a:pt x="4460123" y="4107546"/>
                  <a:pt x="4462127" y="4107863"/>
                </a:cubicBezTo>
                <a:lnTo>
                  <a:pt x="4468140" y="4108816"/>
                </a:lnTo>
                <a:cubicBezTo>
                  <a:pt x="4470145" y="4109133"/>
                  <a:pt x="4472149" y="4109133"/>
                  <a:pt x="4474154" y="4109451"/>
                </a:cubicBezTo>
                <a:cubicBezTo>
                  <a:pt x="4476158" y="4109768"/>
                  <a:pt x="4478162" y="4109768"/>
                  <a:pt x="4480167" y="4110086"/>
                </a:cubicBezTo>
                <a:lnTo>
                  <a:pt x="4485846" y="4110086"/>
                </a:lnTo>
                <a:lnTo>
                  <a:pt x="4491526" y="4110086"/>
                </a:lnTo>
                <a:cubicBezTo>
                  <a:pt x="4493529" y="4109768"/>
                  <a:pt x="4495534" y="4109768"/>
                  <a:pt x="4497538" y="4109451"/>
                </a:cubicBezTo>
                <a:cubicBezTo>
                  <a:pt x="4499543" y="4109133"/>
                  <a:pt x="4501547" y="4109133"/>
                  <a:pt x="4503551" y="4108816"/>
                </a:cubicBezTo>
                <a:lnTo>
                  <a:pt x="4509565" y="4107863"/>
                </a:lnTo>
                <a:cubicBezTo>
                  <a:pt x="4511569" y="4107546"/>
                  <a:pt x="4513239" y="4106911"/>
                  <a:pt x="4515244" y="4106593"/>
                </a:cubicBezTo>
                <a:cubicBezTo>
                  <a:pt x="4516915" y="4105958"/>
                  <a:pt x="4518919" y="4105641"/>
                  <a:pt x="4520589" y="4105006"/>
                </a:cubicBezTo>
                <a:lnTo>
                  <a:pt x="4526602" y="4103101"/>
                </a:lnTo>
                <a:cubicBezTo>
                  <a:pt x="4528272" y="4102466"/>
                  <a:pt x="4530277" y="4101831"/>
                  <a:pt x="4531948" y="4101196"/>
                </a:cubicBezTo>
                <a:cubicBezTo>
                  <a:pt x="4533952" y="4100244"/>
                  <a:pt x="4535956" y="4099609"/>
                  <a:pt x="4537960" y="4098656"/>
                </a:cubicBezTo>
                <a:lnTo>
                  <a:pt x="4542971" y="4095799"/>
                </a:lnTo>
                <a:cubicBezTo>
                  <a:pt x="4544976" y="4094847"/>
                  <a:pt x="4546646" y="4094212"/>
                  <a:pt x="4548650" y="4093259"/>
                </a:cubicBezTo>
                <a:cubicBezTo>
                  <a:pt x="4550321" y="4091989"/>
                  <a:pt x="4551991" y="4091037"/>
                  <a:pt x="4553661" y="4089767"/>
                </a:cubicBezTo>
                <a:cubicBezTo>
                  <a:pt x="4555332" y="4088497"/>
                  <a:pt x="4557002" y="4087545"/>
                  <a:pt x="4558672" y="4086275"/>
                </a:cubicBezTo>
                <a:lnTo>
                  <a:pt x="4563683" y="4082465"/>
                </a:lnTo>
                <a:cubicBezTo>
                  <a:pt x="4565354" y="4081195"/>
                  <a:pt x="4566690" y="4079608"/>
                  <a:pt x="4568360" y="4078338"/>
                </a:cubicBezTo>
                <a:cubicBezTo>
                  <a:pt x="4569697" y="4076750"/>
                  <a:pt x="4571367" y="4075480"/>
                  <a:pt x="4572704" y="4073893"/>
                </a:cubicBezTo>
                <a:lnTo>
                  <a:pt x="4577381" y="4069448"/>
                </a:lnTo>
                <a:lnTo>
                  <a:pt x="4581389" y="4064686"/>
                </a:lnTo>
                <a:cubicBezTo>
                  <a:pt x="4582726" y="4063099"/>
                  <a:pt x="4583727" y="4061194"/>
                  <a:pt x="4585064" y="4059606"/>
                </a:cubicBezTo>
                <a:cubicBezTo>
                  <a:pt x="4586400" y="4058019"/>
                  <a:pt x="4587403" y="4056432"/>
                  <a:pt x="4588738" y="4054844"/>
                </a:cubicBezTo>
                <a:cubicBezTo>
                  <a:pt x="4589741" y="4052939"/>
                  <a:pt x="4591077" y="4051352"/>
                  <a:pt x="4592079" y="4049447"/>
                </a:cubicBezTo>
                <a:cubicBezTo>
                  <a:pt x="4593081" y="4047860"/>
                  <a:pt x="4594084" y="4045955"/>
                  <a:pt x="4595086" y="4044367"/>
                </a:cubicBezTo>
                <a:cubicBezTo>
                  <a:pt x="4595754" y="4042463"/>
                  <a:pt x="4596756" y="4040558"/>
                  <a:pt x="4597424" y="4038653"/>
                </a:cubicBezTo>
                <a:cubicBezTo>
                  <a:pt x="4598092" y="4036748"/>
                  <a:pt x="4599095" y="4035161"/>
                  <a:pt x="4599763" y="4033256"/>
                </a:cubicBezTo>
                <a:cubicBezTo>
                  <a:pt x="4600431" y="4031351"/>
                  <a:pt x="4601433" y="4029763"/>
                  <a:pt x="4602101" y="4027859"/>
                </a:cubicBezTo>
                <a:lnTo>
                  <a:pt x="4604106" y="4022144"/>
                </a:lnTo>
                <a:cubicBezTo>
                  <a:pt x="4604774" y="4020239"/>
                  <a:pt x="4605108" y="4018017"/>
                  <a:pt x="4605776" y="4016112"/>
                </a:cubicBezTo>
                <a:lnTo>
                  <a:pt x="4606778" y="4010397"/>
                </a:lnTo>
                <a:lnTo>
                  <a:pt x="4607781" y="4004683"/>
                </a:lnTo>
                <a:cubicBezTo>
                  <a:pt x="4608115" y="4002778"/>
                  <a:pt x="4608115" y="4000555"/>
                  <a:pt x="4608448" y="3998650"/>
                </a:cubicBezTo>
                <a:cubicBezTo>
                  <a:pt x="4608448" y="3996746"/>
                  <a:pt x="4608782" y="3994841"/>
                  <a:pt x="4608782" y="3992936"/>
                </a:cubicBezTo>
                <a:cubicBezTo>
                  <a:pt x="4608782" y="3991031"/>
                  <a:pt x="4609117" y="3989126"/>
                  <a:pt x="4609117" y="3987221"/>
                </a:cubicBezTo>
                <a:cubicBezTo>
                  <a:pt x="4609117" y="3984999"/>
                  <a:pt x="4608782" y="3983094"/>
                  <a:pt x="4608782" y="3980872"/>
                </a:cubicBezTo>
                <a:cubicBezTo>
                  <a:pt x="4608782" y="3978967"/>
                  <a:pt x="4608448" y="3977062"/>
                  <a:pt x="4608448" y="3975157"/>
                </a:cubicBezTo>
                <a:cubicBezTo>
                  <a:pt x="4608115" y="3973252"/>
                  <a:pt x="4608115" y="3971347"/>
                  <a:pt x="4607781" y="3969442"/>
                </a:cubicBezTo>
                <a:cubicBezTo>
                  <a:pt x="4607446" y="3967537"/>
                  <a:pt x="4607112" y="3965315"/>
                  <a:pt x="4606778" y="3963410"/>
                </a:cubicBezTo>
                <a:lnTo>
                  <a:pt x="4605776" y="3957696"/>
                </a:lnTo>
                <a:cubicBezTo>
                  <a:pt x="4605108" y="3955791"/>
                  <a:pt x="4604774" y="3953886"/>
                  <a:pt x="4604106" y="3951981"/>
                </a:cubicBezTo>
                <a:cubicBezTo>
                  <a:pt x="4603437" y="3950076"/>
                  <a:pt x="4602770" y="3948489"/>
                  <a:pt x="4602101" y="3946584"/>
                </a:cubicBezTo>
                <a:cubicBezTo>
                  <a:pt x="4601433" y="3944679"/>
                  <a:pt x="4600431" y="3942457"/>
                  <a:pt x="4599763" y="3940552"/>
                </a:cubicBezTo>
                <a:cubicBezTo>
                  <a:pt x="4599095" y="3938647"/>
                  <a:pt x="4598092" y="3937059"/>
                  <a:pt x="4597424" y="3935155"/>
                </a:cubicBezTo>
                <a:cubicBezTo>
                  <a:pt x="4596756" y="3933250"/>
                  <a:pt x="4595754" y="3931662"/>
                  <a:pt x="4595086" y="3929757"/>
                </a:cubicBezTo>
                <a:cubicBezTo>
                  <a:pt x="4594084" y="3928170"/>
                  <a:pt x="4593081" y="3926265"/>
                  <a:pt x="4592079" y="3924678"/>
                </a:cubicBezTo>
                <a:cubicBezTo>
                  <a:pt x="4591077" y="3922773"/>
                  <a:pt x="4589741" y="3921185"/>
                  <a:pt x="4588738" y="3919281"/>
                </a:cubicBezTo>
                <a:cubicBezTo>
                  <a:pt x="4587403" y="3917693"/>
                  <a:pt x="4586400" y="3915788"/>
                  <a:pt x="4585064" y="3914201"/>
                </a:cubicBezTo>
                <a:cubicBezTo>
                  <a:pt x="4583727" y="3912614"/>
                  <a:pt x="4582726" y="3910709"/>
                  <a:pt x="4581389" y="3909121"/>
                </a:cubicBezTo>
                <a:cubicBezTo>
                  <a:pt x="4580053" y="3907534"/>
                  <a:pt x="4578716" y="3906264"/>
                  <a:pt x="4577381" y="3904677"/>
                </a:cubicBezTo>
                <a:cubicBezTo>
                  <a:pt x="4575710" y="3903089"/>
                  <a:pt x="4574374" y="3901502"/>
                  <a:pt x="4572704" y="3899914"/>
                </a:cubicBezTo>
                <a:lnTo>
                  <a:pt x="3276525" y="2605234"/>
                </a:lnTo>
                <a:cubicBezTo>
                  <a:pt x="3275189" y="2603647"/>
                  <a:pt x="3273519" y="2602059"/>
                  <a:pt x="3272182" y="2600472"/>
                </a:cubicBezTo>
                <a:cubicBezTo>
                  <a:pt x="3270846" y="2598885"/>
                  <a:pt x="3269510" y="2597615"/>
                  <a:pt x="3268174" y="2596027"/>
                </a:cubicBezTo>
                <a:cubicBezTo>
                  <a:pt x="3266837" y="2594440"/>
                  <a:pt x="3265501" y="2592535"/>
                  <a:pt x="3264165" y="2590948"/>
                </a:cubicBezTo>
                <a:cubicBezTo>
                  <a:pt x="3263163" y="2589360"/>
                  <a:pt x="3261826" y="2587455"/>
                  <a:pt x="3260824" y="2585868"/>
                </a:cubicBezTo>
                <a:cubicBezTo>
                  <a:pt x="3259822" y="2584281"/>
                  <a:pt x="3258820" y="2582376"/>
                  <a:pt x="3257818" y="2580788"/>
                </a:cubicBezTo>
                <a:cubicBezTo>
                  <a:pt x="3256815" y="2579201"/>
                  <a:pt x="3255813" y="2577296"/>
                  <a:pt x="3254811" y="2575709"/>
                </a:cubicBezTo>
                <a:cubicBezTo>
                  <a:pt x="3253809" y="2573804"/>
                  <a:pt x="3253141" y="2571899"/>
                  <a:pt x="3252138" y="2569994"/>
                </a:cubicBezTo>
                <a:cubicBezTo>
                  <a:pt x="3251136" y="2568089"/>
                  <a:pt x="3250468" y="2566502"/>
                  <a:pt x="3249466" y="2564597"/>
                </a:cubicBezTo>
                <a:lnTo>
                  <a:pt x="3247461" y="2558882"/>
                </a:lnTo>
                <a:cubicBezTo>
                  <a:pt x="3246793" y="2556977"/>
                  <a:pt x="3246459" y="2555073"/>
                  <a:pt x="3245791" y="2553168"/>
                </a:cubicBezTo>
                <a:cubicBezTo>
                  <a:pt x="3245123" y="2551263"/>
                  <a:pt x="3244789" y="2549358"/>
                  <a:pt x="3244121" y="2547453"/>
                </a:cubicBezTo>
                <a:cubicBezTo>
                  <a:pt x="3243787" y="2545548"/>
                  <a:pt x="3243119" y="2543643"/>
                  <a:pt x="3242785" y="2541738"/>
                </a:cubicBezTo>
                <a:lnTo>
                  <a:pt x="3241782" y="2536024"/>
                </a:lnTo>
                <a:cubicBezTo>
                  <a:pt x="3241448" y="2534119"/>
                  <a:pt x="3241448" y="2531897"/>
                  <a:pt x="3241114" y="2529992"/>
                </a:cubicBezTo>
                <a:cubicBezTo>
                  <a:pt x="3241114" y="2528087"/>
                  <a:pt x="3240780" y="2526182"/>
                  <a:pt x="3240780" y="2524277"/>
                </a:cubicBezTo>
                <a:lnTo>
                  <a:pt x="3240780" y="2518245"/>
                </a:lnTo>
                <a:lnTo>
                  <a:pt x="3240780" y="2512213"/>
                </a:lnTo>
                <a:cubicBezTo>
                  <a:pt x="3240780" y="2510308"/>
                  <a:pt x="3241114" y="2508403"/>
                  <a:pt x="3241114" y="2506498"/>
                </a:cubicBezTo>
                <a:cubicBezTo>
                  <a:pt x="3241448" y="2504593"/>
                  <a:pt x="3241448" y="2502689"/>
                  <a:pt x="3241782" y="2500784"/>
                </a:cubicBezTo>
                <a:cubicBezTo>
                  <a:pt x="3242116" y="2498879"/>
                  <a:pt x="3242450" y="2496656"/>
                  <a:pt x="3242785" y="2494752"/>
                </a:cubicBezTo>
                <a:cubicBezTo>
                  <a:pt x="3243119" y="2492847"/>
                  <a:pt x="3243787" y="2490942"/>
                  <a:pt x="3244121" y="2489037"/>
                </a:cubicBezTo>
                <a:cubicBezTo>
                  <a:pt x="3244789" y="2487132"/>
                  <a:pt x="3245123" y="2485227"/>
                  <a:pt x="3245791" y="2483322"/>
                </a:cubicBezTo>
                <a:cubicBezTo>
                  <a:pt x="3246459" y="2481417"/>
                  <a:pt x="3246793" y="2479195"/>
                  <a:pt x="3247461" y="2477290"/>
                </a:cubicBezTo>
                <a:cubicBezTo>
                  <a:pt x="3248130" y="2475385"/>
                  <a:pt x="3248798" y="2473798"/>
                  <a:pt x="3249466" y="2471893"/>
                </a:cubicBezTo>
                <a:cubicBezTo>
                  <a:pt x="3250468" y="2469988"/>
                  <a:pt x="3251136" y="2468401"/>
                  <a:pt x="3252138" y="2466496"/>
                </a:cubicBezTo>
                <a:cubicBezTo>
                  <a:pt x="3253141" y="2464591"/>
                  <a:pt x="3253809" y="2463004"/>
                  <a:pt x="3254811" y="2461099"/>
                </a:cubicBezTo>
                <a:cubicBezTo>
                  <a:pt x="3255813" y="2459194"/>
                  <a:pt x="3256815" y="2457606"/>
                  <a:pt x="3257818" y="2455702"/>
                </a:cubicBezTo>
                <a:cubicBezTo>
                  <a:pt x="3258820" y="2453797"/>
                  <a:pt x="3259822" y="2452209"/>
                  <a:pt x="3260824" y="2450304"/>
                </a:cubicBezTo>
                <a:cubicBezTo>
                  <a:pt x="3261826" y="2448717"/>
                  <a:pt x="3263163" y="2447130"/>
                  <a:pt x="3264165" y="2445542"/>
                </a:cubicBezTo>
                <a:cubicBezTo>
                  <a:pt x="3265501" y="2443955"/>
                  <a:pt x="3266837" y="2442050"/>
                  <a:pt x="3268174" y="2440463"/>
                </a:cubicBezTo>
                <a:lnTo>
                  <a:pt x="3272182" y="2435700"/>
                </a:lnTo>
                <a:cubicBezTo>
                  <a:pt x="3273519" y="2434113"/>
                  <a:pt x="3275189" y="2432843"/>
                  <a:pt x="3276525" y="2431256"/>
                </a:cubicBezTo>
                <a:cubicBezTo>
                  <a:pt x="3278196" y="2429668"/>
                  <a:pt x="3279866" y="2428398"/>
                  <a:pt x="3281536" y="2426811"/>
                </a:cubicBezTo>
                <a:lnTo>
                  <a:pt x="3285879" y="2422684"/>
                </a:lnTo>
                <a:lnTo>
                  <a:pt x="3290890" y="2418874"/>
                </a:lnTo>
                <a:cubicBezTo>
                  <a:pt x="3292560" y="2417604"/>
                  <a:pt x="3294565" y="2416652"/>
                  <a:pt x="3296235" y="2415382"/>
                </a:cubicBezTo>
                <a:cubicBezTo>
                  <a:pt x="3297906" y="2414429"/>
                  <a:pt x="3299576" y="2413159"/>
                  <a:pt x="3301246" y="2412207"/>
                </a:cubicBezTo>
                <a:cubicBezTo>
                  <a:pt x="3302917" y="2411255"/>
                  <a:pt x="3304921" y="2410302"/>
                  <a:pt x="3306591" y="2409350"/>
                </a:cubicBezTo>
                <a:cubicBezTo>
                  <a:pt x="3308262" y="2408397"/>
                  <a:pt x="3310266" y="2407445"/>
                  <a:pt x="3311936" y="2406492"/>
                </a:cubicBezTo>
                <a:cubicBezTo>
                  <a:pt x="3313607" y="2405857"/>
                  <a:pt x="3315611" y="2404905"/>
                  <a:pt x="3317281" y="2404270"/>
                </a:cubicBezTo>
                <a:cubicBezTo>
                  <a:pt x="3319286" y="2403635"/>
                  <a:pt x="3321290" y="2402683"/>
                  <a:pt x="3323295" y="2402048"/>
                </a:cubicBezTo>
                <a:cubicBezTo>
                  <a:pt x="3324965" y="2401413"/>
                  <a:pt x="3326969" y="2400778"/>
                  <a:pt x="3328640" y="2400143"/>
                </a:cubicBezTo>
                <a:cubicBezTo>
                  <a:pt x="3330644" y="2399825"/>
                  <a:pt x="3332648" y="2399190"/>
                  <a:pt x="3334653" y="2398873"/>
                </a:cubicBezTo>
                <a:cubicBezTo>
                  <a:pt x="3336657" y="2398238"/>
                  <a:pt x="3338328" y="2397920"/>
                  <a:pt x="3340332" y="2397285"/>
                </a:cubicBezTo>
                <a:lnTo>
                  <a:pt x="3346011" y="2396333"/>
                </a:lnTo>
                <a:cubicBezTo>
                  <a:pt x="3348016" y="2396016"/>
                  <a:pt x="3350020" y="2396016"/>
                  <a:pt x="3352024" y="2395698"/>
                </a:cubicBezTo>
                <a:cubicBezTo>
                  <a:pt x="3354029" y="2395698"/>
                  <a:pt x="3355699" y="2395381"/>
                  <a:pt x="3357703" y="2395381"/>
                </a:cubicBezTo>
                <a:lnTo>
                  <a:pt x="3364051" y="2395381"/>
                </a:lnTo>
                <a:lnTo>
                  <a:pt x="3369730" y="2395381"/>
                </a:lnTo>
                <a:cubicBezTo>
                  <a:pt x="3371734" y="2395381"/>
                  <a:pt x="3373739" y="2395698"/>
                  <a:pt x="3375743" y="2395698"/>
                </a:cubicBezTo>
                <a:cubicBezTo>
                  <a:pt x="3377747" y="2396016"/>
                  <a:pt x="3379418" y="2396016"/>
                  <a:pt x="3381422" y="2396333"/>
                </a:cubicBezTo>
                <a:lnTo>
                  <a:pt x="3387101" y="2397285"/>
                </a:lnTo>
                <a:cubicBezTo>
                  <a:pt x="3389106" y="2397920"/>
                  <a:pt x="3391110" y="2398238"/>
                  <a:pt x="3393114" y="2398873"/>
                </a:cubicBezTo>
                <a:cubicBezTo>
                  <a:pt x="3395119" y="2399190"/>
                  <a:pt x="3396789" y="2399825"/>
                  <a:pt x="3398794" y="2400143"/>
                </a:cubicBezTo>
                <a:lnTo>
                  <a:pt x="3404807" y="2402048"/>
                </a:lnTo>
                <a:cubicBezTo>
                  <a:pt x="3406477" y="2402683"/>
                  <a:pt x="3408482" y="2403635"/>
                  <a:pt x="3410152" y="2404270"/>
                </a:cubicBezTo>
                <a:cubicBezTo>
                  <a:pt x="3412156" y="2404905"/>
                  <a:pt x="3413827" y="2405857"/>
                  <a:pt x="3415831" y="2406492"/>
                </a:cubicBezTo>
                <a:cubicBezTo>
                  <a:pt x="3417501" y="2407445"/>
                  <a:pt x="3419506" y="2408397"/>
                  <a:pt x="3421176" y="2409350"/>
                </a:cubicBezTo>
                <a:lnTo>
                  <a:pt x="3426187" y="2412207"/>
                </a:lnTo>
                <a:cubicBezTo>
                  <a:pt x="3428191" y="2413159"/>
                  <a:pt x="3429862" y="2414429"/>
                  <a:pt x="3431866" y="2415382"/>
                </a:cubicBezTo>
                <a:cubicBezTo>
                  <a:pt x="3433537" y="2416652"/>
                  <a:pt x="3434873" y="2417604"/>
                  <a:pt x="3436543" y="2418874"/>
                </a:cubicBezTo>
                <a:lnTo>
                  <a:pt x="3441554" y="2422684"/>
                </a:lnTo>
                <a:cubicBezTo>
                  <a:pt x="3443224" y="2423954"/>
                  <a:pt x="3444895" y="2425541"/>
                  <a:pt x="3446565" y="2426811"/>
                </a:cubicBezTo>
                <a:cubicBezTo>
                  <a:pt x="3447901" y="2428398"/>
                  <a:pt x="3449572" y="2429668"/>
                  <a:pt x="3450908" y="2431256"/>
                </a:cubicBezTo>
                <a:lnTo>
                  <a:pt x="4169819" y="3149076"/>
                </a:lnTo>
                <a:lnTo>
                  <a:pt x="4174496" y="3153521"/>
                </a:lnTo>
                <a:cubicBezTo>
                  <a:pt x="4176167" y="3154791"/>
                  <a:pt x="4177503" y="3156378"/>
                  <a:pt x="4179173" y="3157648"/>
                </a:cubicBezTo>
                <a:lnTo>
                  <a:pt x="4184184" y="3161458"/>
                </a:lnTo>
                <a:cubicBezTo>
                  <a:pt x="4185855" y="3162728"/>
                  <a:pt x="4187525" y="3163680"/>
                  <a:pt x="4189195" y="3164950"/>
                </a:cubicBezTo>
                <a:cubicBezTo>
                  <a:pt x="4190866" y="3166220"/>
                  <a:pt x="4192870" y="3167172"/>
                  <a:pt x="4194540" y="3168442"/>
                </a:cubicBezTo>
                <a:cubicBezTo>
                  <a:pt x="4196211" y="3169395"/>
                  <a:pt x="4197881" y="3170030"/>
                  <a:pt x="4199551" y="3170982"/>
                </a:cubicBezTo>
                <a:cubicBezTo>
                  <a:pt x="4201222" y="3171935"/>
                  <a:pt x="4203226" y="3172887"/>
                  <a:pt x="4204896" y="3173840"/>
                </a:cubicBezTo>
                <a:cubicBezTo>
                  <a:pt x="4206901" y="3174474"/>
                  <a:pt x="4208571" y="3175427"/>
                  <a:pt x="4210576" y="3176062"/>
                </a:cubicBezTo>
                <a:cubicBezTo>
                  <a:pt x="4212580" y="3176697"/>
                  <a:pt x="4214250" y="3177649"/>
                  <a:pt x="4216255" y="3178284"/>
                </a:cubicBezTo>
                <a:cubicBezTo>
                  <a:pt x="4218259" y="3178919"/>
                  <a:pt x="4219929" y="3179554"/>
                  <a:pt x="4221934" y="3180189"/>
                </a:cubicBezTo>
                <a:cubicBezTo>
                  <a:pt x="4223938" y="3180824"/>
                  <a:pt x="4225609" y="3181142"/>
                  <a:pt x="4227613" y="3181776"/>
                </a:cubicBezTo>
                <a:cubicBezTo>
                  <a:pt x="4229617" y="3182094"/>
                  <a:pt x="4231288" y="3182729"/>
                  <a:pt x="4233292" y="3183046"/>
                </a:cubicBezTo>
                <a:lnTo>
                  <a:pt x="4239305" y="3183999"/>
                </a:lnTo>
                <a:cubicBezTo>
                  <a:pt x="4241310" y="3184316"/>
                  <a:pt x="4242980" y="3184316"/>
                  <a:pt x="4244984" y="3184634"/>
                </a:cubicBezTo>
                <a:cubicBezTo>
                  <a:pt x="4246989" y="3184634"/>
                  <a:pt x="4248993" y="3184951"/>
                  <a:pt x="4250998" y="3184951"/>
                </a:cubicBezTo>
                <a:cubicBezTo>
                  <a:pt x="4253002" y="3184951"/>
                  <a:pt x="4255006" y="3185269"/>
                  <a:pt x="4257011" y="3185269"/>
                </a:cubicBezTo>
                <a:cubicBezTo>
                  <a:pt x="4259015" y="3185269"/>
                  <a:pt x="4261020" y="3184951"/>
                  <a:pt x="4263024" y="3184951"/>
                </a:cubicBezTo>
                <a:cubicBezTo>
                  <a:pt x="4265028" y="3184951"/>
                  <a:pt x="4266699" y="3184634"/>
                  <a:pt x="4268703" y="3184634"/>
                </a:cubicBezTo>
                <a:cubicBezTo>
                  <a:pt x="4270707" y="3184316"/>
                  <a:pt x="4272378" y="3184316"/>
                  <a:pt x="4274382" y="3183999"/>
                </a:cubicBezTo>
                <a:lnTo>
                  <a:pt x="4280395" y="3183046"/>
                </a:lnTo>
                <a:cubicBezTo>
                  <a:pt x="4282400" y="3182729"/>
                  <a:pt x="4284070" y="3182094"/>
                  <a:pt x="4286075" y="3181776"/>
                </a:cubicBezTo>
                <a:cubicBezTo>
                  <a:pt x="4288079" y="3181142"/>
                  <a:pt x="4290083" y="3180824"/>
                  <a:pt x="4292088" y="3180189"/>
                </a:cubicBezTo>
                <a:cubicBezTo>
                  <a:pt x="4294092" y="3179554"/>
                  <a:pt x="4295762" y="3178919"/>
                  <a:pt x="4297767" y="3178284"/>
                </a:cubicBezTo>
                <a:cubicBezTo>
                  <a:pt x="4299771" y="3177649"/>
                  <a:pt x="4301442" y="3176697"/>
                  <a:pt x="4303446" y="3176062"/>
                </a:cubicBezTo>
                <a:cubicBezTo>
                  <a:pt x="4305116" y="3175427"/>
                  <a:pt x="4307121" y="3174474"/>
                  <a:pt x="4308791" y="3173840"/>
                </a:cubicBezTo>
                <a:cubicBezTo>
                  <a:pt x="4310461" y="3172887"/>
                  <a:pt x="4312466" y="3171935"/>
                  <a:pt x="4314136" y="3170982"/>
                </a:cubicBezTo>
                <a:cubicBezTo>
                  <a:pt x="4316140" y="3170030"/>
                  <a:pt x="4317811" y="3169395"/>
                  <a:pt x="4319815" y="3168442"/>
                </a:cubicBezTo>
                <a:cubicBezTo>
                  <a:pt x="4321486" y="3167172"/>
                  <a:pt x="4323156" y="3166220"/>
                  <a:pt x="4324826" y="3164950"/>
                </a:cubicBezTo>
                <a:cubicBezTo>
                  <a:pt x="4326497" y="3163680"/>
                  <a:pt x="4327833" y="3162728"/>
                  <a:pt x="4329503" y="3161458"/>
                </a:cubicBezTo>
                <a:cubicBezTo>
                  <a:pt x="4331173" y="3160188"/>
                  <a:pt x="4333178" y="3158918"/>
                  <a:pt x="4334848" y="3157648"/>
                </a:cubicBezTo>
                <a:cubicBezTo>
                  <a:pt x="4336519" y="3156378"/>
                  <a:pt x="4337855" y="3154791"/>
                  <a:pt x="4339525" y="3153521"/>
                </a:cubicBezTo>
                <a:lnTo>
                  <a:pt x="4344202" y="3149076"/>
                </a:lnTo>
                <a:cubicBezTo>
                  <a:pt x="4345538" y="3147489"/>
                  <a:pt x="4347209" y="3146219"/>
                  <a:pt x="4348545" y="3144631"/>
                </a:cubicBezTo>
                <a:lnTo>
                  <a:pt x="4352554" y="3139869"/>
                </a:lnTo>
                <a:cubicBezTo>
                  <a:pt x="4353890" y="3138282"/>
                  <a:pt x="4354892" y="3136377"/>
                  <a:pt x="4356228" y="3134790"/>
                </a:cubicBezTo>
                <a:cubicBezTo>
                  <a:pt x="4357565" y="3133202"/>
                  <a:pt x="4358567" y="3131615"/>
                  <a:pt x="4359903" y="3130027"/>
                </a:cubicBezTo>
                <a:cubicBezTo>
                  <a:pt x="4360905" y="3128440"/>
                  <a:pt x="4362242" y="3126535"/>
                  <a:pt x="4363244" y="3124948"/>
                </a:cubicBezTo>
                <a:cubicBezTo>
                  <a:pt x="4364246" y="3123043"/>
                  <a:pt x="4364914" y="3121455"/>
                  <a:pt x="4365916" y="3119551"/>
                </a:cubicBezTo>
                <a:cubicBezTo>
                  <a:pt x="4366919" y="3117646"/>
                  <a:pt x="4367587" y="3115741"/>
                  <a:pt x="4368589" y="3113836"/>
                </a:cubicBezTo>
                <a:cubicBezTo>
                  <a:pt x="4369591" y="3111931"/>
                  <a:pt x="4370259" y="3110344"/>
                  <a:pt x="4371261" y="3108439"/>
                </a:cubicBezTo>
                <a:cubicBezTo>
                  <a:pt x="4371930" y="3106534"/>
                  <a:pt x="4372598" y="3104947"/>
                  <a:pt x="4373266" y="3103042"/>
                </a:cubicBezTo>
                <a:cubicBezTo>
                  <a:pt x="4373934" y="3101137"/>
                  <a:pt x="4374602" y="3098914"/>
                  <a:pt x="4375270" y="3097010"/>
                </a:cubicBezTo>
                <a:cubicBezTo>
                  <a:pt x="4375604" y="3095105"/>
                  <a:pt x="4376272" y="3093200"/>
                  <a:pt x="4376606" y="3091295"/>
                </a:cubicBezTo>
                <a:cubicBezTo>
                  <a:pt x="4376941" y="3089390"/>
                  <a:pt x="4377609" y="3087485"/>
                  <a:pt x="4377943" y="3085580"/>
                </a:cubicBezTo>
                <a:lnTo>
                  <a:pt x="4378945" y="3079866"/>
                </a:lnTo>
                <a:cubicBezTo>
                  <a:pt x="4379279" y="3077961"/>
                  <a:pt x="4379279" y="3075738"/>
                  <a:pt x="4379613" y="3073834"/>
                </a:cubicBezTo>
                <a:cubicBezTo>
                  <a:pt x="4379613" y="3071929"/>
                  <a:pt x="4379947" y="3070024"/>
                  <a:pt x="4379947" y="3068119"/>
                </a:cubicBezTo>
                <a:cubicBezTo>
                  <a:pt x="4379947" y="3066214"/>
                  <a:pt x="4380281" y="3064309"/>
                  <a:pt x="4380281" y="3062404"/>
                </a:cubicBezTo>
                <a:cubicBezTo>
                  <a:pt x="4380281" y="3060182"/>
                  <a:pt x="4379947" y="3058277"/>
                  <a:pt x="4379947" y="3056055"/>
                </a:cubicBezTo>
                <a:cubicBezTo>
                  <a:pt x="4379947" y="3054150"/>
                  <a:pt x="4379613" y="3052245"/>
                  <a:pt x="4379613" y="3050340"/>
                </a:cubicBezTo>
                <a:cubicBezTo>
                  <a:pt x="4379279" y="3048435"/>
                  <a:pt x="4379279" y="3046530"/>
                  <a:pt x="4378945" y="3044625"/>
                </a:cubicBezTo>
                <a:cubicBezTo>
                  <a:pt x="4378611" y="3042721"/>
                  <a:pt x="4378277" y="3040498"/>
                  <a:pt x="4377943" y="3038593"/>
                </a:cubicBezTo>
                <a:cubicBezTo>
                  <a:pt x="4377609" y="3036688"/>
                  <a:pt x="4376941" y="3034784"/>
                  <a:pt x="4376606" y="3032879"/>
                </a:cubicBezTo>
                <a:cubicBezTo>
                  <a:pt x="4376272" y="3030974"/>
                  <a:pt x="4375604" y="3029069"/>
                  <a:pt x="4375270" y="3027164"/>
                </a:cubicBezTo>
                <a:lnTo>
                  <a:pt x="4373266" y="3021449"/>
                </a:lnTo>
                <a:lnTo>
                  <a:pt x="4371261" y="3015735"/>
                </a:lnTo>
                <a:cubicBezTo>
                  <a:pt x="4370259" y="3013830"/>
                  <a:pt x="4369591" y="3012243"/>
                  <a:pt x="4368589" y="3010338"/>
                </a:cubicBezTo>
                <a:cubicBezTo>
                  <a:pt x="4367587" y="3008433"/>
                  <a:pt x="4366919" y="3006845"/>
                  <a:pt x="4365916" y="3004941"/>
                </a:cubicBezTo>
                <a:cubicBezTo>
                  <a:pt x="4364914" y="3003036"/>
                  <a:pt x="4364246" y="3001448"/>
                  <a:pt x="4363244" y="2999543"/>
                </a:cubicBezTo>
                <a:cubicBezTo>
                  <a:pt x="4362242" y="2997956"/>
                  <a:pt x="4360905" y="2996051"/>
                  <a:pt x="4359903" y="2994464"/>
                </a:cubicBezTo>
                <a:cubicBezTo>
                  <a:pt x="4358567" y="2992876"/>
                  <a:pt x="4357565" y="2990971"/>
                  <a:pt x="4356228" y="2989384"/>
                </a:cubicBezTo>
                <a:cubicBezTo>
                  <a:pt x="4354892" y="2987797"/>
                  <a:pt x="4353890" y="2986209"/>
                  <a:pt x="4352554" y="2984622"/>
                </a:cubicBezTo>
                <a:lnTo>
                  <a:pt x="4348545" y="2979860"/>
                </a:lnTo>
                <a:cubicBezTo>
                  <a:pt x="4347209" y="2978272"/>
                  <a:pt x="4345538" y="2976685"/>
                  <a:pt x="4344202" y="2975098"/>
                </a:cubicBezTo>
                <a:lnTo>
                  <a:pt x="4244650" y="2875727"/>
                </a:lnTo>
                <a:lnTo>
                  <a:pt x="3995771" y="2627140"/>
                </a:lnTo>
                <a:cubicBezTo>
                  <a:pt x="3994434" y="2625553"/>
                  <a:pt x="3992764" y="2624283"/>
                  <a:pt x="3991428" y="2622696"/>
                </a:cubicBezTo>
                <a:lnTo>
                  <a:pt x="3987419" y="2617933"/>
                </a:lnTo>
                <a:lnTo>
                  <a:pt x="3983410" y="2613171"/>
                </a:lnTo>
                <a:cubicBezTo>
                  <a:pt x="3982408" y="2611584"/>
                  <a:pt x="3981072" y="2609679"/>
                  <a:pt x="3980070" y="2608092"/>
                </a:cubicBezTo>
                <a:cubicBezTo>
                  <a:pt x="3979067" y="2606504"/>
                  <a:pt x="3978065" y="2604599"/>
                  <a:pt x="3977063" y="2603012"/>
                </a:cubicBezTo>
                <a:cubicBezTo>
                  <a:pt x="3976061" y="2601107"/>
                  <a:pt x="3974724" y="2599202"/>
                  <a:pt x="3973722" y="2597297"/>
                </a:cubicBezTo>
                <a:cubicBezTo>
                  <a:pt x="3972720" y="2595392"/>
                  <a:pt x="3972052" y="2593805"/>
                  <a:pt x="3971050" y="2591900"/>
                </a:cubicBezTo>
                <a:cubicBezTo>
                  <a:pt x="3970382" y="2589995"/>
                  <a:pt x="3969379" y="2588408"/>
                  <a:pt x="3968711" y="2586503"/>
                </a:cubicBezTo>
                <a:cubicBezTo>
                  <a:pt x="3968043" y="2584598"/>
                  <a:pt x="3967375" y="2583011"/>
                  <a:pt x="3966707" y="2581106"/>
                </a:cubicBezTo>
                <a:cubicBezTo>
                  <a:pt x="3966039" y="2579201"/>
                  <a:pt x="3965705" y="2576979"/>
                  <a:pt x="3965037" y="2575074"/>
                </a:cubicBezTo>
                <a:cubicBezTo>
                  <a:pt x="3964368" y="2573169"/>
                  <a:pt x="3964034" y="2571581"/>
                  <a:pt x="3963366" y="2569677"/>
                </a:cubicBezTo>
                <a:cubicBezTo>
                  <a:pt x="3963032" y="2567772"/>
                  <a:pt x="3962364" y="2565867"/>
                  <a:pt x="3962030" y="2563962"/>
                </a:cubicBezTo>
                <a:lnTo>
                  <a:pt x="3961028" y="2558247"/>
                </a:lnTo>
                <a:cubicBezTo>
                  <a:pt x="3960694" y="2556025"/>
                  <a:pt x="3960360" y="2554120"/>
                  <a:pt x="3960026" y="2551898"/>
                </a:cubicBezTo>
                <a:cubicBezTo>
                  <a:pt x="3960026" y="2549993"/>
                  <a:pt x="3959691" y="2548088"/>
                  <a:pt x="3959691" y="2546183"/>
                </a:cubicBezTo>
                <a:lnTo>
                  <a:pt x="3959691" y="2540469"/>
                </a:lnTo>
                <a:lnTo>
                  <a:pt x="3959691" y="2534436"/>
                </a:lnTo>
                <a:cubicBezTo>
                  <a:pt x="3959691" y="2532532"/>
                  <a:pt x="3960026" y="2530309"/>
                  <a:pt x="3960026" y="2528404"/>
                </a:cubicBezTo>
                <a:lnTo>
                  <a:pt x="3961028" y="2522690"/>
                </a:lnTo>
                <a:cubicBezTo>
                  <a:pt x="3961362" y="2520785"/>
                  <a:pt x="3961696" y="2518562"/>
                  <a:pt x="3962030" y="2516658"/>
                </a:cubicBezTo>
                <a:cubicBezTo>
                  <a:pt x="3962364" y="2514753"/>
                  <a:pt x="3963032" y="2512848"/>
                  <a:pt x="3963366" y="2510943"/>
                </a:cubicBezTo>
                <a:cubicBezTo>
                  <a:pt x="3964034" y="2509038"/>
                  <a:pt x="3964368" y="2507133"/>
                  <a:pt x="3965037" y="2505228"/>
                </a:cubicBezTo>
                <a:cubicBezTo>
                  <a:pt x="3965705" y="2503323"/>
                  <a:pt x="3966039" y="2501419"/>
                  <a:pt x="3966707" y="2499514"/>
                </a:cubicBezTo>
                <a:cubicBezTo>
                  <a:pt x="3967375" y="2497609"/>
                  <a:pt x="3968043" y="2496021"/>
                  <a:pt x="3968711" y="2494117"/>
                </a:cubicBezTo>
                <a:cubicBezTo>
                  <a:pt x="3969379" y="2492212"/>
                  <a:pt x="3970382" y="2490307"/>
                  <a:pt x="3971050" y="2488402"/>
                </a:cubicBezTo>
                <a:cubicBezTo>
                  <a:pt x="3972052" y="2486815"/>
                  <a:pt x="3972720" y="2484910"/>
                  <a:pt x="3973722" y="2483322"/>
                </a:cubicBezTo>
                <a:cubicBezTo>
                  <a:pt x="3974724" y="2481417"/>
                  <a:pt x="3976061" y="2479513"/>
                  <a:pt x="3977063" y="2477608"/>
                </a:cubicBezTo>
                <a:cubicBezTo>
                  <a:pt x="3978065" y="2476020"/>
                  <a:pt x="3979067" y="2474115"/>
                  <a:pt x="3980070" y="2472528"/>
                </a:cubicBezTo>
                <a:cubicBezTo>
                  <a:pt x="3981072" y="2470941"/>
                  <a:pt x="3982408" y="2469036"/>
                  <a:pt x="3983410" y="2467448"/>
                </a:cubicBezTo>
                <a:lnTo>
                  <a:pt x="3987419" y="2462686"/>
                </a:lnTo>
                <a:lnTo>
                  <a:pt x="3991428" y="2457924"/>
                </a:lnTo>
                <a:cubicBezTo>
                  <a:pt x="3992764" y="2456337"/>
                  <a:pt x="3994434" y="2454749"/>
                  <a:pt x="3995771" y="2453162"/>
                </a:cubicBezTo>
                <a:cubicBezTo>
                  <a:pt x="3997441" y="2451892"/>
                  <a:pt x="3998777" y="2450304"/>
                  <a:pt x="4000448" y="2449035"/>
                </a:cubicBezTo>
                <a:cubicBezTo>
                  <a:pt x="4002118" y="2447765"/>
                  <a:pt x="4003788" y="2446177"/>
                  <a:pt x="4005459" y="2444907"/>
                </a:cubicBezTo>
                <a:cubicBezTo>
                  <a:pt x="4007129" y="2443637"/>
                  <a:pt x="4008465" y="2442367"/>
                  <a:pt x="4010135" y="2441098"/>
                </a:cubicBezTo>
                <a:lnTo>
                  <a:pt x="4015146" y="2437288"/>
                </a:lnTo>
                <a:cubicBezTo>
                  <a:pt x="4016817" y="2436335"/>
                  <a:pt x="4018821" y="2435383"/>
                  <a:pt x="4020492" y="2434430"/>
                </a:cubicBezTo>
                <a:cubicBezTo>
                  <a:pt x="4022162" y="2433478"/>
                  <a:pt x="4023832" y="2432208"/>
                  <a:pt x="4025503" y="2431256"/>
                </a:cubicBezTo>
                <a:cubicBezTo>
                  <a:pt x="4027507" y="2430303"/>
                  <a:pt x="4029177" y="2429351"/>
                  <a:pt x="4031182" y="2428398"/>
                </a:cubicBezTo>
                <a:cubicBezTo>
                  <a:pt x="4032852" y="2427763"/>
                  <a:pt x="4034856" y="2426811"/>
                  <a:pt x="4036527" y="2426176"/>
                </a:cubicBezTo>
                <a:cubicBezTo>
                  <a:pt x="4038531" y="2425541"/>
                  <a:pt x="4040201" y="2424589"/>
                  <a:pt x="4042206" y="2423954"/>
                </a:cubicBezTo>
                <a:cubicBezTo>
                  <a:pt x="4044210" y="2423319"/>
                  <a:pt x="4045881" y="2423001"/>
                  <a:pt x="4047885" y="2422366"/>
                </a:cubicBezTo>
                <a:cubicBezTo>
                  <a:pt x="4049889" y="2421731"/>
                  <a:pt x="4051560" y="2421096"/>
                  <a:pt x="4053564" y="2420461"/>
                </a:cubicBezTo>
                <a:lnTo>
                  <a:pt x="4059577" y="2419509"/>
                </a:lnTo>
                <a:lnTo>
                  <a:pt x="4065256" y="2418557"/>
                </a:lnTo>
                <a:cubicBezTo>
                  <a:pt x="4067261" y="2418239"/>
                  <a:pt x="4069265" y="2418239"/>
                  <a:pt x="4071270" y="2417922"/>
                </a:cubicBezTo>
                <a:cubicBezTo>
                  <a:pt x="4073274" y="2417604"/>
                  <a:pt x="4074944" y="2417604"/>
                  <a:pt x="4076949" y="2417287"/>
                </a:cubicBezTo>
                <a:lnTo>
                  <a:pt x="4082962" y="2417287"/>
                </a:lnTo>
                <a:lnTo>
                  <a:pt x="4088975" y="2417287"/>
                </a:lnTo>
                <a:cubicBezTo>
                  <a:pt x="4090980" y="2417604"/>
                  <a:pt x="4092650" y="2417604"/>
                  <a:pt x="4094654" y="2417922"/>
                </a:cubicBezTo>
                <a:cubicBezTo>
                  <a:pt x="4096659" y="2418239"/>
                  <a:pt x="4098663" y="2418239"/>
                  <a:pt x="4100668" y="2418557"/>
                </a:cubicBezTo>
                <a:lnTo>
                  <a:pt x="4106347" y="2419509"/>
                </a:lnTo>
                <a:lnTo>
                  <a:pt x="4112360" y="2420461"/>
                </a:lnTo>
                <a:cubicBezTo>
                  <a:pt x="4114364" y="2421096"/>
                  <a:pt x="4116035" y="2421731"/>
                  <a:pt x="4118039" y="2422366"/>
                </a:cubicBezTo>
                <a:cubicBezTo>
                  <a:pt x="4120043" y="2423001"/>
                  <a:pt x="4121714" y="2423319"/>
                  <a:pt x="4123718" y="2423954"/>
                </a:cubicBezTo>
                <a:cubicBezTo>
                  <a:pt x="4125723" y="2424589"/>
                  <a:pt x="4127393" y="2425541"/>
                  <a:pt x="4129397" y="2426176"/>
                </a:cubicBezTo>
                <a:cubicBezTo>
                  <a:pt x="4131068" y="2426811"/>
                  <a:pt x="4133072" y="2427763"/>
                  <a:pt x="4134742" y="2428398"/>
                </a:cubicBezTo>
                <a:cubicBezTo>
                  <a:pt x="4136747" y="2429351"/>
                  <a:pt x="4138417" y="2430303"/>
                  <a:pt x="4140421" y="2431256"/>
                </a:cubicBezTo>
                <a:cubicBezTo>
                  <a:pt x="4142092" y="2432208"/>
                  <a:pt x="4144096" y="2433478"/>
                  <a:pt x="4145767" y="2434430"/>
                </a:cubicBezTo>
                <a:lnTo>
                  <a:pt x="4150778" y="2437288"/>
                </a:lnTo>
                <a:lnTo>
                  <a:pt x="4155789" y="2441098"/>
                </a:lnTo>
                <a:lnTo>
                  <a:pt x="4160800" y="2444907"/>
                </a:lnTo>
                <a:cubicBezTo>
                  <a:pt x="4162470" y="2446177"/>
                  <a:pt x="4163806" y="2447765"/>
                  <a:pt x="4165476" y="2449035"/>
                </a:cubicBezTo>
                <a:cubicBezTo>
                  <a:pt x="4167147" y="2450304"/>
                  <a:pt x="4168483" y="2451892"/>
                  <a:pt x="4170153" y="2453162"/>
                </a:cubicBezTo>
                <a:lnTo>
                  <a:pt x="4969908" y="3252257"/>
                </a:lnTo>
                <a:lnTo>
                  <a:pt x="5037736" y="3319991"/>
                </a:ln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xmlns="" id="{FE884A75-A388-4694-AA3C-63A8B13669A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682995" y="0"/>
            <a:ext cx="3140546" cy="2959100"/>
          </a:xfrm>
          <a:custGeom>
            <a:avLst/>
            <a:gdLst>
              <a:gd name="T0" fmla="*/ 9290 w 9400"/>
              <a:gd name="T1" fmla="*/ 9207 h 9322"/>
              <a:gd name="T2" fmla="*/ 9276 w 9400"/>
              <a:gd name="T3" fmla="*/ 9221 h 9322"/>
              <a:gd name="T4" fmla="*/ 9246 w 9400"/>
              <a:gd name="T5" fmla="*/ 9247 h 9322"/>
              <a:gd name="T6" fmla="*/ 9215 w 9400"/>
              <a:gd name="T7" fmla="*/ 9269 h 9322"/>
              <a:gd name="T8" fmla="*/ 9183 w 9400"/>
              <a:gd name="T9" fmla="*/ 9287 h 9322"/>
              <a:gd name="T10" fmla="*/ 9149 w 9400"/>
              <a:gd name="T11" fmla="*/ 9301 h 9322"/>
              <a:gd name="T12" fmla="*/ 9114 w 9400"/>
              <a:gd name="T13" fmla="*/ 9312 h 9322"/>
              <a:gd name="T14" fmla="*/ 9079 w 9400"/>
              <a:gd name="T15" fmla="*/ 9319 h 9322"/>
              <a:gd name="T16" fmla="*/ 9043 w 9400"/>
              <a:gd name="T17" fmla="*/ 9322 h 9322"/>
              <a:gd name="T18" fmla="*/ 9007 w 9400"/>
              <a:gd name="T19" fmla="*/ 9322 h 9322"/>
              <a:gd name="T20" fmla="*/ 8971 w 9400"/>
              <a:gd name="T21" fmla="*/ 9319 h 9322"/>
              <a:gd name="T22" fmla="*/ 8937 w 9400"/>
              <a:gd name="T23" fmla="*/ 9312 h 9322"/>
              <a:gd name="T24" fmla="*/ 8902 w 9400"/>
              <a:gd name="T25" fmla="*/ 9301 h 9322"/>
              <a:gd name="T26" fmla="*/ 8868 w 9400"/>
              <a:gd name="T27" fmla="*/ 9287 h 9322"/>
              <a:gd name="T28" fmla="*/ 8835 w 9400"/>
              <a:gd name="T29" fmla="*/ 9269 h 9322"/>
              <a:gd name="T30" fmla="*/ 8804 w 9400"/>
              <a:gd name="T31" fmla="*/ 9247 h 9322"/>
              <a:gd name="T32" fmla="*/ 8775 w 9400"/>
              <a:gd name="T33" fmla="*/ 9221 h 9322"/>
              <a:gd name="T34" fmla="*/ 0 w 9400"/>
              <a:gd name="T35" fmla="*/ 0 h 9322"/>
              <a:gd name="T36" fmla="*/ 9290 w 9400"/>
              <a:gd name="T37" fmla="*/ 8651 h 9322"/>
              <a:gd name="T38" fmla="*/ 9303 w 9400"/>
              <a:gd name="T39" fmla="*/ 8666 h 9322"/>
              <a:gd name="T40" fmla="*/ 9327 w 9400"/>
              <a:gd name="T41" fmla="*/ 8696 h 9322"/>
              <a:gd name="T42" fmla="*/ 9348 w 9400"/>
              <a:gd name="T43" fmla="*/ 8730 h 9322"/>
              <a:gd name="T44" fmla="*/ 9365 w 9400"/>
              <a:gd name="T45" fmla="*/ 8764 h 9322"/>
              <a:gd name="T46" fmla="*/ 9378 w 9400"/>
              <a:gd name="T47" fmla="*/ 8800 h 9322"/>
              <a:gd name="T48" fmla="*/ 9389 w 9400"/>
              <a:gd name="T49" fmla="*/ 8835 h 9322"/>
              <a:gd name="T50" fmla="*/ 9396 w 9400"/>
              <a:gd name="T51" fmla="*/ 8873 h 9322"/>
              <a:gd name="T52" fmla="*/ 9399 w 9400"/>
              <a:gd name="T53" fmla="*/ 8911 h 9322"/>
              <a:gd name="T54" fmla="*/ 9399 w 9400"/>
              <a:gd name="T55" fmla="*/ 8949 h 9322"/>
              <a:gd name="T56" fmla="*/ 9396 w 9400"/>
              <a:gd name="T57" fmla="*/ 8986 h 9322"/>
              <a:gd name="T58" fmla="*/ 9389 w 9400"/>
              <a:gd name="T59" fmla="*/ 9023 h 9322"/>
              <a:gd name="T60" fmla="*/ 9378 w 9400"/>
              <a:gd name="T61" fmla="*/ 9060 h 9322"/>
              <a:gd name="T62" fmla="*/ 9365 w 9400"/>
              <a:gd name="T63" fmla="*/ 9095 h 9322"/>
              <a:gd name="T64" fmla="*/ 9348 w 9400"/>
              <a:gd name="T65" fmla="*/ 9130 h 9322"/>
              <a:gd name="T66" fmla="*/ 9327 w 9400"/>
              <a:gd name="T67" fmla="*/ 9162 h 9322"/>
              <a:gd name="T68" fmla="*/ 9303 w 9400"/>
              <a:gd name="T69" fmla="*/ 9193 h 9322"/>
              <a:gd name="T70" fmla="*/ 9290 w 9400"/>
              <a:gd name="T71" fmla="*/ 9207 h 9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400" h="9322">
                <a:moveTo>
                  <a:pt x="9290" y="9207"/>
                </a:moveTo>
                <a:lnTo>
                  <a:pt x="9290" y="9207"/>
                </a:lnTo>
                <a:lnTo>
                  <a:pt x="9290" y="9207"/>
                </a:lnTo>
                <a:lnTo>
                  <a:pt x="9276" y="9221"/>
                </a:lnTo>
                <a:lnTo>
                  <a:pt x="9261" y="9235"/>
                </a:lnTo>
                <a:lnTo>
                  <a:pt x="9246" y="9247"/>
                </a:lnTo>
                <a:lnTo>
                  <a:pt x="9231" y="9258"/>
                </a:lnTo>
                <a:lnTo>
                  <a:pt x="9215" y="9269"/>
                </a:lnTo>
                <a:lnTo>
                  <a:pt x="9199" y="9278"/>
                </a:lnTo>
                <a:lnTo>
                  <a:pt x="9183" y="9287"/>
                </a:lnTo>
                <a:lnTo>
                  <a:pt x="9166" y="9294"/>
                </a:lnTo>
                <a:lnTo>
                  <a:pt x="9149" y="9301"/>
                </a:lnTo>
                <a:lnTo>
                  <a:pt x="9131" y="9306"/>
                </a:lnTo>
                <a:lnTo>
                  <a:pt x="9114" y="9312"/>
                </a:lnTo>
                <a:lnTo>
                  <a:pt x="9096" y="9316"/>
                </a:lnTo>
                <a:lnTo>
                  <a:pt x="9079" y="9319"/>
                </a:lnTo>
                <a:lnTo>
                  <a:pt x="9061" y="9321"/>
                </a:lnTo>
                <a:lnTo>
                  <a:pt x="9043" y="9322"/>
                </a:lnTo>
                <a:lnTo>
                  <a:pt x="9025" y="9322"/>
                </a:lnTo>
                <a:lnTo>
                  <a:pt x="9007" y="9322"/>
                </a:lnTo>
                <a:lnTo>
                  <a:pt x="8989" y="9321"/>
                </a:lnTo>
                <a:lnTo>
                  <a:pt x="8971" y="9319"/>
                </a:lnTo>
                <a:lnTo>
                  <a:pt x="8954" y="9316"/>
                </a:lnTo>
                <a:lnTo>
                  <a:pt x="8937" y="9312"/>
                </a:lnTo>
                <a:lnTo>
                  <a:pt x="8919" y="9306"/>
                </a:lnTo>
                <a:lnTo>
                  <a:pt x="8902" y="9301"/>
                </a:lnTo>
                <a:lnTo>
                  <a:pt x="8884" y="9294"/>
                </a:lnTo>
                <a:lnTo>
                  <a:pt x="8868" y="9287"/>
                </a:lnTo>
                <a:lnTo>
                  <a:pt x="8851" y="9278"/>
                </a:lnTo>
                <a:lnTo>
                  <a:pt x="8835" y="9269"/>
                </a:lnTo>
                <a:lnTo>
                  <a:pt x="8820" y="9258"/>
                </a:lnTo>
                <a:lnTo>
                  <a:pt x="8804" y="9247"/>
                </a:lnTo>
                <a:lnTo>
                  <a:pt x="8789" y="9235"/>
                </a:lnTo>
                <a:lnTo>
                  <a:pt x="8775" y="9221"/>
                </a:lnTo>
                <a:lnTo>
                  <a:pt x="8760" y="9207"/>
                </a:lnTo>
                <a:lnTo>
                  <a:pt x="0" y="0"/>
                </a:lnTo>
                <a:lnTo>
                  <a:pt x="1059" y="0"/>
                </a:lnTo>
                <a:lnTo>
                  <a:pt x="9290" y="8651"/>
                </a:lnTo>
                <a:lnTo>
                  <a:pt x="9290" y="8651"/>
                </a:lnTo>
                <a:lnTo>
                  <a:pt x="9303" y="8666"/>
                </a:lnTo>
                <a:lnTo>
                  <a:pt x="9316" y="8681"/>
                </a:lnTo>
                <a:lnTo>
                  <a:pt x="9327" y="8696"/>
                </a:lnTo>
                <a:lnTo>
                  <a:pt x="9337" y="8713"/>
                </a:lnTo>
                <a:lnTo>
                  <a:pt x="9348" y="8730"/>
                </a:lnTo>
                <a:lnTo>
                  <a:pt x="9357" y="8747"/>
                </a:lnTo>
                <a:lnTo>
                  <a:pt x="9365" y="8764"/>
                </a:lnTo>
                <a:lnTo>
                  <a:pt x="9372" y="8782"/>
                </a:lnTo>
                <a:lnTo>
                  <a:pt x="9378" y="8800"/>
                </a:lnTo>
                <a:lnTo>
                  <a:pt x="9384" y="8817"/>
                </a:lnTo>
                <a:lnTo>
                  <a:pt x="9389" y="8835"/>
                </a:lnTo>
                <a:lnTo>
                  <a:pt x="9393" y="8855"/>
                </a:lnTo>
                <a:lnTo>
                  <a:pt x="9396" y="8873"/>
                </a:lnTo>
                <a:lnTo>
                  <a:pt x="9398" y="8891"/>
                </a:lnTo>
                <a:lnTo>
                  <a:pt x="9399" y="8911"/>
                </a:lnTo>
                <a:lnTo>
                  <a:pt x="9400" y="8929"/>
                </a:lnTo>
                <a:lnTo>
                  <a:pt x="9399" y="8949"/>
                </a:lnTo>
                <a:lnTo>
                  <a:pt x="9398" y="8967"/>
                </a:lnTo>
                <a:lnTo>
                  <a:pt x="9396" y="8986"/>
                </a:lnTo>
                <a:lnTo>
                  <a:pt x="9393" y="9005"/>
                </a:lnTo>
                <a:lnTo>
                  <a:pt x="9389" y="9023"/>
                </a:lnTo>
                <a:lnTo>
                  <a:pt x="9384" y="9041"/>
                </a:lnTo>
                <a:lnTo>
                  <a:pt x="9378" y="9060"/>
                </a:lnTo>
                <a:lnTo>
                  <a:pt x="9372" y="9078"/>
                </a:lnTo>
                <a:lnTo>
                  <a:pt x="9365" y="9095"/>
                </a:lnTo>
                <a:lnTo>
                  <a:pt x="9357" y="9112"/>
                </a:lnTo>
                <a:lnTo>
                  <a:pt x="9348" y="9130"/>
                </a:lnTo>
                <a:lnTo>
                  <a:pt x="9337" y="9146"/>
                </a:lnTo>
                <a:lnTo>
                  <a:pt x="9327" y="9162"/>
                </a:lnTo>
                <a:lnTo>
                  <a:pt x="9316" y="9178"/>
                </a:lnTo>
                <a:lnTo>
                  <a:pt x="9303" y="9193"/>
                </a:lnTo>
                <a:lnTo>
                  <a:pt x="9290" y="9207"/>
                </a:lnTo>
                <a:lnTo>
                  <a:pt x="9290" y="92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xmlns="" id="{FB3459B0-92FF-4D00-B91D-795B01CFF52E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65213" y="5729288"/>
            <a:ext cx="1317693" cy="1128713"/>
          </a:xfrm>
          <a:custGeom>
            <a:avLst/>
            <a:gdLst>
              <a:gd name="T0" fmla="*/ 107 w 3945"/>
              <a:gd name="T1" fmla="*/ 113 h 3556"/>
              <a:gd name="T2" fmla="*/ 135 w 3945"/>
              <a:gd name="T3" fmla="*/ 86 h 3556"/>
              <a:gd name="T4" fmla="*/ 165 w 3945"/>
              <a:gd name="T5" fmla="*/ 63 h 3556"/>
              <a:gd name="T6" fmla="*/ 197 w 3945"/>
              <a:gd name="T7" fmla="*/ 44 h 3556"/>
              <a:gd name="T8" fmla="*/ 229 w 3945"/>
              <a:gd name="T9" fmla="*/ 28 h 3556"/>
              <a:gd name="T10" fmla="*/ 263 w 3945"/>
              <a:gd name="T11" fmla="*/ 15 h 3556"/>
              <a:gd name="T12" fmla="*/ 298 w 3945"/>
              <a:gd name="T13" fmla="*/ 6 h 3556"/>
              <a:gd name="T14" fmla="*/ 333 w 3945"/>
              <a:gd name="T15" fmla="*/ 1 h 3556"/>
              <a:gd name="T16" fmla="*/ 368 w 3945"/>
              <a:gd name="T17" fmla="*/ 0 h 3556"/>
              <a:gd name="T18" fmla="*/ 404 w 3945"/>
              <a:gd name="T19" fmla="*/ 1 h 3556"/>
              <a:gd name="T20" fmla="*/ 438 w 3945"/>
              <a:gd name="T21" fmla="*/ 6 h 3556"/>
              <a:gd name="T22" fmla="*/ 473 w 3945"/>
              <a:gd name="T23" fmla="*/ 15 h 3556"/>
              <a:gd name="T24" fmla="*/ 507 w 3945"/>
              <a:gd name="T25" fmla="*/ 28 h 3556"/>
              <a:gd name="T26" fmla="*/ 540 w 3945"/>
              <a:gd name="T27" fmla="*/ 44 h 3556"/>
              <a:gd name="T28" fmla="*/ 571 w 3945"/>
              <a:gd name="T29" fmla="*/ 63 h 3556"/>
              <a:gd name="T30" fmla="*/ 601 w 3945"/>
              <a:gd name="T31" fmla="*/ 86 h 3556"/>
              <a:gd name="T32" fmla="*/ 629 w 3945"/>
              <a:gd name="T33" fmla="*/ 113 h 3556"/>
              <a:gd name="T34" fmla="*/ 2863 w 3945"/>
              <a:gd name="T35" fmla="*/ 3556 h 3556"/>
              <a:gd name="T36" fmla="*/ 107 w 3945"/>
              <a:gd name="T37" fmla="*/ 661 h 3556"/>
              <a:gd name="T38" fmla="*/ 82 w 3945"/>
              <a:gd name="T39" fmla="*/ 632 h 3556"/>
              <a:gd name="T40" fmla="*/ 60 w 3945"/>
              <a:gd name="T41" fmla="*/ 600 h 3556"/>
              <a:gd name="T42" fmla="*/ 42 w 3945"/>
              <a:gd name="T43" fmla="*/ 567 h 3556"/>
              <a:gd name="T44" fmla="*/ 26 w 3945"/>
              <a:gd name="T45" fmla="*/ 533 h 3556"/>
              <a:gd name="T46" fmla="*/ 14 w 3945"/>
              <a:gd name="T47" fmla="*/ 497 h 3556"/>
              <a:gd name="T48" fmla="*/ 6 w 3945"/>
              <a:gd name="T49" fmla="*/ 461 h 3556"/>
              <a:gd name="T50" fmla="*/ 1 w 3945"/>
              <a:gd name="T51" fmla="*/ 424 h 3556"/>
              <a:gd name="T52" fmla="*/ 0 w 3945"/>
              <a:gd name="T53" fmla="*/ 386 h 3556"/>
              <a:gd name="T54" fmla="*/ 1 w 3945"/>
              <a:gd name="T55" fmla="*/ 350 h 3556"/>
              <a:gd name="T56" fmla="*/ 6 w 3945"/>
              <a:gd name="T57" fmla="*/ 313 h 3556"/>
              <a:gd name="T58" fmla="*/ 14 w 3945"/>
              <a:gd name="T59" fmla="*/ 277 h 3556"/>
              <a:gd name="T60" fmla="*/ 26 w 3945"/>
              <a:gd name="T61" fmla="*/ 241 h 3556"/>
              <a:gd name="T62" fmla="*/ 42 w 3945"/>
              <a:gd name="T63" fmla="*/ 206 h 3556"/>
              <a:gd name="T64" fmla="*/ 60 w 3945"/>
              <a:gd name="T65" fmla="*/ 173 h 3556"/>
              <a:gd name="T66" fmla="*/ 82 w 3945"/>
              <a:gd name="T67" fmla="*/ 142 h 3556"/>
              <a:gd name="T68" fmla="*/ 107 w 3945"/>
              <a:gd name="T69" fmla="*/ 113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945" h="3556">
                <a:moveTo>
                  <a:pt x="107" y="113"/>
                </a:moveTo>
                <a:lnTo>
                  <a:pt x="107" y="113"/>
                </a:lnTo>
                <a:lnTo>
                  <a:pt x="121" y="99"/>
                </a:lnTo>
                <a:lnTo>
                  <a:pt x="135" y="86"/>
                </a:lnTo>
                <a:lnTo>
                  <a:pt x="150" y="74"/>
                </a:lnTo>
                <a:lnTo>
                  <a:pt x="165" y="63"/>
                </a:lnTo>
                <a:lnTo>
                  <a:pt x="181" y="52"/>
                </a:lnTo>
                <a:lnTo>
                  <a:pt x="197" y="44"/>
                </a:lnTo>
                <a:lnTo>
                  <a:pt x="213" y="35"/>
                </a:lnTo>
                <a:lnTo>
                  <a:pt x="229" y="28"/>
                </a:lnTo>
                <a:lnTo>
                  <a:pt x="246" y="21"/>
                </a:lnTo>
                <a:lnTo>
                  <a:pt x="263" y="15"/>
                </a:lnTo>
                <a:lnTo>
                  <a:pt x="281" y="10"/>
                </a:lnTo>
                <a:lnTo>
                  <a:pt x="298" y="6"/>
                </a:lnTo>
                <a:lnTo>
                  <a:pt x="315" y="3"/>
                </a:lnTo>
                <a:lnTo>
                  <a:pt x="333" y="1"/>
                </a:lnTo>
                <a:lnTo>
                  <a:pt x="350" y="0"/>
                </a:lnTo>
                <a:lnTo>
                  <a:pt x="368" y="0"/>
                </a:lnTo>
                <a:lnTo>
                  <a:pt x="386" y="0"/>
                </a:lnTo>
                <a:lnTo>
                  <a:pt x="404" y="1"/>
                </a:lnTo>
                <a:lnTo>
                  <a:pt x="421" y="3"/>
                </a:lnTo>
                <a:lnTo>
                  <a:pt x="438" y="6"/>
                </a:lnTo>
                <a:lnTo>
                  <a:pt x="456" y="10"/>
                </a:lnTo>
                <a:lnTo>
                  <a:pt x="473" y="15"/>
                </a:lnTo>
                <a:lnTo>
                  <a:pt x="490" y="21"/>
                </a:lnTo>
                <a:lnTo>
                  <a:pt x="507" y="28"/>
                </a:lnTo>
                <a:lnTo>
                  <a:pt x="524" y="35"/>
                </a:lnTo>
                <a:lnTo>
                  <a:pt x="540" y="44"/>
                </a:lnTo>
                <a:lnTo>
                  <a:pt x="555" y="52"/>
                </a:lnTo>
                <a:lnTo>
                  <a:pt x="571" y="63"/>
                </a:lnTo>
                <a:lnTo>
                  <a:pt x="586" y="74"/>
                </a:lnTo>
                <a:lnTo>
                  <a:pt x="601" y="86"/>
                </a:lnTo>
                <a:lnTo>
                  <a:pt x="615" y="99"/>
                </a:lnTo>
                <a:lnTo>
                  <a:pt x="629" y="113"/>
                </a:lnTo>
                <a:lnTo>
                  <a:pt x="3945" y="3556"/>
                </a:lnTo>
                <a:lnTo>
                  <a:pt x="2863" y="3556"/>
                </a:lnTo>
                <a:lnTo>
                  <a:pt x="107" y="661"/>
                </a:lnTo>
                <a:lnTo>
                  <a:pt x="107" y="661"/>
                </a:lnTo>
                <a:lnTo>
                  <a:pt x="94" y="646"/>
                </a:lnTo>
                <a:lnTo>
                  <a:pt x="82" y="632"/>
                </a:lnTo>
                <a:lnTo>
                  <a:pt x="70" y="616"/>
                </a:lnTo>
                <a:lnTo>
                  <a:pt x="60" y="600"/>
                </a:lnTo>
                <a:lnTo>
                  <a:pt x="50" y="584"/>
                </a:lnTo>
                <a:lnTo>
                  <a:pt x="42" y="567"/>
                </a:lnTo>
                <a:lnTo>
                  <a:pt x="34" y="550"/>
                </a:lnTo>
                <a:lnTo>
                  <a:pt x="26" y="533"/>
                </a:lnTo>
                <a:lnTo>
                  <a:pt x="20" y="515"/>
                </a:lnTo>
                <a:lnTo>
                  <a:pt x="14" y="497"/>
                </a:lnTo>
                <a:lnTo>
                  <a:pt x="10" y="479"/>
                </a:lnTo>
                <a:lnTo>
                  <a:pt x="6" y="461"/>
                </a:lnTo>
                <a:lnTo>
                  <a:pt x="3" y="442"/>
                </a:lnTo>
                <a:lnTo>
                  <a:pt x="1" y="424"/>
                </a:lnTo>
                <a:lnTo>
                  <a:pt x="0" y="406"/>
                </a:lnTo>
                <a:lnTo>
                  <a:pt x="0" y="386"/>
                </a:lnTo>
                <a:lnTo>
                  <a:pt x="0" y="368"/>
                </a:lnTo>
                <a:lnTo>
                  <a:pt x="1" y="350"/>
                </a:lnTo>
                <a:lnTo>
                  <a:pt x="3" y="331"/>
                </a:lnTo>
                <a:lnTo>
                  <a:pt x="6" y="313"/>
                </a:lnTo>
                <a:lnTo>
                  <a:pt x="10" y="295"/>
                </a:lnTo>
                <a:lnTo>
                  <a:pt x="14" y="277"/>
                </a:lnTo>
                <a:lnTo>
                  <a:pt x="20" y="258"/>
                </a:lnTo>
                <a:lnTo>
                  <a:pt x="26" y="241"/>
                </a:lnTo>
                <a:lnTo>
                  <a:pt x="34" y="224"/>
                </a:lnTo>
                <a:lnTo>
                  <a:pt x="42" y="206"/>
                </a:lnTo>
                <a:lnTo>
                  <a:pt x="50" y="190"/>
                </a:lnTo>
                <a:lnTo>
                  <a:pt x="60" y="173"/>
                </a:lnTo>
                <a:lnTo>
                  <a:pt x="70" y="158"/>
                </a:lnTo>
                <a:lnTo>
                  <a:pt x="82" y="142"/>
                </a:lnTo>
                <a:lnTo>
                  <a:pt x="94" y="127"/>
                </a:lnTo>
                <a:lnTo>
                  <a:pt x="107" y="113"/>
                </a:lnTo>
                <a:lnTo>
                  <a:pt x="107" y="11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60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6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20072" y="365126"/>
            <a:ext cx="32952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C107F5E5-6C8F-471E-B6C4-E1D657ED2F0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601787"/>
            <a:ext cx="1112338" cy="1288180"/>
          </a:xfrm>
          <a:custGeom>
            <a:avLst/>
            <a:gdLst>
              <a:gd name="connsiteX0" fmla="*/ 124954 w 1112338"/>
              <a:gd name="connsiteY0" fmla="*/ 0 h 1288180"/>
              <a:gd name="connsiteX1" fmla="*/ 118940 w 1112338"/>
              <a:gd name="connsiteY1" fmla="*/ 318 h 1288180"/>
              <a:gd name="connsiteX2" fmla="*/ 112926 w 1112338"/>
              <a:gd name="connsiteY2" fmla="*/ 635 h 1288180"/>
              <a:gd name="connsiteX3" fmla="*/ 106912 w 1112338"/>
              <a:gd name="connsiteY3" fmla="*/ 1271 h 1288180"/>
              <a:gd name="connsiteX4" fmla="*/ 100898 w 1112338"/>
              <a:gd name="connsiteY4" fmla="*/ 2223 h 1288180"/>
              <a:gd name="connsiteX5" fmla="*/ 95219 w 1112338"/>
              <a:gd name="connsiteY5" fmla="*/ 3494 h 1288180"/>
              <a:gd name="connsiteX6" fmla="*/ 89539 w 1112338"/>
              <a:gd name="connsiteY6" fmla="*/ 5082 h 1288180"/>
              <a:gd name="connsiteX7" fmla="*/ 83525 w 1112338"/>
              <a:gd name="connsiteY7" fmla="*/ 6988 h 1288180"/>
              <a:gd name="connsiteX8" fmla="*/ 77845 w 1112338"/>
              <a:gd name="connsiteY8" fmla="*/ 9211 h 1288180"/>
              <a:gd name="connsiteX9" fmla="*/ 72166 w 1112338"/>
              <a:gd name="connsiteY9" fmla="*/ 11434 h 1288180"/>
              <a:gd name="connsiteX10" fmla="*/ 66820 w 1112338"/>
              <a:gd name="connsiteY10" fmla="*/ 14293 h 1288180"/>
              <a:gd name="connsiteX11" fmla="*/ 61475 w 1112338"/>
              <a:gd name="connsiteY11" fmla="*/ 17151 h 1288180"/>
              <a:gd name="connsiteX12" fmla="*/ 56129 w 1112338"/>
              <a:gd name="connsiteY12" fmla="*/ 20327 h 1288180"/>
              <a:gd name="connsiteX13" fmla="*/ 51117 w 1112338"/>
              <a:gd name="connsiteY13" fmla="*/ 24139 h 1288180"/>
              <a:gd name="connsiteX14" fmla="*/ 45772 w 1112338"/>
              <a:gd name="connsiteY14" fmla="*/ 27950 h 1288180"/>
              <a:gd name="connsiteX15" fmla="*/ 41094 w 1112338"/>
              <a:gd name="connsiteY15" fmla="*/ 32079 h 1288180"/>
              <a:gd name="connsiteX16" fmla="*/ 36751 w 1112338"/>
              <a:gd name="connsiteY16" fmla="*/ 36525 h 1288180"/>
              <a:gd name="connsiteX17" fmla="*/ 32074 w 1112338"/>
              <a:gd name="connsiteY17" fmla="*/ 41290 h 1288180"/>
              <a:gd name="connsiteX18" fmla="*/ 28065 w 1112338"/>
              <a:gd name="connsiteY18" fmla="*/ 46054 h 1288180"/>
              <a:gd name="connsiteX19" fmla="*/ 24055 w 1112338"/>
              <a:gd name="connsiteY19" fmla="*/ 50818 h 1288180"/>
              <a:gd name="connsiteX20" fmla="*/ 20714 w 1112338"/>
              <a:gd name="connsiteY20" fmla="*/ 55900 h 1288180"/>
              <a:gd name="connsiteX21" fmla="*/ 17039 w 1112338"/>
              <a:gd name="connsiteY21" fmla="*/ 61299 h 1288180"/>
              <a:gd name="connsiteX22" fmla="*/ 14032 w 1112338"/>
              <a:gd name="connsiteY22" fmla="*/ 67016 h 1288180"/>
              <a:gd name="connsiteX23" fmla="*/ 11694 w 1112338"/>
              <a:gd name="connsiteY23" fmla="*/ 72415 h 1288180"/>
              <a:gd name="connsiteX24" fmla="*/ 9021 w 1112338"/>
              <a:gd name="connsiteY24" fmla="*/ 77815 h 1288180"/>
              <a:gd name="connsiteX25" fmla="*/ 7016 w 1112338"/>
              <a:gd name="connsiteY25" fmla="*/ 83532 h 1288180"/>
              <a:gd name="connsiteX26" fmla="*/ 5012 w 1112338"/>
              <a:gd name="connsiteY26" fmla="*/ 89249 h 1288180"/>
              <a:gd name="connsiteX27" fmla="*/ 3341 w 1112338"/>
              <a:gd name="connsiteY27" fmla="*/ 94966 h 1288180"/>
              <a:gd name="connsiteX28" fmla="*/ 2005 w 1112338"/>
              <a:gd name="connsiteY28" fmla="*/ 101000 h 1288180"/>
              <a:gd name="connsiteX29" fmla="*/ 1002 w 1112338"/>
              <a:gd name="connsiteY29" fmla="*/ 107035 h 1288180"/>
              <a:gd name="connsiteX30" fmla="*/ 334 w 1112338"/>
              <a:gd name="connsiteY30" fmla="*/ 112752 h 1288180"/>
              <a:gd name="connsiteX31" fmla="*/ 0 w 1112338"/>
              <a:gd name="connsiteY31" fmla="*/ 118786 h 1288180"/>
              <a:gd name="connsiteX32" fmla="*/ 0 w 1112338"/>
              <a:gd name="connsiteY32" fmla="*/ 124821 h 1288180"/>
              <a:gd name="connsiteX33" fmla="*/ 0 w 1112338"/>
              <a:gd name="connsiteY33" fmla="*/ 130856 h 1288180"/>
              <a:gd name="connsiteX34" fmla="*/ 334 w 1112338"/>
              <a:gd name="connsiteY34" fmla="*/ 136573 h 1288180"/>
              <a:gd name="connsiteX35" fmla="*/ 1002 w 1112338"/>
              <a:gd name="connsiteY35" fmla="*/ 142925 h 1288180"/>
              <a:gd name="connsiteX36" fmla="*/ 2005 w 1112338"/>
              <a:gd name="connsiteY36" fmla="*/ 148642 h 1288180"/>
              <a:gd name="connsiteX37" fmla="*/ 3341 w 1112338"/>
              <a:gd name="connsiteY37" fmla="*/ 154359 h 1288180"/>
              <a:gd name="connsiteX38" fmla="*/ 5012 w 1112338"/>
              <a:gd name="connsiteY38" fmla="*/ 160393 h 1288180"/>
              <a:gd name="connsiteX39" fmla="*/ 7016 w 1112338"/>
              <a:gd name="connsiteY39" fmla="*/ 166110 h 1288180"/>
              <a:gd name="connsiteX40" fmla="*/ 9021 w 1112338"/>
              <a:gd name="connsiteY40" fmla="*/ 171827 h 1288180"/>
              <a:gd name="connsiteX41" fmla="*/ 11694 w 1112338"/>
              <a:gd name="connsiteY41" fmla="*/ 177544 h 1288180"/>
              <a:gd name="connsiteX42" fmla="*/ 14032 w 1112338"/>
              <a:gd name="connsiteY42" fmla="*/ 182944 h 1288180"/>
              <a:gd name="connsiteX43" fmla="*/ 17039 w 1112338"/>
              <a:gd name="connsiteY43" fmla="*/ 188343 h 1288180"/>
              <a:gd name="connsiteX44" fmla="*/ 20714 w 1112338"/>
              <a:gd name="connsiteY44" fmla="*/ 193425 h 1288180"/>
              <a:gd name="connsiteX45" fmla="*/ 24055 w 1112338"/>
              <a:gd name="connsiteY45" fmla="*/ 198507 h 1288180"/>
              <a:gd name="connsiteX46" fmla="*/ 28065 w 1112338"/>
              <a:gd name="connsiteY46" fmla="*/ 203906 h 1288180"/>
              <a:gd name="connsiteX47" fmla="*/ 32074 w 1112338"/>
              <a:gd name="connsiteY47" fmla="*/ 208670 h 1288180"/>
              <a:gd name="connsiteX48" fmla="*/ 36751 w 1112338"/>
              <a:gd name="connsiteY48" fmla="*/ 213434 h 1288180"/>
              <a:gd name="connsiteX49" fmla="*/ 1112338 w 1112338"/>
              <a:gd name="connsiteY49" fmla="*/ 1288180 h 1288180"/>
              <a:gd name="connsiteX50" fmla="*/ 1112338 w 1112338"/>
              <a:gd name="connsiteY50" fmla="*/ 934676 h 1288180"/>
              <a:gd name="connsiteX51" fmla="*/ 213490 w 1112338"/>
              <a:gd name="connsiteY51" fmla="*/ 36525 h 1288180"/>
              <a:gd name="connsiteX52" fmla="*/ 208479 w 1112338"/>
              <a:gd name="connsiteY52" fmla="*/ 32079 h 1288180"/>
              <a:gd name="connsiteX53" fmla="*/ 203801 w 1112338"/>
              <a:gd name="connsiteY53" fmla="*/ 27950 h 1288180"/>
              <a:gd name="connsiteX54" fmla="*/ 199124 w 1112338"/>
              <a:gd name="connsiteY54" fmla="*/ 24139 h 1288180"/>
              <a:gd name="connsiteX55" fmla="*/ 193778 w 1112338"/>
              <a:gd name="connsiteY55" fmla="*/ 20327 h 1288180"/>
              <a:gd name="connsiteX56" fmla="*/ 188433 w 1112338"/>
              <a:gd name="connsiteY56" fmla="*/ 17151 h 1288180"/>
              <a:gd name="connsiteX57" fmla="*/ 183087 w 1112338"/>
              <a:gd name="connsiteY57" fmla="*/ 14293 h 1288180"/>
              <a:gd name="connsiteX58" fmla="*/ 177407 w 1112338"/>
              <a:gd name="connsiteY58" fmla="*/ 11434 h 1288180"/>
              <a:gd name="connsiteX59" fmla="*/ 172062 w 1112338"/>
              <a:gd name="connsiteY59" fmla="*/ 9211 h 1288180"/>
              <a:gd name="connsiteX60" fmla="*/ 166382 w 1112338"/>
              <a:gd name="connsiteY60" fmla="*/ 6988 h 1288180"/>
              <a:gd name="connsiteX61" fmla="*/ 160702 w 1112338"/>
              <a:gd name="connsiteY61" fmla="*/ 5082 h 1288180"/>
              <a:gd name="connsiteX62" fmla="*/ 154689 w 1112338"/>
              <a:gd name="connsiteY62" fmla="*/ 3494 h 1288180"/>
              <a:gd name="connsiteX63" fmla="*/ 148675 w 1112338"/>
              <a:gd name="connsiteY63" fmla="*/ 2223 h 1288180"/>
              <a:gd name="connsiteX64" fmla="*/ 142661 w 1112338"/>
              <a:gd name="connsiteY64" fmla="*/ 1271 h 1288180"/>
              <a:gd name="connsiteX65" fmla="*/ 136981 w 1112338"/>
              <a:gd name="connsiteY65" fmla="*/ 635 h 1288180"/>
              <a:gd name="connsiteX66" fmla="*/ 130967 w 1112338"/>
              <a:gd name="connsiteY66" fmla="*/ 318 h 128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112338" h="1288180">
                <a:moveTo>
                  <a:pt x="124954" y="0"/>
                </a:moveTo>
                <a:lnTo>
                  <a:pt x="118940" y="318"/>
                </a:lnTo>
                <a:lnTo>
                  <a:pt x="112926" y="635"/>
                </a:lnTo>
                <a:lnTo>
                  <a:pt x="106912" y="1271"/>
                </a:lnTo>
                <a:lnTo>
                  <a:pt x="100898" y="2223"/>
                </a:lnTo>
                <a:lnTo>
                  <a:pt x="95219" y="3494"/>
                </a:lnTo>
                <a:lnTo>
                  <a:pt x="89539" y="5082"/>
                </a:lnTo>
                <a:lnTo>
                  <a:pt x="83525" y="6988"/>
                </a:lnTo>
                <a:lnTo>
                  <a:pt x="77845" y="9211"/>
                </a:lnTo>
                <a:lnTo>
                  <a:pt x="72166" y="11434"/>
                </a:lnTo>
                <a:lnTo>
                  <a:pt x="66820" y="14293"/>
                </a:lnTo>
                <a:lnTo>
                  <a:pt x="61475" y="17151"/>
                </a:lnTo>
                <a:lnTo>
                  <a:pt x="56129" y="20327"/>
                </a:lnTo>
                <a:lnTo>
                  <a:pt x="51117" y="24139"/>
                </a:lnTo>
                <a:lnTo>
                  <a:pt x="45772" y="27950"/>
                </a:lnTo>
                <a:lnTo>
                  <a:pt x="41094" y="32079"/>
                </a:lnTo>
                <a:lnTo>
                  <a:pt x="36751" y="36525"/>
                </a:lnTo>
                <a:lnTo>
                  <a:pt x="32074" y="41290"/>
                </a:lnTo>
                <a:lnTo>
                  <a:pt x="28065" y="46054"/>
                </a:lnTo>
                <a:lnTo>
                  <a:pt x="24055" y="50818"/>
                </a:lnTo>
                <a:lnTo>
                  <a:pt x="20714" y="55900"/>
                </a:lnTo>
                <a:lnTo>
                  <a:pt x="17039" y="61299"/>
                </a:lnTo>
                <a:lnTo>
                  <a:pt x="14032" y="67016"/>
                </a:lnTo>
                <a:lnTo>
                  <a:pt x="11694" y="72415"/>
                </a:lnTo>
                <a:lnTo>
                  <a:pt x="9021" y="77815"/>
                </a:lnTo>
                <a:lnTo>
                  <a:pt x="7016" y="83532"/>
                </a:lnTo>
                <a:lnTo>
                  <a:pt x="5012" y="89249"/>
                </a:lnTo>
                <a:lnTo>
                  <a:pt x="3341" y="94966"/>
                </a:lnTo>
                <a:lnTo>
                  <a:pt x="2005" y="101000"/>
                </a:lnTo>
                <a:lnTo>
                  <a:pt x="1002" y="107035"/>
                </a:lnTo>
                <a:lnTo>
                  <a:pt x="334" y="112752"/>
                </a:lnTo>
                <a:lnTo>
                  <a:pt x="0" y="118786"/>
                </a:lnTo>
                <a:lnTo>
                  <a:pt x="0" y="124821"/>
                </a:lnTo>
                <a:lnTo>
                  <a:pt x="0" y="130856"/>
                </a:lnTo>
                <a:lnTo>
                  <a:pt x="334" y="136573"/>
                </a:lnTo>
                <a:lnTo>
                  <a:pt x="1002" y="142925"/>
                </a:lnTo>
                <a:lnTo>
                  <a:pt x="2005" y="148642"/>
                </a:lnTo>
                <a:lnTo>
                  <a:pt x="3341" y="154359"/>
                </a:lnTo>
                <a:lnTo>
                  <a:pt x="5012" y="160393"/>
                </a:lnTo>
                <a:lnTo>
                  <a:pt x="7016" y="166110"/>
                </a:lnTo>
                <a:lnTo>
                  <a:pt x="9021" y="171827"/>
                </a:lnTo>
                <a:lnTo>
                  <a:pt x="11694" y="177544"/>
                </a:lnTo>
                <a:lnTo>
                  <a:pt x="14032" y="182944"/>
                </a:lnTo>
                <a:lnTo>
                  <a:pt x="17039" y="188343"/>
                </a:lnTo>
                <a:lnTo>
                  <a:pt x="20714" y="193425"/>
                </a:lnTo>
                <a:lnTo>
                  <a:pt x="24055" y="198507"/>
                </a:lnTo>
                <a:lnTo>
                  <a:pt x="28065" y="203906"/>
                </a:lnTo>
                <a:lnTo>
                  <a:pt x="32074" y="208670"/>
                </a:lnTo>
                <a:lnTo>
                  <a:pt x="36751" y="213434"/>
                </a:lnTo>
                <a:lnTo>
                  <a:pt x="1112338" y="1288180"/>
                </a:lnTo>
                <a:lnTo>
                  <a:pt x="1112338" y="934676"/>
                </a:lnTo>
                <a:lnTo>
                  <a:pt x="213490" y="36525"/>
                </a:lnTo>
                <a:lnTo>
                  <a:pt x="208479" y="32079"/>
                </a:lnTo>
                <a:lnTo>
                  <a:pt x="203801" y="27950"/>
                </a:lnTo>
                <a:lnTo>
                  <a:pt x="199124" y="24139"/>
                </a:lnTo>
                <a:lnTo>
                  <a:pt x="193778" y="20327"/>
                </a:lnTo>
                <a:lnTo>
                  <a:pt x="188433" y="17151"/>
                </a:lnTo>
                <a:lnTo>
                  <a:pt x="183087" y="14293"/>
                </a:lnTo>
                <a:lnTo>
                  <a:pt x="177407" y="11434"/>
                </a:lnTo>
                <a:lnTo>
                  <a:pt x="172062" y="9211"/>
                </a:lnTo>
                <a:lnTo>
                  <a:pt x="166382" y="6988"/>
                </a:lnTo>
                <a:lnTo>
                  <a:pt x="160702" y="5082"/>
                </a:lnTo>
                <a:lnTo>
                  <a:pt x="154689" y="3494"/>
                </a:lnTo>
                <a:lnTo>
                  <a:pt x="148675" y="2223"/>
                </a:lnTo>
                <a:lnTo>
                  <a:pt x="142661" y="1271"/>
                </a:lnTo>
                <a:lnTo>
                  <a:pt x="136981" y="635"/>
                </a:lnTo>
                <a:lnTo>
                  <a:pt x="130967" y="318"/>
                </a:lnTo>
                <a:close/>
              </a:path>
            </a:pathLst>
          </a:custGeom>
          <a:gradFill>
            <a:gsLst>
              <a:gs pos="71000">
                <a:srgbClr val="00629E"/>
              </a:gs>
              <a:gs pos="490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xmlns="" id="{4804318B-5023-48F8-B8C2-128CB79B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2338" y="6356351"/>
            <a:ext cx="891540" cy="365125"/>
          </a:xfrm>
        </p:spPr>
        <p:txBody>
          <a:bodyPr/>
          <a:lstStyle>
            <a:lvl1pPr algn="r">
              <a:defRPr/>
            </a:lvl1pPr>
          </a:lstStyle>
          <a:p>
            <a:pPr algn="l"/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xmlns="" id="{5CA42EF4-EAC4-4054-8995-75773B24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6601" y="6356351"/>
            <a:ext cx="4374486" cy="365125"/>
          </a:xfrm>
        </p:spPr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xmlns="" id="{8A60880F-38A4-41DF-92D1-136F68F6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3810" y="6356351"/>
            <a:ext cx="891540" cy="365125"/>
          </a:xfrm>
        </p:spPr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xmlns="" id="{4ACBA3D5-33ED-43EA-A06A-F3B2DFCF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333" y="2276871"/>
            <a:ext cx="4720017" cy="39000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6559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4"/>
          <a:stretch>
            <a:fillRect/>
          </a:stretch>
        </p:blipFill>
        <p:spPr>
          <a:xfrm>
            <a:off x="2231106" y="116632"/>
            <a:ext cx="6912895" cy="5803950"/>
          </a:xfrm>
          <a:custGeom>
            <a:avLst/>
            <a:gdLst>
              <a:gd name="connsiteX0" fmla="*/ 0 w 6912895"/>
              <a:gd name="connsiteY0" fmla="*/ 0 h 5803950"/>
              <a:gd name="connsiteX1" fmla="*/ 6912895 w 6912895"/>
              <a:gd name="connsiteY1" fmla="*/ 0 h 5803950"/>
              <a:gd name="connsiteX2" fmla="*/ 6912895 w 6912895"/>
              <a:gd name="connsiteY2" fmla="*/ 5803950 h 5803950"/>
              <a:gd name="connsiteX3" fmla="*/ 0 w 6912895"/>
              <a:gd name="connsiteY3" fmla="*/ 5803950 h 580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895" h="5803950">
                <a:moveTo>
                  <a:pt x="0" y="0"/>
                </a:moveTo>
                <a:lnTo>
                  <a:pt x="6912895" y="0"/>
                </a:lnTo>
                <a:lnTo>
                  <a:pt x="6912895" y="5803950"/>
                </a:lnTo>
                <a:lnTo>
                  <a:pt x="0" y="5803950"/>
                </a:ln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8459D55-0CCF-48A5-A1A5-6A1157784D1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094594" y="3257279"/>
            <a:ext cx="5052732" cy="3600722"/>
          </a:xfrm>
          <a:custGeom>
            <a:avLst/>
            <a:gdLst>
              <a:gd name="connsiteX0" fmla="*/ 0 w 5052732"/>
              <a:gd name="connsiteY0" fmla="*/ 0 h 3600722"/>
              <a:gd name="connsiteX1" fmla="*/ 0 w 5052732"/>
              <a:gd name="connsiteY1" fmla="*/ 3600722 h 3600722"/>
              <a:gd name="connsiteX2" fmla="*/ 5052732 w 5052732"/>
              <a:gd name="connsiteY2" fmla="*/ 3600722 h 3600722"/>
              <a:gd name="connsiteX3" fmla="*/ 2447800 w 5052732"/>
              <a:gd name="connsiteY3" fmla="*/ 1003416 h 3600722"/>
              <a:gd name="connsiteX4" fmla="*/ 2441867 w 5052732"/>
              <a:gd name="connsiteY4" fmla="*/ 1003416 h 3600722"/>
              <a:gd name="connsiteX5" fmla="*/ 2435585 w 5052732"/>
              <a:gd name="connsiteY5" fmla="*/ 1003098 h 3600722"/>
              <a:gd name="connsiteX6" fmla="*/ 2429652 w 5052732"/>
              <a:gd name="connsiteY6" fmla="*/ 1002463 h 3600722"/>
              <a:gd name="connsiteX7" fmla="*/ 2423719 w 5052732"/>
              <a:gd name="connsiteY7" fmla="*/ 1001511 h 3600722"/>
              <a:gd name="connsiteX8" fmla="*/ 2417786 w 5052732"/>
              <a:gd name="connsiteY8" fmla="*/ 1000241 h 3600722"/>
              <a:gd name="connsiteX9" fmla="*/ 2411853 w 5052732"/>
              <a:gd name="connsiteY9" fmla="*/ 998653 h 3600722"/>
              <a:gd name="connsiteX10" fmla="*/ 2406269 w 5052732"/>
              <a:gd name="connsiteY10" fmla="*/ 996749 h 3600722"/>
              <a:gd name="connsiteX11" fmla="*/ 2400336 w 5052732"/>
              <a:gd name="connsiteY11" fmla="*/ 994844 h 3600722"/>
              <a:gd name="connsiteX12" fmla="*/ 2394752 w 5052732"/>
              <a:gd name="connsiteY12" fmla="*/ 992304 h 3600722"/>
              <a:gd name="connsiteX13" fmla="*/ 2389168 w 5052732"/>
              <a:gd name="connsiteY13" fmla="*/ 989447 h 3600722"/>
              <a:gd name="connsiteX14" fmla="*/ 2383584 w 5052732"/>
              <a:gd name="connsiteY14" fmla="*/ 986589 h 3600722"/>
              <a:gd name="connsiteX15" fmla="*/ 2378349 w 5052732"/>
              <a:gd name="connsiteY15" fmla="*/ 983097 h 3600722"/>
              <a:gd name="connsiteX16" fmla="*/ 2373114 w 5052732"/>
              <a:gd name="connsiteY16" fmla="*/ 979605 h 3600722"/>
              <a:gd name="connsiteX17" fmla="*/ 2368228 w 5052732"/>
              <a:gd name="connsiteY17" fmla="*/ 975795 h 3600722"/>
              <a:gd name="connsiteX18" fmla="*/ 2363342 w 5052732"/>
              <a:gd name="connsiteY18" fmla="*/ 971668 h 3600722"/>
              <a:gd name="connsiteX19" fmla="*/ 2358456 w 5052732"/>
              <a:gd name="connsiteY19" fmla="*/ 967223 h 3600722"/>
              <a:gd name="connsiteX20" fmla="*/ 1745612 w 5052732"/>
              <a:gd name="connsiteY20" fmla="*/ 355121 h 3600722"/>
              <a:gd name="connsiteX21" fmla="*/ 1740726 w 5052732"/>
              <a:gd name="connsiteY21" fmla="*/ 350994 h 3600722"/>
              <a:gd name="connsiteX22" fmla="*/ 1736190 w 5052732"/>
              <a:gd name="connsiteY22" fmla="*/ 346866 h 3600722"/>
              <a:gd name="connsiteX23" fmla="*/ 1730954 w 5052732"/>
              <a:gd name="connsiteY23" fmla="*/ 343057 h 3600722"/>
              <a:gd name="connsiteX24" fmla="*/ 1726068 w 5052732"/>
              <a:gd name="connsiteY24" fmla="*/ 339564 h 3600722"/>
              <a:gd name="connsiteX25" fmla="*/ 1720834 w 5052732"/>
              <a:gd name="connsiteY25" fmla="*/ 336072 h 3600722"/>
              <a:gd name="connsiteX26" fmla="*/ 1715250 w 5052732"/>
              <a:gd name="connsiteY26" fmla="*/ 333215 h 3600722"/>
              <a:gd name="connsiteX27" fmla="*/ 1710014 w 5052732"/>
              <a:gd name="connsiteY27" fmla="*/ 330357 h 3600722"/>
              <a:gd name="connsiteX28" fmla="*/ 1704430 w 5052732"/>
              <a:gd name="connsiteY28" fmla="*/ 327818 h 3600722"/>
              <a:gd name="connsiteX29" fmla="*/ 1698498 w 5052732"/>
              <a:gd name="connsiteY29" fmla="*/ 325913 h 3600722"/>
              <a:gd name="connsiteX30" fmla="*/ 1692914 w 5052732"/>
              <a:gd name="connsiteY30" fmla="*/ 323690 h 3600722"/>
              <a:gd name="connsiteX31" fmla="*/ 1686980 w 5052732"/>
              <a:gd name="connsiteY31" fmla="*/ 322420 h 3600722"/>
              <a:gd name="connsiteX32" fmla="*/ 1681396 w 5052732"/>
              <a:gd name="connsiteY32" fmla="*/ 320833 h 3600722"/>
              <a:gd name="connsiteX33" fmla="*/ 1675464 w 5052732"/>
              <a:gd name="connsiteY33" fmla="*/ 319881 h 3600722"/>
              <a:gd name="connsiteX34" fmla="*/ 1669531 w 5052732"/>
              <a:gd name="connsiteY34" fmla="*/ 319246 h 3600722"/>
              <a:gd name="connsiteX35" fmla="*/ 1663598 w 5052732"/>
              <a:gd name="connsiteY35" fmla="*/ 318928 h 3600722"/>
              <a:gd name="connsiteX36" fmla="*/ 1657316 w 5052732"/>
              <a:gd name="connsiteY36" fmla="*/ 318928 h 3600722"/>
              <a:gd name="connsiteX37" fmla="*/ 1651383 w 5052732"/>
              <a:gd name="connsiteY37" fmla="*/ 318928 h 3600722"/>
              <a:gd name="connsiteX38" fmla="*/ 1645450 w 5052732"/>
              <a:gd name="connsiteY38" fmla="*/ 319246 h 3600722"/>
              <a:gd name="connsiteX39" fmla="*/ 1639517 w 5052732"/>
              <a:gd name="connsiteY39" fmla="*/ 319881 h 3600722"/>
              <a:gd name="connsiteX40" fmla="*/ 1633584 w 5052732"/>
              <a:gd name="connsiteY40" fmla="*/ 320833 h 3600722"/>
              <a:gd name="connsiteX41" fmla="*/ 1627651 w 5052732"/>
              <a:gd name="connsiteY41" fmla="*/ 322420 h 3600722"/>
              <a:gd name="connsiteX42" fmla="*/ 1622067 w 5052732"/>
              <a:gd name="connsiteY42" fmla="*/ 323690 h 3600722"/>
              <a:gd name="connsiteX43" fmla="*/ 1616134 w 5052732"/>
              <a:gd name="connsiteY43" fmla="*/ 325913 h 3600722"/>
              <a:gd name="connsiteX44" fmla="*/ 1610550 w 5052732"/>
              <a:gd name="connsiteY44" fmla="*/ 327818 h 3600722"/>
              <a:gd name="connsiteX45" fmla="*/ 1604966 w 5052732"/>
              <a:gd name="connsiteY45" fmla="*/ 330357 h 3600722"/>
              <a:gd name="connsiteX46" fmla="*/ 1599731 w 5052732"/>
              <a:gd name="connsiteY46" fmla="*/ 333215 h 3600722"/>
              <a:gd name="connsiteX47" fmla="*/ 1594147 w 5052732"/>
              <a:gd name="connsiteY47" fmla="*/ 336072 h 3600722"/>
              <a:gd name="connsiteX48" fmla="*/ 1588912 w 5052732"/>
              <a:gd name="connsiteY48" fmla="*/ 339564 h 3600722"/>
              <a:gd name="connsiteX49" fmla="*/ 1583677 w 5052732"/>
              <a:gd name="connsiteY49" fmla="*/ 343057 h 3600722"/>
              <a:gd name="connsiteX50" fmla="*/ 1578791 w 5052732"/>
              <a:gd name="connsiteY50" fmla="*/ 346866 h 3600722"/>
              <a:gd name="connsiteX51" fmla="*/ 1573905 w 5052732"/>
              <a:gd name="connsiteY51" fmla="*/ 350994 h 3600722"/>
              <a:gd name="connsiteX52" fmla="*/ 1569368 w 5052732"/>
              <a:gd name="connsiteY52" fmla="*/ 355121 h 3600722"/>
              <a:gd name="connsiteX53" fmla="*/ 1564831 w 5052732"/>
              <a:gd name="connsiteY53" fmla="*/ 359883 h 3600722"/>
              <a:gd name="connsiteX54" fmla="*/ 1560992 w 5052732"/>
              <a:gd name="connsiteY54" fmla="*/ 364645 h 3600722"/>
              <a:gd name="connsiteX55" fmla="*/ 1557153 w 5052732"/>
              <a:gd name="connsiteY55" fmla="*/ 369725 h 3600722"/>
              <a:gd name="connsiteX56" fmla="*/ 1553314 w 5052732"/>
              <a:gd name="connsiteY56" fmla="*/ 374805 h 3600722"/>
              <a:gd name="connsiteX57" fmla="*/ 1550173 w 5052732"/>
              <a:gd name="connsiteY57" fmla="*/ 379884 h 3600722"/>
              <a:gd name="connsiteX58" fmla="*/ 1547032 w 5052732"/>
              <a:gd name="connsiteY58" fmla="*/ 385599 h 3600722"/>
              <a:gd name="connsiteX59" fmla="*/ 1544589 w 5052732"/>
              <a:gd name="connsiteY59" fmla="*/ 390679 h 3600722"/>
              <a:gd name="connsiteX60" fmla="*/ 1542146 w 5052732"/>
              <a:gd name="connsiteY60" fmla="*/ 396393 h 3600722"/>
              <a:gd name="connsiteX61" fmla="*/ 1540052 w 5052732"/>
              <a:gd name="connsiteY61" fmla="*/ 401791 h 3600722"/>
              <a:gd name="connsiteX62" fmla="*/ 1537958 w 5052732"/>
              <a:gd name="connsiteY62" fmla="*/ 407823 h 3600722"/>
              <a:gd name="connsiteX63" fmla="*/ 1536562 w 5052732"/>
              <a:gd name="connsiteY63" fmla="*/ 413855 h 3600722"/>
              <a:gd name="connsiteX64" fmla="*/ 1535166 w 5052732"/>
              <a:gd name="connsiteY64" fmla="*/ 419252 h 3600722"/>
              <a:gd name="connsiteX65" fmla="*/ 1534119 w 5052732"/>
              <a:gd name="connsiteY65" fmla="*/ 425284 h 3600722"/>
              <a:gd name="connsiteX66" fmla="*/ 1533421 w 5052732"/>
              <a:gd name="connsiteY66" fmla="*/ 431316 h 3600722"/>
              <a:gd name="connsiteX67" fmla="*/ 1533072 w 5052732"/>
              <a:gd name="connsiteY67" fmla="*/ 437031 h 3600722"/>
              <a:gd name="connsiteX68" fmla="*/ 1533072 w 5052732"/>
              <a:gd name="connsiteY68" fmla="*/ 443380 h 3600722"/>
              <a:gd name="connsiteX69" fmla="*/ 1533072 w 5052732"/>
              <a:gd name="connsiteY69" fmla="*/ 449413 h 3600722"/>
              <a:gd name="connsiteX70" fmla="*/ 1533421 w 5052732"/>
              <a:gd name="connsiteY70" fmla="*/ 455127 h 3600722"/>
              <a:gd name="connsiteX71" fmla="*/ 1534119 w 5052732"/>
              <a:gd name="connsiteY71" fmla="*/ 461159 h 3600722"/>
              <a:gd name="connsiteX72" fmla="*/ 1535166 w 5052732"/>
              <a:gd name="connsiteY72" fmla="*/ 467191 h 3600722"/>
              <a:gd name="connsiteX73" fmla="*/ 1536562 w 5052732"/>
              <a:gd name="connsiteY73" fmla="*/ 472589 h 3600722"/>
              <a:gd name="connsiteX74" fmla="*/ 1537958 w 5052732"/>
              <a:gd name="connsiteY74" fmla="*/ 478621 h 3600722"/>
              <a:gd name="connsiteX75" fmla="*/ 1540052 w 5052732"/>
              <a:gd name="connsiteY75" fmla="*/ 484653 h 3600722"/>
              <a:gd name="connsiteX76" fmla="*/ 1542146 w 5052732"/>
              <a:gd name="connsiteY76" fmla="*/ 490050 h 3600722"/>
              <a:gd name="connsiteX77" fmla="*/ 1544589 w 5052732"/>
              <a:gd name="connsiteY77" fmla="*/ 495765 h 3600722"/>
              <a:gd name="connsiteX78" fmla="*/ 1547032 w 5052732"/>
              <a:gd name="connsiteY78" fmla="*/ 500844 h 3600722"/>
              <a:gd name="connsiteX79" fmla="*/ 1550173 w 5052732"/>
              <a:gd name="connsiteY79" fmla="*/ 506559 h 3600722"/>
              <a:gd name="connsiteX80" fmla="*/ 1553314 w 5052732"/>
              <a:gd name="connsiteY80" fmla="*/ 511956 h 3600722"/>
              <a:gd name="connsiteX81" fmla="*/ 1557153 w 5052732"/>
              <a:gd name="connsiteY81" fmla="*/ 516718 h 3600722"/>
              <a:gd name="connsiteX82" fmla="*/ 1560992 w 5052732"/>
              <a:gd name="connsiteY82" fmla="*/ 521798 h 3600722"/>
              <a:gd name="connsiteX83" fmla="*/ 1564831 w 5052732"/>
              <a:gd name="connsiteY83" fmla="*/ 526878 h 3600722"/>
              <a:gd name="connsiteX84" fmla="*/ 1569368 w 5052732"/>
              <a:gd name="connsiteY84" fmla="*/ 531322 h 3600722"/>
              <a:gd name="connsiteX85" fmla="*/ 2395799 w 5052732"/>
              <a:gd name="connsiteY85" fmla="*/ 1356136 h 3600722"/>
              <a:gd name="connsiteX86" fmla="*/ 2399987 w 5052732"/>
              <a:gd name="connsiteY86" fmla="*/ 1361216 h 3600722"/>
              <a:gd name="connsiteX87" fmla="*/ 2404175 w 5052732"/>
              <a:gd name="connsiteY87" fmla="*/ 1365661 h 3600722"/>
              <a:gd name="connsiteX88" fmla="*/ 2408014 w 5052732"/>
              <a:gd name="connsiteY88" fmla="*/ 1371058 h 3600722"/>
              <a:gd name="connsiteX89" fmla="*/ 2411504 w 5052732"/>
              <a:gd name="connsiteY89" fmla="*/ 1375820 h 3600722"/>
              <a:gd name="connsiteX90" fmla="*/ 2414994 w 5052732"/>
              <a:gd name="connsiteY90" fmla="*/ 1380900 h 3600722"/>
              <a:gd name="connsiteX91" fmla="*/ 2417786 w 5052732"/>
              <a:gd name="connsiteY91" fmla="*/ 1386614 h 3600722"/>
              <a:gd name="connsiteX92" fmla="*/ 2420578 w 5052732"/>
              <a:gd name="connsiteY92" fmla="*/ 1392012 h 3600722"/>
              <a:gd name="connsiteX93" fmla="*/ 2423021 w 5052732"/>
              <a:gd name="connsiteY93" fmla="*/ 1397409 h 3600722"/>
              <a:gd name="connsiteX94" fmla="*/ 2425115 w 5052732"/>
              <a:gd name="connsiteY94" fmla="*/ 1403123 h 3600722"/>
              <a:gd name="connsiteX95" fmla="*/ 2426860 w 5052732"/>
              <a:gd name="connsiteY95" fmla="*/ 1408838 h 3600722"/>
              <a:gd name="connsiteX96" fmla="*/ 2428605 w 5052732"/>
              <a:gd name="connsiteY96" fmla="*/ 1414870 h 3600722"/>
              <a:gd name="connsiteX97" fmla="*/ 2430001 w 5052732"/>
              <a:gd name="connsiteY97" fmla="*/ 1420585 h 3600722"/>
              <a:gd name="connsiteX98" fmla="*/ 2430699 w 5052732"/>
              <a:gd name="connsiteY98" fmla="*/ 1426299 h 3600722"/>
              <a:gd name="connsiteX99" fmla="*/ 2431397 w 5052732"/>
              <a:gd name="connsiteY99" fmla="*/ 1432332 h 3600722"/>
              <a:gd name="connsiteX100" fmla="*/ 2432095 w 5052732"/>
              <a:gd name="connsiteY100" fmla="*/ 1438364 h 3600722"/>
              <a:gd name="connsiteX101" fmla="*/ 2432095 w 5052732"/>
              <a:gd name="connsiteY101" fmla="*/ 1444713 h 3600722"/>
              <a:gd name="connsiteX102" fmla="*/ 2432095 w 5052732"/>
              <a:gd name="connsiteY102" fmla="*/ 1450428 h 3600722"/>
              <a:gd name="connsiteX103" fmla="*/ 2431397 w 5052732"/>
              <a:gd name="connsiteY103" fmla="*/ 1456460 h 3600722"/>
              <a:gd name="connsiteX104" fmla="*/ 2430699 w 5052732"/>
              <a:gd name="connsiteY104" fmla="*/ 1462492 h 3600722"/>
              <a:gd name="connsiteX105" fmla="*/ 2430001 w 5052732"/>
              <a:gd name="connsiteY105" fmla="*/ 1468207 h 3600722"/>
              <a:gd name="connsiteX106" fmla="*/ 2428605 w 5052732"/>
              <a:gd name="connsiteY106" fmla="*/ 1473921 h 3600722"/>
              <a:gd name="connsiteX107" fmla="*/ 2426860 w 5052732"/>
              <a:gd name="connsiteY107" fmla="*/ 1479954 h 3600722"/>
              <a:gd name="connsiteX108" fmla="*/ 2425115 w 5052732"/>
              <a:gd name="connsiteY108" fmla="*/ 1485668 h 3600722"/>
              <a:gd name="connsiteX109" fmla="*/ 2423021 w 5052732"/>
              <a:gd name="connsiteY109" fmla="*/ 1491383 h 3600722"/>
              <a:gd name="connsiteX110" fmla="*/ 2420578 w 5052732"/>
              <a:gd name="connsiteY110" fmla="*/ 1496780 h 3600722"/>
              <a:gd name="connsiteX111" fmla="*/ 2417786 w 5052732"/>
              <a:gd name="connsiteY111" fmla="*/ 1502177 h 3600722"/>
              <a:gd name="connsiteX112" fmla="*/ 2414994 w 5052732"/>
              <a:gd name="connsiteY112" fmla="*/ 1507574 h 3600722"/>
              <a:gd name="connsiteX113" fmla="*/ 2411504 w 5052732"/>
              <a:gd name="connsiteY113" fmla="*/ 1512972 h 3600722"/>
              <a:gd name="connsiteX114" fmla="*/ 2408014 w 5052732"/>
              <a:gd name="connsiteY114" fmla="*/ 1517734 h 3600722"/>
              <a:gd name="connsiteX115" fmla="*/ 2404175 w 5052732"/>
              <a:gd name="connsiteY115" fmla="*/ 1523131 h 3600722"/>
              <a:gd name="connsiteX116" fmla="*/ 2399987 w 5052732"/>
              <a:gd name="connsiteY116" fmla="*/ 1527576 h 3600722"/>
              <a:gd name="connsiteX117" fmla="*/ 2395799 w 5052732"/>
              <a:gd name="connsiteY117" fmla="*/ 1532338 h 3600722"/>
              <a:gd name="connsiteX118" fmla="*/ 2390913 w 5052732"/>
              <a:gd name="connsiteY118" fmla="*/ 1536783 h 3600722"/>
              <a:gd name="connsiteX119" fmla="*/ 2386027 w 5052732"/>
              <a:gd name="connsiteY119" fmla="*/ 1540910 h 3600722"/>
              <a:gd name="connsiteX120" fmla="*/ 2381141 w 5052732"/>
              <a:gd name="connsiteY120" fmla="*/ 1544720 h 3600722"/>
              <a:gd name="connsiteX121" fmla="*/ 2376255 w 5052732"/>
              <a:gd name="connsiteY121" fmla="*/ 1548529 h 3600722"/>
              <a:gd name="connsiteX122" fmla="*/ 2371020 w 5052732"/>
              <a:gd name="connsiteY122" fmla="*/ 1551704 h 3600722"/>
              <a:gd name="connsiteX123" fmla="*/ 2365436 w 5052732"/>
              <a:gd name="connsiteY123" fmla="*/ 1554561 h 3600722"/>
              <a:gd name="connsiteX124" fmla="*/ 2359503 w 5052732"/>
              <a:gd name="connsiteY124" fmla="*/ 1557419 h 3600722"/>
              <a:gd name="connsiteX125" fmla="*/ 2353919 w 5052732"/>
              <a:gd name="connsiteY125" fmla="*/ 1559641 h 3600722"/>
              <a:gd name="connsiteX126" fmla="*/ 2348335 w 5052732"/>
              <a:gd name="connsiteY126" fmla="*/ 1561864 h 3600722"/>
              <a:gd name="connsiteX127" fmla="*/ 2342751 w 5052732"/>
              <a:gd name="connsiteY127" fmla="*/ 1563768 h 3600722"/>
              <a:gd name="connsiteX128" fmla="*/ 2336818 w 5052732"/>
              <a:gd name="connsiteY128" fmla="*/ 1565356 h 3600722"/>
              <a:gd name="connsiteX129" fmla="*/ 2330885 w 5052732"/>
              <a:gd name="connsiteY129" fmla="*/ 1566626 h 3600722"/>
              <a:gd name="connsiteX130" fmla="*/ 2324952 w 5052732"/>
              <a:gd name="connsiteY130" fmla="*/ 1567578 h 3600722"/>
              <a:gd name="connsiteX131" fmla="*/ 2319019 w 5052732"/>
              <a:gd name="connsiteY131" fmla="*/ 1568531 h 3600722"/>
              <a:gd name="connsiteX132" fmla="*/ 2313086 w 5052732"/>
              <a:gd name="connsiteY132" fmla="*/ 1568848 h 3600722"/>
              <a:gd name="connsiteX133" fmla="*/ 2307153 w 5052732"/>
              <a:gd name="connsiteY133" fmla="*/ 1568848 h 3600722"/>
              <a:gd name="connsiteX134" fmla="*/ 2301220 w 5052732"/>
              <a:gd name="connsiteY134" fmla="*/ 1568848 h 3600722"/>
              <a:gd name="connsiteX135" fmla="*/ 2295287 w 5052732"/>
              <a:gd name="connsiteY135" fmla="*/ 1568531 h 3600722"/>
              <a:gd name="connsiteX136" fmla="*/ 2289354 w 5052732"/>
              <a:gd name="connsiteY136" fmla="*/ 1567578 h 3600722"/>
              <a:gd name="connsiteX137" fmla="*/ 2283421 w 5052732"/>
              <a:gd name="connsiteY137" fmla="*/ 1566626 h 3600722"/>
              <a:gd name="connsiteX138" fmla="*/ 2277488 w 5052732"/>
              <a:gd name="connsiteY138" fmla="*/ 1565356 h 3600722"/>
              <a:gd name="connsiteX139" fmla="*/ 2271904 w 5052732"/>
              <a:gd name="connsiteY139" fmla="*/ 1563768 h 3600722"/>
              <a:gd name="connsiteX140" fmla="*/ 2265971 w 5052732"/>
              <a:gd name="connsiteY140" fmla="*/ 1561864 h 3600722"/>
              <a:gd name="connsiteX141" fmla="*/ 2260387 w 5052732"/>
              <a:gd name="connsiteY141" fmla="*/ 1559641 h 3600722"/>
              <a:gd name="connsiteX142" fmla="*/ 2254803 w 5052732"/>
              <a:gd name="connsiteY142" fmla="*/ 1557419 h 3600722"/>
              <a:gd name="connsiteX143" fmla="*/ 2249219 w 5052732"/>
              <a:gd name="connsiteY143" fmla="*/ 1554561 h 3600722"/>
              <a:gd name="connsiteX144" fmla="*/ 2243984 w 5052732"/>
              <a:gd name="connsiteY144" fmla="*/ 1551704 h 3600722"/>
              <a:gd name="connsiteX145" fmla="*/ 2238749 w 5052732"/>
              <a:gd name="connsiteY145" fmla="*/ 1548529 h 3600722"/>
              <a:gd name="connsiteX146" fmla="*/ 2233514 w 5052732"/>
              <a:gd name="connsiteY146" fmla="*/ 1544720 h 3600722"/>
              <a:gd name="connsiteX147" fmla="*/ 2228628 w 5052732"/>
              <a:gd name="connsiteY147" fmla="*/ 1540910 h 3600722"/>
              <a:gd name="connsiteX148" fmla="*/ 2223742 w 5052732"/>
              <a:gd name="connsiteY148" fmla="*/ 1536783 h 3600722"/>
              <a:gd name="connsiteX149" fmla="*/ 2219205 w 5052732"/>
              <a:gd name="connsiteY149" fmla="*/ 1532338 h 3600722"/>
              <a:gd name="connsiteX150" fmla="*/ 1493286 w 5052732"/>
              <a:gd name="connsiteY150" fmla="*/ 807848 h 3600722"/>
              <a:gd name="connsiteX151" fmla="*/ 1488749 w 5052732"/>
              <a:gd name="connsiteY151" fmla="*/ 803086 h 3600722"/>
              <a:gd name="connsiteX152" fmla="*/ 1483863 w 5052732"/>
              <a:gd name="connsiteY152" fmla="*/ 798958 h 3600722"/>
              <a:gd name="connsiteX153" fmla="*/ 1478977 w 5052732"/>
              <a:gd name="connsiteY153" fmla="*/ 795149 h 3600722"/>
              <a:gd name="connsiteX154" fmla="*/ 1473742 w 5052732"/>
              <a:gd name="connsiteY154" fmla="*/ 791656 h 3600722"/>
              <a:gd name="connsiteX155" fmla="*/ 1468507 w 5052732"/>
              <a:gd name="connsiteY155" fmla="*/ 788481 h 3600722"/>
              <a:gd name="connsiteX156" fmla="*/ 1463272 w 5052732"/>
              <a:gd name="connsiteY156" fmla="*/ 785307 h 3600722"/>
              <a:gd name="connsiteX157" fmla="*/ 1457688 w 5052732"/>
              <a:gd name="connsiteY157" fmla="*/ 782449 h 3600722"/>
              <a:gd name="connsiteX158" fmla="*/ 1452104 w 5052732"/>
              <a:gd name="connsiteY158" fmla="*/ 780227 h 3600722"/>
              <a:gd name="connsiteX159" fmla="*/ 1446520 w 5052732"/>
              <a:gd name="connsiteY159" fmla="*/ 778005 h 3600722"/>
              <a:gd name="connsiteX160" fmla="*/ 1440587 w 5052732"/>
              <a:gd name="connsiteY160" fmla="*/ 776417 h 3600722"/>
              <a:gd name="connsiteX161" fmla="*/ 1435003 w 5052732"/>
              <a:gd name="connsiteY161" fmla="*/ 774512 h 3600722"/>
              <a:gd name="connsiteX162" fmla="*/ 1429070 w 5052732"/>
              <a:gd name="connsiteY162" fmla="*/ 773560 h 3600722"/>
              <a:gd name="connsiteX163" fmla="*/ 1423137 w 5052732"/>
              <a:gd name="connsiteY163" fmla="*/ 772607 h 3600722"/>
              <a:gd name="connsiteX164" fmla="*/ 1417204 w 5052732"/>
              <a:gd name="connsiteY164" fmla="*/ 771655 h 3600722"/>
              <a:gd name="connsiteX165" fmla="*/ 1411271 w 5052732"/>
              <a:gd name="connsiteY165" fmla="*/ 771338 h 3600722"/>
              <a:gd name="connsiteX166" fmla="*/ 1405338 w 5052732"/>
              <a:gd name="connsiteY166" fmla="*/ 771020 h 3600722"/>
              <a:gd name="connsiteX167" fmla="*/ 1399056 w 5052732"/>
              <a:gd name="connsiteY167" fmla="*/ 771338 h 3600722"/>
              <a:gd name="connsiteX168" fmla="*/ 1393123 w 5052732"/>
              <a:gd name="connsiteY168" fmla="*/ 771655 h 3600722"/>
              <a:gd name="connsiteX169" fmla="*/ 1387190 w 5052732"/>
              <a:gd name="connsiteY169" fmla="*/ 772607 h 3600722"/>
              <a:gd name="connsiteX170" fmla="*/ 1381257 w 5052732"/>
              <a:gd name="connsiteY170" fmla="*/ 773560 h 3600722"/>
              <a:gd name="connsiteX171" fmla="*/ 1375673 w 5052732"/>
              <a:gd name="connsiteY171" fmla="*/ 774512 h 3600722"/>
              <a:gd name="connsiteX172" fmla="*/ 1369740 w 5052732"/>
              <a:gd name="connsiteY172" fmla="*/ 776417 h 3600722"/>
              <a:gd name="connsiteX173" fmla="*/ 1364156 w 5052732"/>
              <a:gd name="connsiteY173" fmla="*/ 778005 h 3600722"/>
              <a:gd name="connsiteX174" fmla="*/ 1358223 w 5052732"/>
              <a:gd name="connsiteY174" fmla="*/ 780227 h 3600722"/>
              <a:gd name="connsiteX175" fmla="*/ 1352639 w 5052732"/>
              <a:gd name="connsiteY175" fmla="*/ 782449 h 3600722"/>
              <a:gd name="connsiteX176" fmla="*/ 1347404 w 5052732"/>
              <a:gd name="connsiteY176" fmla="*/ 785307 h 3600722"/>
              <a:gd name="connsiteX177" fmla="*/ 1341820 w 5052732"/>
              <a:gd name="connsiteY177" fmla="*/ 788481 h 3600722"/>
              <a:gd name="connsiteX178" fmla="*/ 1336585 w 5052732"/>
              <a:gd name="connsiteY178" fmla="*/ 791656 h 3600722"/>
              <a:gd name="connsiteX179" fmla="*/ 1331699 w 5052732"/>
              <a:gd name="connsiteY179" fmla="*/ 795149 h 3600722"/>
              <a:gd name="connsiteX180" fmla="*/ 1326464 w 5052732"/>
              <a:gd name="connsiteY180" fmla="*/ 798958 h 3600722"/>
              <a:gd name="connsiteX181" fmla="*/ 1321927 w 5052732"/>
              <a:gd name="connsiteY181" fmla="*/ 803086 h 3600722"/>
              <a:gd name="connsiteX182" fmla="*/ 1317041 w 5052732"/>
              <a:gd name="connsiteY182" fmla="*/ 807848 h 3600722"/>
              <a:gd name="connsiteX183" fmla="*/ 1312853 w 5052732"/>
              <a:gd name="connsiteY183" fmla="*/ 812293 h 3600722"/>
              <a:gd name="connsiteX184" fmla="*/ 1308665 w 5052732"/>
              <a:gd name="connsiteY184" fmla="*/ 817055 h 3600722"/>
              <a:gd name="connsiteX185" fmla="*/ 1304826 w 5052732"/>
              <a:gd name="connsiteY185" fmla="*/ 822134 h 3600722"/>
              <a:gd name="connsiteX186" fmla="*/ 1301336 w 5052732"/>
              <a:gd name="connsiteY186" fmla="*/ 827214 h 3600722"/>
              <a:gd name="connsiteX187" fmla="*/ 1297846 w 5052732"/>
              <a:gd name="connsiteY187" fmla="*/ 832611 h 3600722"/>
              <a:gd name="connsiteX188" fmla="*/ 1295054 w 5052732"/>
              <a:gd name="connsiteY188" fmla="*/ 837691 h 3600722"/>
              <a:gd name="connsiteX189" fmla="*/ 1292262 w 5052732"/>
              <a:gd name="connsiteY189" fmla="*/ 843406 h 3600722"/>
              <a:gd name="connsiteX190" fmla="*/ 1289819 w 5052732"/>
              <a:gd name="connsiteY190" fmla="*/ 848803 h 3600722"/>
              <a:gd name="connsiteX191" fmla="*/ 1287725 w 5052732"/>
              <a:gd name="connsiteY191" fmla="*/ 854517 h 3600722"/>
              <a:gd name="connsiteX192" fmla="*/ 1285631 w 5052732"/>
              <a:gd name="connsiteY192" fmla="*/ 859915 h 3600722"/>
              <a:gd name="connsiteX193" fmla="*/ 1284235 w 5052732"/>
              <a:gd name="connsiteY193" fmla="*/ 865947 h 3600722"/>
              <a:gd name="connsiteX194" fmla="*/ 1282839 w 5052732"/>
              <a:gd name="connsiteY194" fmla="*/ 871979 h 3600722"/>
              <a:gd name="connsiteX195" fmla="*/ 1281792 w 5052732"/>
              <a:gd name="connsiteY195" fmla="*/ 878011 h 3600722"/>
              <a:gd name="connsiteX196" fmla="*/ 1281094 w 5052732"/>
              <a:gd name="connsiteY196" fmla="*/ 883726 h 3600722"/>
              <a:gd name="connsiteX197" fmla="*/ 1280745 w 5052732"/>
              <a:gd name="connsiteY197" fmla="*/ 889758 h 3600722"/>
              <a:gd name="connsiteX198" fmla="*/ 1280745 w 5052732"/>
              <a:gd name="connsiteY198" fmla="*/ 895790 h 3600722"/>
              <a:gd name="connsiteX199" fmla="*/ 1280745 w 5052732"/>
              <a:gd name="connsiteY199" fmla="*/ 901504 h 3600722"/>
              <a:gd name="connsiteX200" fmla="*/ 1281094 w 5052732"/>
              <a:gd name="connsiteY200" fmla="*/ 907537 h 3600722"/>
              <a:gd name="connsiteX201" fmla="*/ 1281792 w 5052732"/>
              <a:gd name="connsiteY201" fmla="*/ 913569 h 3600722"/>
              <a:gd name="connsiteX202" fmla="*/ 1282839 w 5052732"/>
              <a:gd name="connsiteY202" fmla="*/ 919283 h 3600722"/>
              <a:gd name="connsiteX203" fmla="*/ 1284235 w 5052732"/>
              <a:gd name="connsiteY203" fmla="*/ 925315 h 3600722"/>
              <a:gd name="connsiteX204" fmla="*/ 1285631 w 5052732"/>
              <a:gd name="connsiteY204" fmla="*/ 931348 h 3600722"/>
              <a:gd name="connsiteX205" fmla="*/ 1287725 w 5052732"/>
              <a:gd name="connsiteY205" fmla="*/ 936745 h 3600722"/>
              <a:gd name="connsiteX206" fmla="*/ 1289819 w 5052732"/>
              <a:gd name="connsiteY206" fmla="*/ 942459 h 3600722"/>
              <a:gd name="connsiteX207" fmla="*/ 1292262 w 5052732"/>
              <a:gd name="connsiteY207" fmla="*/ 947857 h 3600722"/>
              <a:gd name="connsiteX208" fmla="*/ 1295054 w 5052732"/>
              <a:gd name="connsiteY208" fmla="*/ 953571 h 3600722"/>
              <a:gd name="connsiteX209" fmla="*/ 1297846 w 5052732"/>
              <a:gd name="connsiteY209" fmla="*/ 958968 h 3600722"/>
              <a:gd name="connsiteX210" fmla="*/ 1301336 w 5052732"/>
              <a:gd name="connsiteY210" fmla="*/ 964048 h 3600722"/>
              <a:gd name="connsiteX211" fmla="*/ 1304826 w 5052732"/>
              <a:gd name="connsiteY211" fmla="*/ 969445 h 3600722"/>
              <a:gd name="connsiteX212" fmla="*/ 1308665 w 5052732"/>
              <a:gd name="connsiteY212" fmla="*/ 974207 h 3600722"/>
              <a:gd name="connsiteX213" fmla="*/ 1312853 w 5052732"/>
              <a:gd name="connsiteY213" fmla="*/ 978970 h 3600722"/>
              <a:gd name="connsiteX214" fmla="*/ 1317041 w 5052732"/>
              <a:gd name="connsiteY214" fmla="*/ 983732 h 3600722"/>
              <a:gd name="connsiteX215" fmla="*/ 2756315 w 5052732"/>
              <a:gd name="connsiteY215" fmla="*/ 2420965 h 3600722"/>
              <a:gd name="connsiteX216" fmla="*/ 2760503 w 5052732"/>
              <a:gd name="connsiteY216" fmla="*/ 2425410 h 3600722"/>
              <a:gd name="connsiteX217" fmla="*/ 2764691 w 5052732"/>
              <a:gd name="connsiteY217" fmla="*/ 2430490 h 3600722"/>
              <a:gd name="connsiteX218" fmla="*/ 2768530 w 5052732"/>
              <a:gd name="connsiteY218" fmla="*/ 2435252 h 3600722"/>
              <a:gd name="connsiteX219" fmla="*/ 2772020 w 5052732"/>
              <a:gd name="connsiteY219" fmla="*/ 2440332 h 3600722"/>
              <a:gd name="connsiteX220" fmla="*/ 2775510 w 5052732"/>
              <a:gd name="connsiteY220" fmla="*/ 2445729 h 3600722"/>
              <a:gd name="connsiteX221" fmla="*/ 2778302 w 5052732"/>
              <a:gd name="connsiteY221" fmla="*/ 2450808 h 3600722"/>
              <a:gd name="connsiteX222" fmla="*/ 2781094 w 5052732"/>
              <a:gd name="connsiteY222" fmla="*/ 2456523 h 3600722"/>
              <a:gd name="connsiteX223" fmla="*/ 2783537 w 5052732"/>
              <a:gd name="connsiteY223" fmla="*/ 2462238 h 3600722"/>
              <a:gd name="connsiteX224" fmla="*/ 2785631 w 5052732"/>
              <a:gd name="connsiteY224" fmla="*/ 2467635 h 3600722"/>
              <a:gd name="connsiteX225" fmla="*/ 2787376 w 5052732"/>
              <a:gd name="connsiteY225" fmla="*/ 2473350 h 3600722"/>
              <a:gd name="connsiteX226" fmla="*/ 2789121 w 5052732"/>
              <a:gd name="connsiteY226" fmla="*/ 2479064 h 3600722"/>
              <a:gd name="connsiteX227" fmla="*/ 2790517 w 5052732"/>
              <a:gd name="connsiteY227" fmla="*/ 2485096 h 3600722"/>
              <a:gd name="connsiteX228" fmla="*/ 2791215 w 5052732"/>
              <a:gd name="connsiteY228" fmla="*/ 2491128 h 3600722"/>
              <a:gd name="connsiteX229" fmla="*/ 2791913 w 5052732"/>
              <a:gd name="connsiteY229" fmla="*/ 2496843 h 3600722"/>
              <a:gd name="connsiteX230" fmla="*/ 2792611 w 5052732"/>
              <a:gd name="connsiteY230" fmla="*/ 2502875 h 3600722"/>
              <a:gd name="connsiteX231" fmla="*/ 2792611 w 5052732"/>
              <a:gd name="connsiteY231" fmla="*/ 2508907 h 3600722"/>
              <a:gd name="connsiteX232" fmla="*/ 2792611 w 5052732"/>
              <a:gd name="connsiteY232" fmla="*/ 2514939 h 3600722"/>
              <a:gd name="connsiteX233" fmla="*/ 2791913 w 5052732"/>
              <a:gd name="connsiteY233" fmla="*/ 2520654 h 3600722"/>
              <a:gd name="connsiteX234" fmla="*/ 2791215 w 5052732"/>
              <a:gd name="connsiteY234" fmla="*/ 2526686 h 3600722"/>
              <a:gd name="connsiteX235" fmla="*/ 2790517 w 5052732"/>
              <a:gd name="connsiteY235" fmla="*/ 2532718 h 3600722"/>
              <a:gd name="connsiteX236" fmla="*/ 2789121 w 5052732"/>
              <a:gd name="connsiteY236" fmla="*/ 2538433 h 3600722"/>
              <a:gd name="connsiteX237" fmla="*/ 2787376 w 5052732"/>
              <a:gd name="connsiteY237" fmla="*/ 2544465 h 3600722"/>
              <a:gd name="connsiteX238" fmla="*/ 2785631 w 5052732"/>
              <a:gd name="connsiteY238" fmla="*/ 2550180 h 3600722"/>
              <a:gd name="connsiteX239" fmla="*/ 2783537 w 5052732"/>
              <a:gd name="connsiteY239" fmla="*/ 2555577 h 3600722"/>
              <a:gd name="connsiteX240" fmla="*/ 2781094 w 5052732"/>
              <a:gd name="connsiteY240" fmla="*/ 2561292 h 3600722"/>
              <a:gd name="connsiteX241" fmla="*/ 2778302 w 5052732"/>
              <a:gd name="connsiteY241" fmla="*/ 2566689 h 3600722"/>
              <a:gd name="connsiteX242" fmla="*/ 2775510 w 5052732"/>
              <a:gd name="connsiteY242" fmla="*/ 2572086 h 3600722"/>
              <a:gd name="connsiteX243" fmla="*/ 2772020 w 5052732"/>
              <a:gd name="connsiteY243" fmla="*/ 2577166 h 3600722"/>
              <a:gd name="connsiteX244" fmla="*/ 2768530 w 5052732"/>
              <a:gd name="connsiteY244" fmla="*/ 2582563 h 3600722"/>
              <a:gd name="connsiteX245" fmla="*/ 2764691 w 5052732"/>
              <a:gd name="connsiteY245" fmla="*/ 2587325 h 3600722"/>
              <a:gd name="connsiteX246" fmla="*/ 2760503 w 5052732"/>
              <a:gd name="connsiteY246" fmla="*/ 2592405 h 3600722"/>
              <a:gd name="connsiteX247" fmla="*/ 2756315 w 5052732"/>
              <a:gd name="connsiteY247" fmla="*/ 2596849 h 3600722"/>
              <a:gd name="connsiteX248" fmla="*/ 2752127 w 5052732"/>
              <a:gd name="connsiteY248" fmla="*/ 2600659 h 3600722"/>
              <a:gd name="connsiteX249" fmla="*/ 2747939 w 5052732"/>
              <a:gd name="connsiteY249" fmla="*/ 2604469 h 3600722"/>
              <a:gd name="connsiteX250" fmla="*/ 2743751 w 5052732"/>
              <a:gd name="connsiteY250" fmla="*/ 2607644 h 3600722"/>
              <a:gd name="connsiteX251" fmla="*/ 2739214 w 5052732"/>
              <a:gd name="connsiteY251" fmla="*/ 2611136 h 3600722"/>
              <a:gd name="connsiteX252" fmla="*/ 2735026 w 5052732"/>
              <a:gd name="connsiteY252" fmla="*/ 2613993 h 3600722"/>
              <a:gd name="connsiteX253" fmla="*/ 2730140 w 5052732"/>
              <a:gd name="connsiteY253" fmla="*/ 2616533 h 3600722"/>
              <a:gd name="connsiteX254" fmla="*/ 2725603 w 5052732"/>
              <a:gd name="connsiteY254" fmla="*/ 2619390 h 3600722"/>
              <a:gd name="connsiteX255" fmla="*/ 2720717 w 5052732"/>
              <a:gd name="connsiteY255" fmla="*/ 2621613 h 3600722"/>
              <a:gd name="connsiteX256" fmla="*/ 2716180 w 5052732"/>
              <a:gd name="connsiteY256" fmla="*/ 2623518 h 3600722"/>
              <a:gd name="connsiteX257" fmla="*/ 2710945 w 5052732"/>
              <a:gd name="connsiteY257" fmla="*/ 2625740 h 3600722"/>
              <a:gd name="connsiteX258" fmla="*/ 2706059 w 5052732"/>
              <a:gd name="connsiteY258" fmla="*/ 2627645 h 3600722"/>
              <a:gd name="connsiteX259" fmla="*/ 2701173 w 5052732"/>
              <a:gd name="connsiteY259" fmla="*/ 2628915 h 3600722"/>
              <a:gd name="connsiteX260" fmla="*/ 2695938 w 5052732"/>
              <a:gd name="connsiteY260" fmla="*/ 2630185 h 3600722"/>
              <a:gd name="connsiteX261" fmla="*/ 2691052 w 5052732"/>
              <a:gd name="connsiteY261" fmla="*/ 2631455 h 3600722"/>
              <a:gd name="connsiteX262" fmla="*/ 2685817 w 5052732"/>
              <a:gd name="connsiteY262" fmla="*/ 2632090 h 3600722"/>
              <a:gd name="connsiteX263" fmla="*/ 2680582 w 5052732"/>
              <a:gd name="connsiteY263" fmla="*/ 2632725 h 3600722"/>
              <a:gd name="connsiteX264" fmla="*/ 2675348 w 5052732"/>
              <a:gd name="connsiteY264" fmla="*/ 2633042 h 3600722"/>
              <a:gd name="connsiteX265" fmla="*/ 2670461 w 5052732"/>
              <a:gd name="connsiteY265" fmla="*/ 2633042 h 3600722"/>
              <a:gd name="connsiteX266" fmla="*/ 2665226 w 5052732"/>
              <a:gd name="connsiteY266" fmla="*/ 2633042 h 3600722"/>
              <a:gd name="connsiteX267" fmla="*/ 2659991 w 5052732"/>
              <a:gd name="connsiteY267" fmla="*/ 2633042 h 3600722"/>
              <a:gd name="connsiteX268" fmla="*/ 2654756 w 5052732"/>
              <a:gd name="connsiteY268" fmla="*/ 2632407 h 3600722"/>
              <a:gd name="connsiteX269" fmla="*/ 2649521 w 5052732"/>
              <a:gd name="connsiteY269" fmla="*/ 2632090 h 3600722"/>
              <a:gd name="connsiteX270" fmla="*/ 2644635 w 5052732"/>
              <a:gd name="connsiteY270" fmla="*/ 2631137 h 3600722"/>
              <a:gd name="connsiteX271" fmla="*/ 2639051 w 5052732"/>
              <a:gd name="connsiteY271" fmla="*/ 2629867 h 3600722"/>
              <a:gd name="connsiteX272" fmla="*/ 2633816 w 5052732"/>
              <a:gd name="connsiteY272" fmla="*/ 2628597 h 3600722"/>
              <a:gd name="connsiteX273" fmla="*/ 2628930 w 5052732"/>
              <a:gd name="connsiteY273" fmla="*/ 2627010 h 3600722"/>
              <a:gd name="connsiteX274" fmla="*/ 2624044 w 5052732"/>
              <a:gd name="connsiteY274" fmla="*/ 2625423 h 3600722"/>
              <a:gd name="connsiteX275" fmla="*/ 2619158 w 5052732"/>
              <a:gd name="connsiteY275" fmla="*/ 2623200 h 3600722"/>
              <a:gd name="connsiteX276" fmla="*/ 2614272 w 5052732"/>
              <a:gd name="connsiteY276" fmla="*/ 2621295 h 3600722"/>
              <a:gd name="connsiteX277" fmla="*/ 2609735 w 5052732"/>
              <a:gd name="connsiteY277" fmla="*/ 2618756 h 3600722"/>
              <a:gd name="connsiteX278" fmla="*/ 2604849 w 5052732"/>
              <a:gd name="connsiteY278" fmla="*/ 2616216 h 3600722"/>
              <a:gd name="connsiteX279" fmla="*/ 2600312 w 5052732"/>
              <a:gd name="connsiteY279" fmla="*/ 2613676 h 360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5052732" h="3600722">
                <a:moveTo>
                  <a:pt x="0" y="0"/>
                </a:moveTo>
                <a:lnTo>
                  <a:pt x="0" y="3600722"/>
                </a:lnTo>
                <a:lnTo>
                  <a:pt x="5052732" y="3600722"/>
                </a:lnTo>
                <a:lnTo>
                  <a:pt x="2447800" y="1003416"/>
                </a:lnTo>
                <a:lnTo>
                  <a:pt x="2441867" y="1003416"/>
                </a:lnTo>
                <a:lnTo>
                  <a:pt x="2435585" y="1003098"/>
                </a:lnTo>
                <a:lnTo>
                  <a:pt x="2429652" y="1002463"/>
                </a:lnTo>
                <a:lnTo>
                  <a:pt x="2423719" y="1001511"/>
                </a:lnTo>
                <a:lnTo>
                  <a:pt x="2417786" y="1000241"/>
                </a:lnTo>
                <a:lnTo>
                  <a:pt x="2411853" y="998653"/>
                </a:lnTo>
                <a:lnTo>
                  <a:pt x="2406269" y="996749"/>
                </a:lnTo>
                <a:lnTo>
                  <a:pt x="2400336" y="994844"/>
                </a:lnTo>
                <a:lnTo>
                  <a:pt x="2394752" y="992304"/>
                </a:lnTo>
                <a:lnTo>
                  <a:pt x="2389168" y="989447"/>
                </a:lnTo>
                <a:lnTo>
                  <a:pt x="2383584" y="986589"/>
                </a:lnTo>
                <a:lnTo>
                  <a:pt x="2378349" y="983097"/>
                </a:lnTo>
                <a:lnTo>
                  <a:pt x="2373114" y="979605"/>
                </a:lnTo>
                <a:lnTo>
                  <a:pt x="2368228" y="975795"/>
                </a:lnTo>
                <a:lnTo>
                  <a:pt x="2363342" y="971668"/>
                </a:lnTo>
                <a:lnTo>
                  <a:pt x="2358456" y="967223"/>
                </a:lnTo>
                <a:lnTo>
                  <a:pt x="1745612" y="355121"/>
                </a:lnTo>
                <a:lnTo>
                  <a:pt x="1740726" y="350994"/>
                </a:lnTo>
                <a:lnTo>
                  <a:pt x="1736190" y="346866"/>
                </a:lnTo>
                <a:lnTo>
                  <a:pt x="1730954" y="343057"/>
                </a:lnTo>
                <a:lnTo>
                  <a:pt x="1726068" y="339564"/>
                </a:lnTo>
                <a:lnTo>
                  <a:pt x="1720834" y="336072"/>
                </a:lnTo>
                <a:lnTo>
                  <a:pt x="1715250" y="333215"/>
                </a:lnTo>
                <a:lnTo>
                  <a:pt x="1710014" y="330357"/>
                </a:lnTo>
                <a:lnTo>
                  <a:pt x="1704430" y="327818"/>
                </a:lnTo>
                <a:lnTo>
                  <a:pt x="1698498" y="325913"/>
                </a:lnTo>
                <a:lnTo>
                  <a:pt x="1692914" y="323690"/>
                </a:lnTo>
                <a:lnTo>
                  <a:pt x="1686980" y="322420"/>
                </a:lnTo>
                <a:lnTo>
                  <a:pt x="1681396" y="320833"/>
                </a:lnTo>
                <a:lnTo>
                  <a:pt x="1675464" y="319881"/>
                </a:lnTo>
                <a:lnTo>
                  <a:pt x="1669531" y="319246"/>
                </a:lnTo>
                <a:lnTo>
                  <a:pt x="1663598" y="318928"/>
                </a:lnTo>
                <a:lnTo>
                  <a:pt x="1657316" y="318928"/>
                </a:lnTo>
                <a:lnTo>
                  <a:pt x="1651383" y="318928"/>
                </a:lnTo>
                <a:lnTo>
                  <a:pt x="1645450" y="319246"/>
                </a:lnTo>
                <a:lnTo>
                  <a:pt x="1639517" y="319881"/>
                </a:lnTo>
                <a:lnTo>
                  <a:pt x="1633584" y="320833"/>
                </a:lnTo>
                <a:lnTo>
                  <a:pt x="1627651" y="322420"/>
                </a:lnTo>
                <a:lnTo>
                  <a:pt x="1622067" y="323690"/>
                </a:lnTo>
                <a:lnTo>
                  <a:pt x="1616134" y="325913"/>
                </a:lnTo>
                <a:lnTo>
                  <a:pt x="1610550" y="327818"/>
                </a:lnTo>
                <a:lnTo>
                  <a:pt x="1604966" y="330357"/>
                </a:lnTo>
                <a:lnTo>
                  <a:pt x="1599731" y="333215"/>
                </a:lnTo>
                <a:lnTo>
                  <a:pt x="1594147" y="336072"/>
                </a:lnTo>
                <a:lnTo>
                  <a:pt x="1588912" y="339564"/>
                </a:lnTo>
                <a:lnTo>
                  <a:pt x="1583677" y="343057"/>
                </a:lnTo>
                <a:lnTo>
                  <a:pt x="1578791" y="346866"/>
                </a:lnTo>
                <a:lnTo>
                  <a:pt x="1573905" y="350994"/>
                </a:lnTo>
                <a:lnTo>
                  <a:pt x="1569368" y="355121"/>
                </a:lnTo>
                <a:lnTo>
                  <a:pt x="1564831" y="359883"/>
                </a:lnTo>
                <a:lnTo>
                  <a:pt x="1560992" y="364645"/>
                </a:lnTo>
                <a:lnTo>
                  <a:pt x="1557153" y="369725"/>
                </a:lnTo>
                <a:lnTo>
                  <a:pt x="1553314" y="374805"/>
                </a:lnTo>
                <a:lnTo>
                  <a:pt x="1550173" y="379884"/>
                </a:lnTo>
                <a:lnTo>
                  <a:pt x="1547032" y="385599"/>
                </a:lnTo>
                <a:lnTo>
                  <a:pt x="1544589" y="390679"/>
                </a:lnTo>
                <a:lnTo>
                  <a:pt x="1542146" y="396393"/>
                </a:lnTo>
                <a:lnTo>
                  <a:pt x="1540052" y="401791"/>
                </a:lnTo>
                <a:lnTo>
                  <a:pt x="1537958" y="407823"/>
                </a:lnTo>
                <a:lnTo>
                  <a:pt x="1536562" y="413855"/>
                </a:lnTo>
                <a:lnTo>
                  <a:pt x="1535166" y="419252"/>
                </a:lnTo>
                <a:lnTo>
                  <a:pt x="1534119" y="425284"/>
                </a:lnTo>
                <a:cubicBezTo>
                  <a:pt x="1533886" y="427295"/>
                  <a:pt x="1533654" y="429305"/>
                  <a:pt x="1533421" y="431316"/>
                </a:cubicBezTo>
                <a:cubicBezTo>
                  <a:pt x="1533305" y="433221"/>
                  <a:pt x="1533188" y="435126"/>
                  <a:pt x="1533072" y="437031"/>
                </a:cubicBezTo>
                <a:lnTo>
                  <a:pt x="1533072" y="443380"/>
                </a:lnTo>
                <a:lnTo>
                  <a:pt x="1533072" y="449413"/>
                </a:lnTo>
                <a:cubicBezTo>
                  <a:pt x="1533188" y="451318"/>
                  <a:pt x="1533305" y="453222"/>
                  <a:pt x="1533421" y="455127"/>
                </a:cubicBezTo>
                <a:cubicBezTo>
                  <a:pt x="1533654" y="457138"/>
                  <a:pt x="1533886" y="459148"/>
                  <a:pt x="1534119" y="461159"/>
                </a:cubicBezTo>
                <a:lnTo>
                  <a:pt x="1535166" y="467191"/>
                </a:lnTo>
                <a:lnTo>
                  <a:pt x="1536562" y="472589"/>
                </a:lnTo>
                <a:lnTo>
                  <a:pt x="1537958" y="478621"/>
                </a:lnTo>
                <a:lnTo>
                  <a:pt x="1540052" y="484653"/>
                </a:lnTo>
                <a:lnTo>
                  <a:pt x="1542146" y="490050"/>
                </a:lnTo>
                <a:lnTo>
                  <a:pt x="1544589" y="495765"/>
                </a:lnTo>
                <a:lnTo>
                  <a:pt x="1547032" y="500844"/>
                </a:lnTo>
                <a:lnTo>
                  <a:pt x="1550173" y="506559"/>
                </a:lnTo>
                <a:lnTo>
                  <a:pt x="1553314" y="511956"/>
                </a:lnTo>
                <a:lnTo>
                  <a:pt x="1557153" y="516718"/>
                </a:lnTo>
                <a:lnTo>
                  <a:pt x="1560992" y="521798"/>
                </a:lnTo>
                <a:lnTo>
                  <a:pt x="1564831" y="526878"/>
                </a:lnTo>
                <a:lnTo>
                  <a:pt x="1569368" y="531322"/>
                </a:lnTo>
                <a:lnTo>
                  <a:pt x="2395799" y="1356136"/>
                </a:lnTo>
                <a:lnTo>
                  <a:pt x="2399987" y="1361216"/>
                </a:lnTo>
                <a:lnTo>
                  <a:pt x="2404175" y="1365661"/>
                </a:lnTo>
                <a:lnTo>
                  <a:pt x="2408014" y="1371058"/>
                </a:lnTo>
                <a:lnTo>
                  <a:pt x="2411504" y="1375820"/>
                </a:lnTo>
                <a:lnTo>
                  <a:pt x="2414994" y="1380900"/>
                </a:lnTo>
                <a:lnTo>
                  <a:pt x="2417786" y="1386614"/>
                </a:lnTo>
                <a:lnTo>
                  <a:pt x="2420578" y="1392012"/>
                </a:lnTo>
                <a:lnTo>
                  <a:pt x="2423021" y="1397409"/>
                </a:lnTo>
                <a:lnTo>
                  <a:pt x="2425115" y="1403123"/>
                </a:lnTo>
                <a:lnTo>
                  <a:pt x="2426860" y="1408838"/>
                </a:lnTo>
                <a:lnTo>
                  <a:pt x="2428605" y="1414870"/>
                </a:lnTo>
                <a:lnTo>
                  <a:pt x="2430001" y="1420585"/>
                </a:lnTo>
                <a:cubicBezTo>
                  <a:pt x="2430234" y="1422490"/>
                  <a:pt x="2430466" y="1424394"/>
                  <a:pt x="2430699" y="1426299"/>
                </a:cubicBezTo>
                <a:cubicBezTo>
                  <a:pt x="2430932" y="1428310"/>
                  <a:pt x="2431164" y="1430321"/>
                  <a:pt x="2431397" y="1432332"/>
                </a:cubicBezTo>
                <a:cubicBezTo>
                  <a:pt x="2431630" y="1434343"/>
                  <a:pt x="2431862" y="1436353"/>
                  <a:pt x="2432095" y="1438364"/>
                </a:cubicBezTo>
                <a:lnTo>
                  <a:pt x="2432095" y="1444713"/>
                </a:lnTo>
                <a:lnTo>
                  <a:pt x="2432095" y="1450428"/>
                </a:lnTo>
                <a:cubicBezTo>
                  <a:pt x="2431862" y="1452439"/>
                  <a:pt x="2431630" y="1454449"/>
                  <a:pt x="2431397" y="1456460"/>
                </a:cubicBezTo>
                <a:cubicBezTo>
                  <a:pt x="2431164" y="1458471"/>
                  <a:pt x="2430932" y="1460481"/>
                  <a:pt x="2430699" y="1462492"/>
                </a:cubicBezTo>
                <a:cubicBezTo>
                  <a:pt x="2430466" y="1464397"/>
                  <a:pt x="2430234" y="1466302"/>
                  <a:pt x="2430001" y="1468207"/>
                </a:cubicBezTo>
                <a:lnTo>
                  <a:pt x="2428605" y="1473921"/>
                </a:lnTo>
                <a:lnTo>
                  <a:pt x="2426860" y="1479954"/>
                </a:lnTo>
                <a:lnTo>
                  <a:pt x="2425115" y="1485668"/>
                </a:lnTo>
                <a:lnTo>
                  <a:pt x="2423021" y="1491383"/>
                </a:lnTo>
                <a:lnTo>
                  <a:pt x="2420578" y="1496780"/>
                </a:lnTo>
                <a:lnTo>
                  <a:pt x="2417786" y="1502177"/>
                </a:lnTo>
                <a:lnTo>
                  <a:pt x="2414994" y="1507574"/>
                </a:lnTo>
                <a:lnTo>
                  <a:pt x="2411504" y="1512972"/>
                </a:lnTo>
                <a:lnTo>
                  <a:pt x="2408014" y="1517734"/>
                </a:lnTo>
                <a:lnTo>
                  <a:pt x="2404175" y="1523131"/>
                </a:lnTo>
                <a:lnTo>
                  <a:pt x="2399987" y="1527576"/>
                </a:lnTo>
                <a:lnTo>
                  <a:pt x="2395799" y="1532338"/>
                </a:lnTo>
                <a:lnTo>
                  <a:pt x="2390913" y="1536783"/>
                </a:lnTo>
                <a:lnTo>
                  <a:pt x="2386027" y="1540910"/>
                </a:lnTo>
                <a:lnTo>
                  <a:pt x="2381141" y="1544720"/>
                </a:lnTo>
                <a:lnTo>
                  <a:pt x="2376255" y="1548529"/>
                </a:lnTo>
                <a:lnTo>
                  <a:pt x="2371020" y="1551704"/>
                </a:lnTo>
                <a:lnTo>
                  <a:pt x="2365436" y="1554561"/>
                </a:lnTo>
                <a:lnTo>
                  <a:pt x="2359503" y="1557419"/>
                </a:lnTo>
                <a:lnTo>
                  <a:pt x="2353919" y="1559641"/>
                </a:lnTo>
                <a:lnTo>
                  <a:pt x="2348335" y="1561864"/>
                </a:lnTo>
                <a:lnTo>
                  <a:pt x="2342751" y="1563768"/>
                </a:lnTo>
                <a:lnTo>
                  <a:pt x="2336818" y="1565356"/>
                </a:lnTo>
                <a:lnTo>
                  <a:pt x="2330885" y="1566626"/>
                </a:lnTo>
                <a:lnTo>
                  <a:pt x="2324952" y="1567578"/>
                </a:lnTo>
                <a:lnTo>
                  <a:pt x="2319019" y="1568531"/>
                </a:lnTo>
                <a:lnTo>
                  <a:pt x="2313086" y="1568848"/>
                </a:lnTo>
                <a:lnTo>
                  <a:pt x="2307153" y="1568848"/>
                </a:lnTo>
                <a:lnTo>
                  <a:pt x="2301220" y="1568848"/>
                </a:lnTo>
                <a:lnTo>
                  <a:pt x="2295287" y="1568531"/>
                </a:lnTo>
                <a:lnTo>
                  <a:pt x="2289354" y="1567578"/>
                </a:lnTo>
                <a:lnTo>
                  <a:pt x="2283421" y="1566626"/>
                </a:lnTo>
                <a:lnTo>
                  <a:pt x="2277488" y="1565356"/>
                </a:lnTo>
                <a:lnTo>
                  <a:pt x="2271904" y="1563768"/>
                </a:lnTo>
                <a:lnTo>
                  <a:pt x="2265971" y="1561864"/>
                </a:lnTo>
                <a:lnTo>
                  <a:pt x="2260387" y="1559641"/>
                </a:lnTo>
                <a:lnTo>
                  <a:pt x="2254803" y="1557419"/>
                </a:lnTo>
                <a:lnTo>
                  <a:pt x="2249219" y="1554561"/>
                </a:lnTo>
                <a:lnTo>
                  <a:pt x="2243984" y="1551704"/>
                </a:lnTo>
                <a:lnTo>
                  <a:pt x="2238749" y="1548529"/>
                </a:lnTo>
                <a:lnTo>
                  <a:pt x="2233514" y="1544720"/>
                </a:lnTo>
                <a:lnTo>
                  <a:pt x="2228628" y="1540910"/>
                </a:lnTo>
                <a:lnTo>
                  <a:pt x="2223742" y="1536783"/>
                </a:lnTo>
                <a:lnTo>
                  <a:pt x="2219205" y="1532338"/>
                </a:lnTo>
                <a:lnTo>
                  <a:pt x="1493286" y="807848"/>
                </a:lnTo>
                <a:lnTo>
                  <a:pt x="1488749" y="803086"/>
                </a:lnTo>
                <a:lnTo>
                  <a:pt x="1483863" y="798958"/>
                </a:lnTo>
                <a:lnTo>
                  <a:pt x="1478977" y="795149"/>
                </a:lnTo>
                <a:lnTo>
                  <a:pt x="1473742" y="791656"/>
                </a:lnTo>
                <a:lnTo>
                  <a:pt x="1468507" y="788481"/>
                </a:lnTo>
                <a:lnTo>
                  <a:pt x="1463272" y="785307"/>
                </a:lnTo>
                <a:lnTo>
                  <a:pt x="1457688" y="782449"/>
                </a:lnTo>
                <a:lnTo>
                  <a:pt x="1452104" y="780227"/>
                </a:lnTo>
                <a:lnTo>
                  <a:pt x="1446520" y="778005"/>
                </a:lnTo>
                <a:lnTo>
                  <a:pt x="1440587" y="776417"/>
                </a:lnTo>
                <a:lnTo>
                  <a:pt x="1435003" y="774512"/>
                </a:lnTo>
                <a:lnTo>
                  <a:pt x="1429070" y="773560"/>
                </a:lnTo>
                <a:lnTo>
                  <a:pt x="1423137" y="772607"/>
                </a:lnTo>
                <a:lnTo>
                  <a:pt x="1417204" y="771655"/>
                </a:lnTo>
                <a:lnTo>
                  <a:pt x="1411271" y="771338"/>
                </a:lnTo>
                <a:lnTo>
                  <a:pt x="1405338" y="771020"/>
                </a:lnTo>
                <a:lnTo>
                  <a:pt x="1399056" y="771338"/>
                </a:lnTo>
                <a:lnTo>
                  <a:pt x="1393123" y="771655"/>
                </a:lnTo>
                <a:lnTo>
                  <a:pt x="1387190" y="772607"/>
                </a:lnTo>
                <a:lnTo>
                  <a:pt x="1381257" y="773560"/>
                </a:lnTo>
                <a:lnTo>
                  <a:pt x="1375673" y="774512"/>
                </a:lnTo>
                <a:lnTo>
                  <a:pt x="1369740" y="776417"/>
                </a:lnTo>
                <a:lnTo>
                  <a:pt x="1364156" y="778005"/>
                </a:lnTo>
                <a:lnTo>
                  <a:pt x="1358223" y="780227"/>
                </a:lnTo>
                <a:lnTo>
                  <a:pt x="1352639" y="782449"/>
                </a:lnTo>
                <a:lnTo>
                  <a:pt x="1347404" y="785307"/>
                </a:lnTo>
                <a:lnTo>
                  <a:pt x="1341820" y="788481"/>
                </a:lnTo>
                <a:lnTo>
                  <a:pt x="1336585" y="791656"/>
                </a:lnTo>
                <a:lnTo>
                  <a:pt x="1331699" y="795149"/>
                </a:lnTo>
                <a:lnTo>
                  <a:pt x="1326464" y="798958"/>
                </a:lnTo>
                <a:lnTo>
                  <a:pt x="1321927" y="803086"/>
                </a:lnTo>
                <a:lnTo>
                  <a:pt x="1317041" y="807848"/>
                </a:lnTo>
                <a:lnTo>
                  <a:pt x="1312853" y="812293"/>
                </a:lnTo>
                <a:lnTo>
                  <a:pt x="1308665" y="817055"/>
                </a:lnTo>
                <a:lnTo>
                  <a:pt x="1304826" y="822134"/>
                </a:lnTo>
                <a:lnTo>
                  <a:pt x="1301336" y="827214"/>
                </a:lnTo>
                <a:lnTo>
                  <a:pt x="1297846" y="832611"/>
                </a:lnTo>
                <a:lnTo>
                  <a:pt x="1295054" y="837691"/>
                </a:lnTo>
                <a:lnTo>
                  <a:pt x="1292262" y="843406"/>
                </a:lnTo>
                <a:lnTo>
                  <a:pt x="1289819" y="848803"/>
                </a:lnTo>
                <a:lnTo>
                  <a:pt x="1287725" y="854517"/>
                </a:lnTo>
                <a:lnTo>
                  <a:pt x="1285631" y="859915"/>
                </a:lnTo>
                <a:lnTo>
                  <a:pt x="1284235" y="865947"/>
                </a:lnTo>
                <a:lnTo>
                  <a:pt x="1282839" y="871979"/>
                </a:lnTo>
                <a:lnTo>
                  <a:pt x="1281792" y="878011"/>
                </a:lnTo>
                <a:cubicBezTo>
                  <a:pt x="1281559" y="879916"/>
                  <a:pt x="1281327" y="881821"/>
                  <a:pt x="1281094" y="883726"/>
                </a:cubicBezTo>
                <a:cubicBezTo>
                  <a:pt x="1280978" y="885737"/>
                  <a:pt x="1280861" y="887747"/>
                  <a:pt x="1280745" y="889758"/>
                </a:cubicBezTo>
                <a:lnTo>
                  <a:pt x="1280745" y="895790"/>
                </a:lnTo>
                <a:lnTo>
                  <a:pt x="1280745" y="901504"/>
                </a:lnTo>
                <a:cubicBezTo>
                  <a:pt x="1280861" y="903515"/>
                  <a:pt x="1280978" y="905526"/>
                  <a:pt x="1281094" y="907537"/>
                </a:cubicBezTo>
                <a:cubicBezTo>
                  <a:pt x="1281327" y="909548"/>
                  <a:pt x="1281559" y="911558"/>
                  <a:pt x="1281792" y="913569"/>
                </a:cubicBezTo>
                <a:lnTo>
                  <a:pt x="1282839" y="919283"/>
                </a:lnTo>
                <a:lnTo>
                  <a:pt x="1284235" y="925315"/>
                </a:lnTo>
                <a:lnTo>
                  <a:pt x="1285631" y="931348"/>
                </a:lnTo>
                <a:lnTo>
                  <a:pt x="1287725" y="936745"/>
                </a:lnTo>
                <a:lnTo>
                  <a:pt x="1289819" y="942459"/>
                </a:lnTo>
                <a:lnTo>
                  <a:pt x="1292262" y="947857"/>
                </a:lnTo>
                <a:lnTo>
                  <a:pt x="1295054" y="953571"/>
                </a:lnTo>
                <a:lnTo>
                  <a:pt x="1297846" y="958968"/>
                </a:lnTo>
                <a:lnTo>
                  <a:pt x="1301336" y="964048"/>
                </a:lnTo>
                <a:lnTo>
                  <a:pt x="1304826" y="969445"/>
                </a:lnTo>
                <a:lnTo>
                  <a:pt x="1308665" y="974207"/>
                </a:lnTo>
                <a:lnTo>
                  <a:pt x="1312853" y="978970"/>
                </a:lnTo>
                <a:lnTo>
                  <a:pt x="1317041" y="983732"/>
                </a:lnTo>
                <a:lnTo>
                  <a:pt x="2756315" y="2420965"/>
                </a:lnTo>
                <a:lnTo>
                  <a:pt x="2760503" y="2425410"/>
                </a:lnTo>
                <a:lnTo>
                  <a:pt x="2764691" y="2430490"/>
                </a:lnTo>
                <a:lnTo>
                  <a:pt x="2768530" y="2435252"/>
                </a:lnTo>
                <a:lnTo>
                  <a:pt x="2772020" y="2440332"/>
                </a:lnTo>
                <a:lnTo>
                  <a:pt x="2775510" y="2445729"/>
                </a:lnTo>
                <a:lnTo>
                  <a:pt x="2778302" y="2450808"/>
                </a:lnTo>
                <a:lnTo>
                  <a:pt x="2781094" y="2456523"/>
                </a:lnTo>
                <a:lnTo>
                  <a:pt x="2783537" y="2462238"/>
                </a:lnTo>
                <a:lnTo>
                  <a:pt x="2785631" y="2467635"/>
                </a:lnTo>
                <a:lnTo>
                  <a:pt x="2787376" y="2473350"/>
                </a:lnTo>
                <a:lnTo>
                  <a:pt x="2789121" y="2479064"/>
                </a:lnTo>
                <a:lnTo>
                  <a:pt x="2790517" y="2485096"/>
                </a:lnTo>
                <a:cubicBezTo>
                  <a:pt x="2790750" y="2487107"/>
                  <a:pt x="2790982" y="2489117"/>
                  <a:pt x="2791215" y="2491128"/>
                </a:cubicBezTo>
                <a:cubicBezTo>
                  <a:pt x="2791448" y="2493033"/>
                  <a:pt x="2791680" y="2494938"/>
                  <a:pt x="2791913" y="2496843"/>
                </a:cubicBezTo>
                <a:cubicBezTo>
                  <a:pt x="2792146" y="2498854"/>
                  <a:pt x="2792378" y="2500864"/>
                  <a:pt x="2792611" y="2502875"/>
                </a:cubicBezTo>
                <a:lnTo>
                  <a:pt x="2792611" y="2508907"/>
                </a:lnTo>
                <a:lnTo>
                  <a:pt x="2792611" y="2514939"/>
                </a:lnTo>
                <a:cubicBezTo>
                  <a:pt x="2792378" y="2516844"/>
                  <a:pt x="2792146" y="2518749"/>
                  <a:pt x="2791913" y="2520654"/>
                </a:cubicBezTo>
                <a:cubicBezTo>
                  <a:pt x="2791680" y="2522665"/>
                  <a:pt x="2791448" y="2524675"/>
                  <a:pt x="2791215" y="2526686"/>
                </a:cubicBezTo>
                <a:cubicBezTo>
                  <a:pt x="2790982" y="2528697"/>
                  <a:pt x="2790750" y="2530707"/>
                  <a:pt x="2790517" y="2532718"/>
                </a:cubicBezTo>
                <a:lnTo>
                  <a:pt x="2789121" y="2538433"/>
                </a:lnTo>
                <a:lnTo>
                  <a:pt x="2787376" y="2544465"/>
                </a:lnTo>
                <a:lnTo>
                  <a:pt x="2785631" y="2550180"/>
                </a:lnTo>
                <a:lnTo>
                  <a:pt x="2783537" y="2555577"/>
                </a:lnTo>
                <a:lnTo>
                  <a:pt x="2781094" y="2561292"/>
                </a:lnTo>
                <a:lnTo>
                  <a:pt x="2778302" y="2566689"/>
                </a:lnTo>
                <a:lnTo>
                  <a:pt x="2775510" y="2572086"/>
                </a:lnTo>
                <a:lnTo>
                  <a:pt x="2772020" y="2577166"/>
                </a:lnTo>
                <a:lnTo>
                  <a:pt x="2768530" y="2582563"/>
                </a:lnTo>
                <a:lnTo>
                  <a:pt x="2764691" y="2587325"/>
                </a:lnTo>
                <a:lnTo>
                  <a:pt x="2760503" y="2592405"/>
                </a:lnTo>
                <a:lnTo>
                  <a:pt x="2756315" y="2596849"/>
                </a:lnTo>
                <a:lnTo>
                  <a:pt x="2752127" y="2600659"/>
                </a:lnTo>
                <a:lnTo>
                  <a:pt x="2747939" y="2604469"/>
                </a:lnTo>
                <a:lnTo>
                  <a:pt x="2743751" y="2607644"/>
                </a:lnTo>
                <a:lnTo>
                  <a:pt x="2739214" y="2611136"/>
                </a:lnTo>
                <a:lnTo>
                  <a:pt x="2735026" y="2613993"/>
                </a:lnTo>
                <a:lnTo>
                  <a:pt x="2730140" y="2616533"/>
                </a:lnTo>
                <a:lnTo>
                  <a:pt x="2725603" y="2619390"/>
                </a:lnTo>
                <a:lnTo>
                  <a:pt x="2720717" y="2621613"/>
                </a:lnTo>
                <a:lnTo>
                  <a:pt x="2716180" y="2623518"/>
                </a:lnTo>
                <a:lnTo>
                  <a:pt x="2710945" y="2625740"/>
                </a:lnTo>
                <a:lnTo>
                  <a:pt x="2706059" y="2627645"/>
                </a:lnTo>
                <a:lnTo>
                  <a:pt x="2701173" y="2628915"/>
                </a:lnTo>
                <a:lnTo>
                  <a:pt x="2695938" y="2630185"/>
                </a:lnTo>
                <a:lnTo>
                  <a:pt x="2691052" y="2631455"/>
                </a:lnTo>
                <a:lnTo>
                  <a:pt x="2685817" y="2632090"/>
                </a:lnTo>
                <a:lnTo>
                  <a:pt x="2680582" y="2632725"/>
                </a:lnTo>
                <a:lnTo>
                  <a:pt x="2675348" y="2633042"/>
                </a:lnTo>
                <a:lnTo>
                  <a:pt x="2670461" y="2633042"/>
                </a:lnTo>
                <a:lnTo>
                  <a:pt x="2665226" y="2633042"/>
                </a:lnTo>
                <a:lnTo>
                  <a:pt x="2659991" y="2633042"/>
                </a:lnTo>
                <a:lnTo>
                  <a:pt x="2654756" y="2632407"/>
                </a:lnTo>
                <a:lnTo>
                  <a:pt x="2649521" y="2632090"/>
                </a:lnTo>
                <a:lnTo>
                  <a:pt x="2644635" y="2631137"/>
                </a:lnTo>
                <a:lnTo>
                  <a:pt x="2639051" y="2629867"/>
                </a:lnTo>
                <a:lnTo>
                  <a:pt x="2633816" y="2628597"/>
                </a:lnTo>
                <a:lnTo>
                  <a:pt x="2628930" y="2627010"/>
                </a:lnTo>
                <a:lnTo>
                  <a:pt x="2624044" y="2625423"/>
                </a:lnTo>
                <a:lnTo>
                  <a:pt x="2619158" y="2623200"/>
                </a:lnTo>
                <a:lnTo>
                  <a:pt x="2614272" y="2621295"/>
                </a:lnTo>
                <a:lnTo>
                  <a:pt x="2609735" y="2618756"/>
                </a:lnTo>
                <a:lnTo>
                  <a:pt x="2604849" y="2616216"/>
                </a:lnTo>
                <a:lnTo>
                  <a:pt x="2600312" y="2613676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BEEF950F-E0C6-4638-98FF-E50797CFD1E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147326" cy="6857999"/>
          </a:xfrm>
          <a:custGeom>
            <a:avLst/>
            <a:gdLst>
              <a:gd name="connsiteX0" fmla="*/ 9147326 w 9147326"/>
              <a:gd name="connsiteY0" fmla="*/ 0 h 6857999"/>
              <a:gd name="connsiteX1" fmla="*/ 0 w 9147326"/>
              <a:gd name="connsiteY1" fmla="*/ 0 h 6857999"/>
              <a:gd name="connsiteX2" fmla="*/ 0 w 9147326"/>
              <a:gd name="connsiteY2" fmla="*/ 117731 h 6857999"/>
              <a:gd name="connsiteX3" fmla="*/ 2563450 w 9147326"/>
              <a:gd name="connsiteY3" fmla="*/ 2678112 h 6857999"/>
              <a:gd name="connsiteX4" fmla="*/ 2567987 w 9147326"/>
              <a:gd name="connsiteY4" fmla="*/ 2682875 h 6857999"/>
              <a:gd name="connsiteX5" fmla="*/ 2572175 w 9147326"/>
              <a:gd name="connsiteY5" fmla="*/ 2687320 h 6857999"/>
              <a:gd name="connsiteX6" fmla="*/ 2576014 w 9147326"/>
              <a:gd name="connsiteY6" fmla="*/ 2692717 h 6857999"/>
              <a:gd name="connsiteX7" fmla="*/ 2579503 w 9147326"/>
              <a:gd name="connsiteY7" fmla="*/ 2697480 h 6857999"/>
              <a:gd name="connsiteX8" fmla="*/ 2582644 w 9147326"/>
              <a:gd name="connsiteY8" fmla="*/ 2702877 h 6857999"/>
              <a:gd name="connsiteX9" fmla="*/ 2585785 w 9147326"/>
              <a:gd name="connsiteY9" fmla="*/ 2708275 h 6857999"/>
              <a:gd name="connsiteX10" fmla="*/ 2588577 w 9147326"/>
              <a:gd name="connsiteY10" fmla="*/ 2713672 h 6857999"/>
              <a:gd name="connsiteX11" fmla="*/ 2591020 w 9147326"/>
              <a:gd name="connsiteY11" fmla="*/ 2719070 h 6857999"/>
              <a:gd name="connsiteX12" fmla="*/ 2593114 w 9147326"/>
              <a:gd name="connsiteY12" fmla="*/ 2725102 h 6857999"/>
              <a:gd name="connsiteX13" fmla="*/ 2594859 w 9147326"/>
              <a:gd name="connsiteY13" fmla="*/ 2730817 h 6857999"/>
              <a:gd name="connsiteX14" fmla="*/ 2596254 w 9147326"/>
              <a:gd name="connsiteY14" fmla="*/ 2736532 h 6857999"/>
              <a:gd name="connsiteX15" fmla="*/ 2597650 w 9147326"/>
              <a:gd name="connsiteY15" fmla="*/ 2742565 h 6857999"/>
              <a:gd name="connsiteX16" fmla="*/ 2598697 w 9147326"/>
              <a:gd name="connsiteY16" fmla="*/ 2748280 h 6857999"/>
              <a:gd name="connsiteX17" fmla="*/ 2599395 w 9147326"/>
              <a:gd name="connsiteY17" fmla="*/ 2753995 h 6857999"/>
              <a:gd name="connsiteX18" fmla="*/ 2599744 w 9147326"/>
              <a:gd name="connsiteY18" fmla="*/ 2760345 h 6857999"/>
              <a:gd name="connsiteX19" fmla="*/ 2600093 w 9147326"/>
              <a:gd name="connsiteY19" fmla="*/ 2766377 h 6857999"/>
              <a:gd name="connsiteX20" fmla="*/ 2599744 w 9147326"/>
              <a:gd name="connsiteY20" fmla="*/ 2772092 h 6857999"/>
              <a:gd name="connsiteX21" fmla="*/ 2599395 w 9147326"/>
              <a:gd name="connsiteY21" fmla="*/ 2778125 h 6857999"/>
              <a:gd name="connsiteX22" fmla="*/ 2598697 w 9147326"/>
              <a:gd name="connsiteY22" fmla="*/ 2784157 h 6857999"/>
              <a:gd name="connsiteX23" fmla="*/ 2597650 w 9147326"/>
              <a:gd name="connsiteY23" fmla="*/ 2790190 h 6857999"/>
              <a:gd name="connsiteX24" fmla="*/ 2596254 w 9147326"/>
              <a:gd name="connsiteY24" fmla="*/ 2795905 h 6857999"/>
              <a:gd name="connsiteX25" fmla="*/ 2594859 w 9147326"/>
              <a:gd name="connsiteY25" fmla="*/ 2801620 h 6857999"/>
              <a:gd name="connsiteX26" fmla="*/ 2593114 w 9147326"/>
              <a:gd name="connsiteY26" fmla="*/ 2807335 h 6857999"/>
              <a:gd name="connsiteX27" fmla="*/ 2591020 w 9147326"/>
              <a:gd name="connsiteY27" fmla="*/ 2813050 h 6857999"/>
              <a:gd name="connsiteX28" fmla="*/ 2588577 w 9147326"/>
              <a:gd name="connsiteY28" fmla="*/ 2818765 h 6857999"/>
              <a:gd name="connsiteX29" fmla="*/ 2585785 w 9147326"/>
              <a:gd name="connsiteY29" fmla="*/ 2824162 h 6857999"/>
              <a:gd name="connsiteX30" fmla="*/ 2582644 w 9147326"/>
              <a:gd name="connsiteY30" fmla="*/ 2829560 h 6857999"/>
              <a:gd name="connsiteX31" fmla="*/ 2579503 w 9147326"/>
              <a:gd name="connsiteY31" fmla="*/ 2834640 h 6857999"/>
              <a:gd name="connsiteX32" fmla="*/ 2576014 w 9147326"/>
              <a:gd name="connsiteY32" fmla="*/ 2840037 h 6857999"/>
              <a:gd name="connsiteX33" fmla="*/ 2572175 w 9147326"/>
              <a:gd name="connsiteY33" fmla="*/ 2844800 h 6857999"/>
              <a:gd name="connsiteX34" fmla="*/ 2567987 w 9147326"/>
              <a:gd name="connsiteY34" fmla="*/ 2849562 h 6857999"/>
              <a:gd name="connsiteX35" fmla="*/ 2563450 w 9147326"/>
              <a:gd name="connsiteY35" fmla="*/ 2854325 h 6857999"/>
              <a:gd name="connsiteX36" fmla="*/ 2558913 w 9147326"/>
              <a:gd name="connsiteY36" fmla="*/ 2858770 h 6857999"/>
              <a:gd name="connsiteX37" fmla="*/ 2554028 w 9147326"/>
              <a:gd name="connsiteY37" fmla="*/ 2862580 h 6857999"/>
              <a:gd name="connsiteX38" fmla="*/ 2549142 w 9147326"/>
              <a:gd name="connsiteY38" fmla="*/ 2866390 h 6857999"/>
              <a:gd name="connsiteX39" fmla="*/ 2543907 w 9147326"/>
              <a:gd name="connsiteY39" fmla="*/ 2870200 h 6857999"/>
              <a:gd name="connsiteX40" fmla="*/ 2538673 w 9147326"/>
              <a:gd name="connsiteY40" fmla="*/ 2873375 h 6857999"/>
              <a:gd name="connsiteX41" fmla="*/ 2533438 w 9147326"/>
              <a:gd name="connsiteY41" fmla="*/ 2876550 h 6857999"/>
              <a:gd name="connsiteX42" fmla="*/ 2527854 w 9147326"/>
              <a:gd name="connsiteY42" fmla="*/ 2879090 h 6857999"/>
              <a:gd name="connsiteX43" fmla="*/ 2522270 w 9147326"/>
              <a:gd name="connsiteY43" fmla="*/ 2881312 h 6857999"/>
              <a:gd name="connsiteX44" fmla="*/ 2516687 w 9147326"/>
              <a:gd name="connsiteY44" fmla="*/ 2883535 h 6857999"/>
              <a:gd name="connsiteX45" fmla="*/ 2510754 w 9147326"/>
              <a:gd name="connsiteY45" fmla="*/ 2885757 h 6857999"/>
              <a:gd name="connsiteX46" fmla="*/ 2505170 w 9147326"/>
              <a:gd name="connsiteY46" fmla="*/ 2887027 h 6857999"/>
              <a:gd name="connsiteX47" fmla="*/ 2499238 w 9147326"/>
              <a:gd name="connsiteY47" fmla="*/ 2888297 h 6857999"/>
              <a:gd name="connsiteX48" fmla="*/ 2493305 w 9147326"/>
              <a:gd name="connsiteY48" fmla="*/ 2889567 h 6857999"/>
              <a:gd name="connsiteX49" fmla="*/ 2487372 w 9147326"/>
              <a:gd name="connsiteY49" fmla="*/ 2890202 h 6857999"/>
              <a:gd name="connsiteX50" fmla="*/ 2481440 w 9147326"/>
              <a:gd name="connsiteY50" fmla="*/ 2890520 h 6857999"/>
              <a:gd name="connsiteX51" fmla="*/ 2475507 w 9147326"/>
              <a:gd name="connsiteY51" fmla="*/ 2890520 h 6857999"/>
              <a:gd name="connsiteX52" fmla="*/ 2469574 w 9147326"/>
              <a:gd name="connsiteY52" fmla="*/ 2890520 h 6857999"/>
              <a:gd name="connsiteX53" fmla="*/ 2463642 w 9147326"/>
              <a:gd name="connsiteY53" fmla="*/ 2890202 h 6857999"/>
              <a:gd name="connsiteX54" fmla="*/ 2457709 w 9147326"/>
              <a:gd name="connsiteY54" fmla="*/ 2889567 h 6857999"/>
              <a:gd name="connsiteX55" fmla="*/ 2451776 w 9147326"/>
              <a:gd name="connsiteY55" fmla="*/ 2888297 h 6857999"/>
              <a:gd name="connsiteX56" fmla="*/ 2445844 w 9147326"/>
              <a:gd name="connsiteY56" fmla="*/ 2887027 h 6857999"/>
              <a:gd name="connsiteX57" fmla="*/ 2439911 w 9147326"/>
              <a:gd name="connsiteY57" fmla="*/ 2885757 h 6857999"/>
              <a:gd name="connsiteX58" fmla="*/ 2434327 w 9147326"/>
              <a:gd name="connsiteY58" fmla="*/ 2883535 h 6857999"/>
              <a:gd name="connsiteX59" fmla="*/ 2428744 w 9147326"/>
              <a:gd name="connsiteY59" fmla="*/ 2881312 h 6857999"/>
              <a:gd name="connsiteX60" fmla="*/ 2423160 w 9147326"/>
              <a:gd name="connsiteY60" fmla="*/ 2879090 h 6857999"/>
              <a:gd name="connsiteX61" fmla="*/ 2417576 w 9147326"/>
              <a:gd name="connsiteY61" fmla="*/ 2876550 h 6857999"/>
              <a:gd name="connsiteX62" fmla="*/ 2412341 w 9147326"/>
              <a:gd name="connsiteY62" fmla="*/ 2873375 h 6857999"/>
              <a:gd name="connsiteX63" fmla="*/ 2407107 w 9147326"/>
              <a:gd name="connsiteY63" fmla="*/ 2870200 h 6857999"/>
              <a:gd name="connsiteX64" fmla="*/ 2401872 w 9147326"/>
              <a:gd name="connsiteY64" fmla="*/ 2866390 h 6857999"/>
              <a:gd name="connsiteX65" fmla="*/ 2396986 w 9147326"/>
              <a:gd name="connsiteY65" fmla="*/ 2862580 h 6857999"/>
              <a:gd name="connsiteX66" fmla="*/ 2392101 w 9147326"/>
              <a:gd name="connsiteY66" fmla="*/ 2858770 h 6857999"/>
              <a:gd name="connsiteX67" fmla="*/ 2387564 w 9147326"/>
              <a:gd name="connsiteY67" fmla="*/ 2854325 h 6857999"/>
              <a:gd name="connsiteX68" fmla="*/ 2273098 w 9147326"/>
              <a:gd name="connsiteY68" fmla="*/ 2740025 h 6857999"/>
              <a:gd name="connsiteX69" fmla="*/ 2268212 w 9147326"/>
              <a:gd name="connsiteY69" fmla="*/ 2735580 h 6857999"/>
              <a:gd name="connsiteX70" fmla="*/ 2263326 w 9147326"/>
              <a:gd name="connsiteY70" fmla="*/ 2731452 h 6857999"/>
              <a:gd name="connsiteX71" fmla="*/ 2258441 w 9147326"/>
              <a:gd name="connsiteY71" fmla="*/ 2727642 h 6857999"/>
              <a:gd name="connsiteX72" fmla="*/ 2253555 w 9147326"/>
              <a:gd name="connsiteY72" fmla="*/ 2724150 h 6857999"/>
              <a:gd name="connsiteX73" fmla="*/ 2248320 w 9147326"/>
              <a:gd name="connsiteY73" fmla="*/ 2720975 h 6857999"/>
              <a:gd name="connsiteX74" fmla="*/ 2242736 w 9147326"/>
              <a:gd name="connsiteY74" fmla="*/ 2717800 h 6857999"/>
              <a:gd name="connsiteX75" fmla="*/ 2237502 w 9147326"/>
              <a:gd name="connsiteY75" fmla="*/ 2715260 h 6857999"/>
              <a:gd name="connsiteX76" fmla="*/ 2231918 w 9147326"/>
              <a:gd name="connsiteY76" fmla="*/ 2713037 h 6857999"/>
              <a:gd name="connsiteX77" fmla="*/ 2225986 w 9147326"/>
              <a:gd name="connsiteY77" fmla="*/ 2710497 h 6857999"/>
              <a:gd name="connsiteX78" fmla="*/ 2220402 w 9147326"/>
              <a:gd name="connsiteY78" fmla="*/ 2708592 h 6857999"/>
              <a:gd name="connsiteX79" fmla="*/ 2214469 w 9147326"/>
              <a:gd name="connsiteY79" fmla="*/ 2707322 h 6857999"/>
              <a:gd name="connsiteX80" fmla="*/ 2208536 w 9147326"/>
              <a:gd name="connsiteY80" fmla="*/ 2706052 h 6857999"/>
              <a:gd name="connsiteX81" fmla="*/ 2202953 w 9147326"/>
              <a:gd name="connsiteY81" fmla="*/ 2704782 h 6857999"/>
              <a:gd name="connsiteX82" fmla="*/ 2196671 w 9147326"/>
              <a:gd name="connsiteY82" fmla="*/ 2704147 h 6857999"/>
              <a:gd name="connsiteX83" fmla="*/ 2190738 w 9147326"/>
              <a:gd name="connsiteY83" fmla="*/ 2703830 h 6857999"/>
              <a:gd name="connsiteX84" fmla="*/ 2184806 w 9147326"/>
              <a:gd name="connsiteY84" fmla="*/ 2703512 h 6857999"/>
              <a:gd name="connsiteX85" fmla="*/ 2178873 w 9147326"/>
              <a:gd name="connsiteY85" fmla="*/ 2703830 h 6857999"/>
              <a:gd name="connsiteX86" fmla="*/ 2172940 w 9147326"/>
              <a:gd name="connsiteY86" fmla="*/ 2704147 h 6857999"/>
              <a:gd name="connsiteX87" fmla="*/ 2167008 w 9147326"/>
              <a:gd name="connsiteY87" fmla="*/ 2704782 h 6857999"/>
              <a:gd name="connsiteX88" fmla="*/ 2161075 w 9147326"/>
              <a:gd name="connsiteY88" fmla="*/ 2706052 h 6857999"/>
              <a:gd name="connsiteX89" fmla="*/ 2155142 w 9147326"/>
              <a:gd name="connsiteY89" fmla="*/ 2707322 h 6857999"/>
              <a:gd name="connsiteX90" fmla="*/ 2149559 w 9147326"/>
              <a:gd name="connsiteY90" fmla="*/ 2708592 h 6857999"/>
              <a:gd name="connsiteX91" fmla="*/ 2143626 w 9147326"/>
              <a:gd name="connsiteY91" fmla="*/ 2710497 h 6857999"/>
              <a:gd name="connsiteX92" fmla="*/ 2138042 w 9147326"/>
              <a:gd name="connsiteY92" fmla="*/ 2713037 h 6857999"/>
              <a:gd name="connsiteX93" fmla="*/ 2132458 w 9147326"/>
              <a:gd name="connsiteY93" fmla="*/ 2715260 h 6857999"/>
              <a:gd name="connsiteX94" fmla="*/ 2126875 w 9147326"/>
              <a:gd name="connsiteY94" fmla="*/ 2717800 h 6857999"/>
              <a:gd name="connsiteX95" fmla="*/ 2121640 w 9147326"/>
              <a:gd name="connsiteY95" fmla="*/ 2720975 h 6857999"/>
              <a:gd name="connsiteX96" fmla="*/ 2116406 w 9147326"/>
              <a:gd name="connsiteY96" fmla="*/ 2724150 h 6857999"/>
              <a:gd name="connsiteX97" fmla="*/ 2111171 w 9147326"/>
              <a:gd name="connsiteY97" fmla="*/ 2727642 h 6857999"/>
              <a:gd name="connsiteX98" fmla="*/ 2106285 w 9147326"/>
              <a:gd name="connsiteY98" fmla="*/ 2731452 h 6857999"/>
              <a:gd name="connsiteX99" fmla="*/ 2101399 w 9147326"/>
              <a:gd name="connsiteY99" fmla="*/ 2735580 h 6857999"/>
              <a:gd name="connsiteX100" fmla="*/ 2096862 w 9147326"/>
              <a:gd name="connsiteY100" fmla="*/ 2740025 h 6857999"/>
              <a:gd name="connsiteX101" fmla="*/ 2092326 w 9147326"/>
              <a:gd name="connsiteY101" fmla="*/ 2744787 h 6857999"/>
              <a:gd name="connsiteX102" fmla="*/ 2088487 w 9147326"/>
              <a:gd name="connsiteY102" fmla="*/ 2749550 h 6857999"/>
              <a:gd name="connsiteX103" fmla="*/ 2084299 w 9147326"/>
              <a:gd name="connsiteY103" fmla="*/ 2754312 h 6857999"/>
              <a:gd name="connsiteX104" fmla="*/ 2080810 w 9147326"/>
              <a:gd name="connsiteY104" fmla="*/ 2759710 h 6857999"/>
              <a:gd name="connsiteX105" fmla="*/ 2077320 w 9147326"/>
              <a:gd name="connsiteY105" fmla="*/ 2764790 h 6857999"/>
              <a:gd name="connsiteX106" fmla="*/ 2074179 w 9147326"/>
              <a:gd name="connsiteY106" fmla="*/ 2770187 h 6857999"/>
              <a:gd name="connsiteX107" fmla="*/ 2071736 w 9147326"/>
              <a:gd name="connsiteY107" fmla="*/ 2775585 h 6857999"/>
              <a:gd name="connsiteX108" fmla="*/ 2069293 w 9147326"/>
              <a:gd name="connsiteY108" fmla="*/ 2781300 h 6857999"/>
              <a:gd name="connsiteX109" fmla="*/ 2066850 w 9147326"/>
              <a:gd name="connsiteY109" fmla="*/ 2787015 h 6857999"/>
              <a:gd name="connsiteX110" fmla="*/ 2065105 w 9147326"/>
              <a:gd name="connsiteY110" fmla="*/ 2792730 h 6857999"/>
              <a:gd name="connsiteX111" fmla="*/ 2063709 w 9147326"/>
              <a:gd name="connsiteY111" fmla="*/ 2798445 h 6857999"/>
              <a:gd name="connsiteX112" fmla="*/ 2062314 w 9147326"/>
              <a:gd name="connsiteY112" fmla="*/ 2804477 h 6857999"/>
              <a:gd name="connsiteX113" fmla="*/ 2061266 w 9147326"/>
              <a:gd name="connsiteY113" fmla="*/ 2810192 h 6857999"/>
              <a:gd name="connsiteX114" fmla="*/ 2060568 w 9147326"/>
              <a:gd name="connsiteY114" fmla="*/ 2816225 h 6857999"/>
              <a:gd name="connsiteX115" fmla="*/ 2060220 w 9147326"/>
              <a:gd name="connsiteY115" fmla="*/ 2822257 h 6857999"/>
              <a:gd name="connsiteX116" fmla="*/ 2059870 w 9147326"/>
              <a:gd name="connsiteY116" fmla="*/ 2827972 h 6857999"/>
              <a:gd name="connsiteX117" fmla="*/ 2060220 w 9147326"/>
              <a:gd name="connsiteY117" fmla="*/ 2834005 h 6857999"/>
              <a:gd name="connsiteX118" fmla="*/ 2060568 w 9147326"/>
              <a:gd name="connsiteY118" fmla="*/ 2840037 h 6857999"/>
              <a:gd name="connsiteX119" fmla="*/ 2061266 w 9147326"/>
              <a:gd name="connsiteY119" fmla="*/ 2845752 h 6857999"/>
              <a:gd name="connsiteX120" fmla="*/ 2062314 w 9147326"/>
              <a:gd name="connsiteY120" fmla="*/ 2851785 h 6857999"/>
              <a:gd name="connsiteX121" fmla="*/ 2063709 w 9147326"/>
              <a:gd name="connsiteY121" fmla="*/ 2857817 h 6857999"/>
              <a:gd name="connsiteX122" fmla="*/ 2065105 w 9147326"/>
              <a:gd name="connsiteY122" fmla="*/ 2863532 h 6857999"/>
              <a:gd name="connsiteX123" fmla="*/ 2066850 w 9147326"/>
              <a:gd name="connsiteY123" fmla="*/ 2869247 h 6857999"/>
              <a:gd name="connsiteX124" fmla="*/ 2069293 w 9147326"/>
              <a:gd name="connsiteY124" fmla="*/ 2875280 h 6857999"/>
              <a:gd name="connsiteX125" fmla="*/ 2071736 w 9147326"/>
              <a:gd name="connsiteY125" fmla="*/ 2880677 h 6857999"/>
              <a:gd name="connsiteX126" fmla="*/ 2074179 w 9147326"/>
              <a:gd name="connsiteY126" fmla="*/ 2886075 h 6857999"/>
              <a:gd name="connsiteX127" fmla="*/ 2077320 w 9147326"/>
              <a:gd name="connsiteY127" fmla="*/ 2891472 h 6857999"/>
              <a:gd name="connsiteX128" fmla="*/ 2080810 w 9147326"/>
              <a:gd name="connsiteY128" fmla="*/ 2896870 h 6857999"/>
              <a:gd name="connsiteX129" fmla="*/ 2084299 w 9147326"/>
              <a:gd name="connsiteY129" fmla="*/ 2901632 h 6857999"/>
              <a:gd name="connsiteX130" fmla="*/ 2088487 w 9147326"/>
              <a:gd name="connsiteY130" fmla="*/ 2906712 h 6857999"/>
              <a:gd name="connsiteX131" fmla="*/ 2092326 w 9147326"/>
              <a:gd name="connsiteY131" fmla="*/ 2911475 h 6857999"/>
              <a:gd name="connsiteX132" fmla="*/ 2096862 w 9147326"/>
              <a:gd name="connsiteY132" fmla="*/ 2916237 h 6857999"/>
              <a:gd name="connsiteX133" fmla="*/ 2820649 w 9147326"/>
              <a:gd name="connsiteY133" fmla="*/ 3639502 h 6857999"/>
              <a:gd name="connsiteX134" fmla="*/ 2825186 w 9147326"/>
              <a:gd name="connsiteY134" fmla="*/ 3643947 h 6857999"/>
              <a:gd name="connsiteX135" fmla="*/ 2829374 w 9147326"/>
              <a:gd name="connsiteY135" fmla="*/ 3648710 h 6857999"/>
              <a:gd name="connsiteX136" fmla="*/ 2833213 w 9147326"/>
              <a:gd name="connsiteY136" fmla="*/ 3653790 h 6857999"/>
              <a:gd name="connsiteX137" fmla="*/ 2836702 w 9147326"/>
              <a:gd name="connsiteY137" fmla="*/ 3658870 h 6857999"/>
              <a:gd name="connsiteX138" fmla="*/ 2839843 w 9147326"/>
              <a:gd name="connsiteY138" fmla="*/ 3664267 h 6857999"/>
              <a:gd name="connsiteX139" fmla="*/ 2842984 w 9147326"/>
              <a:gd name="connsiteY139" fmla="*/ 3669347 h 6857999"/>
              <a:gd name="connsiteX140" fmla="*/ 2845776 w 9147326"/>
              <a:gd name="connsiteY140" fmla="*/ 3675062 h 6857999"/>
              <a:gd name="connsiteX141" fmla="*/ 2847870 w 9147326"/>
              <a:gd name="connsiteY141" fmla="*/ 3680460 h 6857999"/>
              <a:gd name="connsiteX142" fmla="*/ 2850313 w 9147326"/>
              <a:gd name="connsiteY142" fmla="*/ 3686175 h 6857999"/>
              <a:gd name="connsiteX143" fmla="*/ 2852058 w 9147326"/>
              <a:gd name="connsiteY143" fmla="*/ 3691890 h 6857999"/>
              <a:gd name="connsiteX144" fmla="*/ 2853453 w 9147326"/>
              <a:gd name="connsiteY144" fmla="*/ 3697605 h 6857999"/>
              <a:gd name="connsiteX145" fmla="*/ 2854849 w 9147326"/>
              <a:gd name="connsiteY145" fmla="*/ 3703637 h 6857999"/>
              <a:gd name="connsiteX146" fmla="*/ 2855896 w 9147326"/>
              <a:gd name="connsiteY146" fmla="*/ 3709670 h 6857999"/>
              <a:gd name="connsiteX147" fmla="*/ 2856594 w 9147326"/>
              <a:gd name="connsiteY147" fmla="*/ 3715385 h 6857999"/>
              <a:gd name="connsiteX148" fmla="*/ 2856943 w 9147326"/>
              <a:gd name="connsiteY148" fmla="*/ 3721417 h 6857999"/>
              <a:gd name="connsiteX149" fmla="*/ 2857292 w 9147326"/>
              <a:gd name="connsiteY149" fmla="*/ 3727450 h 6857999"/>
              <a:gd name="connsiteX150" fmla="*/ 2856943 w 9147326"/>
              <a:gd name="connsiteY150" fmla="*/ 3733165 h 6857999"/>
              <a:gd name="connsiteX151" fmla="*/ 2856594 w 9147326"/>
              <a:gd name="connsiteY151" fmla="*/ 3739197 h 6857999"/>
              <a:gd name="connsiteX152" fmla="*/ 2855896 w 9147326"/>
              <a:gd name="connsiteY152" fmla="*/ 3745230 h 6857999"/>
              <a:gd name="connsiteX153" fmla="*/ 2854849 w 9147326"/>
              <a:gd name="connsiteY153" fmla="*/ 3750945 h 6857999"/>
              <a:gd name="connsiteX154" fmla="*/ 2853453 w 9147326"/>
              <a:gd name="connsiteY154" fmla="*/ 3756977 h 6857999"/>
              <a:gd name="connsiteX155" fmla="*/ 2852058 w 9147326"/>
              <a:gd name="connsiteY155" fmla="*/ 3763010 h 6857999"/>
              <a:gd name="connsiteX156" fmla="*/ 2850313 w 9147326"/>
              <a:gd name="connsiteY156" fmla="*/ 3768407 h 6857999"/>
              <a:gd name="connsiteX157" fmla="*/ 2847870 w 9147326"/>
              <a:gd name="connsiteY157" fmla="*/ 3774122 h 6857999"/>
              <a:gd name="connsiteX158" fmla="*/ 2845776 w 9147326"/>
              <a:gd name="connsiteY158" fmla="*/ 3779837 h 6857999"/>
              <a:gd name="connsiteX159" fmla="*/ 2842984 w 9147326"/>
              <a:gd name="connsiteY159" fmla="*/ 3785235 h 6857999"/>
              <a:gd name="connsiteX160" fmla="*/ 2839843 w 9147326"/>
              <a:gd name="connsiteY160" fmla="*/ 3790632 h 6857999"/>
              <a:gd name="connsiteX161" fmla="*/ 2836702 w 9147326"/>
              <a:gd name="connsiteY161" fmla="*/ 3795712 h 6857999"/>
              <a:gd name="connsiteX162" fmla="*/ 2833213 w 9147326"/>
              <a:gd name="connsiteY162" fmla="*/ 3801110 h 6857999"/>
              <a:gd name="connsiteX163" fmla="*/ 2829374 w 9147326"/>
              <a:gd name="connsiteY163" fmla="*/ 3805872 h 6857999"/>
              <a:gd name="connsiteX164" fmla="*/ 2825186 w 9147326"/>
              <a:gd name="connsiteY164" fmla="*/ 3810635 h 6857999"/>
              <a:gd name="connsiteX165" fmla="*/ 2820649 w 9147326"/>
              <a:gd name="connsiteY165" fmla="*/ 3815397 h 6857999"/>
              <a:gd name="connsiteX166" fmla="*/ 2816113 w 9147326"/>
              <a:gd name="connsiteY166" fmla="*/ 3819842 h 6857999"/>
              <a:gd name="connsiteX167" fmla="*/ 2811227 w 9147326"/>
              <a:gd name="connsiteY167" fmla="*/ 3823970 h 6857999"/>
              <a:gd name="connsiteX168" fmla="*/ 2806341 w 9147326"/>
              <a:gd name="connsiteY168" fmla="*/ 3827780 h 6857999"/>
              <a:gd name="connsiteX169" fmla="*/ 2801106 w 9147326"/>
              <a:gd name="connsiteY169" fmla="*/ 3831272 h 6857999"/>
              <a:gd name="connsiteX170" fmla="*/ 2795872 w 9147326"/>
              <a:gd name="connsiteY170" fmla="*/ 3834447 h 6857999"/>
              <a:gd name="connsiteX171" fmla="*/ 2790637 w 9147326"/>
              <a:gd name="connsiteY171" fmla="*/ 3837622 h 6857999"/>
              <a:gd name="connsiteX172" fmla="*/ 2785053 w 9147326"/>
              <a:gd name="connsiteY172" fmla="*/ 3840480 h 6857999"/>
              <a:gd name="connsiteX173" fmla="*/ 2779469 w 9147326"/>
              <a:gd name="connsiteY173" fmla="*/ 3843020 h 6857999"/>
              <a:gd name="connsiteX174" fmla="*/ 2773886 w 9147326"/>
              <a:gd name="connsiteY174" fmla="*/ 3844925 h 6857999"/>
              <a:gd name="connsiteX175" fmla="*/ 2767953 w 9147326"/>
              <a:gd name="connsiteY175" fmla="*/ 3846830 h 6857999"/>
              <a:gd name="connsiteX176" fmla="*/ 2762369 w 9147326"/>
              <a:gd name="connsiteY176" fmla="*/ 3848417 h 6857999"/>
              <a:gd name="connsiteX177" fmla="*/ 2756437 w 9147326"/>
              <a:gd name="connsiteY177" fmla="*/ 3849370 h 6857999"/>
              <a:gd name="connsiteX178" fmla="*/ 2750504 w 9147326"/>
              <a:gd name="connsiteY178" fmla="*/ 3850640 h 6857999"/>
              <a:gd name="connsiteX179" fmla="*/ 2744571 w 9147326"/>
              <a:gd name="connsiteY179" fmla="*/ 3851275 h 6857999"/>
              <a:gd name="connsiteX180" fmla="*/ 2738639 w 9147326"/>
              <a:gd name="connsiteY180" fmla="*/ 3851592 h 6857999"/>
              <a:gd name="connsiteX181" fmla="*/ 2732706 w 9147326"/>
              <a:gd name="connsiteY181" fmla="*/ 3851910 h 6857999"/>
              <a:gd name="connsiteX182" fmla="*/ 2726773 w 9147326"/>
              <a:gd name="connsiteY182" fmla="*/ 3851592 h 6857999"/>
              <a:gd name="connsiteX183" fmla="*/ 2720841 w 9147326"/>
              <a:gd name="connsiteY183" fmla="*/ 3851275 h 6857999"/>
              <a:gd name="connsiteX184" fmla="*/ 2714908 w 9147326"/>
              <a:gd name="connsiteY184" fmla="*/ 3850640 h 6857999"/>
              <a:gd name="connsiteX185" fmla="*/ 2708975 w 9147326"/>
              <a:gd name="connsiteY185" fmla="*/ 3849370 h 6857999"/>
              <a:gd name="connsiteX186" fmla="*/ 2703043 w 9147326"/>
              <a:gd name="connsiteY186" fmla="*/ 3848417 h 6857999"/>
              <a:gd name="connsiteX187" fmla="*/ 2697110 w 9147326"/>
              <a:gd name="connsiteY187" fmla="*/ 3846830 h 6857999"/>
              <a:gd name="connsiteX188" fmla="*/ 2691526 w 9147326"/>
              <a:gd name="connsiteY188" fmla="*/ 3844925 h 6857999"/>
              <a:gd name="connsiteX189" fmla="*/ 2685943 w 9147326"/>
              <a:gd name="connsiteY189" fmla="*/ 3843020 h 6857999"/>
              <a:gd name="connsiteX190" fmla="*/ 2680359 w 9147326"/>
              <a:gd name="connsiteY190" fmla="*/ 3840480 h 6857999"/>
              <a:gd name="connsiteX191" fmla="*/ 2674775 w 9147326"/>
              <a:gd name="connsiteY191" fmla="*/ 3837622 h 6857999"/>
              <a:gd name="connsiteX192" fmla="*/ 2669540 w 9147326"/>
              <a:gd name="connsiteY192" fmla="*/ 3834447 h 6857999"/>
              <a:gd name="connsiteX193" fmla="*/ 2664306 w 9147326"/>
              <a:gd name="connsiteY193" fmla="*/ 3831272 h 6857999"/>
              <a:gd name="connsiteX194" fmla="*/ 2659071 w 9147326"/>
              <a:gd name="connsiteY194" fmla="*/ 3827780 h 6857999"/>
              <a:gd name="connsiteX195" fmla="*/ 2654185 w 9147326"/>
              <a:gd name="connsiteY195" fmla="*/ 3823970 h 6857999"/>
              <a:gd name="connsiteX196" fmla="*/ 2649300 w 9147326"/>
              <a:gd name="connsiteY196" fmla="*/ 3819842 h 6857999"/>
              <a:gd name="connsiteX197" fmla="*/ 2644763 w 9147326"/>
              <a:gd name="connsiteY197" fmla="*/ 3815397 h 6857999"/>
              <a:gd name="connsiteX198" fmla="*/ 2548793 w 9147326"/>
              <a:gd name="connsiteY198" fmla="*/ 3720147 h 6857999"/>
              <a:gd name="connsiteX199" fmla="*/ 2441307 w 9147326"/>
              <a:gd name="connsiteY199" fmla="*/ 3612515 h 6857999"/>
              <a:gd name="connsiteX200" fmla="*/ 2436770 w 9147326"/>
              <a:gd name="connsiteY200" fmla="*/ 3608070 h 6857999"/>
              <a:gd name="connsiteX201" fmla="*/ 2431884 w 9147326"/>
              <a:gd name="connsiteY201" fmla="*/ 3604260 h 6857999"/>
              <a:gd name="connsiteX202" fmla="*/ 2426999 w 9147326"/>
              <a:gd name="connsiteY202" fmla="*/ 3600132 h 6857999"/>
              <a:gd name="connsiteX203" fmla="*/ 2421764 w 9147326"/>
              <a:gd name="connsiteY203" fmla="*/ 3596640 h 6857999"/>
              <a:gd name="connsiteX204" fmla="*/ 2416529 w 9147326"/>
              <a:gd name="connsiteY204" fmla="*/ 3593465 h 6857999"/>
              <a:gd name="connsiteX205" fmla="*/ 2411295 w 9147326"/>
              <a:gd name="connsiteY205" fmla="*/ 3590290 h 6857999"/>
              <a:gd name="connsiteX206" fmla="*/ 2405711 w 9147326"/>
              <a:gd name="connsiteY206" fmla="*/ 3587750 h 6857999"/>
              <a:gd name="connsiteX207" fmla="*/ 2400127 w 9147326"/>
              <a:gd name="connsiteY207" fmla="*/ 3585210 h 6857999"/>
              <a:gd name="connsiteX208" fmla="*/ 2394543 w 9147326"/>
              <a:gd name="connsiteY208" fmla="*/ 3583305 h 6857999"/>
              <a:gd name="connsiteX209" fmla="*/ 2388960 w 9147326"/>
              <a:gd name="connsiteY209" fmla="*/ 3581082 h 6857999"/>
              <a:gd name="connsiteX210" fmla="*/ 2383027 w 9147326"/>
              <a:gd name="connsiteY210" fmla="*/ 3579812 h 6857999"/>
              <a:gd name="connsiteX211" fmla="*/ 2377094 w 9147326"/>
              <a:gd name="connsiteY211" fmla="*/ 3578225 h 6857999"/>
              <a:gd name="connsiteX212" fmla="*/ 2371162 w 9147326"/>
              <a:gd name="connsiteY212" fmla="*/ 3577272 h 6857999"/>
              <a:gd name="connsiteX213" fmla="*/ 2365229 w 9147326"/>
              <a:gd name="connsiteY213" fmla="*/ 3576637 h 6857999"/>
              <a:gd name="connsiteX214" fmla="*/ 2358947 w 9147326"/>
              <a:gd name="connsiteY214" fmla="*/ 3576320 h 6857999"/>
              <a:gd name="connsiteX215" fmla="*/ 2353015 w 9147326"/>
              <a:gd name="connsiteY215" fmla="*/ 3576320 h 6857999"/>
              <a:gd name="connsiteX216" fmla="*/ 2347082 w 9147326"/>
              <a:gd name="connsiteY216" fmla="*/ 3576320 h 6857999"/>
              <a:gd name="connsiteX217" fmla="*/ 2341149 w 9147326"/>
              <a:gd name="connsiteY217" fmla="*/ 3576637 h 6857999"/>
              <a:gd name="connsiteX218" fmla="*/ 2335217 w 9147326"/>
              <a:gd name="connsiteY218" fmla="*/ 3577272 h 6857999"/>
              <a:gd name="connsiteX219" fmla="*/ 2329284 w 9147326"/>
              <a:gd name="connsiteY219" fmla="*/ 3578225 h 6857999"/>
              <a:gd name="connsiteX220" fmla="*/ 2323351 w 9147326"/>
              <a:gd name="connsiteY220" fmla="*/ 3579812 h 6857999"/>
              <a:gd name="connsiteX221" fmla="*/ 2317419 w 9147326"/>
              <a:gd name="connsiteY221" fmla="*/ 3581082 h 6857999"/>
              <a:gd name="connsiteX222" fmla="*/ 2311835 w 9147326"/>
              <a:gd name="connsiteY222" fmla="*/ 3583305 h 6857999"/>
              <a:gd name="connsiteX223" fmla="*/ 2306251 w 9147326"/>
              <a:gd name="connsiteY223" fmla="*/ 3585210 h 6857999"/>
              <a:gd name="connsiteX224" fmla="*/ 2300668 w 9147326"/>
              <a:gd name="connsiteY224" fmla="*/ 3587750 h 6857999"/>
              <a:gd name="connsiteX225" fmla="*/ 2295084 w 9147326"/>
              <a:gd name="connsiteY225" fmla="*/ 3590290 h 6857999"/>
              <a:gd name="connsiteX226" fmla="*/ 2289849 w 9147326"/>
              <a:gd name="connsiteY226" fmla="*/ 3593465 h 6857999"/>
              <a:gd name="connsiteX227" fmla="*/ 2284614 w 9147326"/>
              <a:gd name="connsiteY227" fmla="*/ 3596640 h 6857999"/>
              <a:gd name="connsiteX228" fmla="*/ 2279380 w 9147326"/>
              <a:gd name="connsiteY228" fmla="*/ 3600450 h 6857999"/>
              <a:gd name="connsiteX229" fmla="*/ 2274494 w 9147326"/>
              <a:gd name="connsiteY229" fmla="*/ 3604260 h 6857999"/>
              <a:gd name="connsiteX230" fmla="*/ 2269608 w 9147326"/>
              <a:gd name="connsiteY230" fmla="*/ 3608070 h 6857999"/>
              <a:gd name="connsiteX231" fmla="*/ 2265071 w 9147326"/>
              <a:gd name="connsiteY231" fmla="*/ 3612515 h 6857999"/>
              <a:gd name="connsiteX232" fmla="*/ 2261232 w 9147326"/>
              <a:gd name="connsiteY232" fmla="*/ 3616325 h 6857999"/>
              <a:gd name="connsiteX233" fmla="*/ 2258092 w 9147326"/>
              <a:gd name="connsiteY233" fmla="*/ 3620135 h 6857999"/>
              <a:gd name="connsiteX234" fmla="*/ 2251810 w 9147326"/>
              <a:gd name="connsiteY234" fmla="*/ 3628390 h 6857999"/>
              <a:gd name="connsiteX235" fmla="*/ 2246226 w 9147326"/>
              <a:gd name="connsiteY235" fmla="*/ 3636327 h 6857999"/>
              <a:gd name="connsiteX236" fmla="*/ 2241690 w 9147326"/>
              <a:gd name="connsiteY236" fmla="*/ 3644900 h 6857999"/>
              <a:gd name="connsiteX237" fmla="*/ 2237502 w 9147326"/>
              <a:gd name="connsiteY237" fmla="*/ 3654107 h 6857999"/>
              <a:gd name="connsiteX238" fmla="*/ 2234361 w 9147326"/>
              <a:gd name="connsiteY238" fmla="*/ 3663315 h 6857999"/>
              <a:gd name="connsiteX239" fmla="*/ 2231918 w 9147326"/>
              <a:gd name="connsiteY239" fmla="*/ 3672522 h 6857999"/>
              <a:gd name="connsiteX240" fmla="*/ 2230173 w 9147326"/>
              <a:gd name="connsiteY240" fmla="*/ 3682047 h 6857999"/>
              <a:gd name="connsiteX241" fmla="*/ 2229126 w 9147326"/>
              <a:gd name="connsiteY241" fmla="*/ 3691572 h 6857999"/>
              <a:gd name="connsiteX242" fmla="*/ 2228777 w 9147326"/>
              <a:gd name="connsiteY242" fmla="*/ 3701097 h 6857999"/>
              <a:gd name="connsiteX243" fmla="*/ 2229475 w 9147326"/>
              <a:gd name="connsiteY243" fmla="*/ 3710622 h 6857999"/>
              <a:gd name="connsiteX244" fmla="*/ 2230522 w 9147326"/>
              <a:gd name="connsiteY244" fmla="*/ 3720465 h 6857999"/>
              <a:gd name="connsiteX245" fmla="*/ 2232616 w 9147326"/>
              <a:gd name="connsiteY245" fmla="*/ 3729672 h 6857999"/>
              <a:gd name="connsiteX246" fmla="*/ 2235059 w 9147326"/>
              <a:gd name="connsiteY246" fmla="*/ 3739197 h 6857999"/>
              <a:gd name="connsiteX247" fmla="*/ 2238549 w 9147326"/>
              <a:gd name="connsiteY247" fmla="*/ 3748405 h 6857999"/>
              <a:gd name="connsiteX248" fmla="*/ 2242736 w 9147326"/>
              <a:gd name="connsiteY248" fmla="*/ 3756977 h 6857999"/>
              <a:gd name="connsiteX249" fmla="*/ 2534136 w 9147326"/>
              <a:gd name="connsiteY249" fmla="*/ 4048442 h 6857999"/>
              <a:gd name="connsiteX250" fmla="*/ 2538673 w 9147326"/>
              <a:gd name="connsiteY250" fmla="*/ 4052887 h 6857999"/>
              <a:gd name="connsiteX251" fmla="*/ 2542860 w 9147326"/>
              <a:gd name="connsiteY251" fmla="*/ 4057967 h 6857999"/>
              <a:gd name="connsiteX252" fmla="*/ 2546699 w 9147326"/>
              <a:gd name="connsiteY252" fmla="*/ 4062730 h 6857999"/>
              <a:gd name="connsiteX253" fmla="*/ 2550189 w 9147326"/>
              <a:gd name="connsiteY253" fmla="*/ 4067810 h 6857999"/>
              <a:gd name="connsiteX254" fmla="*/ 2553330 w 9147326"/>
              <a:gd name="connsiteY254" fmla="*/ 4073207 h 6857999"/>
              <a:gd name="connsiteX255" fmla="*/ 2556471 w 9147326"/>
              <a:gd name="connsiteY255" fmla="*/ 4078287 h 6857999"/>
              <a:gd name="connsiteX256" fmla="*/ 2559262 w 9147326"/>
              <a:gd name="connsiteY256" fmla="*/ 4084002 h 6857999"/>
              <a:gd name="connsiteX257" fmla="*/ 2561705 w 9147326"/>
              <a:gd name="connsiteY257" fmla="*/ 4089717 h 6857999"/>
              <a:gd name="connsiteX258" fmla="*/ 2563799 w 9147326"/>
              <a:gd name="connsiteY258" fmla="*/ 4095115 h 6857999"/>
              <a:gd name="connsiteX259" fmla="*/ 2565544 w 9147326"/>
              <a:gd name="connsiteY259" fmla="*/ 4100830 h 6857999"/>
              <a:gd name="connsiteX260" fmla="*/ 2566940 w 9147326"/>
              <a:gd name="connsiteY260" fmla="*/ 4106862 h 6857999"/>
              <a:gd name="connsiteX261" fmla="*/ 2568336 w 9147326"/>
              <a:gd name="connsiteY261" fmla="*/ 4112577 h 6857999"/>
              <a:gd name="connsiteX262" fmla="*/ 2569383 w 9147326"/>
              <a:gd name="connsiteY262" fmla="*/ 4118610 h 6857999"/>
              <a:gd name="connsiteX263" fmla="*/ 2570081 w 9147326"/>
              <a:gd name="connsiteY263" fmla="*/ 4124642 h 6857999"/>
              <a:gd name="connsiteX264" fmla="*/ 2570430 w 9147326"/>
              <a:gd name="connsiteY264" fmla="*/ 4130357 h 6857999"/>
              <a:gd name="connsiteX265" fmla="*/ 2570779 w 9147326"/>
              <a:gd name="connsiteY265" fmla="*/ 4136390 h 6857999"/>
              <a:gd name="connsiteX266" fmla="*/ 2570430 w 9147326"/>
              <a:gd name="connsiteY266" fmla="*/ 4142422 h 6857999"/>
              <a:gd name="connsiteX267" fmla="*/ 2570081 w 9147326"/>
              <a:gd name="connsiteY267" fmla="*/ 4148137 h 6857999"/>
              <a:gd name="connsiteX268" fmla="*/ 2569383 w 9147326"/>
              <a:gd name="connsiteY268" fmla="*/ 4154170 h 6857999"/>
              <a:gd name="connsiteX269" fmla="*/ 2568336 w 9147326"/>
              <a:gd name="connsiteY269" fmla="*/ 4160202 h 6857999"/>
              <a:gd name="connsiteX270" fmla="*/ 2566940 w 9147326"/>
              <a:gd name="connsiteY270" fmla="*/ 4165917 h 6857999"/>
              <a:gd name="connsiteX271" fmla="*/ 2565544 w 9147326"/>
              <a:gd name="connsiteY271" fmla="*/ 4171632 h 6857999"/>
              <a:gd name="connsiteX272" fmla="*/ 2563799 w 9147326"/>
              <a:gd name="connsiteY272" fmla="*/ 4177665 h 6857999"/>
              <a:gd name="connsiteX273" fmla="*/ 2561705 w 9147326"/>
              <a:gd name="connsiteY273" fmla="*/ 4183062 h 6857999"/>
              <a:gd name="connsiteX274" fmla="*/ 2559262 w 9147326"/>
              <a:gd name="connsiteY274" fmla="*/ 4188777 h 6857999"/>
              <a:gd name="connsiteX275" fmla="*/ 2556471 w 9147326"/>
              <a:gd name="connsiteY275" fmla="*/ 4194175 h 6857999"/>
              <a:gd name="connsiteX276" fmla="*/ 2553330 w 9147326"/>
              <a:gd name="connsiteY276" fmla="*/ 4199572 h 6857999"/>
              <a:gd name="connsiteX277" fmla="*/ 2550189 w 9147326"/>
              <a:gd name="connsiteY277" fmla="*/ 4204652 h 6857999"/>
              <a:gd name="connsiteX278" fmla="*/ 2546699 w 9147326"/>
              <a:gd name="connsiteY278" fmla="*/ 4210050 h 6857999"/>
              <a:gd name="connsiteX279" fmla="*/ 2542860 w 9147326"/>
              <a:gd name="connsiteY279" fmla="*/ 4214812 h 6857999"/>
              <a:gd name="connsiteX280" fmla="*/ 2538673 w 9147326"/>
              <a:gd name="connsiteY280" fmla="*/ 4219892 h 6857999"/>
              <a:gd name="connsiteX281" fmla="*/ 2534136 w 9147326"/>
              <a:gd name="connsiteY281" fmla="*/ 4224337 h 6857999"/>
              <a:gd name="connsiteX282" fmla="*/ 2529599 w 9147326"/>
              <a:gd name="connsiteY282" fmla="*/ 4228782 h 6857999"/>
              <a:gd name="connsiteX283" fmla="*/ 2524713 w 9147326"/>
              <a:gd name="connsiteY283" fmla="*/ 4232592 h 6857999"/>
              <a:gd name="connsiteX284" fmla="*/ 2519828 w 9147326"/>
              <a:gd name="connsiteY284" fmla="*/ 4236402 h 6857999"/>
              <a:gd name="connsiteX285" fmla="*/ 2514942 w 9147326"/>
              <a:gd name="connsiteY285" fmla="*/ 4239895 h 6857999"/>
              <a:gd name="connsiteX286" fmla="*/ 2509707 w 9147326"/>
              <a:gd name="connsiteY286" fmla="*/ 4243387 h 6857999"/>
              <a:gd name="connsiteX287" fmla="*/ 2504472 w 9147326"/>
              <a:gd name="connsiteY287" fmla="*/ 4246245 h 6857999"/>
              <a:gd name="connsiteX288" fmla="*/ 2498889 w 9147326"/>
              <a:gd name="connsiteY288" fmla="*/ 4249102 h 6857999"/>
              <a:gd name="connsiteX289" fmla="*/ 2493654 w 9147326"/>
              <a:gd name="connsiteY289" fmla="*/ 4251642 h 6857999"/>
              <a:gd name="connsiteX290" fmla="*/ 2488070 w 9147326"/>
              <a:gd name="connsiteY290" fmla="*/ 4253547 h 6857999"/>
              <a:gd name="connsiteX291" fmla="*/ 2482138 w 9147326"/>
              <a:gd name="connsiteY291" fmla="*/ 4255452 h 6857999"/>
              <a:gd name="connsiteX292" fmla="*/ 2476554 w 9147326"/>
              <a:gd name="connsiteY292" fmla="*/ 4257040 h 6857999"/>
              <a:gd name="connsiteX293" fmla="*/ 2470621 w 9147326"/>
              <a:gd name="connsiteY293" fmla="*/ 4258627 h 6857999"/>
              <a:gd name="connsiteX294" fmla="*/ 2465038 w 9147326"/>
              <a:gd name="connsiteY294" fmla="*/ 4259262 h 6857999"/>
              <a:gd name="connsiteX295" fmla="*/ 2459105 w 9147326"/>
              <a:gd name="connsiteY295" fmla="*/ 4260215 h 6857999"/>
              <a:gd name="connsiteX296" fmla="*/ 2453172 w 9147326"/>
              <a:gd name="connsiteY296" fmla="*/ 4260532 h 6857999"/>
              <a:gd name="connsiteX297" fmla="*/ 2447240 w 9147326"/>
              <a:gd name="connsiteY297" fmla="*/ 4260532 h 6857999"/>
              <a:gd name="connsiteX298" fmla="*/ 5052034 w 9147326"/>
              <a:gd name="connsiteY298" fmla="*/ 6857999 h 6857999"/>
              <a:gd name="connsiteX299" fmla="*/ 9147326 w 9147326"/>
              <a:gd name="connsiteY2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147326" h="6857999">
                <a:moveTo>
                  <a:pt x="9147326" y="0"/>
                </a:moveTo>
                <a:lnTo>
                  <a:pt x="0" y="0"/>
                </a:lnTo>
                <a:lnTo>
                  <a:pt x="0" y="117731"/>
                </a:lnTo>
                <a:lnTo>
                  <a:pt x="2563450" y="2678112"/>
                </a:lnTo>
                <a:lnTo>
                  <a:pt x="2567987" y="2682875"/>
                </a:lnTo>
                <a:lnTo>
                  <a:pt x="2572175" y="2687320"/>
                </a:lnTo>
                <a:lnTo>
                  <a:pt x="2576014" y="2692717"/>
                </a:lnTo>
                <a:lnTo>
                  <a:pt x="2579503" y="2697480"/>
                </a:lnTo>
                <a:lnTo>
                  <a:pt x="2582644" y="2702877"/>
                </a:lnTo>
                <a:lnTo>
                  <a:pt x="2585785" y="2708275"/>
                </a:lnTo>
                <a:lnTo>
                  <a:pt x="2588577" y="2713672"/>
                </a:lnTo>
                <a:lnTo>
                  <a:pt x="2591020" y="2719070"/>
                </a:lnTo>
                <a:lnTo>
                  <a:pt x="2593114" y="2725102"/>
                </a:lnTo>
                <a:lnTo>
                  <a:pt x="2594859" y="2730817"/>
                </a:lnTo>
                <a:lnTo>
                  <a:pt x="2596254" y="2736532"/>
                </a:lnTo>
                <a:lnTo>
                  <a:pt x="2597650" y="2742565"/>
                </a:lnTo>
                <a:lnTo>
                  <a:pt x="2598697" y="2748280"/>
                </a:lnTo>
                <a:cubicBezTo>
                  <a:pt x="2598930" y="2750185"/>
                  <a:pt x="2599162" y="2752090"/>
                  <a:pt x="2599395" y="2753995"/>
                </a:cubicBezTo>
                <a:cubicBezTo>
                  <a:pt x="2599511" y="2756112"/>
                  <a:pt x="2599628" y="2758228"/>
                  <a:pt x="2599744" y="2760345"/>
                </a:cubicBezTo>
                <a:cubicBezTo>
                  <a:pt x="2599860" y="2762356"/>
                  <a:pt x="2599977" y="2764366"/>
                  <a:pt x="2600093" y="2766377"/>
                </a:cubicBezTo>
                <a:cubicBezTo>
                  <a:pt x="2599977" y="2768282"/>
                  <a:pt x="2599860" y="2770187"/>
                  <a:pt x="2599744" y="2772092"/>
                </a:cubicBezTo>
                <a:cubicBezTo>
                  <a:pt x="2599628" y="2774103"/>
                  <a:pt x="2599511" y="2776114"/>
                  <a:pt x="2599395" y="2778125"/>
                </a:cubicBezTo>
                <a:cubicBezTo>
                  <a:pt x="2599162" y="2780136"/>
                  <a:pt x="2598930" y="2782146"/>
                  <a:pt x="2598697" y="2784157"/>
                </a:cubicBezTo>
                <a:lnTo>
                  <a:pt x="2597650" y="2790190"/>
                </a:lnTo>
                <a:lnTo>
                  <a:pt x="2596254" y="2795905"/>
                </a:lnTo>
                <a:lnTo>
                  <a:pt x="2594859" y="2801620"/>
                </a:lnTo>
                <a:lnTo>
                  <a:pt x="2593114" y="2807335"/>
                </a:lnTo>
                <a:lnTo>
                  <a:pt x="2591020" y="2813050"/>
                </a:lnTo>
                <a:lnTo>
                  <a:pt x="2588577" y="2818765"/>
                </a:lnTo>
                <a:lnTo>
                  <a:pt x="2585785" y="2824162"/>
                </a:lnTo>
                <a:lnTo>
                  <a:pt x="2582644" y="2829560"/>
                </a:lnTo>
                <a:lnTo>
                  <a:pt x="2579503" y="2834640"/>
                </a:lnTo>
                <a:lnTo>
                  <a:pt x="2576014" y="2840037"/>
                </a:lnTo>
                <a:lnTo>
                  <a:pt x="2572175" y="2844800"/>
                </a:lnTo>
                <a:lnTo>
                  <a:pt x="2567987" y="2849562"/>
                </a:lnTo>
                <a:lnTo>
                  <a:pt x="2563450" y="2854325"/>
                </a:lnTo>
                <a:lnTo>
                  <a:pt x="2558913" y="2858770"/>
                </a:lnTo>
                <a:lnTo>
                  <a:pt x="2554028" y="2862580"/>
                </a:lnTo>
                <a:lnTo>
                  <a:pt x="2549142" y="2866390"/>
                </a:lnTo>
                <a:lnTo>
                  <a:pt x="2543907" y="2870200"/>
                </a:lnTo>
                <a:lnTo>
                  <a:pt x="2538673" y="2873375"/>
                </a:lnTo>
                <a:lnTo>
                  <a:pt x="2533438" y="2876550"/>
                </a:lnTo>
                <a:lnTo>
                  <a:pt x="2527854" y="2879090"/>
                </a:lnTo>
                <a:lnTo>
                  <a:pt x="2522270" y="2881312"/>
                </a:lnTo>
                <a:lnTo>
                  <a:pt x="2516687" y="2883535"/>
                </a:lnTo>
                <a:lnTo>
                  <a:pt x="2510754" y="2885757"/>
                </a:lnTo>
                <a:lnTo>
                  <a:pt x="2505170" y="2887027"/>
                </a:lnTo>
                <a:lnTo>
                  <a:pt x="2499238" y="2888297"/>
                </a:lnTo>
                <a:lnTo>
                  <a:pt x="2493305" y="2889567"/>
                </a:lnTo>
                <a:lnTo>
                  <a:pt x="2487372" y="2890202"/>
                </a:lnTo>
                <a:lnTo>
                  <a:pt x="2481440" y="2890520"/>
                </a:lnTo>
                <a:lnTo>
                  <a:pt x="2475507" y="2890520"/>
                </a:lnTo>
                <a:lnTo>
                  <a:pt x="2469574" y="2890520"/>
                </a:lnTo>
                <a:lnTo>
                  <a:pt x="2463642" y="2890202"/>
                </a:lnTo>
                <a:lnTo>
                  <a:pt x="2457709" y="2889567"/>
                </a:lnTo>
                <a:lnTo>
                  <a:pt x="2451776" y="2888297"/>
                </a:lnTo>
                <a:lnTo>
                  <a:pt x="2445844" y="2887027"/>
                </a:lnTo>
                <a:lnTo>
                  <a:pt x="2439911" y="2885757"/>
                </a:lnTo>
                <a:lnTo>
                  <a:pt x="2434327" y="2883535"/>
                </a:lnTo>
                <a:lnTo>
                  <a:pt x="2428744" y="2881312"/>
                </a:lnTo>
                <a:lnTo>
                  <a:pt x="2423160" y="2879090"/>
                </a:lnTo>
                <a:lnTo>
                  <a:pt x="2417576" y="2876550"/>
                </a:lnTo>
                <a:lnTo>
                  <a:pt x="2412341" y="2873375"/>
                </a:lnTo>
                <a:lnTo>
                  <a:pt x="2407107" y="2870200"/>
                </a:lnTo>
                <a:lnTo>
                  <a:pt x="2401872" y="2866390"/>
                </a:lnTo>
                <a:lnTo>
                  <a:pt x="2396986" y="2862580"/>
                </a:lnTo>
                <a:lnTo>
                  <a:pt x="2392101" y="2858770"/>
                </a:lnTo>
                <a:lnTo>
                  <a:pt x="2387564" y="2854325"/>
                </a:lnTo>
                <a:lnTo>
                  <a:pt x="2273098" y="2740025"/>
                </a:lnTo>
                <a:lnTo>
                  <a:pt x="2268212" y="2735580"/>
                </a:lnTo>
                <a:lnTo>
                  <a:pt x="2263326" y="2731452"/>
                </a:lnTo>
                <a:lnTo>
                  <a:pt x="2258441" y="2727642"/>
                </a:lnTo>
                <a:lnTo>
                  <a:pt x="2253555" y="2724150"/>
                </a:lnTo>
                <a:lnTo>
                  <a:pt x="2248320" y="2720975"/>
                </a:lnTo>
                <a:lnTo>
                  <a:pt x="2242736" y="2717800"/>
                </a:lnTo>
                <a:lnTo>
                  <a:pt x="2237502" y="2715260"/>
                </a:lnTo>
                <a:lnTo>
                  <a:pt x="2231918" y="2713037"/>
                </a:lnTo>
                <a:lnTo>
                  <a:pt x="2225986" y="2710497"/>
                </a:lnTo>
                <a:lnTo>
                  <a:pt x="2220402" y="2708592"/>
                </a:lnTo>
                <a:lnTo>
                  <a:pt x="2214469" y="2707322"/>
                </a:lnTo>
                <a:lnTo>
                  <a:pt x="2208536" y="2706052"/>
                </a:lnTo>
                <a:lnTo>
                  <a:pt x="2202953" y="2704782"/>
                </a:lnTo>
                <a:lnTo>
                  <a:pt x="2196671" y="2704147"/>
                </a:lnTo>
                <a:lnTo>
                  <a:pt x="2190738" y="2703830"/>
                </a:lnTo>
                <a:lnTo>
                  <a:pt x="2184806" y="2703512"/>
                </a:lnTo>
                <a:lnTo>
                  <a:pt x="2178873" y="2703830"/>
                </a:lnTo>
                <a:lnTo>
                  <a:pt x="2172940" y="2704147"/>
                </a:lnTo>
                <a:lnTo>
                  <a:pt x="2167008" y="2704782"/>
                </a:lnTo>
                <a:lnTo>
                  <a:pt x="2161075" y="2706052"/>
                </a:lnTo>
                <a:lnTo>
                  <a:pt x="2155142" y="2707322"/>
                </a:lnTo>
                <a:lnTo>
                  <a:pt x="2149559" y="2708592"/>
                </a:lnTo>
                <a:lnTo>
                  <a:pt x="2143626" y="2710497"/>
                </a:lnTo>
                <a:lnTo>
                  <a:pt x="2138042" y="2713037"/>
                </a:lnTo>
                <a:lnTo>
                  <a:pt x="2132458" y="2715260"/>
                </a:lnTo>
                <a:lnTo>
                  <a:pt x="2126875" y="2717800"/>
                </a:lnTo>
                <a:lnTo>
                  <a:pt x="2121640" y="2720975"/>
                </a:lnTo>
                <a:lnTo>
                  <a:pt x="2116406" y="2724150"/>
                </a:lnTo>
                <a:lnTo>
                  <a:pt x="2111171" y="2727642"/>
                </a:lnTo>
                <a:lnTo>
                  <a:pt x="2106285" y="2731452"/>
                </a:lnTo>
                <a:lnTo>
                  <a:pt x="2101399" y="2735580"/>
                </a:lnTo>
                <a:lnTo>
                  <a:pt x="2096862" y="2740025"/>
                </a:lnTo>
                <a:lnTo>
                  <a:pt x="2092326" y="2744787"/>
                </a:lnTo>
                <a:lnTo>
                  <a:pt x="2088487" y="2749550"/>
                </a:lnTo>
                <a:lnTo>
                  <a:pt x="2084299" y="2754312"/>
                </a:lnTo>
                <a:lnTo>
                  <a:pt x="2080810" y="2759710"/>
                </a:lnTo>
                <a:lnTo>
                  <a:pt x="2077320" y="2764790"/>
                </a:lnTo>
                <a:lnTo>
                  <a:pt x="2074179" y="2770187"/>
                </a:lnTo>
                <a:lnTo>
                  <a:pt x="2071736" y="2775585"/>
                </a:lnTo>
                <a:lnTo>
                  <a:pt x="2069293" y="2781300"/>
                </a:lnTo>
                <a:lnTo>
                  <a:pt x="2066850" y="2787015"/>
                </a:lnTo>
                <a:lnTo>
                  <a:pt x="2065105" y="2792730"/>
                </a:lnTo>
                <a:lnTo>
                  <a:pt x="2063709" y="2798445"/>
                </a:lnTo>
                <a:lnTo>
                  <a:pt x="2062314" y="2804477"/>
                </a:lnTo>
                <a:lnTo>
                  <a:pt x="2061266" y="2810192"/>
                </a:lnTo>
                <a:cubicBezTo>
                  <a:pt x="2061033" y="2812203"/>
                  <a:pt x="2060801" y="2814214"/>
                  <a:pt x="2060568" y="2816225"/>
                </a:cubicBezTo>
                <a:lnTo>
                  <a:pt x="2060220" y="2822257"/>
                </a:lnTo>
                <a:cubicBezTo>
                  <a:pt x="2060103" y="2824162"/>
                  <a:pt x="2059987" y="2826067"/>
                  <a:pt x="2059870" y="2827972"/>
                </a:cubicBezTo>
                <a:cubicBezTo>
                  <a:pt x="2059987" y="2829983"/>
                  <a:pt x="2060103" y="2831994"/>
                  <a:pt x="2060220" y="2834005"/>
                </a:cubicBezTo>
                <a:lnTo>
                  <a:pt x="2060568" y="2840037"/>
                </a:lnTo>
                <a:cubicBezTo>
                  <a:pt x="2060801" y="2841942"/>
                  <a:pt x="2061033" y="2843847"/>
                  <a:pt x="2061266" y="2845752"/>
                </a:cubicBezTo>
                <a:lnTo>
                  <a:pt x="2062314" y="2851785"/>
                </a:lnTo>
                <a:lnTo>
                  <a:pt x="2063709" y="2857817"/>
                </a:lnTo>
                <a:lnTo>
                  <a:pt x="2065105" y="2863532"/>
                </a:lnTo>
                <a:lnTo>
                  <a:pt x="2066850" y="2869247"/>
                </a:lnTo>
                <a:lnTo>
                  <a:pt x="2069293" y="2875280"/>
                </a:lnTo>
                <a:lnTo>
                  <a:pt x="2071736" y="2880677"/>
                </a:lnTo>
                <a:lnTo>
                  <a:pt x="2074179" y="2886075"/>
                </a:lnTo>
                <a:lnTo>
                  <a:pt x="2077320" y="2891472"/>
                </a:lnTo>
                <a:lnTo>
                  <a:pt x="2080810" y="2896870"/>
                </a:lnTo>
                <a:lnTo>
                  <a:pt x="2084299" y="2901632"/>
                </a:lnTo>
                <a:lnTo>
                  <a:pt x="2088487" y="2906712"/>
                </a:lnTo>
                <a:lnTo>
                  <a:pt x="2092326" y="2911475"/>
                </a:lnTo>
                <a:lnTo>
                  <a:pt x="2096862" y="2916237"/>
                </a:lnTo>
                <a:lnTo>
                  <a:pt x="2820649" y="3639502"/>
                </a:lnTo>
                <a:lnTo>
                  <a:pt x="2825186" y="3643947"/>
                </a:lnTo>
                <a:lnTo>
                  <a:pt x="2829374" y="3648710"/>
                </a:lnTo>
                <a:lnTo>
                  <a:pt x="2833213" y="3653790"/>
                </a:lnTo>
                <a:lnTo>
                  <a:pt x="2836702" y="3658870"/>
                </a:lnTo>
                <a:lnTo>
                  <a:pt x="2839843" y="3664267"/>
                </a:lnTo>
                <a:lnTo>
                  <a:pt x="2842984" y="3669347"/>
                </a:lnTo>
                <a:lnTo>
                  <a:pt x="2845776" y="3675062"/>
                </a:lnTo>
                <a:lnTo>
                  <a:pt x="2847870" y="3680460"/>
                </a:lnTo>
                <a:lnTo>
                  <a:pt x="2850313" y="3686175"/>
                </a:lnTo>
                <a:lnTo>
                  <a:pt x="2852058" y="3691890"/>
                </a:lnTo>
                <a:lnTo>
                  <a:pt x="2853453" y="3697605"/>
                </a:lnTo>
                <a:lnTo>
                  <a:pt x="2854849" y="3703637"/>
                </a:lnTo>
                <a:lnTo>
                  <a:pt x="2855896" y="3709670"/>
                </a:lnTo>
                <a:cubicBezTo>
                  <a:pt x="2856129" y="3711575"/>
                  <a:pt x="2856361" y="3713480"/>
                  <a:pt x="2856594" y="3715385"/>
                </a:cubicBezTo>
                <a:cubicBezTo>
                  <a:pt x="2856710" y="3717396"/>
                  <a:pt x="2856827" y="3719406"/>
                  <a:pt x="2856943" y="3721417"/>
                </a:cubicBezTo>
                <a:cubicBezTo>
                  <a:pt x="2857059" y="3723428"/>
                  <a:pt x="2857176" y="3725439"/>
                  <a:pt x="2857292" y="3727450"/>
                </a:cubicBezTo>
                <a:cubicBezTo>
                  <a:pt x="2857176" y="3729355"/>
                  <a:pt x="2857059" y="3731260"/>
                  <a:pt x="2856943" y="3733165"/>
                </a:cubicBezTo>
                <a:cubicBezTo>
                  <a:pt x="2856827" y="3735176"/>
                  <a:pt x="2856710" y="3737186"/>
                  <a:pt x="2856594" y="3739197"/>
                </a:cubicBezTo>
                <a:cubicBezTo>
                  <a:pt x="2856361" y="3741208"/>
                  <a:pt x="2856129" y="3743219"/>
                  <a:pt x="2855896" y="3745230"/>
                </a:cubicBezTo>
                <a:lnTo>
                  <a:pt x="2854849" y="3750945"/>
                </a:lnTo>
                <a:lnTo>
                  <a:pt x="2853453" y="3756977"/>
                </a:lnTo>
                <a:lnTo>
                  <a:pt x="2852058" y="3763010"/>
                </a:lnTo>
                <a:lnTo>
                  <a:pt x="2850313" y="3768407"/>
                </a:lnTo>
                <a:lnTo>
                  <a:pt x="2847870" y="3774122"/>
                </a:lnTo>
                <a:lnTo>
                  <a:pt x="2845776" y="3779837"/>
                </a:lnTo>
                <a:lnTo>
                  <a:pt x="2842984" y="3785235"/>
                </a:lnTo>
                <a:lnTo>
                  <a:pt x="2839843" y="3790632"/>
                </a:lnTo>
                <a:lnTo>
                  <a:pt x="2836702" y="3795712"/>
                </a:lnTo>
                <a:lnTo>
                  <a:pt x="2833213" y="3801110"/>
                </a:lnTo>
                <a:lnTo>
                  <a:pt x="2829374" y="3805872"/>
                </a:lnTo>
                <a:lnTo>
                  <a:pt x="2825186" y="3810635"/>
                </a:lnTo>
                <a:lnTo>
                  <a:pt x="2820649" y="3815397"/>
                </a:lnTo>
                <a:lnTo>
                  <a:pt x="2816113" y="3819842"/>
                </a:lnTo>
                <a:lnTo>
                  <a:pt x="2811227" y="3823970"/>
                </a:lnTo>
                <a:lnTo>
                  <a:pt x="2806341" y="3827780"/>
                </a:lnTo>
                <a:lnTo>
                  <a:pt x="2801106" y="3831272"/>
                </a:lnTo>
                <a:lnTo>
                  <a:pt x="2795872" y="3834447"/>
                </a:lnTo>
                <a:lnTo>
                  <a:pt x="2790637" y="3837622"/>
                </a:lnTo>
                <a:lnTo>
                  <a:pt x="2785053" y="3840480"/>
                </a:lnTo>
                <a:lnTo>
                  <a:pt x="2779469" y="3843020"/>
                </a:lnTo>
                <a:lnTo>
                  <a:pt x="2773886" y="3844925"/>
                </a:lnTo>
                <a:lnTo>
                  <a:pt x="2767953" y="3846830"/>
                </a:lnTo>
                <a:lnTo>
                  <a:pt x="2762369" y="3848417"/>
                </a:lnTo>
                <a:lnTo>
                  <a:pt x="2756437" y="3849370"/>
                </a:lnTo>
                <a:lnTo>
                  <a:pt x="2750504" y="3850640"/>
                </a:lnTo>
                <a:lnTo>
                  <a:pt x="2744571" y="3851275"/>
                </a:lnTo>
                <a:lnTo>
                  <a:pt x="2738639" y="3851592"/>
                </a:lnTo>
                <a:lnTo>
                  <a:pt x="2732706" y="3851910"/>
                </a:lnTo>
                <a:lnTo>
                  <a:pt x="2726773" y="3851592"/>
                </a:lnTo>
                <a:lnTo>
                  <a:pt x="2720841" y="3851275"/>
                </a:lnTo>
                <a:lnTo>
                  <a:pt x="2714908" y="3850640"/>
                </a:lnTo>
                <a:lnTo>
                  <a:pt x="2708975" y="3849370"/>
                </a:lnTo>
                <a:lnTo>
                  <a:pt x="2703043" y="3848417"/>
                </a:lnTo>
                <a:lnTo>
                  <a:pt x="2697110" y="3846830"/>
                </a:lnTo>
                <a:lnTo>
                  <a:pt x="2691526" y="3844925"/>
                </a:lnTo>
                <a:lnTo>
                  <a:pt x="2685943" y="3843020"/>
                </a:lnTo>
                <a:lnTo>
                  <a:pt x="2680359" y="3840480"/>
                </a:lnTo>
                <a:lnTo>
                  <a:pt x="2674775" y="3837622"/>
                </a:lnTo>
                <a:lnTo>
                  <a:pt x="2669540" y="3834447"/>
                </a:lnTo>
                <a:lnTo>
                  <a:pt x="2664306" y="3831272"/>
                </a:lnTo>
                <a:lnTo>
                  <a:pt x="2659071" y="3827780"/>
                </a:lnTo>
                <a:lnTo>
                  <a:pt x="2654185" y="3823970"/>
                </a:lnTo>
                <a:lnTo>
                  <a:pt x="2649300" y="3819842"/>
                </a:lnTo>
                <a:lnTo>
                  <a:pt x="2644763" y="3815397"/>
                </a:lnTo>
                <a:lnTo>
                  <a:pt x="2548793" y="3720147"/>
                </a:lnTo>
                <a:lnTo>
                  <a:pt x="2441307" y="3612515"/>
                </a:lnTo>
                <a:lnTo>
                  <a:pt x="2436770" y="3608070"/>
                </a:lnTo>
                <a:lnTo>
                  <a:pt x="2431884" y="3604260"/>
                </a:lnTo>
                <a:lnTo>
                  <a:pt x="2426999" y="3600132"/>
                </a:lnTo>
                <a:lnTo>
                  <a:pt x="2421764" y="3596640"/>
                </a:lnTo>
                <a:lnTo>
                  <a:pt x="2416529" y="3593465"/>
                </a:lnTo>
                <a:lnTo>
                  <a:pt x="2411295" y="3590290"/>
                </a:lnTo>
                <a:lnTo>
                  <a:pt x="2405711" y="3587750"/>
                </a:lnTo>
                <a:lnTo>
                  <a:pt x="2400127" y="3585210"/>
                </a:lnTo>
                <a:lnTo>
                  <a:pt x="2394543" y="3583305"/>
                </a:lnTo>
                <a:lnTo>
                  <a:pt x="2388960" y="3581082"/>
                </a:lnTo>
                <a:lnTo>
                  <a:pt x="2383027" y="3579812"/>
                </a:lnTo>
                <a:lnTo>
                  <a:pt x="2377094" y="3578225"/>
                </a:lnTo>
                <a:lnTo>
                  <a:pt x="2371162" y="3577272"/>
                </a:lnTo>
                <a:lnTo>
                  <a:pt x="2365229" y="3576637"/>
                </a:lnTo>
                <a:lnTo>
                  <a:pt x="2358947" y="3576320"/>
                </a:lnTo>
                <a:lnTo>
                  <a:pt x="2353015" y="3576320"/>
                </a:lnTo>
                <a:lnTo>
                  <a:pt x="2347082" y="3576320"/>
                </a:lnTo>
                <a:lnTo>
                  <a:pt x="2341149" y="3576637"/>
                </a:lnTo>
                <a:lnTo>
                  <a:pt x="2335217" y="3577272"/>
                </a:lnTo>
                <a:lnTo>
                  <a:pt x="2329284" y="3578225"/>
                </a:lnTo>
                <a:lnTo>
                  <a:pt x="2323351" y="3579812"/>
                </a:lnTo>
                <a:lnTo>
                  <a:pt x="2317419" y="3581082"/>
                </a:lnTo>
                <a:lnTo>
                  <a:pt x="2311835" y="3583305"/>
                </a:lnTo>
                <a:lnTo>
                  <a:pt x="2306251" y="3585210"/>
                </a:lnTo>
                <a:lnTo>
                  <a:pt x="2300668" y="3587750"/>
                </a:lnTo>
                <a:lnTo>
                  <a:pt x="2295084" y="3590290"/>
                </a:lnTo>
                <a:lnTo>
                  <a:pt x="2289849" y="3593465"/>
                </a:lnTo>
                <a:lnTo>
                  <a:pt x="2284614" y="3596640"/>
                </a:lnTo>
                <a:lnTo>
                  <a:pt x="2279380" y="3600450"/>
                </a:lnTo>
                <a:lnTo>
                  <a:pt x="2274494" y="3604260"/>
                </a:lnTo>
                <a:lnTo>
                  <a:pt x="2269608" y="3608070"/>
                </a:lnTo>
                <a:lnTo>
                  <a:pt x="2265071" y="3612515"/>
                </a:lnTo>
                <a:lnTo>
                  <a:pt x="2261232" y="3616325"/>
                </a:lnTo>
                <a:lnTo>
                  <a:pt x="2258092" y="3620135"/>
                </a:lnTo>
                <a:lnTo>
                  <a:pt x="2251810" y="3628390"/>
                </a:lnTo>
                <a:lnTo>
                  <a:pt x="2246226" y="3636327"/>
                </a:lnTo>
                <a:lnTo>
                  <a:pt x="2241690" y="3644900"/>
                </a:lnTo>
                <a:lnTo>
                  <a:pt x="2237502" y="3654107"/>
                </a:lnTo>
                <a:lnTo>
                  <a:pt x="2234361" y="3663315"/>
                </a:lnTo>
                <a:lnTo>
                  <a:pt x="2231918" y="3672522"/>
                </a:lnTo>
                <a:lnTo>
                  <a:pt x="2230173" y="3682047"/>
                </a:lnTo>
                <a:lnTo>
                  <a:pt x="2229126" y="3691572"/>
                </a:lnTo>
                <a:cubicBezTo>
                  <a:pt x="2229010" y="3694747"/>
                  <a:pt x="2228893" y="3697922"/>
                  <a:pt x="2228777" y="3701097"/>
                </a:cubicBezTo>
                <a:cubicBezTo>
                  <a:pt x="2229010" y="3704272"/>
                  <a:pt x="2229242" y="3707447"/>
                  <a:pt x="2229475" y="3710622"/>
                </a:cubicBezTo>
                <a:lnTo>
                  <a:pt x="2230522" y="3720465"/>
                </a:lnTo>
                <a:lnTo>
                  <a:pt x="2232616" y="3729672"/>
                </a:lnTo>
                <a:lnTo>
                  <a:pt x="2235059" y="3739197"/>
                </a:lnTo>
                <a:lnTo>
                  <a:pt x="2238549" y="3748405"/>
                </a:lnTo>
                <a:lnTo>
                  <a:pt x="2242736" y="3756977"/>
                </a:lnTo>
                <a:lnTo>
                  <a:pt x="2534136" y="4048442"/>
                </a:lnTo>
                <a:lnTo>
                  <a:pt x="2538673" y="4052887"/>
                </a:lnTo>
                <a:lnTo>
                  <a:pt x="2542860" y="4057967"/>
                </a:lnTo>
                <a:lnTo>
                  <a:pt x="2546699" y="4062730"/>
                </a:lnTo>
                <a:lnTo>
                  <a:pt x="2550189" y="4067810"/>
                </a:lnTo>
                <a:lnTo>
                  <a:pt x="2553330" y="4073207"/>
                </a:lnTo>
                <a:lnTo>
                  <a:pt x="2556471" y="4078287"/>
                </a:lnTo>
                <a:lnTo>
                  <a:pt x="2559262" y="4084002"/>
                </a:lnTo>
                <a:lnTo>
                  <a:pt x="2561705" y="4089717"/>
                </a:lnTo>
                <a:lnTo>
                  <a:pt x="2563799" y="4095115"/>
                </a:lnTo>
                <a:lnTo>
                  <a:pt x="2565544" y="4100830"/>
                </a:lnTo>
                <a:lnTo>
                  <a:pt x="2566940" y="4106862"/>
                </a:lnTo>
                <a:lnTo>
                  <a:pt x="2568336" y="4112577"/>
                </a:lnTo>
                <a:lnTo>
                  <a:pt x="2569383" y="4118610"/>
                </a:lnTo>
                <a:cubicBezTo>
                  <a:pt x="2569616" y="4120621"/>
                  <a:pt x="2569848" y="4122631"/>
                  <a:pt x="2570081" y="4124642"/>
                </a:cubicBezTo>
                <a:cubicBezTo>
                  <a:pt x="2570197" y="4126547"/>
                  <a:pt x="2570314" y="4128452"/>
                  <a:pt x="2570430" y="4130357"/>
                </a:cubicBezTo>
                <a:cubicBezTo>
                  <a:pt x="2570546" y="4132368"/>
                  <a:pt x="2570663" y="4134379"/>
                  <a:pt x="2570779" y="4136390"/>
                </a:cubicBezTo>
                <a:cubicBezTo>
                  <a:pt x="2570663" y="4138401"/>
                  <a:pt x="2570546" y="4140411"/>
                  <a:pt x="2570430" y="4142422"/>
                </a:cubicBezTo>
                <a:cubicBezTo>
                  <a:pt x="2570314" y="4144327"/>
                  <a:pt x="2570197" y="4146232"/>
                  <a:pt x="2570081" y="4148137"/>
                </a:cubicBezTo>
                <a:cubicBezTo>
                  <a:pt x="2569848" y="4150148"/>
                  <a:pt x="2569616" y="4152159"/>
                  <a:pt x="2569383" y="4154170"/>
                </a:cubicBezTo>
                <a:lnTo>
                  <a:pt x="2568336" y="4160202"/>
                </a:lnTo>
                <a:lnTo>
                  <a:pt x="2566940" y="4165917"/>
                </a:lnTo>
                <a:lnTo>
                  <a:pt x="2565544" y="4171632"/>
                </a:lnTo>
                <a:lnTo>
                  <a:pt x="2563799" y="4177665"/>
                </a:lnTo>
                <a:lnTo>
                  <a:pt x="2561705" y="4183062"/>
                </a:lnTo>
                <a:lnTo>
                  <a:pt x="2559262" y="4188777"/>
                </a:lnTo>
                <a:lnTo>
                  <a:pt x="2556471" y="4194175"/>
                </a:lnTo>
                <a:lnTo>
                  <a:pt x="2553330" y="4199572"/>
                </a:lnTo>
                <a:lnTo>
                  <a:pt x="2550189" y="4204652"/>
                </a:lnTo>
                <a:lnTo>
                  <a:pt x="2546699" y="4210050"/>
                </a:lnTo>
                <a:lnTo>
                  <a:pt x="2542860" y="4214812"/>
                </a:lnTo>
                <a:lnTo>
                  <a:pt x="2538673" y="4219892"/>
                </a:lnTo>
                <a:lnTo>
                  <a:pt x="2534136" y="4224337"/>
                </a:lnTo>
                <a:lnTo>
                  <a:pt x="2529599" y="4228782"/>
                </a:lnTo>
                <a:lnTo>
                  <a:pt x="2524713" y="4232592"/>
                </a:lnTo>
                <a:lnTo>
                  <a:pt x="2519828" y="4236402"/>
                </a:lnTo>
                <a:lnTo>
                  <a:pt x="2514942" y="4239895"/>
                </a:lnTo>
                <a:lnTo>
                  <a:pt x="2509707" y="4243387"/>
                </a:lnTo>
                <a:lnTo>
                  <a:pt x="2504472" y="4246245"/>
                </a:lnTo>
                <a:lnTo>
                  <a:pt x="2498889" y="4249102"/>
                </a:lnTo>
                <a:lnTo>
                  <a:pt x="2493654" y="4251642"/>
                </a:lnTo>
                <a:lnTo>
                  <a:pt x="2488070" y="4253547"/>
                </a:lnTo>
                <a:lnTo>
                  <a:pt x="2482138" y="4255452"/>
                </a:lnTo>
                <a:lnTo>
                  <a:pt x="2476554" y="4257040"/>
                </a:lnTo>
                <a:lnTo>
                  <a:pt x="2470621" y="4258627"/>
                </a:lnTo>
                <a:lnTo>
                  <a:pt x="2465038" y="4259262"/>
                </a:lnTo>
                <a:lnTo>
                  <a:pt x="2459105" y="4260215"/>
                </a:lnTo>
                <a:lnTo>
                  <a:pt x="2453172" y="4260532"/>
                </a:lnTo>
                <a:lnTo>
                  <a:pt x="2447240" y="4260532"/>
                </a:lnTo>
                <a:lnTo>
                  <a:pt x="5052034" y="6857999"/>
                </a:lnTo>
                <a:lnTo>
                  <a:pt x="9147326" y="6857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3414F6C0-EC74-4F78-A8BB-EE8A6F486E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19220" y="1011444"/>
            <a:ext cx="428107" cy="601306"/>
          </a:xfrm>
          <a:custGeom>
            <a:avLst/>
            <a:gdLst>
              <a:gd name="connsiteX0" fmla="*/ 0 w 428107"/>
              <a:gd name="connsiteY0" fmla="*/ 0 h 601306"/>
              <a:gd name="connsiteX1" fmla="*/ 0 w 428107"/>
              <a:gd name="connsiteY1" fmla="*/ 347543 h 601306"/>
              <a:gd name="connsiteX2" fmla="*/ 217740 w 428107"/>
              <a:gd name="connsiteY2" fmla="*/ 564820 h 601306"/>
              <a:gd name="connsiteX3" fmla="*/ 222275 w 428107"/>
              <a:gd name="connsiteY3" fmla="*/ 569579 h 601306"/>
              <a:gd name="connsiteX4" fmla="*/ 226811 w 428107"/>
              <a:gd name="connsiteY4" fmla="*/ 573386 h 601306"/>
              <a:gd name="connsiteX5" fmla="*/ 231695 w 428107"/>
              <a:gd name="connsiteY5" fmla="*/ 577193 h 601306"/>
              <a:gd name="connsiteX6" fmla="*/ 236928 w 428107"/>
              <a:gd name="connsiteY6" fmla="*/ 580683 h 601306"/>
              <a:gd name="connsiteX7" fmla="*/ 242161 w 428107"/>
              <a:gd name="connsiteY7" fmla="*/ 584173 h 601306"/>
              <a:gd name="connsiteX8" fmla="*/ 247394 w 428107"/>
              <a:gd name="connsiteY8" fmla="*/ 586712 h 601306"/>
              <a:gd name="connsiteX9" fmla="*/ 252627 w 428107"/>
              <a:gd name="connsiteY9" fmla="*/ 589567 h 601306"/>
              <a:gd name="connsiteX10" fmla="*/ 258209 w 428107"/>
              <a:gd name="connsiteY10" fmla="*/ 592105 h 601306"/>
              <a:gd name="connsiteX11" fmla="*/ 263791 w 428107"/>
              <a:gd name="connsiteY11" fmla="*/ 594326 h 601306"/>
              <a:gd name="connsiteX12" fmla="*/ 269372 w 428107"/>
              <a:gd name="connsiteY12" fmla="*/ 595912 h 601306"/>
              <a:gd name="connsiteX13" fmla="*/ 275303 w 428107"/>
              <a:gd name="connsiteY13" fmla="*/ 597182 h 601306"/>
              <a:gd name="connsiteX14" fmla="*/ 281234 w 428107"/>
              <a:gd name="connsiteY14" fmla="*/ 598768 h 601306"/>
              <a:gd name="connsiteX15" fmla="*/ 286816 w 428107"/>
              <a:gd name="connsiteY15" fmla="*/ 599720 h 601306"/>
              <a:gd name="connsiteX16" fmla="*/ 292747 w 428107"/>
              <a:gd name="connsiteY16" fmla="*/ 600354 h 601306"/>
              <a:gd name="connsiteX17" fmla="*/ 298677 w 428107"/>
              <a:gd name="connsiteY17" fmla="*/ 600672 h 601306"/>
              <a:gd name="connsiteX18" fmla="*/ 304608 w 428107"/>
              <a:gd name="connsiteY18" fmla="*/ 601306 h 601306"/>
              <a:gd name="connsiteX19" fmla="*/ 310539 w 428107"/>
              <a:gd name="connsiteY19" fmla="*/ 600672 h 601306"/>
              <a:gd name="connsiteX20" fmla="*/ 316470 w 428107"/>
              <a:gd name="connsiteY20" fmla="*/ 600354 h 601306"/>
              <a:gd name="connsiteX21" fmla="*/ 322400 w 428107"/>
              <a:gd name="connsiteY21" fmla="*/ 599720 h 601306"/>
              <a:gd name="connsiteX22" fmla="*/ 327982 w 428107"/>
              <a:gd name="connsiteY22" fmla="*/ 598768 h 601306"/>
              <a:gd name="connsiteX23" fmla="*/ 333913 w 428107"/>
              <a:gd name="connsiteY23" fmla="*/ 597182 h 601306"/>
              <a:gd name="connsiteX24" fmla="*/ 339495 w 428107"/>
              <a:gd name="connsiteY24" fmla="*/ 595912 h 601306"/>
              <a:gd name="connsiteX25" fmla="*/ 345426 w 428107"/>
              <a:gd name="connsiteY25" fmla="*/ 594326 h 601306"/>
              <a:gd name="connsiteX26" fmla="*/ 351007 w 428107"/>
              <a:gd name="connsiteY26" fmla="*/ 592105 h 601306"/>
              <a:gd name="connsiteX27" fmla="*/ 356240 w 428107"/>
              <a:gd name="connsiteY27" fmla="*/ 589567 h 601306"/>
              <a:gd name="connsiteX28" fmla="*/ 361822 w 428107"/>
              <a:gd name="connsiteY28" fmla="*/ 586712 h 601306"/>
              <a:gd name="connsiteX29" fmla="*/ 367055 w 428107"/>
              <a:gd name="connsiteY29" fmla="*/ 584173 h 601306"/>
              <a:gd name="connsiteX30" fmla="*/ 372288 w 428107"/>
              <a:gd name="connsiteY30" fmla="*/ 580683 h 601306"/>
              <a:gd name="connsiteX31" fmla="*/ 377172 w 428107"/>
              <a:gd name="connsiteY31" fmla="*/ 577193 h 601306"/>
              <a:gd name="connsiteX32" fmla="*/ 382405 w 428107"/>
              <a:gd name="connsiteY32" fmla="*/ 573386 h 601306"/>
              <a:gd name="connsiteX33" fmla="*/ 386941 w 428107"/>
              <a:gd name="connsiteY33" fmla="*/ 569579 h 601306"/>
              <a:gd name="connsiteX34" fmla="*/ 391476 w 428107"/>
              <a:gd name="connsiteY34" fmla="*/ 564820 h 601306"/>
              <a:gd name="connsiteX35" fmla="*/ 396011 w 428107"/>
              <a:gd name="connsiteY35" fmla="*/ 560378 h 601306"/>
              <a:gd name="connsiteX36" fmla="*/ 400198 w 428107"/>
              <a:gd name="connsiteY36" fmla="*/ 555619 h 601306"/>
              <a:gd name="connsiteX37" fmla="*/ 403686 w 428107"/>
              <a:gd name="connsiteY37" fmla="*/ 550542 h 601306"/>
              <a:gd name="connsiteX38" fmla="*/ 407524 w 428107"/>
              <a:gd name="connsiteY38" fmla="*/ 545783 h 601306"/>
              <a:gd name="connsiteX39" fmla="*/ 410664 w 428107"/>
              <a:gd name="connsiteY39" fmla="*/ 540390 h 601306"/>
              <a:gd name="connsiteX40" fmla="*/ 413455 w 428107"/>
              <a:gd name="connsiteY40" fmla="*/ 535313 h 601306"/>
              <a:gd name="connsiteX41" fmla="*/ 416594 w 428107"/>
              <a:gd name="connsiteY41" fmla="*/ 529602 h 601306"/>
              <a:gd name="connsiteX42" fmla="*/ 419036 w 428107"/>
              <a:gd name="connsiteY42" fmla="*/ 524526 h 601306"/>
              <a:gd name="connsiteX43" fmla="*/ 421130 w 428107"/>
              <a:gd name="connsiteY43" fmla="*/ 518815 h 601306"/>
              <a:gd name="connsiteX44" fmla="*/ 422874 w 428107"/>
              <a:gd name="connsiteY44" fmla="*/ 512787 h 601306"/>
              <a:gd name="connsiteX45" fmla="*/ 424618 w 428107"/>
              <a:gd name="connsiteY45" fmla="*/ 507393 h 601306"/>
              <a:gd name="connsiteX46" fmla="*/ 425665 w 428107"/>
              <a:gd name="connsiteY46" fmla="*/ 501365 h 601306"/>
              <a:gd name="connsiteX47" fmla="*/ 426712 w 428107"/>
              <a:gd name="connsiteY47" fmla="*/ 495654 h 601306"/>
              <a:gd name="connsiteX48" fmla="*/ 427409 w 428107"/>
              <a:gd name="connsiteY48" fmla="*/ 489943 h 601306"/>
              <a:gd name="connsiteX49" fmla="*/ 427758 w 428107"/>
              <a:gd name="connsiteY49" fmla="*/ 483915 h 601306"/>
              <a:gd name="connsiteX50" fmla="*/ 428107 w 428107"/>
              <a:gd name="connsiteY50" fmla="*/ 478204 h 601306"/>
              <a:gd name="connsiteX51" fmla="*/ 427758 w 428107"/>
              <a:gd name="connsiteY51" fmla="*/ 472176 h 601306"/>
              <a:gd name="connsiteX52" fmla="*/ 427409 w 428107"/>
              <a:gd name="connsiteY52" fmla="*/ 466147 h 601306"/>
              <a:gd name="connsiteX53" fmla="*/ 426712 w 428107"/>
              <a:gd name="connsiteY53" fmla="*/ 460436 h 601306"/>
              <a:gd name="connsiteX54" fmla="*/ 425665 w 428107"/>
              <a:gd name="connsiteY54" fmla="*/ 454408 h 601306"/>
              <a:gd name="connsiteX55" fmla="*/ 424618 w 428107"/>
              <a:gd name="connsiteY55" fmla="*/ 448697 h 601306"/>
              <a:gd name="connsiteX56" fmla="*/ 422874 w 428107"/>
              <a:gd name="connsiteY56" fmla="*/ 442986 h 601306"/>
              <a:gd name="connsiteX57" fmla="*/ 421130 w 428107"/>
              <a:gd name="connsiteY57" fmla="*/ 437275 h 601306"/>
              <a:gd name="connsiteX58" fmla="*/ 419036 w 428107"/>
              <a:gd name="connsiteY58" fmla="*/ 431564 h 601306"/>
              <a:gd name="connsiteX59" fmla="*/ 416594 w 428107"/>
              <a:gd name="connsiteY59" fmla="*/ 426171 h 601306"/>
              <a:gd name="connsiteX60" fmla="*/ 413455 w 428107"/>
              <a:gd name="connsiteY60" fmla="*/ 420777 h 601306"/>
              <a:gd name="connsiteX61" fmla="*/ 410664 w 428107"/>
              <a:gd name="connsiteY61" fmla="*/ 415701 h 601306"/>
              <a:gd name="connsiteX62" fmla="*/ 407524 w 428107"/>
              <a:gd name="connsiteY62" fmla="*/ 410307 h 601306"/>
              <a:gd name="connsiteX63" fmla="*/ 403686 w 428107"/>
              <a:gd name="connsiteY63" fmla="*/ 405231 h 601306"/>
              <a:gd name="connsiteX64" fmla="*/ 400198 w 428107"/>
              <a:gd name="connsiteY64" fmla="*/ 400154 h 601306"/>
              <a:gd name="connsiteX65" fmla="*/ 396011 w 428107"/>
              <a:gd name="connsiteY65" fmla="*/ 395712 h 601306"/>
              <a:gd name="connsiteX66" fmla="*/ 391476 w 428107"/>
              <a:gd name="connsiteY66" fmla="*/ 390953 h 60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28107" h="601306">
                <a:moveTo>
                  <a:pt x="0" y="0"/>
                </a:moveTo>
                <a:lnTo>
                  <a:pt x="0" y="347543"/>
                </a:lnTo>
                <a:lnTo>
                  <a:pt x="217740" y="564820"/>
                </a:lnTo>
                <a:lnTo>
                  <a:pt x="222275" y="569579"/>
                </a:lnTo>
                <a:lnTo>
                  <a:pt x="226811" y="573386"/>
                </a:lnTo>
                <a:lnTo>
                  <a:pt x="231695" y="577193"/>
                </a:lnTo>
                <a:lnTo>
                  <a:pt x="236928" y="580683"/>
                </a:lnTo>
                <a:lnTo>
                  <a:pt x="242161" y="584173"/>
                </a:lnTo>
                <a:lnTo>
                  <a:pt x="247394" y="586712"/>
                </a:lnTo>
                <a:lnTo>
                  <a:pt x="252627" y="589567"/>
                </a:lnTo>
                <a:lnTo>
                  <a:pt x="258209" y="592105"/>
                </a:lnTo>
                <a:lnTo>
                  <a:pt x="263791" y="594326"/>
                </a:lnTo>
                <a:lnTo>
                  <a:pt x="269372" y="595912"/>
                </a:lnTo>
                <a:lnTo>
                  <a:pt x="275303" y="597182"/>
                </a:lnTo>
                <a:lnTo>
                  <a:pt x="281234" y="598768"/>
                </a:lnTo>
                <a:lnTo>
                  <a:pt x="286816" y="599720"/>
                </a:lnTo>
                <a:lnTo>
                  <a:pt x="292747" y="600354"/>
                </a:lnTo>
                <a:lnTo>
                  <a:pt x="298677" y="600672"/>
                </a:lnTo>
                <a:lnTo>
                  <a:pt x="304608" y="601306"/>
                </a:lnTo>
                <a:lnTo>
                  <a:pt x="310539" y="600672"/>
                </a:lnTo>
                <a:lnTo>
                  <a:pt x="316470" y="600354"/>
                </a:lnTo>
                <a:lnTo>
                  <a:pt x="322400" y="599720"/>
                </a:lnTo>
                <a:lnTo>
                  <a:pt x="327982" y="598768"/>
                </a:lnTo>
                <a:lnTo>
                  <a:pt x="333913" y="597182"/>
                </a:lnTo>
                <a:lnTo>
                  <a:pt x="339495" y="595912"/>
                </a:lnTo>
                <a:lnTo>
                  <a:pt x="345426" y="594326"/>
                </a:lnTo>
                <a:lnTo>
                  <a:pt x="351007" y="592105"/>
                </a:lnTo>
                <a:lnTo>
                  <a:pt x="356240" y="589567"/>
                </a:lnTo>
                <a:lnTo>
                  <a:pt x="361822" y="586712"/>
                </a:lnTo>
                <a:lnTo>
                  <a:pt x="367055" y="584173"/>
                </a:lnTo>
                <a:lnTo>
                  <a:pt x="372288" y="580683"/>
                </a:lnTo>
                <a:lnTo>
                  <a:pt x="377172" y="577193"/>
                </a:lnTo>
                <a:lnTo>
                  <a:pt x="382405" y="573386"/>
                </a:lnTo>
                <a:lnTo>
                  <a:pt x="386941" y="569579"/>
                </a:lnTo>
                <a:lnTo>
                  <a:pt x="391476" y="564820"/>
                </a:lnTo>
                <a:lnTo>
                  <a:pt x="396011" y="560378"/>
                </a:lnTo>
                <a:lnTo>
                  <a:pt x="400198" y="555619"/>
                </a:lnTo>
                <a:lnTo>
                  <a:pt x="403686" y="550542"/>
                </a:lnTo>
                <a:lnTo>
                  <a:pt x="407524" y="545783"/>
                </a:lnTo>
                <a:lnTo>
                  <a:pt x="410664" y="540390"/>
                </a:lnTo>
                <a:lnTo>
                  <a:pt x="413455" y="535313"/>
                </a:lnTo>
                <a:lnTo>
                  <a:pt x="416594" y="529602"/>
                </a:lnTo>
                <a:lnTo>
                  <a:pt x="419036" y="524526"/>
                </a:lnTo>
                <a:lnTo>
                  <a:pt x="421130" y="518815"/>
                </a:lnTo>
                <a:lnTo>
                  <a:pt x="422874" y="512787"/>
                </a:lnTo>
                <a:lnTo>
                  <a:pt x="424618" y="507393"/>
                </a:lnTo>
                <a:lnTo>
                  <a:pt x="425665" y="501365"/>
                </a:lnTo>
                <a:lnTo>
                  <a:pt x="426712" y="495654"/>
                </a:lnTo>
                <a:lnTo>
                  <a:pt x="427409" y="489943"/>
                </a:lnTo>
                <a:lnTo>
                  <a:pt x="427758" y="483915"/>
                </a:lnTo>
                <a:lnTo>
                  <a:pt x="428107" y="478204"/>
                </a:lnTo>
                <a:lnTo>
                  <a:pt x="427758" y="472176"/>
                </a:lnTo>
                <a:lnTo>
                  <a:pt x="427409" y="466147"/>
                </a:lnTo>
                <a:lnTo>
                  <a:pt x="426712" y="460436"/>
                </a:lnTo>
                <a:lnTo>
                  <a:pt x="425665" y="454408"/>
                </a:lnTo>
                <a:lnTo>
                  <a:pt x="424618" y="448697"/>
                </a:lnTo>
                <a:lnTo>
                  <a:pt x="422874" y="442986"/>
                </a:lnTo>
                <a:lnTo>
                  <a:pt x="421130" y="437275"/>
                </a:lnTo>
                <a:lnTo>
                  <a:pt x="419036" y="431564"/>
                </a:lnTo>
                <a:lnTo>
                  <a:pt x="416594" y="426171"/>
                </a:lnTo>
                <a:lnTo>
                  <a:pt x="413455" y="420777"/>
                </a:lnTo>
                <a:lnTo>
                  <a:pt x="410664" y="415701"/>
                </a:lnTo>
                <a:lnTo>
                  <a:pt x="407524" y="410307"/>
                </a:lnTo>
                <a:lnTo>
                  <a:pt x="403686" y="405231"/>
                </a:lnTo>
                <a:lnTo>
                  <a:pt x="400198" y="400154"/>
                </a:lnTo>
                <a:lnTo>
                  <a:pt x="396011" y="395712"/>
                </a:lnTo>
                <a:lnTo>
                  <a:pt x="391476" y="39095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xmlns="" id="{A42BCB42-08AF-41F0-A87D-DE5118C7ADC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038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FEC998CD-1D9C-4251-80DB-CCE1F89AC2B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097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CBBA4EED-BA00-4BA2-B75F-21EBE0BF6A6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618968" y="3700862"/>
            <a:ext cx="528358" cy="705171"/>
          </a:xfrm>
          <a:custGeom>
            <a:avLst/>
            <a:gdLst>
              <a:gd name="connsiteX0" fmla="*/ 0 w 528358"/>
              <a:gd name="connsiteY0" fmla="*/ 0 h 705171"/>
              <a:gd name="connsiteX1" fmla="*/ 0 w 528358"/>
              <a:gd name="connsiteY1" fmla="*/ 353336 h 705171"/>
              <a:gd name="connsiteX2" fmla="*/ 315271 w 528358"/>
              <a:gd name="connsiteY2" fmla="*/ 668640 h 705171"/>
              <a:gd name="connsiteX3" fmla="*/ 319805 w 528358"/>
              <a:gd name="connsiteY3" fmla="*/ 673087 h 705171"/>
              <a:gd name="connsiteX4" fmla="*/ 324688 w 528358"/>
              <a:gd name="connsiteY4" fmla="*/ 677217 h 705171"/>
              <a:gd name="connsiteX5" fmla="*/ 329919 w 528358"/>
              <a:gd name="connsiteY5" fmla="*/ 681029 h 705171"/>
              <a:gd name="connsiteX6" fmla="*/ 334801 w 528358"/>
              <a:gd name="connsiteY6" fmla="*/ 684523 h 705171"/>
              <a:gd name="connsiteX7" fmla="*/ 340033 w 528358"/>
              <a:gd name="connsiteY7" fmla="*/ 687700 h 705171"/>
              <a:gd name="connsiteX8" fmla="*/ 345613 w 528358"/>
              <a:gd name="connsiteY8" fmla="*/ 690876 h 705171"/>
              <a:gd name="connsiteX9" fmla="*/ 350844 w 528358"/>
              <a:gd name="connsiteY9" fmla="*/ 693735 h 705171"/>
              <a:gd name="connsiteX10" fmla="*/ 356424 w 528358"/>
              <a:gd name="connsiteY10" fmla="*/ 695959 h 705171"/>
              <a:gd name="connsiteX11" fmla="*/ 362353 w 528358"/>
              <a:gd name="connsiteY11" fmla="*/ 698183 h 705171"/>
              <a:gd name="connsiteX12" fmla="*/ 367933 w 528358"/>
              <a:gd name="connsiteY12" fmla="*/ 700089 h 705171"/>
              <a:gd name="connsiteX13" fmla="*/ 373861 w 528358"/>
              <a:gd name="connsiteY13" fmla="*/ 701677 h 705171"/>
              <a:gd name="connsiteX14" fmla="*/ 379790 w 528358"/>
              <a:gd name="connsiteY14" fmla="*/ 702630 h 705171"/>
              <a:gd name="connsiteX15" fmla="*/ 385719 w 528358"/>
              <a:gd name="connsiteY15" fmla="*/ 703901 h 705171"/>
              <a:gd name="connsiteX16" fmla="*/ 391648 w 528358"/>
              <a:gd name="connsiteY16" fmla="*/ 704536 h 705171"/>
              <a:gd name="connsiteX17" fmla="*/ 397576 w 528358"/>
              <a:gd name="connsiteY17" fmla="*/ 704854 h 705171"/>
              <a:gd name="connsiteX18" fmla="*/ 403505 w 528358"/>
              <a:gd name="connsiteY18" fmla="*/ 705171 h 705171"/>
              <a:gd name="connsiteX19" fmla="*/ 409434 w 528358"/>
              <a:gd name="connsiteY19" fmla="*/ 704854 h 705171"/>
              <a:gd name="connsiteX20" fmla="*/ 415363 w 528358"/>
              <a:gd name="connsiteY20" fmla="*/ 704536 h 705171"/>
              <a:gd name="connsiteX21" fmla="*/ 421292 w 528358"/>
              <a:gd name="connsiteY21" fmla="*/ 703901 h 705171"/>
              <a:gd name="connsiteX22" fmla="*/ 427220 w 528358"/>
              <a:gd name="connsiteY22" fmla="*/ 702630 h 705171"/>
              <a:gd name="connsiteX23" fmla="*/ 433149 w 528358"/>
              <a:gd name="connsiteY23" fmla="*/ 701677 h 705171"/>
              <a:gd name="connsiteX24" fmla="*/ 439078 w 528358"/>
              <a:gd name="connsiteY24" fmla="*/ 700089 h 705171"/>
              <a:gd name="connsiteX25" fmla="*/ 445007 w 528358"/>
              <a:gd name="connsiteY25" fmla="*/ 698183 h 705171"/>
              <a:gd name="connsiteX26" fmla="*/ 450587 w 528358"/>
              <a:gd name="connsiteY26" fmla="*/ 695959 h 705171"/>
              <a:gd name="connsiteX27" fmla="*/ 456167 w 528358"/>
              <a:gd name="connsiteY27" fmla="*/ 693735 h 705171"/>
              <a:gd name="connsiteX28" fmla="*/ 461747 w 528358"/>
              <a:gd name="connsiteY28" fmla="*/ 690876 h 705171"/>
              <a:gd name="connsiteX29" fmla="*/ 466978 w 528358"/>
              <a:gd name="connsiteY29" fmla="*/ 687700 h 705171"/>
              <a:gd name="connsiteX30" fmla="*/ 472209 w 528358"/>
              <a:gd name="connsiteY30" fmla="*/ 684523 h 705171"/>
              <a:gd name="connsiteX31" fmla="*/ 477440 w 528358"/>
              <a:gd name="connsiteY31" fmla="*/ 681029 h 705171"/>
              <a:gd name="connsiteX32" fmla="*/ 482323 w 528358"/>
              <a:gd name="connsiteY32" fmla="*/ 677217 h 705171"/>
              <a:gd name="connsiteX33" fmla="*/ 487205 w 528358"/>
              <a:gd name="connsiteY33" fmla="*/ 673087 h 705171"/>
              <a:gd name="connsiteX34" fmla="*/ 491739 w 528358"/>
              <a:gd name="connsiteY34" fmla="*/ 668640 h 705171"/>
              <a:gd name="connsiteX35" fmla="*/ 496273 w 528358"/>
              <a:gd name="connsiteY35" fmla="*/ 663875 h 705171"/>
              <a:gd name="connsiteX36" fmla="*/ 500458 w 528358"/>
              <a:gd name="connsiteY36" fmla="*/ 659110 h 705171"/>
              <a:gd name="connsiteX37" fmla="*/ 504294 w 528358"/>
              <a:gd name="connsiteY37" fmla="*/ 654345 h 705171"/>
              <a:gd name="connsiteX38" fmla="*/ 507782 w 528358"/>
              <a:gd name="connsiteY38" fmla="*/ 648945 h 705171"/>
              <a:gd name="connsiteX39" fmla="*/ 510920 w 528358"/>
              <a:gd name="connsiteY39" fmla="*/ 643862 h 705171"/>
              <a:gd name="connsiteX40" fmla="*/ 514059 w 528358"/>
              <a:gd name="connsiteY40" fmla="*/ 638144 h 705171"/>
              <a:gd name="connsiteX41" fmla="*/ 516849 w 528358"/>
              <a:gd name="connsiteY41" fmla="*/ 632744 h 705171"/>
              <a:gd name="connsiteX42" fmla="*/ 519290 w 528358"/>
              <a:gd name="connsiteY42" fmla="*/ 627344 h 705171"/>
              <a:gd name="connsiteX43" fmla="*/ 521383 w 528358"/>
              <a:gd name="connsiteY43" fmla="*/ 621308 h 705171"/>
              <a:gd name="connsiteX44" fmla="*/ 523127 w 528358"/>
              <a:gd name="connsiteY44" fmla="*/ 615908 h 705171"/>
              <a:gd name="connsiteX45" fmla="*/ 524870 w 528358"/>
              <a:gd name="connsiteY45" fmla="*/ 609872 h 705171"/>
              <a:gd name="connsiteX46" fmla="*/ 525917 w 528358"/>
              <a:gd name="connsiteY46" fmla="*/ 603836 h 705171"/>
              <a:gd name="connsiteX47" fmla="*/ 526963 w 528358"/>
              <a:gd name="connsiteY47" fmla="*/ 598119 h 705171"/>
              <a:gd name="connsiteX48" fmla="*/ 527660 w 528358"/>
              <a:gd name="connsiteY48" fmla="*/ 592083 h 705171"/>
              <a:gd name="connsiteX49" fmla="*/ 528358 w 528358"/>
              <a:gd name="connsiteY49" fmla="*/ 586047 h 705171"/>
              <a:gd name="connsiteX50" fmla="*/ 528358 w 528358"/>
              <a:gd name="connsiteY50" fmla="*/ 580329 h 705171"/>
              <a:gd name="connsiteX51" fmla="*/ 528358 w 528358"/>
              <a:gd name="connsiteY51" fmla="*/ 574294 h 705171"/>
              <a:gd name="connsiteX52" fmla="*/ 527660 w 528358"/>
              <a:gd name="connsiteY52" fmla="*/ 568258 h 705171"/>
              <a:gd name="connsiteX53" fmla="*/ 526963 w 528358"/>
              <a:gd name="connsiteY53" fmla="*/ 562223 h 705171"/>
              <a:gd name="connsiteX54" fmla="*/ 525917 w 528358"/>
              <a:gd name="connsiteY54" fmla="*/ 556505 h 705171"/>
              <a:gd name="connsiteX55" fmla="*/ 524870 w 528358"/>
              <a:gd name="connsiteY55" fmla="*/ 550469 h 705171"/>
              <a:gd name="connsiteX56" fmla="*/ 523127 w 528358"/>
              <a:gd name="connsiteY56" fmla="*/ 544433 h 705171"/>
              <a:gd name="connsiteX57" fmla="*/ 521383 w 528358"/>
              <a:gd name="connsiteY57" fmla="*/ 539033 h 705171"/>
              <a:gd name="connsiteX58" fmla="*/ 519290 w 528358"/>
              <a:gd name="connsiteY58" fmla="*/ 532997 h 705171"/>
              <a:gd name="connsiteX59" fmla="*/ 516849 w 528358"/>
              <a:gd name="connsiteY59" fmla="*/ 527597 h 705171"/>
              <a:gd name="connsiteX60" fmla="*/ 514059 w 528358"/>
              <a:gd name="connsiteY60" fmla="*/ 522197 h 705171"/>
              <a:gd name="connsiteX61" fmla="*/ 510920 w 528358"/>
              <a:gd name="connsiteY61" fmla="*/ 516479 h 705171"/>
              <a:gd name="connsiteX62" fmla="*/ 507782 w 528358"/>
              <a:gd name="connsiteY62" fmla="*/ 511396 h 705171"/>
              <a:gd name="connsiteX63" fmla="*/ 504294 w 528358"/>
              <a:gd name="connsiteY63" fmla="*/ 505996 h 705171"/>
              <a:gd name="connsiteX64" fmla="*/ 500458 w 528358"/>
              <a:gd name="connsiteY64" fmla="*/ 501231 h 705171"/>
              <a:gd name="connsiteX65" fmla="*/ 496273 w 528358"/>
              <a:gd name="connsiteY65" fmla="*/ 496466 h 705171"/>
              <a:gd name="connsiteX66" fmla="*/ 491739 w 528358"/>
              <a:gd name="connsiteY66" fmla="*/ 491701 h 70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8358" h="705171">
                <a:moveTo>
                  <a:pt x="0" y="0"/>
                </a:moveTo>
                <a:lnTo>
                  <a:pt x="0" y="353336"/>
                </a:lnTo>
                <a:lnTo>
                  <a:pt x="315271" y="668640"/>
                </a:lnTo>
                <a:lnTo>
                  <a:pt x="319805" y="673087"/>
                </a:lnTo>
                <a:lnTo>
                  <a:pt x="324688" y="677217"/>
                </a:lnTo>
                <a:lnTo>
                  <a:pt x="329919" y="681029"/>
                </a:lnTo>
                <a:lnTo>
                  <a:pt x="334801" y="684523"/>
                </a:lnTo>
                <a:lnTo>
                  <a:pt x="340033" y="687700"/>
                </a:lnTo>
                <a:lnTo>
                  <a:pt x="345613" y="690876"/>
                </a:lnTo>
                <a:lnTo>
                  <a:pt x="350844" y="693735"/>
                </a:lnTo>
                <a:lnTo>
                  <a:pt x="356424" y="695959"/>
                </a:lnTo>
                <a:lnTo>
                  <a:pt x="362353" y="698183"/>
                </a:lnTo>
                <a:lnTo>
                  <a:pt x="367933" y="700089"/>
                </a:lnTo>
                <a:lnTo>
                  <a:pt x="373861" y="701677"/>
                </a:lnTo>
                <a:lnTo>
                  <a:pt x="379790" y="702630"/>
                </a:lnTo>
                <a:lnTo>
                  <a:pt x="385719" y="703901"/>
                </a:lnTo>
                <a:lnTo>
                  <a:pt x="391648" y="704536"/>
                </a:lnTo>
                <a:lnTo>
                  <a:pt x="397576" y="704854"/>
                </a:lnTo>
                <a:lnTo>
                  <a:pt x="403505" y="705171"/>
                </a:lnTo>
                <a:lnTo>
                  <a:pt x="409434" y="704854"/>
                </a:lnTo>
                <a:lnTo>
                  <a:pt x="415363" y="704536"/>
                </a:lnTo>
                <a:lnTo>
                  <a:pt x="421292" y="703901"/>
                </a:lnTo>
                <a:lnTo>
                  <a:pt x="427220" y="702630"/>
                </a:lnTo>
                <a:lnTo>
                  <a:pt x="433149" y="701677"/>
                </a:lnTo>
                <a:lnTo>
                  <a:pt x="439078" y="700089"/>
                </a:lnTo>
                <a:lnTo>
                  <a:pt x="445007" y="698183"/>
                </a:lnTo>
                <a:lnTo>
                  <a:pt x="450587" y="695959"/>
                </a:lnTo>
                <a:lnTo>
                  <a:pt x="456167" y="693735"/>
                </a:lnTo>
                <a:lnTo>
                  <a:pt x="461747" y="690876"/>
                </a:lnTo>
                <a:lnTo>
                  <a:pt x="466978" y="687700"/>
                </a:lnTo>
                <a:lnTo>
                  <a:pt x="472209" y="684523"/>
                </a:lnTo>
                <a:lnTo>
                  <a:pt x="477440" y="681029"/>
                </a:lnTo>
                <a:lnTo>
                  <a:pt x="482323" y="677217"/>
                </a:lnTo>
                <a:lnTo>
                  <a:pt x="487205" y="673087"/>
                </a:lnTo>
                <a:lnTo>
                  <a:pt x="491739" y="668640"/>
                </a:lnTo>
                <a:lnTo>
                  <a:pt x="496273" y="663875"/>
                </a:lnTo>
                <a:lnTo>
                  <a:pt x="500458" y="659110"/>
                </a:lnTo>
                <a:lnTo>
                  <a:pt x="504294" y="654345"/>
                </a:lnTo>
                <a:lnTo>
                  <a:pt x="507782" y="648945"/>
                </a:lnTo>
                <a:lnTo>
                  <a:pt x="510920" y="643862"/>
                </a:lnTo>
                <a:lnTo>
                  <a:pt x="514059" y="638144"/>
                </a:lnTo>
                <a:lnTo>
                  <a:pt x="516849" y="632744"/>
                </a:lnTo>
                <a:lnTo>
                  <a:pt x="519290" y="627344"/>
                </a:lnTo>
                <a:lnTo>
                  <a:pt x="521383" y="621308"/>
                </a:lnTo>
                <a:lnTo>
                  <a:pt x="523127" y="615908"/>
                </a:lnTo>
                <a:lnTo>
                  <a:pt x="524870" y="609872"/>
                </a:lnTo>
                <a:lnTo>
                  <a:pt x="525917" y="603836"/>
                </a:lnTo>
                <a:lnTo>
                  <a:pt x="526963" y="598119"/>
                </a:lnTo>
                <a:lnTo>
                  <a:pt x="527660" y="592083"/>
                </a:lnTo>
                <a:lnTo>
                  <a:pt x="528358" y="586047"/>
                </a:lnTo>
                <a:lnTo>
                  <a:pt x="528358" y="580329"/>
                </a:lnTo>
                <a:lnTo>
                  <a:pt x="528358" y="574294"/>
                </a:lnTo>
                <a:lnTo>
                  <a:pt x="527660" y="568258"/>
                </a:lnTo>
                <a:lnTo>
                  <a:pt x="526963" y="562223"/>
                </a:lnTo>
                <a:lnTo>
                  <a:pt x="525917" y="556505"/>
                </a:lnTo>
                <a:lnTo>
                  <a:pt x="524870" y="550469"/>
                </a:lnTo>
                <a:lnTo>
                  <a:pt x="523127" y="544433"/>
                </a:lnTo>
                <a:lnTo>
                  <a:pt x="521383" y="539033"/>
                </a:lnTo>
                <a:lnTo>
                  <a:pt x="519290" y="532997"/>
                </a:lnTo>
                <a:lnTo>
                  <a:pt x="516849" y="527597"/>
                </a:lnTo>
                <a:lnTo>
                  <a:pt x="514059" y="522197"/>
                </a:lnTo>
                <a:lnTo>
                  <a:pt x="510920" y="516479"/>
                </a:lnTo>
                <a:lnTo>
                  <a:pt x="507782" y="511396"/>
                </a:lnTo>
                <a:lnTo>
                  <a:pt x="504294" y="505996"/>
                </a:lnTo>
                <a:lnTo>
                  <a:pt x="500458" y="501231"/>
                </a:lnTo>
                <a:lnTo>
                  <a:pt x="496273" y="496466"/>
                </a:lnTo>
                <a:lnTo>
                  <a:pt x="491739" y="491701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1000">
                <a:srgbClr val="DBDBDB"/>
              </a:gs>
              <a:gs pos="100000">
                <a:srgbClr val="999999"/>
              </a:gs>
            </a:gsLst>
            <a:lin ang="9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1520" y="365126"/>
            <a:ext cx="5544616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86095-26DC-48B9-BA7B-02E8DFBACA4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51520" y="1825625"/>
            <a:ext cx="5544616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FE15AE-9590-47E3-80CE-AC9507B5660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51520" y="6356351"/>
            <a:ext cx="905496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FEFF5-D3AE-45CC-A046-CB5ADFA1DEF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182620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1252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4"/>
          <a:stretch>
            <a:fillRect/>
          </a:stretch>
        </p:blipFill>
        <p:spPr>
          <a:xfrm>
            <a:off x="2231106" y="116632"/>
            <a:ext cx="6912895" cy="5803950"/>
          </a:xfrm>
          <a:custGeom>
            <a:avLst/>
            <a:gdLst>
              <a:gd name="connsiteX0" fmla="*/ 0 w 6912895"/>
              <a:gd name="connsiteY0" fmla="*/ 0 h 5803950"/>
              <a:gd name="connsiteX1" fmla="*/ 6912895 w 6912895"/>
              <a:gd name="connsiteY1" fmla="*/ 0 h 5803950"/>
              <a:gd name="connsiteX2" fmla="*/ 6912895 w 6912895"/>
              <a:gd name="connsiteY2" fmla="*/ 5803950 h 5803950"/>
              <a:gd name="connsiteX3" fmla="*/ 0 w 6912895"/>
              <a:gd name="connsiteY3" fmla="*/ 5803950 h 580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895" h="5803950">
                <a:moveTo>
                  <a:pt x="0" y="0"/>
                </a:moveTo>
                <a:lnTo>
                  <a:pt x="6912895" y="0"/>
                </a:lnTo>
                <a:lnTo>
                  <a:pt x="6912895" y="5803950"/>
                </a:lnTo>
                <a:lnTo>
                  <a:pt x="0" y="5803950"/>
                </a:ln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8459D55-0CCF-48A5-A1A5-6A1157784D1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094594" y="3257279"/>
            <a:ext cx="5052732" cy="3600722"/>
          </a:xfrm>
          <a:custGeom>
            <a:avLst/>
            <a:gdLst>
              <a:gd name="connsiteX0" fmla="*/ 0 w 5052732"/>
              <a:gd name="connsiteY0" fmla="*/ 0 h 3600722"/>
              <a:gd name="connsiteX1" fmla="*/ 0 w 5052732"/>
              <a:gd name="connsiteY1" fmla="*/ 3600722 h 3600722"/>
              <a:gd name="connsiteX2" fmla="*/ 5052732 w 5052732"/>
              <a:gd name="connsiteY2" fmla="*/ 3600722 h 3600722"/>
              <a:gd name="connsiteX3" fmla="*/ 2447800 w 5052732"/>
              <a:gd name="connsiteY3" fmla="*/ 1003416 h 3600722"/>
              <a:gd name="connsiteX4" fmla="*/ 2441867 w 5052732"/>
              <a:gd name="connsiteY4" fmla="*/ 1003416 h 3600722"/>
              <a:gd name="connsiteX5" fmla="*/ 2435585 w 5052732"/>
              <a:gd name="connsiteY5" fmla="*/ 1003098 h 3600722"/>
              <a:gd name="connsiteX6" fmla="*/ 2429652 w 5052732"/>
              <a:gd name="connsiteY6" fmla="*/ 1002463 h 3600722"/>
              <a:gd name="connsiteX7" fmla="*/ 2423719 w 5052732"/>
              <a:gd name="connsiteY7" fmla="*/ 1001511 h 3600722"/>
              <a:gd name="connsiteX8" fmla="*/ 2417786 w 5052732"/>
              <a:gd name="connsiteY8" fmla="*/ 1000241 h 3600722"/>
              <a:gd name="connsiteX9" fmla="*/ 2411853 w 5052732"/>
              <a:gd name="connsiteY9" fmla="*/ 998653 h 3600722"/>
              <a:gd name="connsiteX10" fmla="*/ 2406269 w 5052732"/>
              <a:gd name="connsiteY10" fmla="*/ 996749 h 3600722"/>
              <a:gd name="connsiteX11" fmla="*/ 2400336 w 5052732"/>
              <a:gd name="connsiteY11" fmla="*/ 994844 h 3600722"/>
              <a:gd name="connsiteX12" fmla="*/ 2394752 w 5052732"/>
              <a:gd name="connsiteY12" fmla="*/ 992304 h 3600722"/>
              <a:gd name="connsiteX13" fmla="*/ 2389168 w 5052732"/>
              <a:gd name="connsiteY13" fmla="*/ 989447 h 3600722"/>
              <a:gd name="connsiteX14" fmla="*/ 2383584 w 5052732"/>
              <a:gd name="connsiteY14" fmla="*/ 986589 h 3600722"/>
              <a:gd name="connsiteX15" fmla="*/ 2378349 w 5052732"/>
              <a:gd name="connsiteY15" fmla="*/ 983097 h 3600722"/>
              <a:gd name="connsiteX16" fmla="*/ 2373114 w 5052732"/>
              <a:gd name="connsiteY16" fmla="*/ 979605 h 3600722"/>
              <a:gd name="connsiteX17" fmla="*/ 2368228 w 5052732"/>
              <a:gd name="connsiteY17" fmla="*/ 975795 h 3600722"/>
              <a:gd name="connsiteX18" fmla="*/ 2363342 w 5052732"/>
              <a:gd name="connsiteY18" fmla="*/ 971668 h 3600722"/>
              <a:gd name="connsiteX19" fmla="*/ 2358456 w 5052732"/>
              <a:gd name="connsiteY19" fmla="*/ 967223 h 3600722"/>
              <a:gd name="connsiteX20" fmla="*/ 1745612 w 5052732"/>
              <a:gd name="connsiteY20" fmla="*/ 355121 h 3600722"/>
              <a:gd name="connsiteX21" fmla="*/ 1740726 w 5052732"/>
              <a:gd name="connsiteY21" fmla="*/ 350994 h 3600722"/>
              <a:gd name="connsiteX22" fmla="*/ 1736190 w 5052732"/>
              <a:gd name="connsiteY22" fmla="*/ 346866 h 3600722"/>
              <a:gd name="connsiteX23" fmla="*/ 1730954 w 5052732"/>
              <a:gd name="connsiteY23" fmla="*/ 343057 h 3600722"/>
              <a:gd name="connsiteX24" fmla="*/ 1726068 w 5052732"/>
              <a:gd name="connsiteY24" fmla="*/ 339564 h 3600722"/>
              <a:gd name="connsiteX25" fmla="*/ 1720834 w 5052732"/>
              <a:gd name="connsiteY25" fmla="*/ 336072 h 3600722"/>
              <a:gd name="connsiteX26" fmla="*/ 1715250 w 5052732"/>
              <a:gd name="connsiteY26" fmla="*/ 333215 h 3600722"/>
              <a:gd name="connsiteX27" fmla="*/ 1710014 w 5052732"/>
              <a:gd name="connsiteY27" fmla="*/ 330357 h 3600722"/>
              <a:gd name="connsiteX28" fmla="*/ 1704430 w 5052732"/>
              <a:gd name="connsiteY28" fmla="*/ 327818 h 3600722"/>
              <a:gd name="connsiteX29" fmla="*/ 1698498 w 5052732"/>
              <a:gd name="connsiteY29" fmla="*/ 325913 h 3600722"/>
              <a:gd name="connsiteX30" fmla="*/ 1692914 w 5052732"/>
              <a:gd name="connsiteY30" fmla="*/ 323690 h 3600722"/>
              <a:gd name="connsiteX31" fmla="*/ 1686980 w 5052732"/>
              <a:gd name="connsiteY31" fmla="*/ 322420 h 3600722"/>
              <a:gd name="connsiteX32" fmla="*/ 1681396 w 5052732"/>
              <a:gd name="connsiteY32" fmla="*/ 320833 h 3600722"/>
              <a:gd name="connsiteX33" fmla="*/ 1675464 w 5052732"/>
              <a:gd name="connsiteY33" fmla="*/ 319881 h 3600722"/>
              <a:gd name="connsiteX34" fmla="*/ 1669531 w 5052732"/>
              <a:gd name="connsiteY34" fmla="*/ 319246 h 3600722"/>
              <a:gd name="connsiteX35" fmla="*/ 1663598 w 5052732"/>
              <a:gd name="connsiteY35" fmla="*/ 318928 h 3600722"/>
              <a:gd name="connsiteX36" fmla="*/ 1657316 w 5052732"/>
              <a:gd name="connsiteY36" fmla="*/ 318928 h 3600722"/>
              <a:gd name="connsiteX37" fmla="*/ 1651383 w 5052732"/>
              <a:gd name="connsiteY37" fmla="*/ 318928 h 3600722"/>
              <a:gd name="connsiteX38" fmla="*/ 1645450 w 5052732"/>
              <a:gd name="connsiteY38" fmla="*/ 319246 h 3600722"/>
              <a:gd name="connsiteX39" fmla="*/ 1639517 w 5052732"/>
              <a:gd name="connsiteY39" fmla="*/ 319881 h 3600722"/>
              <a:gd name="connsiteX40" fmla="*/ 1633584 w 5052732"/>
              <a:gd name="connsiteY40" fmla="*/ 320833 h 3600722"/>
              <a:gd name="connsiteX41" fmla="*/ 1627651 w 5052732"/>
              <a:gd name="connsiteY41" fmla="*/ 322420 h 3600722"/>
              <a:gd name="connsiteX42" fmla="*/ 1622067 w 5052732"/>
              <a:gd name="connsiteY42" fmla="*/ 323690 h 3600722"/>
              <a:gd name="connsiteX43" fmla="*/ 1616134 w 5052732"/>
              <a:gd name="connsiteY43" fmla="*/ 325913 h 3600722"/>
              <a:gd name="connsiteX44" fmla="*/ 1610550 w 5052732"/>
              <a:gd name="connsiteY44" fmla="*/ 327818 h 3600722"/>
              <a:gd name="connsiteX45" fmla="*/ 1604966 w 5052732"/>
              <a:gd name="connsiteY45" fmla="*/ 330357 h 3600722"/>
              <a:gd name="connsiteX46" fmla="*/ 1599731 w 5052732"/>
              <a:gd name="connsiteY46" fmla="*/ 333215 h 3600722"/>
              <a:gd name="connsiteX47" fmla="*/ 1594147 w 5052732"/>
              <a:gd name="connsiteY47" fmla="*/ 336072 h 3600722"/>
              <a:gd name="connsiteX48" fmla="*/ 1588912 w 5052732"/>
              <a:gd name="connsiteY48" fmla="*/ 339564 h 3600722"/>
              <a:gd name="connsiteX49" fmla="*/ 1583677 w 5052732"/>
              <a:gd name="connsiteY49" fmla="*/ 343057 h 3600722"/>
              <a:gd name="connsiteX50" fmla="*/ 1578791 w 5052732"/>
              <a:gd name="connsiteY50" fmla="*/ 346866 h 3600722"/>
              <a:gd name="connsiteX51" fmla="*/ 1573905 w 5052732"/>
              <a:gd name="connsiteY51" fmla="*/ 350994 h 3600722"/>
              <a:gd name="connsiteX52" fmla="*/ 1569368 w 5052732"/>
              <a:gd name="connsiteY52" fmla="*/ 355121 h 3600722"/>
              <a:gd name="connsiteX53" fmla="*/ 1564831 w 5052732"/>
              <a:gd name="connsiteY53" fmla="*/ 359883 h 3600722"/>
              <a:gd name="connsiteX54" fmla="*/ 1560992 w 5052732"/>
              <a:gd name="connsiteY54" fmla="*/ 364645 h 3600722"/>
              <a:gd name="connsiteX55" fmla="*/ 1557153 w 5052732"/>
              <a:gd name="connsiteY55" fmla="*/ 369725 h 3600722"/>
              <a:gd name="connsiteX56" fmla="*/ 1553314 w 5052732"/>
              <a:gd name="connsiteY56" fmla="*/ 374805 h 3600722"/>
              <a:gd name="connsiteX57" fmla="*/ 1550173 w 5052732"/>
              <a:gd name="connsiteY57" fmla="*/ 379884 h 3600722"/>
              <a:gd name="connsiteX58" fmla="*/ 1547032 w 5052732"/>
              <a:gd name="connsiteY58" fmla="*/ 385599 h 3600722"/>
              <a:gd name="connsiteX59" fmla="*/ 1544589 w 5052732"/>
              <a:gd name="connsiteY59" fmla="*/ 390679 h 3600722"/>
              <a:gd name="connsiteX60" fmla="*/ 1542146 w 5052732"/>
              <a:gd name="connsiteY60" fmla="*/ 396393 h 3600722"/>
              <a:gd name="connsiteX61" fmla="*/ 1540052 w 5052732"/>
              <a:gd name="connsiteY61" fmla="*/ 401791 h 3600722"/>
              <a:gd name="connsiteX62" fmla="*/ 1537958 w 5052732"/>
              <a:gd name="connsiteY62" fmla="*/ 407823 h 3600722"/>
              <a:gd name="connsiteX63" fmla="*/ 1536562 w 5052732"/>
              <a:gd name="connsiteY63" fmla="*/ 413855 h 3600722"/>
              <a:gd name="connsiteX64" fmla="*/ 1535166 w 5052732"/>
              <a:gd name="connsiteY64" fmla="*/ 419252 h 3600722"/>
              <a:gd name="connsiteX65" fmla="*/ 1534119 w 5052732"/>
              <a:gd name="connsiteY65" fmla="*/ 425284 h 3600722"/>
              <a:gd name="connsiteX66" fmla="*/ 1533421 w 5052732"/>
              <a:gd name="connsiteY66" fmla="*/ 431316 h 3600722"/>
              <a:gd name="connsiteX67" fmla="*/ 1533072 w 5052732"/>
              <a:gd name="connsiteY67" fmla="*/ 437031 h 3600722"/>
              <a:gd name="connsiteX68" fmla="*/ 1533072 w 5052732"/>
              <a:gd name="connsiteY68" fmla="*/ 443380 h 3600722"/>
              <a:gd name="connsiteX69" fmla="*/ 1533072 w 5052732"/>
              <a:gd name="connsiteY69" fmla="*/ 449413 h 3600722"/>
              <a:gd name="connsiteX70" fmla="*/ 1533421 w 5052732"/>
              <a:gd name="connsiteY70" fmla="*/ 455127 h 3600722"/>
              <a:gd name="connsiteX71" fmla="*/ 1534119 w 5052732"/>
              <a:gd name="connsiteY71" fmla="*/ 461159 h 3600722"/>
              <a:gd name="connsiteX72" fmla="*/ 1535166 w 5052732"/>
              <a:gd name="connsiteY72" fmla="*/ 467191 h 3600722"/>
              <a:gd name="connsiteX73" fmla="*/ 1536562 w 5052732"/>
              <a:gd name="connsiteY73" fmla="*/ 472589 h 3600722"/>
              <a:gd name="connsiteX74" fmla="*/ 1537958 w 5052732"/>
              <a:gd name="connsiteY74" fmla="*/ 478621 h 3600722"/>
              <a:gd name="connsiteX75" fmla="*/ 1540052 w 5052732"/>
              <a:gd name="connsiteY75" fmla="*/ 484653 h 3600722"/>
              <a:gd name="connsiteX76" fmla="*/ 1542146 w 5052732"/>
              <a:gd name="connsiteY76" fmla="*/ 490050 h 3600722"/>
              <a:gd name="connsiteX77" fmla="*/ 1544589 w 5052732"/>
              <a:gd name="connsiteY77" fmla="*/ 495765 h 3600722"/>
              <a:gd name="connsiteX78" fmla="*/ 1547032 w 5052732"/>
              <a:gd name="connsiteY78" fmla="*/ 500844 h 3600722"/>
              <a:gd name="connsiteX79" fmla="*/ 1550173 w 5052732"/>
              <a:gd name="connsiteY79" fmla="*/ 506559 h 3600722"/>
              <a:gd name="connsiteX80" fmla="*/ 1553314 w 5052732"/>
              <a:gd name="connsiteY80" fmla="*/ 511956 h 3600722"/>
              <a:gd name="connsiteX81" fmla="*/ 1557153 w 5052732"/>
              <a:gd name="connsiteY81" fmla="*/ 516718 h 3600722"/>
              <a:gd name="connsiteX82" fmla="*/ 1560992 w 5052732"/>
              <a:gd name="connsiteY82" fmla="*/ 521798 h 3600722"/>
              <a:gd name="connsiteX83" fmla="*/ 1564831 w 5052732"/>
              <a:gd name="connsiteY83" fmla="*/ 526878 h 3600722"/>
              <a:gd name="connsiteX84" fmla="*/ 1569368 w 5052732"/>
              <a:gd name="connsiteY84" fmla="*/ 531322 h 3600722"/>
              <a:gd name="connsiteX85" fmla="*/ 2395799 w 5052732"/>
              <a:gd name="connsiteY85" fmla="*/ 1356136 h 3600722"/>
              <a:gd name="connsiteX86" fmla="*/ 2399987 w 5052732"/>
              <a:gd name="connsiteY86" fmla="*/ 1361216 h 3600722"/>
              <a:gd name="connsiteX87" fmla="*/ 2404175 w 5052732"/>
              <a:gd name="connsiteY87" fmla="*/ 1365661 h 3600722"/>
              <a:gd name="connsiteX88" fmla="*/ 2408014 w 5052732"/>
              <a:gd name="connsiteY88" fmla="*/ 1371058 h 3600722"/>
              <a:gd name="connsiteX89" fmla="*/ 2411504 w 5052732"/>
              <a:gd name="connsiteY89" fmla="*/ 1375820 h 3600722"/>
              <a:gd name="connsiteX90" fmla="*/ 2414994 w 5052732"/>
              <a:gd name="connsiteY90" fmla="*/ 1380900 h 3600722"/>
              <a:gd name="connsiteX91" fmla="*/ 2417786 w 5052732"/>
              <a:gd name="connsiteY91" fmla="*/ 1386614 h 3600722"/>
              <a:gd name="connsiteX92" fmla="*/ 2420578 w 5052732"/>
              <a:gd name="connsiteY92" fmla="*/ 1392012 h 3600722"/>
              <a:gd name="connsiteX93" fmla="*/ 2423021 w 5052732"/>
              <a:gd name="connsiteY93" fmla="*/ 1397409 h 3600722"/>
              <a:gd name="connsiteX94" fmla="*/ 2425115 w 5052732"/>
              <a:gd name="connsiteY94" fmla="*/ 1403123 h 3600722"/>
              <a:gd name="connsiteX95" fmla="*/ 2426860 w 5052732"/>
              <a:gd name="connsiteY95" fmla="*/ 1408838 h 3600722"/>
              <a:gd name="connsiteX96" fmla="*/ 2428605 w 5052732"/>
              <a:gd name="connsiteY96" fmla="*/ 1414870 h 3600722"/>
              <a:gd name="connsiteX97" fmla="*/ 2430001 w 5052732"/>
              <a:gd name="connsiteY97" fmla="*/ 1420585 h 3600722"/>
              <a:gd name="connsiteX98" fmla="*/ 2430699 w 5052732"/>
              <a:gd name="connsiteY98" fmla="*/ 1426299 h 3600722"/>
              <a:gd name="connsiteX99" fmla="*/ 2431397 w 5052732"/>
              <a:gd name="connsiteY99" fmla="*/ 1432332 h 3600722"/>
              <a:gd name="connsiteX100" fmla="*/ 2432095 w 5052732"/>
              <a:gd name="connsiteY100" fmla="*/ 1438364 h 3600722"/>
              <a:gd name="connsiteX101" fmla="*/ 2432095 w 5052732"/>
              <a:gd name="connsiteY101" fmla="*/ 1444713 h 3600722"/>
              <a:gd name="connsiteX102" fmla="*/ 2432095 w 5052732"/>
              <a:gd name="connsiteY102" fmla="*/ 1450428 h 3600722"/>
              <a:gd name="connsiteX103" fmla="*/ 2431397 w 5052732"/>
              <a:gd name="connsiteY103" fmla="*/ 1456460 h 3600722"/>
              <a:gd name="connsiteX104" fmla="*/ 2430699 w 5052732"/>
              <a:gd name="connsiteY104" fmla="*/ 1462492 h 3600722"/>
              <a:gd name="connsiteX105" fmla="*/ 2430001 w 5052732"/>
              <a:gd name="connsiteY105" fmla="*/ 1468207 h 3600722"/>
              <a:gd name="connsiteX106" fmla="*/ 2428605 w 5052732"/>
              <a:gd name="connsiteY106" fmla="*/ 1473921 h 3600722"/>
              <a:gd name="connsiteX107" fmla="*/ 2426860 w 5052732"/>
              <a:gd name="connsiteY107" fmla="*/ 1479954 h 3600722"/>
              <a:gd name="connsiteX108" fmla="*/ 2425115 w 5052732"/>
              <a:gd name="connsiteY108" fmla="*/ 1485668 h 3600722"/>
              <a:gd name="connsiteX109" fmla="*/ 2423021 w 5052732"/>
              <a:gd name="connsiteY109" fmla="*/ 1491383 h 3600722"/>
              <a:gd name="connsiteX110" fmla="*/ 2420578 w 5052732"/>
              <a:gd name="connsiteY110" fmla="*/ 1496780 h 3600722"/>
              <a:gd name="connsiteX111" fmla="*/ 2417786 w 5052732"/>
              <a:gd name="connsiteY111" fmla="*/ 1502177 h 3600722"/>
              <a:gd name="connsiteX112" fmla="*/ 2414994 w 5052732"/>
              <a:gd name="connsiteY112" fmla="*/ 1507574 h 3600722"/>
              <a:gd name="connsiteX113" fmla="*/ 2411504 w 5052732"/>
              <a:gd name="connsiteY113" fmla="*/ 1512972 h 3600722"/>
              <a:gd name="connsiteX114" fmla="*/ 2408014 w 5052732"/>
              <a:gd name="connsiteY114" fmla="*/ 1517734 h 3600722"/>
              <a:gd name="connsiteX115" fmla="*/ 2404175 w 5052732"/>
              <a:gd name="connsiteY115" fmla="*/ 1523131 h 3600722"/>
              <a:gd name="connsiteX116" fmla="*/ 2399987 w 5052732"/>
              <a:gd name="connsiteY116" fmla="*/ 1527576 h 3600722"/>
              <a:gd name="connsiteX117" fmla="*/ 2395799 w 5052732"/>
              <a:gd name="connsiteY117" fmla="*/ 1532338 h 3600722"/>
              <a:gd name="connsiteX118" fmla="*/ 2390913 w 5052732"/>
              <a:gd name="connsiteY118" fmla="*/ 1536783 h 3600722"/>
              <a:gd name="connsiteX119" fmla="*/ 2386027 w 5052732"/>
              <a:gd name="connsiteY119" fmla="*/ 1540910 h 3600722"/>
              <a:gd name="connsiteX120" fmla="*/ 2381141 w 5052732"/>
              <a:gd name="connsiteY120" fmla="*/ 1544720 h 3600722"/>
              <a:gd name="connsiteX121" fmla="*/ 2376255 w 5052732"/>
              <a:gd name="connsiteY121" fmla="*/ 1548529 h 3600722"/>
              <a:gd name="connsiteX122" fmla="*/ 2371020 w 5052732"/>
              <a:gd name="connsiteY122" fmla="*/ 1551704 h 3600722"/>
              <a:gd name="connsiteX123" fmla="*/ 2365436 w 5052732"/>
              <a:gd name="connsiteY123" fmla="*/ 1554561 h 3600722"/>
              <a:gd name="connsiteX124" fmla="*/ 2359503 w 5052732"/>
              <a:gd name="connsiteY124" fmla="*/ 1557419 h 3600722"/>
              <a:gd name="connsiteX125" fmla="*/ 2353919 w 5052732"/>
              <a:gd name="connsiteY125" fmla="*/ 1559641 h 3600722"/>
              <a:gd name="connsiteX126" fmla="*/ 2348335 w 5052732"/>
              <a:gd name="connsiteY126" fmla="*/ 1561864 h 3600722"/>
              <a:gd name="connsiteX127" fmla="*/ 2342751 w 5052732"/>
              <a:gd name="connsiteY127" fmla="*/ 1563768 h 3600722"/>
              <a:gd name="connsiteX128" fmla="*/ 2336818 w 5052732"/>
              <a:gd name="connsiteY128" fmla="*/ 1565356 h 3600722"/>
              <a:gd name="connsiteX129" fmla="*/ 2330885 w 5052732"/>
              <a:gd name="connsiteY129" fmla="*/ 1566626 h 3600722"/>
              <a:gd name="connsiteX130" fmla="*/ 2324952 w 5052732"/>
              <a:gd name="connsiteY130" fmla="*/ 1567578 h 3600722"/>
              <a:gd name="connsiteX131" fmla="*/ 2319019 w 5052732"/>
              <a:gd name="connsiteY131" fmla="*/ 1568531 h 3600722"/>
              <a:gd name="connsiteX132" fmla="*/ 2313086 w 5052732"/>
              <a:gd name="connsiteY132" fmla="*/ 1568848 h 3600722"/>
              <a:gd name="connsiteX133" fmla="*/ 2307153 w 5052732"/>
              <a:gd name="connsiteY133" fmla="*/ 1568848 h 3600722"/>
              <a:gd name="connsiteX134" fmla="*/ 2301220 w 5052732"/>
              <a:gd name="connsiteY134" fmla="*/ 1568848 h 3600722"/>
              <a:gd name="connsiteX135" fmla="*/ 2295287 w 5052732"/>
              <a:gd name="connsiteY135" fmla="*/ 1568531 h 3600722"/>
              <a:gd name="connsiteX136" fmla="*/ 2289354 w 5052732"/>
              <a:gd name="connsiteY136" fmla="*/ 1567578 h 3600722"/>
              <a:gd name="connsiteX137" fmla="*/ 2283421 w 5052732"/>
              <a:gd name="connsiteY137" fmla="*/ 1566626 h 3600722"/>
              <a:gd name="connsiteX138" fmla="*/ 2277488 w 5052732"/>
              <a:gd name="connsiteY138" fmla="*/ 1565356 h 3600722"/>
              <a:gd name="connsiteX139" fmla="*/ 2271904 w 5052732"/>
              <a:gd name="connsiteY139" fmla="*/ 1563768 h 3600722"/>
              <a:gd name="connsiteX140" fmla="*/ 2265971 w 5052732"/>
              <a:gd name="connsiteY140" fmla="*/ 1561864 h 3600722"/>
              <a:gd name="connsiteX141" fmla="*/ 2260387 w 5052732"/>
              <a:gd name="connsiteY141" fmla="*/ 1559641 h 3600722"/>
              <a:gd name="connsiteX142" fmla="*/ 2254803 w 5052732"/>
              <a:gd name="connsiteY142" fmla="*/ 1557419 h 3600722"/>
              <a:gd name="connsiteX143" fmla="*/ 2249219 w 5052732"/>
              <a:gd name="connsiteY143" fmla="*/ 1554561 h 3600722"/>
              <a:gd name="connsiteX144" fmla="*/ 2243984 w 5052732"/>
              <a:gd name="connsiteY144" fmla="*/ 1551704 h 3600722"/>
              <a:gd name="connsiteX145" fmla="*/ 2238749 w 5052732"/>
              <a:gd name="connsiteY145" fmla="*/ 1548529 h 3600722"/>
              <a:gd name="connsiteX146" fmla="*/ 2233514 w 5052732"/>
              <a:gd name="connsiteY146" fmla="*/ 1544720 h 3600722"/>
              <a:gd name="connsiteX147" fmla="*/ 2228628 w 5052732"/>
              <a:gd name="connsiteY147" fmla="*/ 1540910 h 3600722"/>
              <a:gd name="connsiteX148" fmla="*/ 2223742 w 5052732"/>
              <a:gd name="connsiteY148" fmla="*/ 1536783 h 3600722"/>
              <a:gd name="connsiteX149" fmla="*/ 2219205 w 5052732"/>
              <a:gd name="connsiteY149" fmla="*/ 1532338 h 3600722"/>
              <a:gd name="connsiteX150" fmla="*/ 1493286 w 5052732"/>
              <a:gd name="connsiteY150" fmla="*/ 807848 h 3600722"/>
              <a:gd name="connsiteX151" fmla="*/ 1488749 w 5052732"/>
              <a:gd name="connsiteY151" fmla="*/ 803086 h 3600722"/>
              <a:gd name="connsiteX152" fmla="*/ 1483863 w 5052732"/>
              <a:gd name="connsiteY152" fmla="*/ 798958 h 3600722"/>
              <a:gd name="connsiteX153" fmla="*/ 1478977 w 5052732"/>
              <a:gd name="connsiteY153" fmla="*/ 795149 h 3600722"/>
              <a:gd name="connsiteX154" fmla="*/ 1473742 w 5052732"/>
              <a:gd name="connsiteY154" fmla="*/ 791656 h 3600722"/>
              <a:gd name="connsiteX155" fmla="*/ 1468507 w 5052732"/>
              <a:gd name="connsiteY155" fmla="*/ 788481 h 3600722"/>
              <a:gd name="connsiteX156" fmla="*/ 1463272 w 5052732"/>
              <a:gd name="connsiteY156" fmla="*/ 785307 h 3600722"/>
              <a:gd name="connsiteX157" fmla="*/ 1457688 w 5052732"/>
              <a:gd name="connsiteY157" fmla="*/ 782449 h 3600722"/>
              <a:gd name="connsiteX158" fmla="*/ 1452104 w 5052732"/>
              <a:gd name="connsiteY158" fmla="*/ 780227 h 3600722"/>
              <a:gd name="connsiteX159" fmla="*/ 1446520 w 5052732"/>
              <a:gd name="connsiteY159" fmla="*/ 778005 h 3600722"/>
              <a:gd name="connsiteX160" fmla="*/ 1440587 w 5052732"/>
              <a:gd name="connsiteY160" fmla="*/ 776417 h 3600722"/>
              <a:gd name="connsiteX161" fmla="*/ 1435003 w 5052732"/>
              <a:gd name="connsiteY161" fmla="*/ 774512 h 3600722"/>
              <a:gd name="connsiteX162" fmla="*/ 1429070 w 5052732"/>
              <a:gd name="connsiteY162" fmla="*/ 773560 h 3600722"/>
              <a:gd name="connsiteX163" fmla="*/ 1423137 w 5052732"/>
              <a:gd name="connsiteY163" fmla="*/ 772607 h 3600722"/>
              <a:gd name="connsiteX164" fmla="*/ 1417204 w 5052732"/>
              <a:gd name="connsiteY164" fmla="*/ 771655 h 3600722"/>
              <a:gd name="connsiteX165" fmla="*/ 1411271 w 5052732"/>
              <a:gd name="connsiteY165" fmla="*/ 771338 h 3600722"/>
              <a:gd name="connsiteX166" fmla="*/ 1405338 w 5052732"/>
              <a:gd name="connsiteY166" fmla="*/ 771020 h 3600722"/>
              <a:gd name="connsiteX167" fmla="*/ 1399056 w 5052732"/>
              <a:gd name="connsiteY167" fmla="*/ 771338 h 3600722"/>
              <a:gd name="connsiteX168" fmla="*/ 1393123 w 5052732"/>
              <a:gd name="connsiteY168" fmla="*/ 771655 h 3600722"/>
              <a:gd name="connsiteX169" fmla="*/ 1387190 w 5052732"/>
              <a:gd name="connsiteY169" fmla="*/ 772607 h 3600722"/>
              <a:gd name="connsiteX170" fmla="*/ 1381257 w 5052732"/>
              <a:gd name="connsiteY170" fmla="*/ 773560 h 3600722"/>
              <a:gd name="connsiteX171" fmla="*/ 1375673 w 5052732"/>
              <a:gd name="connsiteY171" fmla="*/ 774512 h 3600722"/>
              <a:gd name="connsiteX172" fmla="*/ 1369740 w 5052732"/>
              <a:gd name="connsiteY172" fmla="*/ 776417 h 3600722"/>
              <a:gd name="connsiteX173" fmla="*/ 1364156 w 5052732"/>
              <a:gd name="connsiteY173" fmla="*/ 778005 h 3600722"/>
              <a:gd name="connsiteX174" fmla="*/ 1358223 w 5052732"/>
              <a:gd name="connsiteY174" fmla="*/ 780227 h 3600722"/>
              <a:gd name="connsiteX175" fmla="*/ 1352639 w 5052732"/>
              <a:gd name="connsiteY175" fmla="*/ 782449 h 3600722"/>
              <a:gd name="connsiteX176" fmla="*/ 1347404 w 5052732"/>
              <a:gd name="connsiteY176" fmla="*/ 785307 h 3600722"/>
              <a:gd name="connsiteX177" fmla="*/ 1341820 w 5052732"/>
              <a:gd name="connsiteY177" fmla="*/ 788481 h 3600722"/>
              <a:gd name="connsiteX178" fmla="*/ 1336585 w 5052732"/>
              <a:gd name="connsiteY178" fmla="*/ 791656 h 3600722"/>
              <a:gd name="connsiteX179" fmla="*/ 1331699 w 5052732"/>
              <a:gd name="connsiteY179" fmla="*/ 795149 h 3600722"/>
              <a:gd name="connsiteX180" fmla="*/ 1326464 w 5052732"/>
              <a:gd name="connsiteY180" fmla="*/ 798958 h 3600722"/>
              <a:gd name="connsiteX181" fmla="*/ 1321927 w 5052732"/>
              <a:gd name="connsiteY181" fmla="*/ 803086 h 3600722"/>
              <a:gd name="connsiteX182" fmla="*/ 1317041 w 5052732"/>
              <a:gd name="connsiteY182" fmla="*/ 807848 h 3600722"/>
              <a:gd name="connsiteX183" fmla="*/ 1312853 w 5052732"/>
              <a:gd name="connsiteY183" fmla="*/ 812293 h 3600722"/>
              <a:gd name="connsiteX184" fmla="*/ 1308665 w 5052732"/>
              <a:gd name="connsiteY184" fmla="*/ 817055 h 3600722"/>
              <a:gd name="connsiteX185" fmla="*/ 1304826 w 5052732"/>
              <a:gd name="connsiteY185" fmla="*/ 822134 h 3600722"/>
              <a:gd name="connsiteX186" fmla="*/ 1301336 w 5052732"/>
              <a:gd name="connsiteY186" fmla="*/ 827214 h 3600722"/>
              <a:gd name="connsiteX187" fmla="*/ 1297846 w 5052732"/>
              <a:gd name="connsiteY187" fmla="*/ 832611 h 3600722"/>
              <a:gd name="connsiteX188" fmla="*/ 1295054 w 5052732"/>
              <a:gd name="connsiteY188" fmla="*/ 837691 h 3600722"/>
              <a:gd name="connsiteX189" fmla="*/ 1292262 w 5052732"/>
              <a:gd name="connsiteY189" fmla="*/ 843406 h 3600722"/>
              <a:gd name="connsiteX190" fmla="*/ 1289819 w 5052732"/>
              <a:gd name="connsiteY190" fmla="*/ 848803 h 3600722"/>
              <a:gd name="connsiteX191" fmla="*/ 1287725 w 5052732"/>
              <a:gd name="connsiteY191" fmla="*/ 854517 h 3600722"/>
              <a:gd name="connsiteX192" fmla="*/ 1285631 w 5052732"/>
              <a:gd name="connsiteY192" fmla="*/ 859915 h 3600722"/>
              <a:gd name="connsiteX193" fmla="*/ 1284235 w 5052732"/>
              <a:gd name="connsiteY193" fmla="*/ 865947 h 3600722"/>
              <a:gd name="connsiteX194" fmla="*/ 1282839 w 5052732"/>
              <a:gd name="connsiteY194" fmla="*/ 871979 h 3600722"/>
              <a:gd name="connsiteX195" fmla="*/ 1281792 w 5052732"/>
              <a:gd name="connsiteY195" fmla="*/ 878011 h 3600722"/>
              <a:gd name="connsiteX196" fmla="*/ 1281094 w 5052732"/>
              <a:gd name="connsiteY196" fmla="*/ 883726 h 3600722"/>
              <a:gd name="connsiteX197" fmla="*/ 1280745 w 5052732"/>
              <a:gd name="connsiteY197" fmla="*/ 889758 h 3600722"/>
              <a:gd name="connsiteX198" fmla="*/ 1280745 w 5052732"/>
              <a:gd name="connsiteY198" fmla="*/ 895790 h 3600722"/>
              <a:gd name="connsiteX199" fmla="*/ 1280745 w 5052732"/>
              <a:gd name="connsiteY199" fmla="*/ 901504 h 3600722"/>
              <a:gd name="connsiteX200" fmla="*/ 1281094 w 5052732"/>
              <a:gd name="connsiteY200" fmla="*/ 907537 h 3600722"/>
              <a:gd name="connsiteX201" fmla="*/ 1281792 w 5052732"/>
              <a:gd name="connsiteY201" fmla="*/ 913569 h 3600722"/>
              <a:gd name="connsiteX202" fmla="*/ 1282839 w 5052732"/>
              <a:gd name="connsiteY202" fmla="*/ 919283 h 3600722"/>
              <a:gd name="connsiteX203" fmla="*/ 1284235 w 5052732"/>
              <a:gd name="connsiteY203" fmla="*/ 925315 h 3600722"/>
              <a:gd name="connsiteX204" fmla="*/ 1285631 w 5052732"/>
              <a:gd name="connsiteY204" fmla="*/ 931348 h 3600722"/>
              <a:gd name="connsiteX205" fmla="*/ 1287725 w 5052732"/>
              <a:gd name="connsiteY205" fmla="*/ 936745 h 3600722"/>
              <a:gd name="connsiteX206" fmla="*/ 1289819 w 5052732"/>
              <a:gd name="connsiteY206" fmla="*/ 942459 h 3600722"/>
              <a:gd name="connsiteX207" fmla="*/ 1292262 w 5052732"/>
              <a:gd name="connsiteY207" fmla="*/ 947857 h 3600722"/>
              <a:gd name="connsiteX208" fmla="*/ 1295054 w 5052732"/>
              <a:gd name="connsiteY208" fmla="*/ 953571 h 3600722"/>
              <a:gd name="connsiteX209" fmla="*/ 1297846 w 5052732"/>
              <a:gd name="connsiteY209" fmla="*/ 958968 h 3600722"/>
              <a:gd name="connsiteX210" fmla="*/ 1301336 w 5052732"/>
              <a:gd name="connsiteY210" fmla="*/ 964048 h 3600722"/>
              <a:gd name="connsiteX211" fmla="*/ 1304826 w 5052732"/>
              <a:gd name="connsiteY211" fmla="*/ 969445 h 3600722"/>
              <a:gd name="connsiteX212" fmla="*/ 1308665 w 5052732"/>
              <a:gd name="connsiteY212" fmla="*/ 974207 h 3600722"/>
              <a:gd name="connsiteX213" fmla="*/ 1312853 w 5052732"/>
              <a:gd name="connsiteY213" fmla="*/ 978970 h 3600722"/>
              <a:gd name="connsiteX214" fmla="*/ 1317041 w 5052732"/>
              <a:gd name="connsiteY214" fmla="*/ 983732 h 3600722"/>
              <a:gd name="connsiteX215" fmla="*/ 2756315 w 5052732"/>
              <a:gd name="connsiteY215" fmla="*/ 2420965 h 3600722"/>
              <a:gd name="connsiteX216" fmla="*/ 2760503 w 5052732"/>
              <a:gd name="connsiteY216" fmla="*/ 2425410 h 3600722"/>
              <a:gd name="connsiteX217" fmla="*/ 2764691 w 5052732"/>
              <a:gd name="connsiteY217" fmla="*/ 2430490 h 3600722"/>
              <a:gd name="connsiteX218" fmla="*/ 2768530 w 5052732"/>
              <a:gd name="connsiteY218" fmla="*/ 2435252 h 3600722"/>
              <a:gd name="connsiteX219" fmla="*/ 2772020 w 5052732"/>
              <a:gd name="connsiteY219" fmla="*/ 2440332 h 3600722"/>
              <a:gd name="connsiteX220" fmla="*/ 2775510 w 5052732"/>
              <a:gd name="connsiteY220" fmla="*/ 2445729 h 3600722"/>
              <a:gd name="connsiteX221" fmla="*/ 2778302 w 5052732"/>
              <a:gd name="connsiteY221" fmla="*/ 2450808 h 3600722"/>
              <a:gd name="connsiteX222" fmla="*/ 2781094 w 5052732"/>
              <a:gd name="connsiteY222" fmla="*/ 2456523 h 3600722"/>
              <a:gd name="connsiteX223" fmla="*/ 2783537 w 5052732"/>
              <a:gd name="connsiteY223" fmla="*/ 2462238 h 3600722"/>
              <a:gd name="connsiteX224" fmla="*/ 2785631 w 5052732"/>
              <a:gd name="connsiteY224" fmla="*/ 2467635 h 3600722"/>
              <a:gd name="connsiteX225" fmla="*/ 2787376 w 5052732"/>
              <a:gd name="connsiteY225" fmla="*/ 2473350 h 3600722"/>
              <a:gd name="connsiteX226" fmla="*/ 2789121 w 5052732"/>
              <a:gd name="connsiteY226" fmla="*/ 2479064 h 3600722"/>
              <a:gd name="connsiteX227" fmla="*/ 2790517 w 5052732"/>
              <a:gd name="connsiteY227" fmla="*/ 2485096 h 3600722"/>
              <a:gd name="connsiteX228" fmla="*/ 2791215 w 5052732"/>
              <a:gd name="connsiteY228" fmla="*/ 2491128 h 3600722"/>
              <a:gd name="connsiteX229" fmla="*/ 2791913 w 5052732"/>
              <a:gd name="connsiteY229" fmla="*/ 2496843 h 3600722"/>
              <a:gd name="connsiteX230" fmla="*/ 2792611 w 5052732"/>
              <a:gd name="connsiteY230" fmla="*/ 2502875 h 3600722"/>
              <a:gd name="connsiteX231" fmla="*/ 2792611 w 5052732"/>
              <a:gd name="connsiteY231" fmla="*/ 2508907 h 3600722"/>
              <a:gd name="connsiteX232" fmla="*/ 2792611 w 5052732"/>
              <a:gd name="connsiteY232" fmla="*/ 2514939 h 3600722"/>
              <a:gd name="connsiteX233" fmla="*/ 2791913 w 5052732"/>
              <a:gd name="connsiteY233" fmla="*/ 2520654 h 3600722"/>
              <a:gd name="connsiteX234" fmla="*/ 2791215 w 5052732"/>
              <a:gd name="connsiteY234" fmla="*/ 2526686 h 3600722"/>
              <a:gd name="connsiteX235" fmla="*/ 2790517 w 5052732"/>
              <a:gd name="connsiteY235" fmla="*/ 2532718 h 3600722"/>
              <a:gd name="connsiteX236" fmla="*/ 2789121 w 5052732"/>
              <a:gd name="connsiteY236" fmla="*/ 2538433 h 3600722"/>
              <a:gd name="connsiteX237" fmla="*/ 2787376 w 5052732"/>
              <a:gd name="connsiteY237" fmla="*/ 2544465 h 3600722"/>
              <a:gd name="connsiteX238" fmla="*/ 2785631 w 5052732"/>
              <a:gd name="connsiteY238" fmla="*/ 2550180 h 3600722"/>
              <a:gd name="connsiteX239" fmla="*/ 2783537 w 5052732"/>
              <a:gd name="connsiteY239" fmla="*/ 2555577 h 3600722"/>
              <a:gd name="connsiteX240" fmla="*/ 2781094 w 5052732"/>
              <a:gd name="connsiteY240" fmla="*/ 2561292 h 3600722"/>
              <a:gd name="connsiteX241" fmla="*/ 2778302 w 5052732"/>
              <a:gd name="connsiteY241" fmla="*/ 2566689 h 3600722"/>
              <a:gd name="connsiteX242" fmla="*/ 2775510 w 5052732"/>
              <a:gd name="connsiteY242" fmla="*/ 2572086 h 3600722"/>
              <a:gd name="connsiteX243" fmla="*/ 2772020 w 5052732"/>
              <a:gd name="connsiteY243" fmla="*/ 2577166 h 3600722"/>
              <a:gd name="connsiteX244" fmla="*/ 2768530 w 5052732"/>
              <a:gd name="connsiteY244" fmla="*/ 2582563 h 3600722"/>
              <a:gd name="connsiteX245" fmla="*/ 2764691 w 5052732"/>
              <a:gd name="connsiteY245" fmla="*/ 2587325 h 3600722"/>
              <a:gd name="connsiteX246" fmla="*/ 2760503 w 5052732"/>
              <a:gd name="connsiteY246" fmla="*/ 2592405 h 3600722"/>
              <a:gd name="connsiteX247" fmla="*/ 2756315 w 5052732"/>
              <a:gd name="connsiteY247" fmla="*/ 2596849 h 3600722"/>
              <a:gd name="connsiteX248" fmla="*/ 2752127 w 5052732"/>
              <a:gd name="connsiteY248" fmla="*/ 2600659 h 3600722"/>
              <a:gd name="connsiteX249" fmla="*/ 2747939 w 5052732"/>
              <a:gd name="connsiteY249" fmla="*/ 2604469 h 3600722"/>
              <a:gd name="connsiteX250" fmla="*/ 2743751 w 5052732"/>
              <a:gd name="connsiteY250" fmla="*/ 2607644 h 3600722"/>
              <a:gd name="connsiteX251" fmla="*/ 2739214 w 5052732"/>
              <a:gd name="connsiteY251" fmla="*/ 2611136 h 3600722"/>
              <a:gd name="connsiteX252" fmla="*/ 2735026 w 5052732"/>
              <a:gd name="connsiteY252" fmla="*/ 2613993 h 3600722"/>
              <a:gd name="connsiteX253" fmla="*/ 2730140 w 5052732"/>
              <a:gd name="connsiteY253" fmla="*/ 2616533 h 3600722"/>
              <a:gd name="connsiteX254" fmla="*/ 2725603 w 5052732"/>
              <a:gd name="connsiteY254" fmla="*/ 2619390 h 3600722"/>
              <a:gd name="connsiteX255" fmla="*/ 2720717 w 5052732"/>
              <a:gd name="connsiteY255" fmla="*/ 2621613 h 3600722"/>
              <a:gd name="connsiteX256" fmla="*/ 2716180 w 5052732"/>
              <a:gd name="connsiteY256" fmla="*/ 2623518 h 3600722"/>
              <a:gd name="connsiteX257" fmla="*/ 2710945 w 5052732"/>
              <a:gd name="connsiteY257" fmla="*/ 2625740 h 3600722"/>
              <a:gd name="connsiteX258" fmla="*/ 2706059 w 5052732"/>
              <a:gd name="connsiteY258" fmla="*/ 2627645 h 3600722"/>
              <a:gd name="connsiteX259" fmla="*/ 2701173 w 5052732"/>
              <a:gd name="connsiteY259" fmla="*/ 2628915 h 3600722"/>
              <a:gd name="connsiteX260" fmla="*/ 2695938 w 5052732"/>
              <a:gd name="connsiteY260" fmla="*/ 2630185 h 3600722"/>
              <a:gd name="connsiteX261" fmla="*/ 2691052 w 5052732"/>
              <a:gd name="connsiteY261" fmla="*/ 2631455 h 3600722"/>
              <a:gd name="connsiteX262" fmla="*/ 2685817 w 5052732"/>
              <a:gd name="connsiteY262" fmla="*/ 2632090 h 3600722"/>
              <a:gd name="connsiteX263" fmla="*/ 2680582 w 5052732"/>
              <a:gd name="connsiteY263" fmla="*/ 2632725 h 3600722"/>
              <a:gd name="connsiteX264" fmla="*/ 2675348 w 5052732"/>
              <a:gd name="connsiteY264" fmla="*/ 2633042 h 3600722"/>
              <a:gd name="connsiteX265" fmla="*/ 2670461 w 5052732"/>
              <a:gd name="connsiteY265" fmla="*/ 2633042 h 3600722"/>
              <a:gd name="connsiteX266" fmla="*/ 2665226 w 5052732"/>
              <a:gd name="connsiteY266" fmla="*/ 2633042 h 3600722"/>
              <a:gd name="connsiteX267" fmla="*/ 2659991 w 5052732"/>
              <a:gd name="connsiteY267" fmla="*/ 2633042 h 3600722"/>
              <a:gd name="connsiteX268" fmla="*/ 2654756 w 5052732"/>
              <a:gd name="connsiteY268" fmla="*/ 2632407 h 3600722"/>
              <a:gd name="connsiteX269" fmla="*/ 2649521 w 5052732"/>
              <a:gd name="connsiteY269" fmla="*/ 2632090 h 3600722"/>
              <a:gd name="connsiteX270" fmla="*/ 2644635 w 5052732"/>
              <a:gd name="connsiteY270" fmla="*/ 2631137 h 3600722"/>
              <a:gd name="connsiteX271" fmla="*/ 2639051 w 5052732"/>
              <a:gd name="connsiteY271" fmla="*/ 2629867 h 3600722"/>
              <a:gd name="connsiteX272" fmla="*/ 2633816 w 5052732"/>
              <a:gd name="connsiteY272" fmla="*/ 2628597 h 3600722"/>
              <a:gd name="connsiteX273" fmla="*/ 2628930 w 5052732"/>
              <a:gd name="connsiteY273" fmla="*/ 2627010 h 3600722"/>
              <a:gd name="connsiteX274" fmla="*/ 2624044 w 5052732"/>
              <a:gd name="connsiteY274" fmla="*/ 2625423 h 3600722"/>
              <a:gd name="connsiteX275" fmla="*/ 2619158 w 5052732"/>
              <a:gd name="connsiteY275" fmla="*/ 2623200 h 3600722"/>
              <a:gd name="connsiteX276" fmla="*/ 2614272 w 5052732"/>
              <a:gd name="connsiteY276" fmla="*/ 2621295 h 3600722"/>
              <a:gd name="connsiteX277" fmla="*/ 2609735 w 5052732"/>
              <a:gd name="connsiteY277" fmla="*/ 2618756 h 3600722"/>
              <a:gd name="connsiteX278" fmla="*/ 2604849 w 5052732"/>
              <a:gd name="connsiteY278" fmla="*/ 2616216 h 3600722"/>
              <a:gd name="connsiteX279" fmla="*/ 2600312 w 5052732"/>
              <a:gd name="connsiteY279" fmla="*/ 2613676 h 360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5052732" h="3600722">
                <a:moveTo>
                  <a:pt x="0" y="0"/>
                </a:moveTo>
                <a:lnTo>
                  <a:pt x="0" y="3600722"/>
                </a:lnTo>
                <a:lnTo>
                  <a:pt x="5052732" y="3600722"/>
                </a:lnTo>
                <a:lnTo>
                  <a:pt x="2447800" y="1003416"/>
                </a:lnTo>
                <a:lnTo>
                  <a:pt x="2441867" y="1003416"/>
                </a:lnTo>
                <a:lnTo>
                  <a:pt x="2435585" y="1003098"/>
                </a:lnTo>
                <a:lnTo>
                  <a:pt x="2429652" y="1002463"/>
                </a:lnTo>
                <a:lnTo>
                  <a:pt x="2423719" y="1001511"/>
                </a:lnTo>
                <a:lnTo>
                  <a:pt x="2417786" y="1000241"/>
                </a:lnTo>
                <a:lnTo>
                  <a:pt x="2411853" y="998653"/>
                </a:lnTo>
                <a:lnTo>
                  <a:pt x="2406269" y="996749"/>
                </a:lnTo>
                <a:lnTo>
                  <a:pt x="2400336" y="994844"/>
                </a:lnTo>
                <a:lnTo>
                  <a:pt x="2394752" y="992304"/>
                </a:lnTo>
                <a:lnTo>
                  <a:pt x="2389168" y="989447"/>
                </a:lnTo>
                <a:lnTo>
                  <a:pt x="2383584" y="986589"/>
                </a:lnTo>
                <a:lnTo>
                  <a:pt x="2378349" y="983097"/>
                </a:lnTo>
                <a:lnTo>
                  <a:pt x="2373114" y="979605"/>
                </a:lnTo>
                <a:lnTo>
                  <a:pt x="2368228" y="975795"/>
                </a:lnTo>
                <a:lnTo>
                  <a:pt x="2363342" y="971668"/>
                </a:lnTo>
                <a:lnTo>
                  <a:pt x="2358456" y="967223"/>
                </a:lnTo>
                <a:lnTo>
                  <a:pt x="1745612" y="355121"/>
                </a:lnTo>
                <a:lnTo>
                  <a:pt x="1740726" y="350994"/>
                </a:lnTo>
                <a:lnTo>
                  <a:pt x="1736190" y="346866"/>
                </a:lnTo>
                <a:lnTo>
                  <a:pt x="1730954" y="343057"/>
                </a:lnTo>
                <a:lnTo>
                  <a:pt x="1726068" y="339564"/>
                </a:lnTo>
                <a:lnTo>
                  <a:pt x="1720834" y="336072"/>
                </a:lnTo>
                <a:lnTo>
                  <a:pt x="1715250" y="333215"/>
                </a:lnTo>
                <a:lnTo>
                  <a:pt x="1710014" y="330357"/>
                </a:lnTo>
                <a:lnTo>
                  <a:pt x="1704430" y="327818"/>
                </a:lnTo>
                <a:lnTo>
                  <a:pt x="1698498" y="325913"/>
                </a:lnTo>
                <a:lnTo>
                  <a:pt x="1692914" y="323690"/>
                </a:lnTo>
                <a:lnTo>
                  <a:pt x="1686980" y="322420"/>
                </a:lnTo>
                <a:lnTo>
                  <a:pt x="1681396" y="320833"/>
                </a:lnTo>
                <a:lnTo>
                  <a:pt x="1675464" y="319881"/>
                </a:lnTo>
                <a:lnTo>
                  <a:pt x="1669531" y="319246"/>
                </a:lnTo>
                <a:lnTo>
                  <a:pt x="1663598" y="318928"/>
                </a:lnTo>
                <a:lnTo>
                  <a:pt x="1657316" y="318928"/>
                </a:lnTo>
                <a:lnTo>
                  <a:pt x="1651383" y="318928"/>
                </a:lnTo>
                <a:lnTo>
                  <a:pt x="1645450" y="319246"/>
                </a:lnTo>
                <a:lnTo>
                  <a:pt x="1639517" y="319881"/>
                </a:lnTo>
                <a:lnTo>
                  <a:pt x="1633584" y="320833"/>
                </a:lnTo>
                <a:lnTo>
                  <a:pt x="1627651" y="322420"/>
                </a:lnTo>
                <a:lnTo>
                  <a:pt x="1622067" y="323690"/>
                </a:lnTo>
                <a:lnTo>
                  <a:pt x="1616134" y="325913"/>
                </a:lnTo>
                <a:lnTo>
                  <a:pt x="1610550" y="327818"/>
                </a:lnTo>
                <a:lnTo>
                  <a:pt x="1604966" y="330357"/>
                </a:lnTo>
                <a:lnTo>
                  <a:pt x="1599731" y="333215"/>
                </a:lnTo>
                <a:lnTo>
                  <a:pt x="1594147" y="336072"/>
                </a:lnTo>
                <a:lnTo>
                  <a:pt x="1588912" y="339564"/>
                </a:lnTo>
                <a:lnTo>
                  <a:pt x="1583677" y="343057"/>
                </a:lnTo>
                <a:lnTo>
                  <a:pt x="1578791" y="346866"/>
                </a:lnTo>
                <a:lnTo>
                  <a:pt x="1573905" y="350994"/>
                </a:lnTo>
                <a:lnTo>
                  <a:pt x="1569368" y="355121"/>
                </a:lnTo>
                <a:lnTo>
                  <a:pt x="1564831" y="359883"/>
                </a:lnTo>
                <a:lnTo>
                  <a:pt x="1560992" y="364645"/>
                </a:lnTo>
                <a:lnTo>
                  <a:pt x="1557153" y="369725"/>
                </a:lnTo>
                <a:lnTo>
                  <a:pt x="1553314" y="374805"/>
                </a:lnTo>
                <a:lnTo>
                  <a:pt x="1550173" y="379884"/>
                </a:lnTo>
                <a:lnTo>
                  <a:pt x="1547032" y="385599"/>
                </a:lnTo>
                <a:lnTo>
                  <a:pt x="1544589" y="390679"/>
                </a:lnTo>
                <a:lnTo>
                  <a:pt x="1542146" y="396393"/>
                </a:lnTo>
                <a:lnTo>
                  <a:pt x="1540052" y="401791"/>
                </a:lnTo>
                <a:lnTo>
                  <a:pt x="1537958" y="407823"/>
                </a:lnTo>
                <a:lnTo>
                  <a:pt x="1536562" y="413855"/>
                </a:lnTo>
                <a:lnTo>
                  <a:pt x="1535166" y="419252"/>
                </a:lnTo>
                <a:lnTo>
                  <a:pt x="1534119" y="425284"/>
                </a:lnTo>
                <a:cubicBezTo>
                  <a:pt x="1533886" y="427295"/>
                  <a:pt x="1533654" y="429305"/>
                  <a:pt x="1533421" y="431316"/>
                </a:cubicBezTo>
                <a:cubicBezTo>
                  <a:pt x="1533305" y="433221"/>
                  <a:pt x="1533188" y="435126"/>
                  <a:pt x="1533072" y="437031"/>
                </a:cubicBezTo>
                <a:lnTo>
                  <a:pt x="1533072" y="443380"/>
                </a:lnTo>
                <a:lnTo>
                  <a:pt x="1533072" y="449413"/>
                </a:lnTo>
                <a:cubicBezTo>
                  <a:pt x="1533188" y="451318"/>
                  <a:pt x="1533305" y="453222"/>
                  <a:pt x="1533421" y="455127"/>
                </a:cubicBezTo>
                <a:cubicBezTo>
                  <a:pt x="1533654" y="457138"/>
                  <a:pt x="1533886" y="459148"/>
                  <a:pt x="1534119" y="461159"/>
                </a:cubicBezTo>
                <a:lnTo>
                  <a:pt x="1535166" y="467191"/>
                </a:lnTo>
                <a:lnTo>
                  <a:pt x="1536562" y="472589"/>
                </a:lnTo>
                <a:lnTo>
                  <a:pt x="1537958" y="478621"/>
                </a:lnTo>
                <a:lnTo>
                  <a:pt x="1540052" y="484653"/>
                </a:lnTo>
                <a:lnTo>
                  <a:pt x="1542146" y="490050"/>
                </a:lnTo>
                <a:lnTo>
                  <a:pt x="1544589" y="495765"/>
                </a:lnTo>
                <a:lnTo>
                  <a:pt x="1547032" y="500844"/>
                </a:lnTo>
                <a:lnTo>
                  <a:pt x="1550173" y="506559"/>
                </a:lnTo>
                <a:lnTo>
                  <a:pt x="1553314" y="511956"/>
                </a:lnTo>
                <a:lnTo>
                  <a:pt x="1557153" y="516718"/>
                </a:lnTo>
                <a:lnTo>
                  <a:pt x="1560992" y="521798"/>
                </a:lnTo>
                <a:lnTo>
                  <a:pt x="1564831" y="526878"/>
                </a:lnTo>
                <a:lnTo>
                  <a:pt x="1569368" y="531322"/>
                </a:lnTo>
                <a:lnTo>
                  <a:pt x="2395799" y="1356136"/>
                </a:lnTo>
                <a:lnTo>
                  <a:pt x="2399987" y="1361216"/>
                </a:lnTo>
                <a:lnTo>
                  <a:pt x="2404175" y="1365661"/>
                </a:lnTo>
                <a:lnTo>
                  <a:pt x="2408014" y="1371058"/>
                </a:lnTo>
                <a:lnTo>
                  <a:pt x="2411504" y="1375820"/>
                </a:lnTo>
                <a:lnTo>
                  <a:pt x="2414994" y="1380900"/>
                </a:lnTo>
                <a:lnTo>
                  <a:pt x="2417786" y="1386614"/>
                </a:lnTo>
                <a:lnTo>
                  <a:pt x="2420578" y="1392012"/>
                </a:lnTo>
                <a:lnTo>
                  <a:pt x="2423021" y="1397409"/>
                </a:lnTo>
                <a:lnTo>
                  <a:pt x="2425115" y="1403123"/>
                </a:lnTo>
                <a:lnTo>
                  <a:pt x="2426860" y="1408838"/>
                </a:lnTo>
                <a:lnTo>
                  <a:pt x="2428605" y="1414870"/>
                </a:lnTo>
                <a:lnTo>
                  <a:pt x="2430001" y="1420585"/>
                </a:lnTo>
                <a:cubicBezTo>
                  <a:pt x="2430234" y="1422490"/>
                  <a:pt x="2430466" y="1424394"/>
                  <a:pt x="2430699" y="1426299"/>
                </a:cubicBezTo>
                <a:cubicBezTo>
                  <a:pt x="2430932" y="1428310"/>
                  <a:pt x="2431164" y="1430321"/>
                  <a:pt x="2431397" y="1432332"/>
                </a:cubicBezTo>
                <a:cubicBezTo>
                  <a:pt x="2431630" y="1434343"/>
                  <a:pt x="2431862" y="1436353"/>
                  <a:pt x="2432095" y="1438364"/>
                </a:cubicBezTo>
                <a:lnTo>
                  <a:pt x="2432095" y="1444713"/>
                </a:lnTo>
                <a:lnTo>
                  <a:pt x="2432095" y="1450428"/>
                </a:lnTo>
                <a:cubicBezTo>
                  <a:pt x="2431862" y="1452439"/>
                  <a:pt x="2431630" y="1454449"/>
                  <a:pt x="2431397" y="1456460"/>
                </a:cubicBezTo>
                <a:cubicBezTo>
                  <a:pt x="2431164" y="1458471"/>
                  <a:pt x="2430932" y="1460481"/>
                  <a:pt x="2430699" y="1462492"/>
                </a:cubicBezTo>
                <a:cubicBezTo>
                  <a:pt x="2430466" y="1464397"/>
                  <a:pt x="2430234" y="1466302"/>
                  <a:pt x="2430001" y="1468207"/>
                </a:cubicBezTo>
                <a:lnTo>
                  <a:pt x="2428605" y="1473921"/>
                </a:lnTo>
                <a:lnTo>
                  <a:pt x="2426860" y="1479954"/>
                </a:lnTo>
                <a:lnTo>
                  <a:pt x="2425115" y="1485668"/>
                </a:lnTo>
                <a:lnTo>
                  <a:pt x="2423021" y="1491383"/>
                </a:lnTo>
                <a:lnTo>
                  <a:pt x="2420578" y="1496780"/>
                </a:lnTo>
                <a:lnTo>
                  <a:pt x="2417786" y="1502177"/>
                </a:lnTo>
                <a:lnTo>
                  <a:pt x="2414994" y="1507574"/>
                </a:lnTo>
                <a:lnTo>
                  <a:pt x="2411504" y="1512972"/>
                </a:lnTo>
                <a:lnTo>
                  <a:pt x="2408014" y="1517734"/>
                </a:lnTo>
                <a:lnTo>
                  <a:pt x="2404175" y="1523131"/>
                </a:lnTo>
                <a:lnTo>
                  <a:pt x="2399987" y="1527576"/>
                </a:lnTo>
                <a:lnTo>
                  <a:pt x="2395799" y="1532338"/>
                </a:lnTo>
                <a:lnTo>
                  <a:pt x="2390913" y="1536783"/>
                </a:lnTo>
                <a:lnTo>
                  <a:pt x="2386027" y="1540910"/>
                </a:lnTo>
                <a:lnTo>
                  <a:pt x="2381141" y="1544720"/>
                </a:lnTo>
                <a:lnTo>
                  <a:pt x="2376255" y="1548529"/>
                </a:lnTo>
                <a:lnTo>
                  <a:pt x="2371020" y="1551704"/>
                </a:lnTo>
                <a:lnTo>
                  <a:pt x="2365436" y="1554561"/>
                </a:lnTo>
                <a:lnTo>
                  <a:pt x="2359503" y="1557419"/>
                </a:lnTo>
                <a:lnTo>
                  <a:pt x="2353919" y="1559641"/>
                </a:lnTo>
                <a:lnTo>
                  <a:pt x="2348335" y="1561864"/>
                </a:lnTo>
                <a:lnTo>
                  <a:pt x="2342751" y="1563768"/>
                </a:lnTo>
                <a:lnTo>
                  <a:pt x="2336818" y="1565356"/>
                </a:lnTo>
                <a:lnTo>
                  <a:pt x="2330885" y="1566626"/>
                </a:lnTo>
                <a:lnTo>
                  <a:pt x="2324952" y="1567578"/>
                </a:lnTo>
                <a:lnTo>
                  <a:pt x="2319019" y="1568531"/>
                </a:lnTo>
                <a:lnTo>
                  <a:pt x="2313086" y="1568848"/>
                </a:lnTo>
                <a:lnTo>
                  <a:pt x="2307153" y="1568848"/>
                </a:lnTo>
                <a:lnTo>
                  <a:pt x="2301220" y="1568848"/>
                </a:lnTo>
                <a:lnTo>
                  <a:pt x="2295287" y="1568531"/>
                </a:lnTo>
                <a:lnTo>
                  <a:pt x="2289354" y="1567578"/>
                </a:lnTo>
                <a:lnTo>
                  <a:pt x="2283421" y="1566626"/>
                </a:lnTo>
                <a:lnTo>
                  <a:pt x="2277488" y="1565356"/>
                </a:lnTo>
                <a:lnTo>
                  <a:pt x="2271904" y="1563768"/>
                </a:lnTo>
                <a:lnTo>
                  <a:pt x="2265971" y="1561864"/>
                </a:lnTo>
                <a:lnTo>
                  <a:pt x="2260387" y="1559641"/>
                </a:lnTo>
                <a:lnTo>
                  <a:pt x="2254803" y="1557419"/>
                </a:lnTo>
                <a:lnTo>
                  <a:pt x="2249219" y="1554561"/>
                </a:lnTo>
                <a:lnTo>
                  <a:pt x="2243984" y="1551704"/>
                </a:lnTo>
                <a:lnTo>
                  <a:pt x="2238749" y="1548529"/>
                </a:lnTo>
                <a:lnTo>
                  <a:pt x="2233514" y="1544720"/>
                </a:lnTo>
                <a:lnTo>
                  <a:pt x="2228628" y="1540910"/>
                </a:lnTo>
                <a:lnTo>
                  <a:pt x="2223742" y="1536783"/>
                </a:lnTo>
                <a:lnTo>
                  <a:pt x="2219205" y="1532338"/>
                </a:lnTo>
                <a:lnTo>
                  <a:pt x="1493286" y="807848"/>
                </a:lnTo>
                <a:lnTo>
                  <a:pt x="1488749" y="803086"/>
                </a:lnTo>
                <a:lnTo>
                  <a:pt x="1483863" y="798958"/>
                </a:lnTo>
                <a:lnTo>
                  <a:pt x="1478977" y="795149"/>
                </a:lnTo>
                <a:lnTo>
                  <a:pt x="1473742" y="791656"/>
                </a:lnTo>
                <a:lnTo>
                  <a:pt x="1468507" y="788481"/>
                </a:lnTo>
                <a:lnTo>
                  <a:pt x="1463272" y="785307"/>
                </a:lnTo>
                <a:lnTo>
                  <a:pt x="1457688" y="782449"/>
                </a:lnTo>
                <a:lnTo>
                  <a:pt x="1452104" y="780227"/>
                </a:lnTo>
                <a:lnTo>
                  <a:pt x="1446520" y="778005"/>
                </a:lnTo>
                <a:lnTo>
                  <a:pt x="1440587" y="776417"/>
                </a:lnTo>
                <a:lnTo>
                  <a:pt x="1435003" y="774512"/>
                </a:lnTo>
                <a:lnTo>
                  <a:pt x="1429070" y="773560"/>
                </a:lnTo>
                <a:lnTo>
                  <a:pt x="1423137" y="772607"/>
                </a:lnTo>
                <a:lnTo>
                  <a:pt x="1417204" y="771655"/>
                </a:lnTo>
                <a:lnTo>
                  <a:pt x="1411271" y="771338"/>
                </a:lnTo>
                <a:lnTo>
                  <a:pt x="1405338" y="771020"/>
                </a:lnTo>
                <a:lnTo>
                  <a:pt x="1399056" y="771338"/>
                </a:lnTo>
                <a:lnTo>
                  <a:pt x="1393123" y="771655"/>
                </a:lnTo>
                <a:lnTo>
                  <a:pt x="1387190" y="772607"/>
                </a:lnTo>
                <a:lnTo>
                  <a:pt x="1381257" y="773560"/>
                </a:lnTo>
                <a:lnTo>
                  <a:pt x="1375673" y="774512"/>
                </a:lnTo>
                <a:lnTo>
                  <a:pt x="1369740" y="776417"/>
                </a:lnTo>
                <a:lnTo>
                  <a:pt x="1364156" y="778005"/>
                </a:lnTo>
                <a:lnTo>
                  <a:pt x="1358223" y="780227"/>
                </a:lnTo>
                <a:lnTo>
                  <a:pt x="1352639" y="782449"/>
                </a:lnTo>
                <a:lnTo>
                  <a:pt x="1347404" y="785307"/>
                </a:lnTo>
                <a:lnTo>
                  <a:pt x="1341820" y="788481"/>
                </a:lnTo>
                <a:lnTo>
                  <a:pt x="1336585" y="791656"/>
                </a:lnTo>
                <a:lnTo>
                  <a:pt x="1331699" y="795149"/>
                </a:lnTo>
                <a:lnTo>
                  <a:pt x="1326464" y="798958"/>
                </a:lnTo>
                <a:lnTo>
                  <a:pt x="1321927" y="803086"/>
                </a:lnTo>
                <a:lnTo>
                  <a:pt x="1317041" y="807848"/>
                </a:lnTo>
                <a:lnTo>
                  <a:pt x="1312853" y="812293"/>
                </a:lnTo>
                <a:lnTo>
                  <a:pt x="1308665" y="817055"/>
                </a:lnTo>
                <a:lnTo>
                  <a:pt x="1304826" y="822134"/>
                </a:lnTo>
                <a:lnTo>
                  <a:pt x="1301336" y="827214"/>
                </a:lnTo>
                <a:lnTo>
                  <a:pt x="1297846" y="832611"/>
                </a:lnTo>
                <a:lnTo>
                  <a:pt x="1295054" y="837691"/>
                </a:lnTo>
                <a:lnTo>
                  <a:pt x="1292262" y="843406"/>
                </a:lnTo>
                <a:lnTo>
                  <a:pt x="1289819" y="848803"/>
                </a:lnTo>
                <a:lnTo>
                  <a:pt x="1287725" y="854517"/>
                </a:lnTo>
                <a:lnTo>
                  <a:pt x="1285631" y="859915"/>
                </a:lnTo>
                <a:lnTo>
                  <a:pt x="1284235" y="865947"/>
                </a:lnTo>
                <a:lnTo>
                  <a:pt x="1282839" y="871979"/>
                </a:lnTo>
                <a:lnTo>
                  <a:pt x="1281792" y="878011"/>
                </a:lnTo>
                <a:cubicBezTo>
                  <a:pt x="1281559" y="879916"/>
                  <a:pt x="1281327" y="881821"/>
                  <a:pt x="1281094" y="883726"/>
                </a:cubicBezTo>
                <a:cubicBezTo>
                  <a:pt x="1280978" y="885737"/>
                  <a:pt x="1280861" y="887747"/>
                  <a:pt x="1280745" y="889758"/>
                </a:cubicBezTo>
                <a:lnTo>
                  <a:pt x="1280745" y="895790"/>
                </a:lnTo>
                <a:lnTo>
                  <a:pt x="1280745" y="901504"/>
                </a:lnTo>
                <a:cubicBezTo>
                  <a:pt x="1280861" y="903515"/>
                  <a:pt x="1280978" y="905526"/>
                  <a:pt x="1281094" y="907537"/>
                </a:cubicBezTo>
                <a:cubicBezTo>
                  <a:pt x="1281327" y="909548"/>
                  <a:pt x="1281559" y="911558"/>
                  <a:pt x="1281792" y="913569"/>
                </a:cubicBezTo>
                <a:lnTo>
                  <a:pt x="1282839" y="919283"/>
                </a:lnTo>
                <a:lnTo>
                  <a:pt x="1284235" y="925315"/>
                </a:lnTo>
                <a:lnTo>
                  <a:pt x="1285631" y="931348"/>
                </a:lnTo>
                <a:lnTo>
                  <a:pt x="1287725" y="936745"/>
                </a:lnTo>
                <a:lnTo>
                  <a:pt x="1289819" y="942459"/>
                </a:lnTo>
                <a:lnTo>
                  <a:pt x="1292262" y="947857"/>
                </a:lnTo>
                <a:lnTo>
                  <a:pt x="1295054" y="953571"/>
                </a:lnTo>
                <a:lnTo>
                  <a:pt x="1297846" y="958968"/>
                </a:lnTo>
                <a:lnTo>
                  <a:pt x="1301336" y="964048"/>
                </a:lnTo>
                <a:lnTo>
                  <a:pt x="1304826" y="969445"/>
                </a:lnTo>
                <a:lnTo>
                  <a:pt x="1308665" y="974207"/>
                </a:lnTo>
                <a:lnTo>
                  <a:pt x="1312853" y="978970"/>
                </a:lnTo>
                <a:lnTo>
                  <a:pt x="1317041" y="983732"/>
                </a:lnTo>
                <a:lnTo>
                  <a:pt x="2756315" y="2420965"/>
                </a:lnTo>
                <a:lnTo>
                  <a:pt x="2760503" y="2425410"/>
                </a:lnTo>
                <a:lnTo>
                  <a:pt x="2764691" y="2430490"/>
                </a:lnTo>
                <a:lnTo>
                  <a:pt x="2768530" y="2435252"/>
                </a:lnTo>
                <a:lnTo>
                  <a:pt x="2772020" y="2440332"/>
                </a:lnTo>
                <a:lnTo>
                  <a:pt x="2775510" y="2445729"/>
                </a:lnTo>
                <a:lnTo>
                  <a:pt x="2778302" y="2450808"/>
                </a:lnTo>
                <a:lnTo>
                  <a:pt x="2781094" y="2456523"/>
                </a:lnTo>
                <a:lnTo>
                  <a:pt x="2783537" y="2462238"/>
                </a:lnTo>
                <a:lnTo>
                  <a:pt x="2785631" y="2467635"/>
                </a:lnTo>
                <a:lnTo>
                  <a:pt x="2787376" y="2473350"/>
                </a:lnTo>
                <a:lnTo>
                  <a:pt x="2789121" y="2479064"/>
                </a:lnTo>
                <a:lnTo>
                  <a:pt x="2790517" y="2485096"/>
                </a:lnTo>
                <a:cubicBezTo>
                  <a:pt x="2790750" y="2487107"/>
                  <a:pt x="2790982" y="2489117"/>
                  <a:pt x="2791215" y="2491128"/>
                </a:cubicBezTo>
                <a:cubicBezTo>
                  <a:pt x="2791448" y="2493033"/>
                  <a:pt x="2791680" y="2494938"/>
                  <a:pt x="2791913" y="2496843"/>
                </a:cubicBezTo>
                <a:cubicBezTo>
                  <a:pt x="2792146" y="2498854"/>
                  <a:pt x="2792378" y="2500864"/>
                  <a:pt x="2792611" y="2502875"/>
                </a:cubicBezTo>
                <a:lnTo>
                  <a:pt x="2792611" y="2508907"/>
                </a:lnTo>
                <a:lnTo>
                  <a:pt x="2792611" y="2514939"/>
                </a:lnTo>
                <a:cubicBezTo>
                  <a:pt x="2792378" y="2516844"/>
                  <a:pt x="2792146" y="2518749"/>
                  <a:pt x="2791913" y="2520654"/>
                </a:cubicBezTo>
                <a:cubicBezTo>
                  <a:pt x="2791680" y="2522665"/>
                  <a:pt x="2791448" y="2524675"/>
                  <a:pt x="2791215" y="2526686"/>
                </a:cubicBezTo>
                <a:cubicBezTo>
                  <a:pt x="2790982" y="2528697"/>
                  <a:pt x="2790750" y="2530707"/>
                  <a:pt x="2790517" y="2532718"/>
                </a:cubicBezTo>
                <a:lnTo>
                  <a:pt x="2789121" y="2538433"/>
                </a:lnTo>
                <a:lnTo>
                  <a:pt x="2787376" y="2544465"/>
                </a:lnTo>
                <a:lnTo>
                  <a:pt x="2785631" y="2550180"/>
                </a:lnTo>
                <a:lnTo>
                  <a:pt x="2783537" y="2555577"/>
                </a:lnTo>
                <a:lnTo>
                  <a:pt x="2781094" y="2561292"/>
                </a:lnTo>
                <a:lnTo>
                  <a:pt x="2778302" y="2566689"/>
                </a:lnTo>
                <a:lnTo>
                  <a:pt x="2775510" y="2572086"/>
                </a:lnTo>
                <a:lnTo>
                  <a:pt x="2772020" y="2577166"/>
                </a:lnTo>
                <a:lnTo>
                  <a:pt x="2768530" y="2582563"/>
                </a:lnTo>
                <a:lnTo>
                  <a:pt x="2764691" y="2587325"/>
                </a:lnTo>
                <a:lnTo>
                  <a:pt x="2760503" y="2592405"/>
                </a:lnTo>
                <a:lnTo>
                  <a:pt x="2756315" y="2596849"/>
                </a:lnTo>
                <a:lnTo>
                  <a:pt x="2752127" y="2600659"/>
                </a:lnTo>
                <a:lnTo>
                  <a:pt x="2747939" y="2604469"/>
                </a:lnTo>
                <a:lnTo>
                  <a:pt x="2743751" y="2607644"/>
                </a:lnTo>
                <a:lnTo>
                  <a:pt x="2739214" y="2611136"/>
                </a:lnTo>
                <a:lnTo>
                  <a:pt x="2735026" y="2613993"/>
                </a:lnTo>
                <a:lnTo>
                  <a:pt x="2730140" y="2616533"/>
                </a:lnTo>
                <a:lnTo>
                  <a:pt x="2725603" y="2619390"/>
                </a:lnTo>
                <a:lnTo>
                  <a:pt x="2720717" y="2621613"/>
                </a:lnTo>
                <a:lnTo>
                  <a:pt x="2716180" y="2623518"/>
                </a:lnTo>
                <a:lnTo>
                  <a:pt x="2710945" y="2625740"/>
                </a:lnTo>
                <a:lnTo>
                  <a:pt x="2706059" y="2627645"/>
                </a:lnTo>
                <a:lnTo>
                  <a:pt x="2701173" y="2628915"/>
                </a:lnTo>
                <a:lnTo>
                  <a:pt x="2695938" y="2630185"/>
                </a:lnTo>
                <a:lnTo>
                  <a:pt x="2691052" y="2631455"/>
                </a:lnTo>
                <a:lnTo>
                  <a:pt x="2685817" y="2632090"/>
                </a:lnTo>
                <a:lnTo>
                  <a:pt x="2680582" y="2632725"/>
                </a:lnTo>
                <a:lnTo>
                  <a:pt x="2675348" y="2633042"/>
                </a:lnTo>
                <a:lnTo>
                  <a:pt x="2670461" y="2633042"/>
                </a:lnTo>
                <a:lnTo>
                  <a:pt x="2665226" y="2633042"/>
                </a:lnTo>
                <a:lnTo>
                  <a:pt x="2659991" y="2633042"/>
                </a:lnTo>
                <a:lnTo>
                  <a:pt x="2654756" y="2632407"/>
                </a:lnTo>
                <a:lnTo>
                  <a:pt x="2649521" y="2632090"/>
                </a:lnTo>
                <a:lnTo>
                  <a:pt x="2644635" y="2631137"/>
                </a:lnTo>
                <a:lnTo>
                  <a:pt x="2639051" y="2629867"/>
                </a:lnTo>
                <a:lnTo>
                  <a:pt x="2633816" y="2628597"/>
                </a:lnTo>
                <a:lnTo>
                  <a:pt x="2628930" y="2627010"/>
                </a:lnTo>
                <a:lnTo>
                  <a:pt x="2624044" y="2625423"/>
                </a:lnTo>
                <a:lnTo>
                  <a:pt x="2619158" y="2623200"/>
                </a:lnTo>
                <a:lnTo>
                  <a:pt x="2614272" y="2621295"/>
                </a:lnTo>
                <a:lnTo>
                  <a:pt x="2609735" y="2618756"/>
                </a:lnTo>
                <a:lnTo>
                  <a:pt x="2604849" y="2616216"/>
                </a:lnTo>
                <a:lnTo>
                  <a:pt x="2600312" y="2613676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BEEF950F-E0C6-4638-98FF-E50797CFD1E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147326" cy="6857999"/>
          </a:xfrm>
          <a:custGeom>
            <a:avLst/>
            <a:gdLst>
              <a:gd name="connsiteX0" fmla="*/ 9147326 w 9147326"/>
              <a:gd name="connsiteY0" fmla="*/ 0 h 6857999"/>
              <a:gd name="connsiteX1" fmla="*/ 0 w 9147326"/>
              <a:gd name="connsiteY1" fmla="*/ 0 h 6857999"/>
              <a:gd name="connsiteX2" fmla="*/ 0 w 9147326"/>
              <a:gd name="connsiteY2" fmla="*/ 117731 h 6857999"/>
              <a:gd name="connsiteX3" fmla="*/ 2563450 w 9147326"/>
              <a:gd name="connsiteY3" fmla="*/ 2678112 h 6857999"/>
              <a:gd name="connsiteX4" fmla="*/ 2567987 w 9147326"/>
              <a:gd name="connsiteY4" fmla="*/ 2682875 h 6857999"/>
              <a:gd name="connsiteX5" fmla="*/ 2572175 w 9147326"/>
              <a:gd name="connsiteY5" fmla="*/ 2687320 h 6857999"/>
              <a:gd name="connsiteX6" fmla="*/ 2576014 w 9147326"/>
              <a:gd name="connsiteY6" fmla="*/ 2692717 h 6857999"/>
              <a:gd name="connsiteX7" fmla="*/ 2579503 w 9147326"/>
              <a:gd name="connsiteY7" fmla="*/ 2697480 h 6857999"/>
              <a:gd name="connsiteX8" fmla="*/ 2582644 w 9147326"/>
              <a:gd name="connsiteY8" fmla="*/ 2702877 h 6857999"/>
              <a:gd name="connsiteX9" fmla="*/ 2585785 w 9147326"/>
              <a:gd name="connsiteY9" fmla="*/ 2708275 h 6857999"/>
              <a:gd name="connsiteX10" fmla="*/ 2588577 w 9147326"/>
              <a:gd name="connsiteY10" fmla="*/ 2713672 h 6857999"/>
              <a:gd name="connsiteX11" fmla="*/ 2591020 w 9147326"/>
              <a:gd name="connsiteY11" fmla="*/ 2719070 h 6857999"/>
              <a:gd name="connsiteX12" fmla="*/ 2593114 w 9147326"/>
              <a:gd name="connsiteY12" fmla="*/ 2725102 h 6857999"/>
              <a:gd name="connsiteX13" fmla="*/ 2594859 w 9147326"/>
              <a:gd name="connsiteY13" fmla="*/ 2730817 h 6857999"/>
              <a:gd name="connsiteX14" fmla="*/ 2596254 w 9147326"/>
              <a:gd name="connsiteY14" fmla="*/ 2736532 h 6857999"/>
              <a:gd name="connsiteX15" fmla="*/ 2597650 w 9147326"/>
              <a:gd name="connsiteY15" fmla="*/ 2742565 h 6857999"/>
              <a:gd name="connsiteX16" fmla="*/ 2598697 w 9147326"/>
              <a:gd name="connsiteY16" fmla="*/ 2748280 h 6857999"/>
              <a:gd name="connsiteX17" fmla="*/ 2599395 w 9147326"/>
              <a:gd name="connsiteY17" fmla="*/ 2753995 h 6857999"/>
              <a:gd name="connsiteX18" fmla="*/ 2599744 w 9147326"/>
              <a:gd name="connsiteY18" fmla="*/ 2760345 h 6857999"/>
              <a:gd name="connsiteX19" fmla="*/ 2600093 w 9147326"/>
              <a:gd name="connsiteY19" fmla="*/ 2766377 h 6857999"/>
              <a:gd name="connsiteX20" fmla="*/ 2599744 w 9147326"/>
              <a:gd name="connsiteY20" fmla="*/ 2772092 h 6857999"/>
              <a:gd name="connsiteX21" fmla="*/ 2599395 w 9147326"/>
              <a:gd name="connsiteY21" fmla="*/ 2778125 h 6857999"/>
              <a:gd name="connsiteX22" fmla="*/ 2598697 w 9147326"/>
              <a:gd name="connsiteY22" fmla="*/ 2784157 h 6857999"/>
              <a:gd name="connsiteX23" fmla="*/ 2597650 w 9147326"/>
              <a:gd name="connsiteY23" fmla="*/ 2790190 h 6857999"/>
              <a:gd name="connsiteX24" fmla="*/ 2596254 w 9147326"/>
              <a:gd name="connsiteY24" fmla="*/ 2795905 h 6857999"/>
              <a:gd name="connsiteX25" fmla="*/ 2594859 w 9147326"/>
              <a:gd name="connsiteY25" fmla="*/ 2801620 h 6857999"/>
              <a:gd name="connsiteX26" fmla="*/ 2593114 w 9147326"/>
              <a:gd name="connsiteY26" fmla="*/ 2807335 h 6857999"/>
              <a:gd name="connsiteX27" fmla="*/ 2591020 w 9147326"/>
              <a:gd name="connsiteY27" fmla="*/ 2813050 h 6857999"/>
              <a:gd name="connsiteX28" fmla="*/ 2588577 w 9147326"/>
              <a:gd name="connsiteY28" fmla="*/ 2818765 h 6857999"/>
              <a:gd name="connsiteX29" fmla="*/ 2585785 w 9147326"/>
              <a:gd name="connsiteY29" fmla="*/ 2824162 h 6857999"/>
              <a:gd name="connsiteX30" fmla="*/ 2582644 w 9147326"/>
              <a:gd name="connsiteY30" fmla="*/ 2829560 h 6857999"/>
              <a:gd name="connsiteX31" fmla="*/ 2579503 w 9147326"/>
              <a:gd name="connsiteY31" fmla="*/ 2834640 h 6857999"/>
              <a:gd name="connsiteX32" fmla="*/ 2576014 w 9147326"/>
              <a:gd name="connsiteY32" fmla="*/ 2840037 h 6857999"/>
              <a:gd name="connsiteX33" fmla="*/ 2572175 w 9147326"/>
              <a:gd name="connsiteY33" fmla="*/ 2844800 h 6857999"/>
              <a:gd name="connsiteX34" fmla="*/ 2567987 w 9147326"/>
              <a:gd name="connsiteY34" fmla="*/ 2849562 h 6857999"/>
              <a:gd name="connsiteX35" fmla="*/ 2563450 w 9147326"/>
              <a:gd name="connsiteY35" fmla="*/ 2854325 h 6857999"/>
              <a:gd name="connsiteX36" fmla="*/ 2558913 w 9147326"/>
              <a:gd name="connsiteY36" fmla="*/ 2858770 h 6857999"/>
              <a:gd name="connsiteX37" fmla="*/ 2554028 w 9147326"/>
              <a:gd name="connsiteY37" fmla="*/ 2862580 h 6857999"/>
              <a:gd name="connsiteX38" fmla="*/ 2549142 w 9147326"/>
              <a:gd name="connsiteY38" fmla="*/ 2866390 h 6857999"/>
              <a:gd name="connsiteX39" fmla="*/ 2543907 w 9147326"/>
              <a:gd name="connsiteY39" fmla="*/ 2870200 h 6857999"/>
              <a:gd name="connsiteX40" fmla="*/ 2538673 w 9147326"/>
              <a:gd name="connsiteY40" fmla="*/ 2873375 h 6857999"/>
              <a:gd name="connsiteX41" fmla="*/ 2533438 w 9147326"/>
              <a:gd name="connsiteY41" fmla="*/ 2876550 h 6857999"/>
              <a:gd name="connsiteX42" fmla="*/ 2527854 w 9147326"/>
              <a:gd name="connsiteY42" fmla="*/ 2879090 h 6857999"/>
              <a:gd name="connsiteX43" fmla="*/ 2522270 w 9147326"/>
              <a:gd name="connsiteY43" fmla="*/ 2881312 h 6857999"/>
              <a:gd name="connsiteX44" fmla="*/ 2516687 w 9147326"/>
              <a:gd name="connsiteY44" fmla="*/ 2883535 h 6857999"/>
              <a:gd name="connsiteX45" fmla="*/ 2510754 w 9147326"/>
              <a:gd name="connsiteY45" fmla="*/ 2885757 h 6857999"/>
              <a:gd name="connsiteX46" fmla="*/ 2505170 w 9147326"/>
              <a:gd name="connsiteY46" fmla="*/ 2887027 h 6857999"/>
              <a:gd name="connsiteX47" fmla="*/ 2499238 w 9147326"/>
              <a:gd name="connsiteY47" fmla="*/ 2888297 h 6857999"/>
              <a:gd name="connsiteX48" fmla="*/ 2493305 w 9147326"/>
              <a:gd name="connsiteY48" fmla="*/ 2889567 h 6857999"/>
              <a:gd name="connsiteX49" fmla="*/ 2487372 w 9147326"/>
              <a:gd name="connsiteY49" fmla="*/ 2890202 h 6857999"/>
              <a:gd name="connsiteX50" fmla="*/ 2481440 w 9147326"/>
              <a:gd name="connsiteY50" fmla="*/ 2890520 h 6857999"/>
              <a:gd name="connsiteX51" fmla="*/ 2475507 w 9147326"/>
              <a:gd name="connsiteY51" fmla="*/ 2890520 h 6857999"/>
              <a:gd name="connsiteX52" fmla="*/ 2469574 w 9147326"/>
              <a:gd name="connsiteY52" fmla="*/ 2890520 h 6857999"/>
              <a:gd name="connsiteX53" fmla="*/ 2463642 w 9147326"/>
              <a:gd name="connsiteY53" fmla="*/ 2890202 h 6857999"/>
              <a:gd name="connsiteX54" fmla="*/ 2457709 w 9147326"/>
              <a:gd name="connsiteY54" fmla="*/ 2889567 h 6857999"/>
              <a:gd name="connsiteX55" fmla="*/ 2451776 w 9147326"/>
              <a:gd name="connsiteY55" fmla="*/ 2888297 h 6857999"/>
              <a:gd name="connsiteX56" fmla="*/ 2445844 w 9147326"/>
              <a:gd name="connsiteY56" fmla="*/ 2887027 h 6857999"/>
              <a:gd name="connsiteX57" fmla="*/ 2439911 w 9147326"/>
              <a:gd name="connsiteY57" fmla="*/ 2885757 h 6857999"/>
              <a:gd name="connsiteX58" fmla="*/ 2434327 w 9147326"/>
              <a:gd name="connsiteY58" fmla="*/ 2883535 h 6857999"/>
              <a:gd name="connsiteX59" fmla="*/ 2428744 w 9147326"/>
              <a:gd name="connsiteY59" fmla="*/ 2881312 h 6857999"/>
              <a:gd name="connsiteX60" fmla="*/ 2423160 w 9147326"/>
              <a:gd name="connsiteY60" fmla="*/ 2879090 h 6857999"/>
              <a:gd name="connsiteX61" fmla="*/ 2417576 w 9147326"/>
              <a:gd name="connsiteY61" fmla="*/ 2876550 h 6857999"/>
              <a:gd name="connsiteX62" fmla="*/ 2412341 w 9147326"/>
              <a:gd name="connsiteY62" fmla="*/ 2873375 h 6857999"/>
              <a:gd name="connsiteX63" fmla="*/ 2407107 w 9147326"/>
              <a:gd name="connsiteY63" fmla="*/ 2870200 h 6857999"/>
              <a:gd name="connsiteX64" fmla="*/ 2401872 w 9147326"/>
              <a:gd name="connsiteY64" fmla="*/ 2866390 h 6857999"/>
              <a:gd name="connsiteX65" fmla="*/ 2396986 w 9147326"/>
              <a:gd name="connsiteY65" fmla="*/ 2862580 h 6857999"/>
              <a:gd name="connsiteX66" fmla="*/ 2392101 w 9147326"/>
              <a:gd name="connsiteY66" fmla="*/ 2858770 h 6857999"/>
              <a:gd name="connsiteX67" fmla="*/ 2387564 w 9147326"/>
              <a:gd name="connsiteY67" fmla="*/ 2854325 h 6857999"/>
              <a:gd name="connsiteX68" fmla="*/ 2273098 w 9147326"/>
              <a:gd name="connsiteY68" fmla="*/ 2740025 h 6857999"/>
              <a:gd name="connsiteX69" fmla="*/ 2268212 w 9147326"/>
              <a:gd name="connsiteY69" fmla="*/ 2735580 h 6857999"/>
              <a:gd name="connsiteX70" fmla="*/ 2263326 w 9147326"/>
              <a:gd name="connsiteY70" fmla="*/ 2731452 h 6857999"/>
              <a:gd name="connsiteX71" fmla="*/ 2258441 w 9147326"/>
              <a:gd name="connsiteY71" fmla="*/ 2727642 h 6857999"/>
              <a:gd name="connsiteX72" fmla="*/ 2253555 w 9147326"/>
              <a:gd name="connsiteY72" fmla="*/ 2724150 h 6857999"/>
              <a:gd name="connsiteX73" fmla="*/ 2248320 w 9147326"/>
              <a:gd name="connsiteY73" fmla="*/ 2720975 h 6857999"/>
              <a:gd name="connsiteX74" fmla="*/ 2242736 w 9147326"/>
              <a:gd name="connsiteY74" fmla="*/ 2717800 h 6857999"/>
              <a:gd name="connsiteX75" fmla="*/ 2237502 w 9147326"/>
              <a:gd name="connsiteY75" fmla="*/ 2715260 h 6857999"/>
              <a:gd name="connsiteX76" fmla="*/ 2231918 w 9147326"/>
              <a:gd name="connsiteY76" fmla="*/ 2713037 h 6857999"/>
              <a:gd name="connsiteX77" fmla="*/ 2225986 w 9147326"/>
              <a:gd name="connsiteY77" fmla="*/ 2710497 h 6857999"/>
              <a:gd name="connsiteX78" fmla="*/ 2220402 w 9147326"/>
              <a:gd name="connsiteY78" fmla="*/ 2708592 h 6857999"/>
              <a:gd name="connsiteX79" fmla="*/ 2214469 w 9147326"/>
              <a:gd name="connsiteY79" fmla="*/ 2707322 h 6857999"/>
              <a:gd name="connsiteX80" fmla="*/ 2208536 w 9147326"/>
              <a:gd name="connsiteY80" fmla="*/ 2706052 h 6857999"/>
              <a:gd name="connsiteX81" fmla="*/ 2202953 w 9147326"/>
              <a:gd name="connsiteY81" fmla="*/ 2704782 h 6857999"/>
              <a:gd name="connsiteX82" fmla="*/ 2196671 w 9147326"/>
              <a:gd name="connsiteY82" fmla="*/ 2704147 h 6857999"/>
              <a:gd name="connsiteX83" fmla="*/ 2190738 w 9147326"/>
              <a:gd name="connsiteY83" fmla="*/ 2703830 h 6857999"/>
              <a:gd name="connsiteX84" fmla="*/ 2184806 w 9147326"/>
              <a:gd name="connsiteY84" fmla="*/ 2703512 h 6857999"/>
              <a:gd name="connsiteX85" fmla="*/ 2178873 w 9147326"/>
              <a:gd name="connsiteY85" fmla="*/ 2703830 h 6857999"/>
              <a:gd name="connsiteX86" fmla="*/ 2172940 w 9147326"/>
              <a:gd name="connsiteY86" fmla="*/ 2704147 h 6857999"/>
              <a:gd name="connsiteX87" fmla="*/ 2167008 w 9147326"/>
              <a:gd name="connsiteY87" fmla="*/ 2704782 h 6857999"/>
              <a:gd name="connsiteX88" fmla="*/ 2161075 w 9147326"/>
              <a:gd name="connsiteY88" fmla="*/ 2706052 h 6857999"/>
              <a:gd name="connsiteX89" fmla="*/ 2155142 w 9147326"/>
              <a:gd name="connsiteY89" fmla="*/ 2707322 h 6857999"/>
              <a:gd name="connsiteX90" fmla="*/ 2149559 w 9147326"/>
              <a:gd name="connsiteY90" fmla="*/ 2708592 h 6857999"/>
              <a:gd name="connsiteX91" fmla="*/ 2143626 w 9147326"/>
              <a:gd name="connsiteY91" fmla="*/ 2710497 h 6857999"/>
              <a:gd name="connsiteX92" fmla="*/ 2138042 w 9147326"/>
              <a:gd name="connsiteY92" fmla="*/ 2713037 h 6857999"/>
              <a:gd name="connsiteX93" fmla="*/ 2132458 w 9147326"/>
              <a:gd name="connsiteY93" fmla="*/ 2715260 h 6857999"/>
              <a:gd name="connsiteX94" fmla="*/ 2126875 w 9147326"/>
              <a:gd name="connsiteY94" fmla="*/ 2717800 h 6857999"/>
              <a:gd name="connsiteX95" fmla="*/ 2121640 w 9147326"/>
              <a:gd name="connsiteY95" fmla="*/ 2720975 h 6857999"/>
              <a:gd name="connsiteX96" fmla="*/ 2116406 w 9147326"/>
              <a:gd name="connsiteY96" fmla="*/ 2724150 h 6857999"/>
              <a:gd name="connsiteX97" fmla="*/ 2111171 w 9147326"/>
              <a:gd name="connsiteY97" fmla="*/ 2727642 h 6857999"/>
              <a:gd name="connsiteX98" fmla="*/ 2106285 w 9147326"/>
              <a:gd name="connsiteY98" fmla="*/ 2731452 h 6857999"/>
              <a:gd name="connsiteX99" fmla="*/ 2101399 w 9147326"/>
              <a:gd name="connsiteY99" fmla="*/ 2735580 h 6857999"/>
              <a:gd name="connsiteX100" fmla="*/ 2096862 w 9147326"/>
              <a:gd name="connsiteY100" fmla="*/ 2740025 h 6857999"/>
              <a:gd name="connsiteX101" fmla="*/ 2092326 w 9147326"/>
              <a:gd name="connsiteY101" fmla="*/ 2744787 h 6857999"/>
              <a:gd name="connsiteX102" fmla="*/ 2088487 w 9147326"/>
              <a:gd name="connsiteY102" fmla="*/ 2749550 h 6857999"/>
              <a:gd name="connsiteX103" fmla="*/ 2084299 w 9147326"/>
              <a:gd name="connsiteY103" fmla="*/ 2754312 h 6857999"/>
              <a:gd name="connsiteX104" fmla="*/ 2080810 w 9147326"/>
              <a:gd name="connsiteY104" fmla="*/ 2759710 h 6857999"/>
              <a:gd name="connsiteX105" fmla="*/ 2077320 w 9147326"/>
              <a:gd name="connsiteY105" fmla="*/ 2764790 h 6857999"/>
              <a:gd name="connsiteX106" fmla="*/ 2074179 w 9147326"/>
              <a:gd name="connsiteY106" fmla="*/ 2770187 h 6857999"/>
              <a:gd name="connsiteX107" fmla="*/ 2071736 w 9147326"/>
              <a:gd name="connsiteY107" fmla="*/ 2775585 h 6857999"/>
              <a:gd name="connsiteX108" fmla="*/ 2069293 w 9147326"/>
              <a:gd name="connsiteY108" fmla="*/ 2781300 h 6857999"/>
              <a:gd name="connsiteX109" fmla="*/ 2066850 w 9147326"/>
              <a:gd name="connsiteY109" fmla="*/ 2787015 h 6857999"/>
              <a:gd name="connsiteX110" fmla="*/ 2065105 w 9147326"/>
              <a:gd name="connsiteY110" fmla="*/ 2792730 h 6857999"/>
              <a:gd name="connsiteX111" fmla="*/ 2063709 w 9147326"/>
              <a:gd name="connsiteY111" fmla="*/ 2798445 h 6857999"/>
              <a:gd name="connsiteX112" fmla="*/ 2062314 w 9147326"/>
              <a:gd name="connsiteY112" fmla="*/ 2804477 h 6857999"/>
              <a:gd name="connsiteX113" fmla="*/ 2061266 w 9147326"/>
              <a:gd name="connsiteY113" fmla="*/ 2810192 h 6857999"/>
              <a:gd name="connsiteX114" fmla="*/ 2060568 w 9147326"/>
              <a:gd name="connsiteY114" fmla="*/ 2816225 h 6857999"/>
              <a:gd name="connsiteX115" fmla="*/ 2060220 w 9147326"/>
              <a:gd name="connsiteY115" fmla="*/ 2822257 h 6857999"/>
              <a:gd name="connsiteX116" fmla="*/ 2059870 w 9147326"/>
              <a:gd name="connsiteY116" fmla="*/ 2827972 h 6857999"/>
              <a:gd name="connsiteX117" fmla="*/ 2060220 w 9147326"/>
              <a:gd name="connsiteY117" fmla="*/ 2834005 h 6857999"/>
              <a:gd name="connsiteX118" fmla="*/ 2060568 w 9147326"/>
              <a:gd name="connsiteY118" fmla="*/ 2840037 h 6857999"/>
              <a:gd name="connsiteX119" fmla="*/ 2061266 w 9147326"/>
              <a:gd name="connsiteY119" fmla="*/ 2845752 h 6857999"/>
              <a:gd name="connsiteX120" fmla="*/ 2062314 w 9147326"/>
              <a:gd name="connsiteY120" fmla="*/ 2851785 h 6857999"/>
              <a:gd name="connsiteX121" fmla="*/ 2063709 w 9147326"/>
              <a:gd name="connsiteY121" fmla="*/ 2857817 h 6857999"/>
              <a:gd name="connsiteX122" fmla="*/ 2065105 w 9147326"/>
              <a:gd name="connsiteY122" fmla="*/ 2863532 h 6857999"/>
              <a:gd name="connsiteX123" fmla="*/ 2066850 w 9147326"/>
              <a:gd name="connsiteY123" fmla="*/ 2869247 h 6857999"/>
              <a:gd name="connsiteX124" fmla="*/ 2069293 w 9147326"/>
              <a:gd name="connsiteY124" fmla="*/ 2875280 h 6857999"/>
              <a:gd name="connsiteX125" fmla="*/ 2071736 w 9147326"/>
              <a:gd name="connsiteY125" fmla="*/ 2880677 h 6857999"/>
              <a:gd name="connsiteX126" fmla="*/ 2074179 w 9147326"/>
              <a:gd name="connsiteY126" fmla="*/ 2886075 h 6857999"/>
              <a:gd name="connsiteX127" fmla="*/ 2077320 w 9147326"/>
              <a:gd name="connsiteY127" fmla="*/ 2891472 h 6857999"/>
              <a:gd name="connsiteX128" fmla="*/ 2080810 w 9147326"/>
              <a:gd name="connsiteY128" fmla="*/ 2896870 h 6857999"/>
              <a:gd name="connsiteX129" fmla="*/ 2084299 w 9147326"/>
              <a:gd name="connsiteY129" fmla="*/ 2901632 h 6857999"/>
              <a:gd name="connsiteX130" fmla="*/ 2088487 w 9147326"/>
              <a:gd name="connsiteY130" fmla="*/ 2906712 h 6857999"/>
              <a:gd name="connsiteX131" fmla="*/ 2092326 w 9147326"/>
              <a:gd name="connsiteY131" fmla="*/ 2911475 h 6857999"/>
              <a:gd name="connsiteX132" fmla="*/ 2096862 w 9147326"/>
              <a:gd name="connsiteY132" fmla="*/ 2916237 h 6857999"/>
              <a:gd name="connsiteX133" fmla="*/ 2820649 w 9147326"/>
              <a:gd name="connsiteY133" fmla="*/ 3639502 h 6857999"/>
              <a:gd name="connsiteX134" fmla="*/ 2825186 w 9147326"/>
              <a:gd name="connsiteY134" fmla="*/ 3643947 h 6857999"/>
              <a:gd name="connsiteX135" fmla="*/ 2829374 w 9147326"/>
              <a:gd name="connsiteY135" fmla="*/ 3648710 h 6857999"/>
              <a:gd name="connsiteX136" fmla="*/ 2833213 w 9147326"/>
              <a:gd name="connsiteY136" fmla="*/ 3653790 h 6857999"/>
              <a:gd name="connsiteX137" fmla="*/ 2836702 w 9147326"/>
              <a:gd name="connsiteY137" fmla="*/ 3658870 h 6857999"/>
              <a:gd name="connsiteX138" fmla="*/ 2839843 w 9147326"/>
              <a:gd name="connsiteY138" fmla="*/ 3664267 h 6857999"/>
              <a:gd name="connsiteX139" fmla="*/ 2842984 w 9147326"/>
              <a:gd name="connsiteY139" fmla="*/ 3669347 h 6857999"/>
              <a:gd name="connsiteX140" fmla="*/ 2845776 w 9147326"/>
              <a:gd name="connsiteY140" fmla="*/ 3675062 h 6857999"/>
              <a:gd name="connsiteX141" fmla="*/ 2847870 w 9147326"/>
              <a:gd name="connsiteY141" fmla="*/ 3680460 h 6857999"/>
              <a:gd name="connsiteX142" fmla="*/ 2850313 w 9147326"/>
              <a:gd name="connsiteY142" fmla="*/ 3686175 h 6857999"/>
              <a:gd name="connsiteX143" fmla="*/ 2852058 w 9147326"/>
              <a:gd name="connsiteY143" fmla="*/ 3691890 h 6857999"/>
              <a:gd name="connsiteX144" fmla="*/ 2853453 w 9147326"/>
              <a:gd name="connsiteY144" fmla="*/ 3697605 h 6857999"/>
              <a:gd name="connsiteX145" fmla="*/ 2854849 w 9147326"/>
              <a:gd name="connsiteY145" fmla="*/ 3703637 h 6857999"/>
              <a:gd name="connsiteX146" fmla="*/ 2855896 w 9147326"/>
              <a:gd name="connsiteY146" fmla="*/ 3709670 h 6857999"/>
              <a:gd name="connsiteX147" fmla="*/ 2856594 w 9147326"/>
              <a:gd name="connsiteY147" fmla="*/ 3715385 h 6857999"/>
              <a:gd name="connsiteX148" fmla="*/ 2856943 w 9147326"/>
              <a:gd name="connsiteY148" fmla="*/ 3721417 h 6857999"/>
              <a:gd name="connsiteX149" fmla="*/ 2857292 w 9147326"/>
              <a:gd name="connsiteY149" fmla="*/ 3727450 h 6857999"/>
              <a:gd name="connsiteX150" fmla="*/ 2856943 w 9147326"/>
              <a:gd name="connsiteY150" fmla="*/ 3733165 h 6857999"/>
              <a:gd name="connsiteX151" fmla="*/ 2856594 w 9147326"/>
              <a:gd name="connsiteY151" fmla="*/ 3739197 h 6857999"/>
              <a:gd name="connsiteX152" fmla="*/ 2855896 w 9147326"/>
              <a:gd name="connsiteY152" fmla="*/ 3745230 h 6857999"/>
              <a:gd name="connsiteX153" fmla="*/ 2854849 w 9147326"/>
              <a:gd name="connsiteY153" fmla="*/ 3750945 h 6857999"/>
              <a:gd name="connsiteX154" fmla="*/ 2853453 w 9147326"/>
              <a:gd name="connsiteY154" fmla="*/ 3756977 h 6857999"/>
              <a:gd name="connsiteX155" fmla="*/ 2852058 w 9147326"/>
              <a:gd name="connsiteY155" fmla="*/ 3763010 h 6857999"/>
              <a:gd name="connsiteX156" fmla="*/ 2850313 w 9147326"/>
              <a:gd name="connsiteY156" fmla="*/ 3768407 h 6857999"/>
              <a:gd name="connsiteX157" fmla="*/ 2847870 w 9147326"/>
              <a:gd name="connsiteY157" fmla="*/ 3774122 h 6857999"/>
              <a:gd name="connsiteX158" fmla="*/ 2845776 w 9147326"/>
              <a:gd name="connsiteY158" fmla="*/ 3779837 h 6857999"/>
              <a:gd name="connsiteX159" fmla="*/ 2842984 w 9147326"/>
              <a:gd name="connsiteY159" fmla="*/ 3785235 h 6857999"/>
              <a:gd name="connsiteX160" fmla="*/ 2839843 w 9147326"/>
              <a:gd name="connsiteY160" fmla="*/ 3790632 h 6857999"/>
              <a:gd name="connsiteX161" fmla="*/ 2836702 w 9147326"/>
              <a:gd name="connsiteY161" fmla="*/ 3795712 h 6857999"/>
              <a:gd name="connsiteX162" fmla="*/ 2833213 w 9147326"/>
              <a:gd name="connsiteY162" fmla="*/ 3801110 h 6857999"/>
              <a:gd name="connsiteX163" fmla="*/ 2829374 w 9147326"/>
              <a:gd name="connsiteY163" fmla="*/ 3805872 h 6857999"/>
              <a:gd name="connsiteX164" fmla="*/ 2825186 w 9147326"/>
              <a:gd name="connsiteY164" fmla="*/ 3810635 h 6857999"/>
              <a:gd name="connsiteX165" fmla="*/ 2820649 w 9147326"/>
              <a:gd name="connsiteY165" fmla="*/ 3815397 h 6857999"/>
              <a:gd name="connsiteX166" fmla="*/ 2816113 w 9147326"/>
              <a:gd name="connsiteY166" fmla="*/ 3819842 h 6857999"/>
              <a:gd name="connsiteX167" fmla="*/ 2811227 w 9147326"/>
              <a:gd name="connsiteY167" fmla="*/ 3823970 h 6857999"/>
              <a:gd name="connsiteX168" fmla="*/ 2806341 w 9147326"/>
              <a:gd name="connsiteY168" fmla="*/ 3827780 h 6857999"/>
              <a:gd name="connsiteX169" fmla="*/ 2801106 w 9147326"/>
              <a:gd name="connsiteY169" fmla="*/ 3831272 h 6857999"/>
              <a:gd name="connsiteX170" fmla="*/ 2795872 w 9147326"/>
              <a:gd name="connsiteY170" fmla="*/ 3834447 h 6857999"/>
              <a:gd name="connsiteX171" fmla="*/ 2790637 w 9147326"/>
              <a:gd name="connsiteY171" fmla="*/ 3837622 h 6857999"/>
              <a:gd name="connsiteX172" fmla="*/ 2785053 w 9147326"/>
              <a:gd name="connsiteY172" fmla="*/ 3840480 h 6857999"/>
              <a:gd name="connsiteX173" fmla="*/ 2779469 w 9147326"/>
              <a:gd name="connsiteY173" fmla="*/ 3843020 h 6857999"/>
              <a:gd name="connsiteX174" fmla="*/ 2773886 w 9147326"/>
              <a:gd name="connsiteY174" fmla="*/ 3844925 h 6857999"/>
              <a:gd name="connsiteX175" fmla="*/ 2767953 w 9147326"/>
              <a:gd name="connsiteY175" fmla="*/ 3846830 h 6857999"/>
              <a:gd name="connsiteX176" fmla="*/ 2762369 w 9147326"/>
              <a:gd name="connsiteY176" fmla="*/ 3848417 h 6857999"/>
              <a:gd name="connsiteX177" fmla="*/ 2756437 w 9147326"/>
              <a:gd name="connsiteY177" fmla="*/ 3849370 h 6857999"/>
              <a:gd name="connsiteX178" fmla="*/ 2750504 w 9147326"/>
              <a:gd name="connsiteY178" fmla="*/ 3850640 h 6857999"/>
              <a:gd name="connsiteX179" fmla="*/ 2744571 w 9147326"/>
              <a:gd name="connsiteY179" fmla="*/ 3851275 h 6857999"/>
              <a:gd name="connsiteX180" fmla="*/ 2738639 w 9147326"/>
              <a:gd name="connsiteY180" fmla="*/ 3851592 h 6857999"/>
              <a:gd name="connsiteX181" fmla="*/ 2732706 w 9147326"/>
              <a:gd name="connsiteY181" fmla="*/ 3851910 h 6857999"/>
              <a:gd name="connsiteX182" fmla="*/ 2726773 w 9147326"/>
              <a:gd name="connsiteY182" fmla="*/ 3851592 h 6857999"/>
              <a:gd name="connsiteX183" fmla="*/ 2720841 w 9147326"/>
              <a:gd name="connsiteY183" fmla="*/ 3851275 h 6857999"/>
              <a:gd name="connsiteX184" fmla="*/ 2714908 w 9147326"/>
              <a:gd name="connsiteY184" fmla="*/ 3850640 h 6857999"/>
              <a:gd name="connsiteX185" fmla="*/ 2708975 w 9147326"/>
              <a:gd name="connsiteY185" fmla="*/ 3849370 h 6857999"/>
              <a:gd name="connsiteX186" fmla="*/ 2703043 w 9147326"/>
              <a:gd name="connsiteY186" fmla="*/ 3848417 h 6857999"/>
              <a:gd name="connsiteX187" fmla="*/ 2697110 w 9147326"/>
              <a:gd name="connsiteY187" fmla="*/ 3846830 h 6857999"/>
              <a:gd name="connsiteX188" fmla="*/ 2691526 w 9147326"/>
              <a:gd name="connsiteY188" fmla="*/ 3844925 h 6857999"/>
              <a:gd name="connsiteX189" fmla="*/ 2685943 w 9147326"/>
              <a:gd name="connsiteY189" fmla="*/ 3843020 h 6857999"/>
              <a:gd name="connsiteX190" fmla="*/ 2680359 w 9147326"/>
              <a:gd name="connsiteY190" fmla="*/ 3840480 h 6857999"/>
              <a:gd name="connsiteX191" fmla="*/ 2674775 w 9147326"/>
              <a:gd name="connsiteY191" fmla="*/ 3837622 h 6857999"/>
              <a:gd name="connsiteX192" fmla="*/ 2669540 w 9147326"/>
              <a:gd name="connsiteY192" fmla="*/ 3834447 h 6857999"/>
              <a:gd name="connsiteX193" fmla="*/ 2664306 w 9147326"/>
              <a:gd name="connsiteY193" fmla="*/ 3831272 h 6857999"/>
              <a:gd name="connsiteX194" fmla="*/ 2659071 w 9147326"/>
              <a:gd name="connsiteY194" fmla="*/ 3827780 h 6857999"/>
              <a:gd name="connsiteX195" fmla="*/ 2654185 w 9147326"/>
              <a:gd name="connsiteY195" fmla="*/ 3823970 h 6857999"/>
              <a:gd name="connsiteX196" fmla="*/ 2649300 w 9147326"/>
              <a:gd name="connsiteY196" fmla="*/ 3819842 h 6857999"/>
              <a:gd name="connsiteX197" fmla="*/ 2644763 w 9147326"/>
              <a:gd name="connsiteY197" fmla="*/ 3815397 h 6857999"/>
              <a:gd name="connsiteX198" fmla="*/ 2548793 w 9147326"/>
              <a:gd name="connsiteY198" fmla="*/ 3720147 h 6857999"/>
              <a:gd name="connsiteX199" fmla="*/ 2441307 w 9147326"/>
              <a:gd name="connsiteY199" fmla="*/ 3612515 h 6857999"/>
              <a:gd name="connsiteX200" fmla="*/ 2436770 w 9147326"/>
              <a:gd name="connsiteY200" fmla="*/ 3608070 h 6857999"/>
              <a:gd name="connsiteX201" fmla="*/ 2431884 w 9147326"/>
              <a:gd name="connsiteY201" fmla="*/ 3604260 h 6857999"/>
              <a:gd name="connsiteX202" fmla="*/ 2426999 w 9147326"/>
              <a:gd name="connsiteY202" fmla="*/ 3600132 h 6857999"/>
              <a:gd name="connsiteX203" fmla="*/ 2421764 w 9147326"/>
              <a:gd name="connsiteY203" fmla="*/ 3596640 h 6857999"/>
              <a:gd name="connsiteX204" fmla="*/ 2416529 w 9147326"/>
              <a:gd name="connsiteY204" fmla="*/ 3593465 h 6857999"/>
              <a:gd name="connsiteX205" fmla="*/ 2411295 w 9147326"/>
              <a:gd name="connsiteY205" fmla="*/ 3590290 h 6857999"/>
              <a:gd name="connsiteX206" fmla="*/ 2405711 w 9147326"/>
              <a:gd name="connsiteY206" fmla="*/ 3587750 h 6857999"/>
              <a:gd name="connsiteX207" fmla="*/ 2400127 w 9147326"/>
              <a:gd name="connsiteY207" fmla="*/ 3585210 h 6857999"/>
              <a:gd name="connsiteX208" fmla="*/ 2394543 w 9147326"/>
              <a:gd name="connsiteY208" fmla="*/ 3583305 h 6857999"/>
              <a:gd name="connsiteX209" fmla="*/ 2388960 w 9147326"/>
              <a:gd name="connsiteY209" fmla="*/ 3581082 h 6857999"/>
              <a:gd name="connsiteX210" fmla="*/ 2383027 w 9147326"/>
              <a:gd name="connsiteY210" fmla="*/ 3579812 h 6857999"/>
              <a:gd name="connsiteX211" fmla="*/ 2377094 w 9147326"/>
              <a:gd name="connsiteY211" fmla="*/ 3578225 h 6857999"/>
              <a:gd name="connsiteX212" fmla="*/ 2371162 w 9147326"/>
              <a:gd name="connsiteY212" fmla="*/ 3577272 h 6857999"/>
              <a:gd name="connsiteX213" fmla="*/ 2365229 w 9147326"/>
              <a:gd name="connsiteY213" fmla="*/ 3576637 h 6857999"/>
              <a:gd name="connsiteX214" fmla="*/ 2358947 w 9147326"/>
              <a:gd name="connsiteY214" fmla="*/ 3576320 h 6857999"/>
              <a:gd name="connsiteX215" fmla="*/ 2353015 w 9147326"/>
              <a:gd name="connsiteY215" fmla="*/ 3576320 h 6857999"/>
              <a:gd name="connsiteX216" fmla="*/ 2347082 w 9147326"/>
              <a:gd name="connsiteY216" fmla="*/ 3576320 h 6857999"/>
              <a:gd name="connsiteX217" fmla="*/ 2341149 w 9147326"/>
              <a:gd name="connsiteY217" fmla="*/ 3576637 h 6857999"/>
              <a:gd name="connsiteX218" fmla="*/ 2335217 w 9147326"/>
              <a:gd name="connsiteY218" fmla="*/ 3577272 h 6857999"/>
              <a:gd name="connsiteX219" fmla="*/ 2329284 w 9147326"/>
              <a:gd name="connsiteY219" fmla="*/ 3578225 h 6857999"/>
              <a:gd name="connsiteX220" fmla="*/ 2323351 w 9147326"/>
              <a:gd name="connsiteY220" fmla="*/ 3579812 h 6857999"/>
              <a:gd name="connsiteX221" fmla="*/ 2317419 w 9147326"/>
              <a:gd name="connsiteY221" fmla="*/ 3581082 h 6857999"/>
              <a:gd name="connsiteX222" fmla="*/ 2311835 w 9147326"/>
              <a:gd name="connsiteY222" fmla="*/ 3583305 h 6857999"/>
              <a:gd name="connsiteX223" fmla="*/ 2306251 w 9147326"/>
              <a:gd name="connsiteY223" fmla="*/ 3585210 h 6857999"/>
              <a:gd name="connsiteX224" fmla="*/ 2300668 w 9147326"/>
              <a:gd name="connsiteY224" fmla="*/ 3587750 h 6857999"/>
              <a:gd name="connsiteX225" fmla="*/ 2295084 w 9147326"/>
              <a:gd name="connsiteY225" fmla="*/ 3590290 h 6857999"/>
              <a:gd name="connsiteX226" fmla="*/ 2289849 w 9147326"/>
              <a:gd name="connsiteY226" fmla="*/ 3593465 h 6857999"/>
              <a:gd name="connsiteX227" fmla="*/ 2284614 w 9147326"/>
              <a:gd name="connsiteY227" fmla="*/ 3596640 h 6857999"/>
              <a:gd name="connsiteX228" fmla="*/ 2279380 w 9147326"/>
              <a:gd name="connsiteY228" fmla="*/ 3600450 h 6857999"/>
              <a:gd name="connsiteX229" fmla="*/ 2274494 w 9147326"/>
              <a:gd name="connsiteY229" fmla="*/ 3604260 h 6857999"/>
              <a:gd name="connsiteX230" fmla="*/ 2269608 w 9147326"/>
              <a:gd name="connsiteY230" fmla="*/ 3608070 h 6857999"/>
              <a:gd name="connsiteX231" fmla="*/ 2265071 w 9147326"/>
              <a:gd name="connsiteY231" fmla="*/ 3612515 h 6857999"/>
              <a:gd name="connsiteX232" fmla="*/ 2261232 w 9147326"/>
              <a:gd name="connsiteY232" fmla="*/ 3616325 h 6857999"/>
              <a:gd name="connsiteX233" fmla="*/ 2258092 w 9147326"/>
              <a:gd name="connsiteY233" fmla="*/ 3620135 h 6857999"/>
              <a:gd name="connsiteX234" fmla="*/ 2251810 w 9147326"/>
              <a:gd name="connsiteY234" fmla="*/ 3628390 h 6857999"/>
              <a:gd name="connsiteX235" fmla="*/ 2246226 w 9147326"/>
              <a:gd name="connsiteY235" fmla="*/ 3636327 h 6857999"/>
              <a:gd name="connsiteX236" fmla="*/ 2241690 w 9147326"/>
              <a:gd name="connsiteY236" fmla="*/ 3644900 h 6857999"/>
              <a:gd name="connsiteX237" fmla="*/ 2237502 w 9147326"/>
              <a:gd name="connsiteY237" fmla="*/ 3654107 h 6857999"/>
              <a:gd name="connsiteX238" fmla="*/ 2234361 w 9147326"/>
              <a:gd name="connsiteY238" fmla="*/ 3663315 h 6857999"/>
              <a:gd name="connsiteX239" fmla="*/ 2231918 w 9147326"/>
              <a:gd name="connsiteY239" fmla="*/ 3672522 h 6857999"/>
              <a:gd name="connsiteX240" fmla="*/ 2230173 w 9147326"/>
              <a:gd name="connsiteY240" fmla="*/ 3682047 h 6857999"/>
              <a:gd name="connsiteX241" fmla="*/ 2229126 w 9147326"/>
              <a:gd name="connsiteY241" fmla="*/ 3691572 h 6857999"/>
              <a:gd name="connsiteX242" fmla="*/ 2228777 w 9147326"/>
              <a:gd name="connsiteY242" fmla="*/ 3701097 h 6857999"/>
              <a:gd name="connsiteX243" fmla="*/ 2229475 w 9147326"/>
              <a:gd name="connsiteY243" fmla="*/ 3710622 h 6857999"/>
              <a:gd name="connsiteX244" fmla="*/ 2230522 w 9147326"/>
              <a:gd name="connsiteY244" fmla="*/ 3720465 h 6857999"/>
              <a:gd name="connsiteX245" fmla="*/ 2232616 w 9147326"/>
              <a:gd name="connsiteY245" fmla="*/ 3729672 h 6857999"/>
              <a:gd name="connsiteX246" fmla="*/ 2235059 w 9147326"/>
              <a:gd name="connsiteY246" fmla="*/ 3739197 h 6857999"/>
              <a:gd name="connsiteX247" fmla="*/ 2238549 w 9147326"/>
              <a:gd name="connsiteY247" fmla="*/ 3748405 h 6857999"/>
              <a:gd name="connsiteX248" fmla="*/ 2242736 w 9147326"/>
              <a:gd name="connsiteY248" fmla="*/ 3756977 h 6857999"/>
              <a:gd name="connsiteX249" fmla="*/ 2534136 w 9147326"/>
              <a:gd name="connsiteY249" fmla="*/ 4048442 h 6857999"/>
              <a:gd name="connsiteX250" fmla="*/ 2538673 w 9147326"/>
              <a:gd name="connsiteY250" fmla="*/ 4052887 h 6857999"/>
              <a:gd name="connsiteX251" fmla="*/ 2542860 w 9147326"/>
              <a:gd name="connsiteY251" fmla="*/ 4057967 h 6857999"/>
              <a:gd name="connsiteX252" fmla="*/ 2546699 w 9147326"/>
              <a:gd name="connsiteY252" fmla="*/ 4062730 h 6857999"/>
              <a:gd name="connsiteX253" fmla="*/ 2550189 w 9147326"/>
              <a:gd name="connsiteY253" fmla="*/ 4067810 h 6857999"/>
              <a:gd name="connsiteX254" fmla="*/ 2553330 w 9147326"/>
              <a:gd name="connsiteY254" fmla="*/ 4073207 h 6857999"/>
              <a:gd name="connsiteX255" fmla="*/ 2556471 w 9147326"/>
              <a:gd name="connsiteY255" fmla="*/ 4078287 h 6857999"/>
              <a:gd name="connsiteX256" fmla="*/ 2559262 w 9147326"/>
              <a:gd name="connsiteY256" fmla="*/ 4084002 h 6857999"/>
              <a:gd name="connsiteX257" fmla="*/ 2561705 w 9147326"/>
              <a:gd name="connsiteY257" fmla="*/ 4089717 h 6857999"/>
              <a:gd name="connsiteX258" fmla="*/ 2563799 w 9147326"/>
              <a:gd name="connsiteY258" fmla="*/ 4095115 h 6857999"/>
              <a:gd name="connsiteX259" fmla="*/ 2565544 w 9147326"/>
              <a:gd name="connsiteY259" fmla="*/ 4100830 h 6857999"/>
              <a:gd name="connsiteX260" fmla="*/ 2566940 w 9147326"/>
              <a:gd name="connsiteY260" fmla="*/ 4106862 h 6857999"/>
              <a:gd name="connsiteX261" fmla="*/ 2568336 w 9147326"/>
              <a:gd name="connsiteY261" fmla="*/ 4112577 h 6857999"/>
              <a:gd name="connsiteX262" fmla="*/ 2569383 w 9147326"/>
              <a:gd name="connsiteY262" fmla="*/ 4118610 h 6857999"/>
              <a:gd name="connsiteX263" fmla="*/ 2570081 w 9147326"/>
              <a:gd name="connsiteY263" fmla="*/ 4124642 h 6857999"/>
              <a:gd name="connsiteX264" fmla="*/ 2570430 w 9147326"/>
              <a:gd name="connsiteY264" fmla="*/ 4130357 h 6857999"/>
              <a:gd name="connsiteX265" fmla="*/ 2570779 w 9147326"/>
              <a:gd name="connsiteY265" fmla="*/ 4136390 h 6857999"/>
              <a:gd name="connsiteX266" fmla="*/ 2570430 w 9147326"/>
              <a:gd name="connsiteY266" fmla="*/ 4142422 h 6857999"/>
              <a:gd name="connsiteX267" fmla="*/ 2570081 w 9147326"/>
              <a:gd name="connsiteY267" fmla="*/ 4148137 h 6857999"/>
              <a:gd name="connsiteX268" fmla="*/ 2569383 w 9147326"/>
              <a:gd name="connsiteY268" fmla="*/ 4154170 h 6857999"/>
              <a:gd name="connsiteX269" fmla="*/ 2568336 w 9147326"/>
              <a:gd name="connsiteY269" fmla="*/ 4160202 h 6857999"/>
              <a:gd name="connsiteX270" fmla="*/ 2566940 w 9147326"/>
              <a:gd name="connsiteY270" fmla="*/ 4165917 h 6857999"/>
              <a:gd name="connsiteX271" fmla="*/ 2565544 w 9147326"/>
              <a:gd name="connsiteY271" fmla="*/ 4171632 h 6857999"/>
              <a:gd name="connsiteX272" fmla="*/ 2563799 w 9147326"/>
              <a:gd name="connsiteY272" fmla="*/ 4177665 h 6857999"/>
              <a:gd name="connsiteX273" fmla="*/ 2561705 w 9147326"/>
              <a:gd name="connsiteY273" fmla="*/ 4183062 h 6857999"/>
              <a:gd name="connsiteX274" fmla="*/ 2559262 w 9147326"/>
              <a:gd name="connsiteY274" fmla="*/ 4188777 h 6857999"/>
              <a:gd name="connsiteX275" fmla="*/ 2556471 w 9147326"/>
              <a:gd name="connsiteY275" fmla="*/ 4194175 h 6857999"/>
              <a:gd name="connsiteX276" fmla="*/ 2553330 w 9147326"/>
              <a:gd name="connsiteY276" fmla="*/ 4199572 h 6857999"/>
              <a:gd name="connsiteX277" fmla="*/ 2550189 w 9147326"/>
              <a:gd name="connsiteY277" fmla="*/ 4204652 h 6857999"/>
              <a:gd name="connsiteX278" fmla="*/ 2546699 w 9147326"/>
              <a:gd name="connsiteY278" fmla="*/ 4210050 h 6857999"/>
              <a:gd name="connsiteX279" fmla="*/ 2542860 w 9147326"/>
              <a:gd name="connsiteY279" fmla="*/ 4214812 h 6857999"/>
              <a:gd name="connsiteX280" fmla="*/ 2538673 w 9147326"/>
              <a:gd name="connsiteY280" fmla="*/ 4219892 h 6857999"/>
              <a:gd name="connsiteX281" fmla="*/ 2534136 w 9147326"/>
              <a:gd name="connsiteY281" fmla="*/ 4224337 h 6857999"/>
              <a:gd name="connsiteX282" fmla="*/ 2529599 w 9147326"/>
              <a:gd name="connsiteY282" fmla="*/ 4228782 h 6857999"/>
              <a:gd name="connsiteX283" fmla="*/ 2524713 w 9147326"/>
              <a:gd name="connsiteY283" fmla="*/ 4232592 h 6857999"/>
              <a:gd name="connsiteX284" fmla="*/ 2519828 w 9147326"/>
              <a:gd name="connsiteY284" fmla="*/ 4236402 h 6857999"/>
              <a:gd name="connsiteX285" fmla="*/ 2514942 w 9147326"/>
              <a:gd name="connsiteY285" fmla="*/ 4239895 h 6857999"/>
              <a:gd name="connsiteX286" fmla="*/ 2509707 w 9147326"/>
              <a:gd name="connsiteY286" fmla="*/ 4243387 h 6857999"/>
              <a:gd name="connsiteX287" fmla="*/ 2504472 w 9147326"/>
              <a:gd name="connsiteY287" fmla="*/ 4246245 h 6857999"/>
              <a:gd name="connsiteX288" fmla="*/ 2498889 w 9147326"/>
              <a:gd name="connsiteY288" fmla="*/ 4249102 h 6857999"/>
              <a:gd name="connsiteX289" fmla="*/ 2493654 w 9147326"/>
              <a:gd name="connsiteY289" fmla="*/ 4251642 h 6857999"/>
              <a:gd name="connsiteX290" fmla="*/ 2488070 w 9147326"/>
              <a:gd name="connsiteY290" fmla="*/ 4253547 h 6857999"/>
              <a:gd name="connsiteX291" fmla="*/ 2482138 w 9147326"/>
              <a:gd name="connsiteY291" fmla="*/ 4255452 h 6857999"/>
              <a:gd name="connsiteX292" fmla="*/ 2476554 w 9147326"/>
              <a:gd name="connsiteY292" fmla="*/ 4257040 h 6857999"/>
              <a:gd name="connsiteX293" fmla="*/ 2470621 w 9147326"/>
              <a:gd name="connsiteY293" fmla="*/ 4258627 h 6857999"/>
              <a:gd name="connsiteX294" fmla="*/ 2465038 w 9147326"/>
              <a:gd name="connsiteY294" fmla="*/ 4259262 h 6857999"/>
              <a:gd name="connsiteX295" fmla="*/ 2459105 w 9147326"/>
              <a:gd name="connsiteY295" fmla="*/ 4260215 h 6857999"/>
              <a:gd name="connsiteX296" fmla="*/ 2453172 w 9147326"/>
              <a:gd name="connsiteY296" fmla="*/ 4260532 h 6857999"/>
              <a:gd name="connsiteX297" fmla="*/ 2447240 w 9147326"/>
              <a:gd name="connsiteY297" fmla="*/ 4260532 h 6857999"/>
              <a:gd name="connsiteX298" fmla="*/ 5052034 w 9147326"/>
              <a:gd name="connsiteY298" fmla="*/ 6857999 h 6857999"/>
              <a:gd name="connsiteX299" fmla="*/ 9147326 w 9147326"/>
              <a:gd name="connsiteY2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147326" h="6857999">
                <a:moveTo>
                  <a:pt x="9147326" y="0"/>
                </a:moveTo>
                <a:lnTo>
                  <a:pt x="0" y="0"/>
                </a:lnTo>
                <a:lnTo>
                  <a:pt x="0" y="117731"/>
                </a:lnTo>
                <a:lnTo>
                  <a:pt x="2563450" y="2678112"/>
                </a:lnTo>
                <a:lnTo>
                  <a:pt x="2567987" y="2682875"/>
                </a:lnTo>
                <a:lnTo>
                  <a:pt x="2572175" y="2687320"/>
                </a:lnTo>
                <a:lnTo>
                  <a:pt x="2576014" y="2692717"/>
                </a:lnTo>
                <a:lnTo>
                  <a:pt x="2579503" y="2697480"/>
                </a:lnTo>
                <a:lnTo>
                  <a:pt x="2582644" y="2702877"/>
                </a:lnTo>
                <a:lnTo>
                  <a:pt x="2585785" y="2708275"/>
                </a:lnTo>
                <a:lnTo>
                  <a:pt x="2588577" y="2713672"/>
                </a:lnTo>
                <a:lnTo>
                  <a:pt x="2591020" y="2719070"/>
                </a:lnTo>
                <a:lnTo>
                  <a:pt x="2593114" y="2725102"/>
                </a:lnTo>
                <a:lnTo>
                  <a:pt x="2594859" y="2730817"/>
                </a:lnTo>
                <a:lnTo>
                  <a:pt x="2596254" y="2736532"/>
                </a:lnTo>
                <a:lnTo>
                  <a:pt x="2597650" y="2742565"/>
                </a:lnTo>
                <a:lnTo>
                  <a:pt x="2598697" y="2748280"/>
                </a:lnTo>
                <a:cubicBezTo>
                  <a:pt x="2598930" y="2750185"/>
                  <a:pt x="2599162" y="2752090"/>
                  <a:pt x="2599395" y="2753995"/>
                </a:cubicBezTo>
                <a:cubicBezTo>
                  <a:pt x="2599511" y="2756112"/>
                  <a:pt x="2599628" y="2758228"/>
                  <a:pt x="2599744" y="2760345"/>
                </a:cubicBezTo>
                <a:cubicBezTo>
                  <a:pt x="2599860" y="2762356"/>
                  <a:pt x="2599977" y="2764366"/>
                  <a:pt x="2600093" y="2766377"/>
                </a:cubicBezTo>
                <a:cubicBezTo>
                  <a:pt x="2599977" y="2768282"/>
                  <a:pt x="2599860" y="2770187"/>
                  <a:pt x="2599744" y="2772092"/>
                </a:cubicBezTo>
                <a:cubicBezTo>
                  <a:pt x="2599628" y="2774103"/>
                  <a:pt x="2599511" y="2776114"/>
                  <a:pt x="2599395" y="2778125"/>
                </a:cubicBezTo>
                <a:cubicBezTo>
                  <a:pt x="2599162" y="2780136"/>
                  <a:pt x="2598930" y="2782146"/>
                  <a:pt x="2598697" y="2784157"/>
                </a:cubicBezTo>
                <a:lnTo>
                  <a:pt x="2597650" y="2790190"/>
                </a:lnTo>
                <a:lnTo>
                  <a:pt x="2596254" y="2795905"/>
                </a:lnTo>
                <a:lnTo>
                  <a:pt x="2594859" y="2801620"/>
                </a:lnTo>
                <a:lnTo>
                  <a:pt x="2593114" y="2807335"/>
                </a:lnTo>
                <a:lnTo>
                  <a:pt x="2591020" y="2813050"/>
                </a:lnTo>
                <a:lnTo>
                  <a:pt x="2588577" y="2818765"/>
                </a:lnTo>
                <a:lnTo>
                  <a:pt x="2585785" y="2824162"/>
                </a:lnTo>
                <a:lnTo>
                  <a:pt x="2582644" y="2829560"/>
                </a:lnTo>
                <a:lnTo>
                  <a:pt x="2579503" y="2834640"/>
                </a:lnTo>
                <a:lnTo>
                  <a:pt x="2576014" y="2840037"/>
                </a:lnTo>
                <a:lnTo>
                  <a:pt x="2572175" y="2844800"/>
                </a:lnTo>
                <a:lnTo>
                  <a:pt x="2567987" y="2849562"/>
                </a:lnTo>
                <a:lnTo>
                  <a:pt x="2563450" y="2854325"/>
                </a:lnTo>
                <a:lnTo>
                  <a:pt x="2558913" y="2858770"/>
                </a:lnTo>
                <a:lnTo>
                  <a:pt x="2554028" y="2862580"/>
                </a:lnTo>
                <a:lnTo>
                  <a:pt x="2549142" y="2866390"/>
                </a:lnTo>
                <a:lnTo>
                  <a:pt x="2543907" y="2870200"/>
                </a:lnTo>
                <a:lnTo>
                  <a:pt x="2538673" y="2873375"/>
                </a:lnTo>
                <a:lnTo>
                  <a:pt x="2533438" y="2876550"/>
                </a:lnTo>
                <a:lnTo>
                  <a:pt x="2527854" y="2879090"/>
                </a:lnTo>
                <a:lnTo>
                  <a:pt x="2522270" y="2881312"/>
                </a:lnTo>
                <a:lnTo>
                  <a:pt x="2516687" y="2883535"/>
                </a:lnTo>
                <a:lnTo>
                  <a:pt x="2510754" y="2885757"/>
                </a:lnTo>
                <a:lnTo>
                  <a:pt x="2505170" y="2887027"/>
                </a:lnTo>
                <a:lnTo>
                  <a:pt x="2499238" y="2888297"/>
                </a:lnTo>
                <a:lnTo>
                  <a:pt x="2493305" y="2889567"/>
                </a:lnTo>
                <a:lnTo>
                  <a:pt x="2487372" y="2890202"/>
                </a:lnTo>
                <a:lnTo>
                  <a:pt x="2481440" y="2890520"/>
                </a:lnTo>
                <a:lnTo>
                  <a:pt x="2475507" y="2890520"/>
                </a:lnTo>
                <a:lnTo>
                  <a:pt x="2469574" y="2890520"/>
                </a:lnTo>
                <a:lnTo>
                  <a:pt x="2463642" y="2890202"/>
                </a:lnTo>
                <a:lnTo>
                  <a:pt x="2457709" y="2889567"/>
                </a:lnTo>
                <a:lnTo>
                  <a:pt x="2451776" y="2888297"/>
                </a:lnTo>
                <a:lnTo>
                  <a:pt x="2445844" y="2887027"/>
                </a:lnTo>
                <a:lnTo>
                  <a:pt x="2439911" y="2885757"/>
                </a:lnTo>
                <a:lnTo>
                  <a:pt x="2434327" y="2883535"/>
                </a:lnTo>
                <a:lnTo>
                  <a:pt x="2428744" y="2881312"/>
                </a:lnTo>
                <a:lnTo>
                  <a:pt x="2423160" y="2879090"/>
                </a:lnTo>
                <a:lnTo>
                  <a:pt x="2417576" y="2876550"/>
                </a:lnTo>
                <a:lnTo>
                  <a:pt x="2412341" y="2873375"/>
                </a:lnTo>
                <a:lnTo>
                  <a:pt x="2407107" y="2870200"/>
                </a:lnTo>
                <a:lnTo>
                  <a:pt x="2401872" y="2866390"/>
                </a:lnTo>
                <a:lnTo>
                  <a:pt x="2396986" y="2862580"/>
                </a:lnTo>
                <a:lnTo>
                  <a:pt x="2392101" y="2858770"/>
                </a:lnTo>
                <a:lnTo>
                  <a:pt x="2387564" y="2854325"/>
                </a:lnTo>
                <a:lnTo>
                  <a:pt x="2273098" y="2740025"/>
                </a:lnTo>
                <a:lnTo>
                  <a:pt x="2268212" y="2735580"/>
                </a:lnTo>
                <a:lnTo>
                  <a:pt x="2263326" y="2731452"/>
                </a:lnTo>
                <a:lnTo>
                  <a:pt x="2258441" y="2727642"/>
                </a:lnTo>
                <a:lnTo>
                  <a:pt x="2253555" y="2724150"/>
                </a:lnTo>
                <a:lnTo>
                  <a:pt x="2248320" y="2720975"/>
                </a:lnTo>
                <a:lnTo>
                  <a:pt x="2242736" y="2717800"/>
                </a:lnTo>
                <a:lnTo>
                  <a:pt x="2237502" y="2715260"/>
                </a:lnTo>
                <a:lnTo>
                  <a:pt x="2231918" y="2713037"/>
                </a:lnTo>
                <a:lnTo>
                  <a:pt x="2225986" y="2710497"/>
                </a:lnTo>
                <a:lnTo>
                  <a:pt x="2220402" y="2708592"/>
                </a:lnTo>
                <a:lnTo>
                  <a:pt x="2214469" y="2707322"/>
                </a:lnTo>
                <a:lnTo>
                  <a:pt x="2208536" y="2706052"/>
                </a:lnTo>
                <a:lnTo>
                  <a:pt x="2202953" y="2704782"/>
                </a:lnTo>
                <a:lnTo>
                  <a:pt x="2196671" y="2704147"/>
                </a:lnTo>
                <a:lnTo>
                  <a:pt x="2190738" y="2703830"/>
                </a:lnTo>
                <a:lnTo>
                  <a:pt x="2184806" y="2703512"/>
                </a:lnTo>
                <a:lnTo>
                  <a:pt x="2178873" y="2703830"/>
                </a:lnTo>
                <a:lnTo>
                  <a:pt x="2172940" y="2704147"/>
                </a:lnTo>
                <a:lnTo>
                  <a:pt x="2167008" y="2704782"/>
                </a:lnTo>
                <a:lnTo>
                  <a:pt x="2161075" y="2706052"/>
                </a:lnTo>
                <a:lnTo>
                  <a:pt x="2155142" y="2707322"/>
                </a:lnTo>
                <a:lnTo>
                  <a:pt x="2149559" y="2708592"/>
                </a:lnTo>
                <a:lnTo>
                  <a:pt x="2143626" y="2710497"/>
                </a:lnTo>
                <a:lnTo>
                  <a:pt x="2138042" y="2713037"/>
                </a:lnTo>
                <a:lnTo>
                  <a:pt x="2132458" y="2715260"/>
                </a:lnTo>
                <a:lnTo>
                  <a:pt x="2126875" y="2717800"/>
                </a:lnTo>
                <a:lnTo>
                  <a:pt x="2121640" y="2720975"/>
                </a:lnTo>
                <a:lnTo>
                  <a:pt x="2116406" y="2724150"/>
                </a:lnTo>
                <a:lnTo>
                  <a:pt x="2111171" y="2727642"/>
                </a:lnTo>
                <a:lnTo>
                  <a:pt x="2106285" y="2731452"/>
                </a:lnTo>
                <a:lnTo>
                  <a:pt x="2101399" y="2735580"/>
                </a:lnTo>
                <a:lnTo>
                  <a:pt x="2096862" y="2740025"/>
                </a:lnTo>
                <a:lnTo>
                  <a:pt x="2092326" y="2744787"/>
                </a:lnTo>
                <a:lnTo>
                  <a:pt x="2088487" y="2749550"/>
                </a:lnTo>
                <a:lnTo>
                  <a:pt x="2084299" y="2754312"/>
                </a:lnTo>
                <a:lnTo>
                  <a:pt x="2080810" y="2759710"/>
                </a:lnTo>
                <a:lnTo>
                  <a:pt x="2077320" y="2764790"/>
                </a:lnTo>
                <a:lnTo>
                  <a:pt x="2074179" y="2770187"/>
                </a:lnTo>
                <a:lnTo>
                  <a:pt x="2071736" y="2775585"/>
                </a:lnTo>
                <a:lnTo>
                  <a:pt x="2069293" y="2781300"/>
                </a:lnTo>
                <a:lnTo>
                  <a:pt x="2066850" y="2787015"/>
                </a:lnTo>
                <a:lnTo>
                  <a:pt x="2065105" y="2792730"/>
                </a:lnTo>
                <a:lnTo>
                  <a:pt x="2063709" y="2798445"/>
                </a:lnTo>
                <a:lnTo>
                  <a:pt x="2062314" y="2804477"/>
                </a:lnTo>
                <a:lnTo>
                  <a:pt x="2061266" y="2810192"/>
                </a:lnTo>
                <a:cubicBezTo>
                  <a:pt x="2061033" y="2812203"/>
                  <a:pt x="2060801" y="2814214"/>
                  <a:pt x="2060568" y="2816225"/>
                </a:cubicBezTo>
                <a:lnTo>
                  <a:pt x="2060220" y="2822257"/>
                </a:lnTo>
                <a:cubicBezTo>
                  <a:pt x="2060103" y="2824162"/>
                  <a:pt x="2059987" y="2826067"/>
                  <a:pt x="2059870" y="2827972"/>
                </a:cubicBezTo>
                <a:cubicBezTo>
                  <a:pt x="2059987" y="2829983"/>
                  <a:pt x="2060103" y="2831994"/>
                  <a:pt x="2060220" y="2834005"/>
                </a:cubicBezTo>
                <a:lnTo>
                  <a:pt x="2060568" y="2840037"/>
                </a:lnTo>
                <a:cubicBezTo>
                  <a:pt x="2060801" y="2841942"/>
                  <a:pt x="2061033" y="2843847"/>
                  <a:pt x="2061266" y="2845752"/>
                </a:cubicBezTo>
                <a:lnTo>
                  <a:pt x="2062314" y="2851785"/>
                </a:lnTo>
                <a:lnTo>
                  <a:pt x="2063709" y="2857817"/>
                </a:lnTo>
                <a:lnTo>
                  <a:pt x="2065105" y="2863532"/>
                </a:lnTo>
                <a:lnTo>
                  <a:pt x="2066850" y="2869247"/>
                </a:lnTo>
                <a:lnTo>
                  <a:pt x="2069293" y="2875280"/>
                </a:lnTo>
                <a:lnTo>
                  <a:pt x="2071736" y="2880677"/>
                </a:lnTo>
                <a:lnTo>
                  <a:pt x="2074179" y="2886075"/>
                </a:lnTo>
                <a:lnTo>
                  <a:pt x="2077320" y="2891472"/>
                </a:lnTo>
                <a:lnTo>
                  <a:pt x="2080810" y="2896870"/>
                </a:lnTo>
                <a:lnTo>
                  <a:pt x="2084299" y="2901632"/>
                </a:lnTo>
                <a:lnTo>
                  <a:pt x="2088487" y="2906712"/>
                </a:lnTo>
                <a:lnTo>
                  <a:pt x="2092326" y="2911475"/>
                </a:lnTo>
                <a:lnTo>
                  <a:pt x="2096862" y="2916237"/>
                </a:lnTo>
                <a:lnTo>
                  <a:pt x="2820649" y="3639502"/>
                </a:lnTo>
                <a:lnTo>
                  <a:pt x="2825186" y="3643947"/>
                </a:lnTo>
                <a:lnTo>
                  <a:pt x="2829374" y="3648710"/>
                </a:lnTo>
                <a:lnTo>
                  <a:pt x="2833213" y="3653790"/>
                </a:lnTo>
                <a:lnTo>
                  <a:pt x="2836702" y="3658870"/>
                </a:lnTo>
                <a:lnTo>
                  <a:pt x="2839843" y="3664267"/>
                </a:lnTo>
                <a:lnTo>
                  <a:pt x="2842984" y="3669347"/>
                </a:lnTo>
                <a:lnTo>
                  <a:pt x="2845776" y="3675062"/>
                </a:lnTo>
                <a:lnTo>
                  <a:pt x="2847870" y="3680460"/>
                </a:lnTo>
                <a:lnTo>
                  <a:pt x="2850313" y="3686175"/>
                </a:lnTo>
                <a:lnTo>
                  <a:pt x="2852058" y="3691890"/>
                </a:lnTo>
                <a:lnTo>
                  <a:pt x="2853453" y="3697605"/>
                </a:lnTo>
                <a:lnTo>
                  <a:pt x="2854849" y="3703637"/>
                </a:lnTo>
                <a:lnTo>
                  <a:pt x="2855896" y="3709670"/>
                </a:lnTo>
                <a:cubicBezTo>
                  <a:pt x="2856129" y="3711575"/>
                  <a:pt x="2856361" y="3713480"/>
                  <a:pt x="2856594" y="3715385"/>
                </a:cubicBezTo>
                <a:cubicBezTo>
                  <a:pt x="2856710" y="3717396"/>
                  <a:pt x="2856827" y="3719406"/>
                  <a:pt x="2856943" y="3721417"/>
                </a:cubicBezTo>
                <a:cubicBezTo>
                  <a:pt x="2857059" y="3723428"/>
                  <a:pt x="2857176" y="3725439"/>
                  <a:pt x="2857292" y="3727450"/>
                </a:cubicBezTo>
                <a:cubicBezTo>
                  <a:pt x="2857176" y="3729355"/>
                  <a:pt x="2857059" y="3731260"/>
                  <a:pt x="2856943" y="3733165"/>
                </a:cubicBezTo>
                <a:cubicBezTo>
                  <a:pt x="2856827" y="3735176"/>
                  <a:pt x="2856710" y="3737186"/>
                  <a:pt x="2856594" y="3739197"/>
                </a:cubicBezTo>
                <a:cubicBezTo>
                  <a:pt x="2856361" y="3741208"/>
                  <a:pt x="2856129" y="3743219"/>
                  <a:pt x="2855896" y="3745230"/>
                </a:cubicBezTo>
                <a:lnTo>
                  <a:pt x="2854849" y="3750945"/>
                </a:lnTo>
                <a:lnTo>
                  <a:pt x="2853453" y="3756977"/>
                </a:lnTo>
                <a:lnTo>
                  <a:pt x="2852058" y="3763010"/>
                </a:lnTo>
                <a:lnTo>
                  <a:pt x="2850313" y="3768407"/>
                </a:lnTo>
                <a:lnTo>
                  <a:pt x="2847870" y="3774122"/>
                </a:lnTo>
                <a:lnTo>
                  <a:pt x="2845776" y="3779837"/>
                </a:lnTo>
                <a:lnTo>
                  <a:pt x="2842984" y="3785235"/>
                </a:lnTo>
                <a:lnTo>
                  <a:pt x="2839843" y="3790632"/>
                </a:lnTo>
                <a:lnTo>
                  <a:pt x="2836702" y="3795712"/>
                </a:lnTo>
                <a:lnTo>
                  <a:pt x="2833213" y="3801110"/>
                </a:lnTo>
                <a:lnTo>
                  <a:pt x="2829374" y="3805872"/>
                </a:lnTo>
                <a:lnTo>
                  <a:pt x="2825186" y="3810635"/>
                </a:lnTo>
                <a:lnTo>
                  <a:pt x="2820649" y="3815397"/>
                </a:lnTo>
                <a:lnTo>
                  <a:pt x="2816113" y="3819842"/>
                </a:lnTo>
                <a:lnTo>
                  <a:pt x="2811227" y="3823970"/>
                </a:lnTo>
                <a:lnTo>
                  <a:pt x="2806341" y="3827780"/>
                </a:lnTo>
                <a:lnTo>
                  <a:pt x="2801106" y="3831272"/>
                </a:lnTo>
                <a:lnTo>
                  <a:pt x="2795872" y="3834447"/>
                </a:lnTo>
                <a:lnTo>
                  <a:pt x="2790637" y="3837622"/>
                </a:lnTo>
                <a:lnTo>
                  <a:pt x="2785053" y="3840480"/>
                </a:lnTo>
                <a:lnTo>
                  <a:pt x="2779469" y="3843020"/>
                </a:lnTo>
                <a:lnTo>
                  <a:pt x="2773886" y="3844925"/>
                </a:lnTo>
                <a:lnTo>
                  <a:pt x="2767953" y="3846830"/>
                </a:lnTo>
                <a:lnTo>
                  <a:pt x="2762369" y="3848417"/>
                </a:lnTo>
                <a:lnTo>
                  <a:pt x="2756437" y="3849370"/>
                </a:lnTo>
                <a:lnTo>
                  <a:pt x="2750504" y="3850640"/>
                </a:lnTo>
                <a:lnTo>
                  <a:pt x="2744571" y="3851275"/>
                </a:lnTo>
                <a:lnTo>
                  <a:pt x="2738639" y="3851592"/>
                </a:lnTo>
                <a:lnTo>
                  <a:pt x="2732706" y="3851910"/>
                </a:lnTo>
                <a:lnTo>
                  <a:pt x="2726773" y="3851592"/>
                </a:lnTo>
                <a:lnTo>
                  <a:pt x="2720841" y="3851275"/>
                </a:lnTo>
                <a:lnTo>
                  <a:pt x="2714908" y="3850640"/>
                </a:lnTo>
                <a:lnTo>
                  <a:pt x="2708975" y="3849370"/>
                </a:lnTo>
                <a:lnTo>
                  <a:pt x="2703043" y="3848417"/>
                </a:lnTo>
                <a:lnTo>
                  <a:pt x="2697110" y="3846830"/>
                </a:lnTo>
                <a:lnTo>
                  <a:pt x="2691526" y="3844925"/>
                </a:lnTo>
                <a:lnTo>
                  <a:pt x="2685943" y="3843020"/>
                </a:lnTo>
                <a:lnTo>
                  <a:pt x="2680359" y="3840480"/>
                </a:lnTo>
                <a:lnTo>
                  <a:pt x="2674775" y="3837622"/>
                </a:lnTo>
                <a:lnTo>
                  <a:pt x="2669540" y="3834447"/>
                </a:lnTo>
                <a:lnTo>
                  <a:pt x="2664306" y="3831272"/>
                </a:lnTo>
                <a:lnTo>
                  <a:pt x="2659071" y="3827780"/>
                </a:lnTo>
                <a:lnTo>
                  <a:pt x="2654185" y="3823970"/>
                </a:lnTo>
                <a:lnTo>
                  <a:pt x="2649300" y="3819842"/>
                </a:lnTo>
                <a:lnTo>
                  <a:pt x="2644763" y="3815397"/>
                </a:lnTo>
                <a:lnTo>
                  <a:pt x="2548793" y="3720147"/>
                </a:lnTo>
                <a:lnTo>
                  <a:pt x="2441307" y="3612515"/>
                </a:lnTo>
                <a:lnTo>
                  <a:pt x="2436770" y="3608070"/>
                </a:lnTo>
                <a:lnTo>
                  <a:pt x="2431884" y="3604260"/>
                </a:lnTo>
                <a:lnTo>
                  <a:pt x="2426999" y="3600132"/>
                </a:lnTo>
                <a:lnTo>
                  <a:pt x="2421764" y="3596640"/>
                </a:lnTo>
                <a:lnTo>
                  <a:pt x="2416529" y="3593465"/>
                </a:lnTo>
                <a:lnTo>
                  <a:pt x="2411295" y="3590290"/>
                </a:lnTo>
                <a:lnTo>
                  <a:pt x="2405711" y="3587750"/>
                </a:lnTo>
                <a:lnTo>
                  <a:pt x="2400127" y="3585210"/>
                </a:lnTo>
                <a:lnTo>
                  <a:pt x="2394543" y="3583305"/>
                </a:lnTo>
                <a:lnTo>
                  <a:pt x="2388960" y="3581082"/>
                </a:lnTo>
                <a:lnTo>
                  <a:pt x="2383027" y="3579812"/>
                </a:lnTo>
                <a:lnTo>
                  <a:pt x="2377094" y="3578225"/>
                </a:lnTo>
                <a:lnTo>
                  <a:pt x="2371162" y="3577272"/>
                </a:lnTo>
                <a:lnTo>
                  <a:pt x="2365229" y="3576637"/>
                </a:lnTo>
                <a:lnTo>
                  <a:pt x="2358947" y="3576320"/>
                </a:lnTo>
                <a:lnTo>
                  <a:pt x="2353015" y="3576320"/>
                </a:lnTo>
                <a:lnTo>
                  <a:pt x="2347082" y="3576320"/>
                </a:lnTo>
                <a:lnTo>
                  <a:pt x="2341149" y="3576637"/>
                </a:lnTo>
                <a:lnTo>
                  <a:pt x="2335217" y="3577272"/>
                </a:lnTo>
                <a:lnTo>
                  <a:pt x="2329284" y="3578225"/>
                </a:lnTo>
                <a:lnTo>
                  <a:pt x="2323351" y="3579812"/>
                </a:lnTo>
                <a:lnTo>
                  <a:pt x="2317419" y="3581082"/>
                </a:lnTo>
                <a:lnTo>
                  <a:pt x="2311835" y="3583305"/>
                </a:lnTo>
                <a:lnTo>
                  <a:pt x="2306251" y="3585210"/>
                </a:lnTo>
                <a:lnTo>
                  <a:pt x="2300668" y="3587750"/>
                </a:lnTo>
                <a:lnTo>
                  <a:pt x="2295084" y="3590290"/>
                </a:lnTo>
                <a:lnTo>
                  <a:pt x="2289849" y="3593465"/>
                </a:lnTo>
                <a:lnTo>
                  <a:pt x="2284614" y="3596640"/>
                </a:lnTo>
                <a:lnTo>
                  <a:pt x="2279380" y="3600450"/>
                </a:lnTo>
                <a:lnTo>
                  <a:pt x="2274494" y="3604260"/>
                </a:lnTo>
                <a:lnTo>
                  <a:pt x="2269608" y="3608070"/>
                </a:lnTo>
                <a:lnTo>
                  <a:pt x="2265071" y="3612515"/>
                </a:lnTo>
                <a:lnTo>
                  <a:pt x="2261232" y="3616325"/>
                </a:lnTo>
                <a:lnTo>
                  <a:pt x="2258092" y="3620135"/>
                </a:lnTo>
                <a:lnTo>
                  <a:pt x="2251810" y="3628390"/>
                </a:lnTo>
                <a:lnTo>
                  <a:pt x="2246226" y="3636327"/>
                </a:lnTo>
                <a:lnTo>
                  <a:pt x="2241690" y="3644900"/>
                </a:lnTo>
                <a:lnTo>
                  <a:pt x="2237502" y="3654107"/>
                </a:lnTo>
                <a:lnTo>
                  <a:pt x="2234361" y="3663315"/>
                </a:lnTo>
                <a:lnTo>
                  <a:pt x="2231918" y="3672522"/>
                </a:lnTo>
                <a:lnTo>
                  <a:pt x="2230173" y="3682047"/>
                </a:lnTo>
                <a:lnTo>
                  <a:pt x="2229126" y="3691572"/>
                </a:lnTo>
                <a:cubicBezTo>
                  <a:pt x="2229010" y="3694747"/>
                  <a:pt x="2228893" y="3697922"/>
                  <a:pt x="2228777" y="3701097"/>
                </a:cubicBezTo>
                <a:cubicBezTo>
                  <a:pt x="2229010" y="3704272"/>
                  <a:pt x="2229242" y="3707447"/>
                  <a:pt x="2229475" y="3710622"/>
                </a:cubicBezTo>
                <a:lnTo>
                  <a:pt x="2230522" y="3720465"/>
                </a:lnTo>
                <a:lnTo>
                  <a:pt x="2232616" y="3729672"/>
                </a:lnTo>
                <a:lnTo>
                  <a:pt x="2235059" y="3739197"/>
                </a:lnTo>
                <a:lnTo>
                  <a:pt x="2238549" y="3748405"/>
                </a:lnTo>
                <a:lnTo>
                  <a:pt x="2242736" y="3756977"/>
                </a:lnTo>
                <a:lnTo>
                  <a:pt x="2534136" y="4048442"/>
                </a:lnTo>
                <a:lnTo>
                  <a:pt x="2538673" y="4052887"/>
                </a:lnTo>
                <a:lnTo>
                  <a:pt x="2542860" y="4057967"/>
                </a:lnTo>
                <a:lnTo>
                  <a:pt x="2546699" y="4062730"/>
                </a:lnTo>
                <a:lnTo>
                  <a:pt x="2550189" y="4067810"/>
                </a:lnTo>
                <a:lnTo>
                  <a:pt x="2553330" y="4073207"/>
                </a:lnTo>
                <a:lnTo>
                  <a:pt x="2556471" y="4078287"/>
                </a:lnTo>
                <a:lnTo>
                  <a:pt x="2559262" y="4084002"/>
                </a:lnTo>
                <a:lnTo>
                  <a:pt x="2561705" y="4089717"/>
                </a:lnTo>
                <a:lnTo>
                  <a:pt x="2563799" y="4095115"/>
                </a:lnTo>
                <a:lnTo>
                  <a:pt x="2565544" y="4100830"/>
                </a:lnTo>
                <a:lnTo>
                  <a:pt x="2566940" y="4106862"/>
                </a:lnTo>
                <a:lnTo>
                  <a:pt x="2568336" y="4112577"/>
                </a:lnTo>
                <a:lnTo>
                  <a:pt x="2569383" y="4118610"/>
                </a:lnTo>
                <a:cubicBezTo>
                  <a:pt x="2569616" y="4120621"/>
                  <a:pt x="2569848" y="4122631"/>
                  <a:pt x="2570081" y="4124642"/>
                </a:cubicBezTo>
                <a:cubicBezTo>
                  <a:pt x="2570197" y="4126547"/>
                  <a:pt x="2570314" y="4128452"/>
                  <a:pt x="2570430" y="4130357"/>
                </a:cubicBezTo>
                <a:cubicBezTo>
                  <a:pt x="2570546" y="4132368"/>
                  <a:pt x="2570663" y="4134379"/>
                  <a:pt x="2570779" y="4136390"/>
                </a:cubicBezTo>
                <a:cubicBezTo>
                  <a:pt x="2570663" y="4138401"/>
                  <a:pt x="2570546" y="4140411"/>
                  <a:pt x="2570430" y="4142422"/>
                </a:cubicBezTo>
                <a:cubicBezTo>
                  <a:pt x="2570314" y="4144327"/>
                  <a:pt x="2570197" y="4146232"/>
                  <a:pt x="2570081" y="4148137"/>
                </a:cubicBezTo>
                <a:cubicBezTo>
                  <a:pt x="2569848" y="4150148"/>
                  <a:pt x="2569616" y="4152159"/>
                  <a:pt x="2569383" y="4154170"/>
                </a:cubicBezTo>
                <a:lnTo>
                  <a:pt x="2568336" y="4160202"/>
                </a:lnTo>
                <a:lnTo>
                  <a:pt x="2566940" y="4165917"/>
                </a:lnTo>
                <a:lnTo>
                  <a:pt x="2565544" y="4171632"/>
                </a:lnTo>
                <a:lnTo>
                  <a:pt x="2563799" y="4177665"/>
                </a:lnTo>
                <a:lnTo>
                  <a:pt x="2561705" y="4183062"/>
                </a:lnTo>
                <a:lnTo>
                  <a:pt x="2559262" y="4188777"/>
                </a:lnTo>
                <a:lnTo>
                  <a:pt x="2556471" y="4194175"/>
                </a:lnTo>
                <a:lnTo>
                  <a:pt x="2553330" y="4199572"/>
                </a:lnTo>
                <a:lnTo>
                  <a:pt x="2550189" y="4204652"/>
                </a:lnTo>
                <a:lnTo>
                  <a:pt x="2546699" y="4210050"/>
                </a:lnTo>
                <a:lnTo>
                  <a:pt x="2542860" y="4214812"/>
                </a:lnTo>
                <a:lnTo>
                  <a:pt x="2538673" y="4219892"/>
                </a:lnTo>
                <a:lnTo>
                  <a:pt x="2534136" y="4224337"/>
                </a:lnTo>
                <a:lnTo>
                  <a:pt x="2529599" y="4228782"/>
                </a:lnTo>
                <a:lnTo>
                  <a:pt x="2524713" y="4232592"/>
                </a:lnTo>
                <a:lnTo>
                  <a:pt x="2519828" y="4236402"/>
                </a:lnTo>
                <a:lnTo>
                  <a:pt x="2514942" y="4239895"/>
                </a:lnTo>
                <a:lnTo>
                  <a:pt x="2509707" y="4243387"/>
                </a:lnTo>
                <a:lnTo>
                  <a:pt x="2504472" y="4246245"/>
                </a:lnTo>
                <a:lnTo>
                  <a:pt x="2498889" y="4249102"/>
                </a:lnTo>
                <a:lnTo>
                  <a:pt x="2493654" y="4251642"/>
                </a:lnTo>
                <a:lnTo>
                  <a:pt x="2488070" y="4253547"/>
                </a:lnTo>
                <a:lnTo>
                  <a:pt x="2482138" y="4255452"/>
                </a:lnTo>
                <a:lnTo>
                  <a:pt x="2476554" y="4257040"/>
                </a:lnTo>
                <a:lnTo>
                  <a:pt x="2470621" y="4258627"/>
                </a:lnTo>
                <a:lnTo>
                  <a:pt x="2465038" y="4259262"/>
                </a:lnTo>
                <a:lnTo>
                  <a:pt x="2459105" y="4260215"/>
                </a:lnTo>
                <a:lnTo>
                  <a:pt x="2453172" y="4260532"/>
                </a:lnTo>
                <a:lnTo>
                  <a:pt x="2447240" y="4260532"/>
                </a:lnTo>
                <a:lnTo>
                  <a:pt x="5052034" y="6857999"/>
                </a:lnTo>
                <a:lnTo>
                  <a:pt x="9147326" y="6857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3414F6C0-EC74-4F78-A8BB-EE8A6F486E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19220" y="1011444"/>
            <a:ext cx="428107" cy="601306"/>
          </a:xfrm>
          <a:custGeom>
            <a:avLst/>
            <a:gdLst>
              <a:gd name="connsiteX0" fmla="*/ 0 w 428107"/>
              <a:gd name="connsiteY0" fmla="*/ 0 h 601306"/>
              <a:gd name="connsiteX1" fmla="*/ 0 w 428107"/>
              <a:gd name="connsiteY1" fmla="*/ 347543 h 601306"/>
              <a:gd name="connsiteX2" fmla="*/ 217740 w 428107"/>
              <a:gd name="connsiteY2" fmla="*/ 564820 h 601306"/>
              <a:gd name="connsiteX3" fmla="*/ 222275 w 428107"/>
              <a:gd name="connsiteY3" fmla="*/ 569579 h 601306"/>
              <a:gd name="connsiteX4" fmla="*/ 226811 w 428107"/>
              <a:gd name="connsiteY4" fmla="*/ 573386 h 601306"/>
              <a:gd name="connsiteX5" fmla="*/ 231695 w 428107"/>
              <a:gd name="connsiteY5" fmla="*/ 577193 h 601306"/>
              <a:gd name="connsiteX6" fmla="*/ 236928 w 428107"/>
              <a:gd name="connsiteY6" fmla="*/ 580683 h 601306"/>
              <a:gd name="connsiteX7" fmla="*/ 242161 w 428107"/>
              <a:gd name="connsiteY7" fmla="*/ 584173 h 601306"/>
              <a:gd name="connsiteX8" fmla="*/ 247394 w 428107"/>
              <a:gd name="connsiteY8" fmla="*/ 586712 h 601306"/>
              <a:gd name="connsiteX9" fmla="*/ 252627 w 428107"/>
              <a:gd name="connsiteY9" fmla="*/ 589567 h 601306"/>
              <a:gd name="connsiteX10" fmla="*/ 258209 w 428107"/>
              <a:gd name="connsiteY10" fmla="*/ 592105 h 601306"/>
              <a:gd name="connsiteX11" fmla="*/ 263791 w 428107"/>
              <a:gd name="connsiteY11" fmla="*/ 594326 h 601306"/>
              <a:gd name="connsiteX12" fmla="*/ 269372 w 428107"/>
              <a:gd name="connsiteY12" fmla="*/ 595912 h 601306"/>
              <a:gd name="connsiteX13" fmla="*/ 275303 w 428107"/>
              <a:gd name="connsiteY13" fmla="*/ 597182 h 601306"/>
              <a:gd name="connsiteX14" fmla="*/ 281234 w 428107"/>
              <a:gd name="connsiteY14" fmla="*/ 598768 h 601306"/>
              <a:gd name="connsiteX15" fmla="*/ 286816 w 428107"/>
              <a:gd name="connsiteY15" fmla="*/ 599720 h 601306"/>
              <a:gd name="connsiteX16" fmla="*/ 292747 w 428107"/>
              <a:gd name="connsiteY16" fmla="*/ 600354 h 601306"/>
              <a:gd name="connsiteX17" fmla="*/ 298677 w 428107"/>
              <a:gd name="connsiteY17" fmla="*/ 600672 h 601306"/>
              <a:gd name="connsiteX18" fmla="*/ 304608 w 428107"/>
              <a:gd name="connsiteY18" fmla="*/ 601306 h 601306"/>
              <a:gd name="connsiteX19" fmla="*/ 310539 w 428107"/>
              <a:gd name="connsiteY19" fmla="*/ 600672 h 601306"/>
              <a:gd name="connsiteX20" fmla="*/ 316470 w 428107"/>
              <a:gd name="connsiteY20" fmla="*/ 600354 h 601306"/>
              <a:gd name="connsiteX21" fmla="*/ 322400 w 428107"/>
              <a:gd name="connsiteY21" fmla="*/ 599720 h 601306"/>
              <a:gd name="connsiteX22" fmla="*/ 327982 w 428107"/>
              <a:gd name="connsiteY22" fmla="*/ 598768 h 601306"/>
              <a:gd name="connsiteX23" fmla="*/ 333913 w 428107"/>
              <a:gd name="connsiteY23" fmla="*/ 597182 h 601306"/>
              <a:gd name="connsiteX24" fmla="*/ 339495 w 428107"/>
              <a:gd name="connsiteY24" fmla="*/ 595912 h 601306"/>
              <a:gd name="connsiteX25" fmla="*/ 345426 w 428107"/>
              <a:gd name="connsiteY25" fmla="*/ 594326 h 601306"/>
              <a:gd name="connsiteX26" fmla="*/ 351007 w 428107"/>
              <a:gd name="connsiteY26" fmla="*/ 592105 h 601306"/>
              <a:gd name="connsiteX27" fmla="*/ 356240 w 428107"/>
              <a:gd name="connsiteY27" fmla="*/ 589567 h 601306"/>
              <a:gd name="connsiteX28" fmla="*/ 361822 w 428107"/>
              <a:gd name="connsiteY28" fmla="*/ 586712 h 601306"/>
              <a:gd name="connsiteX29" fmla="*/ 367055 w 428107"/>
              <a:gd name="connsiteY29" fmla="*/ 584173 h 601306"/>
              <a:gd name="connsiteX30" fmla="*/ 372288 w 428107"/>
              <a:gd name="connsiteY30" fmla="*/ 580683 h 601306"/>
              <a:gd name="connsiteX31" fmla="*/ 377172 w 428107"/>
              <a:gd name="connsiteY31" fmla="*/ 577193 h 601306"/>
              <a:gd name="connsiteX32" fmla="*/ 382405 w 428107"/>
              <a:gd name="connsiteY32" fmla="*/ 573386 h 601306"/>
              <a:gd name="connsiteX33" fmla="*/ 386941 w 428107"/>
              <a:gd name="connsiteY33" fmla="*/ 569579 h 601306"/>
              <a:gd name="connsiteX34" fmla="*/ 391476 w 428107"/>
              <a:gd name="connsiteY34" fmla="*/ 564820 h 601306"/>
              <a:gd name="connsiteX35" fmla="*/ 396011 w 428107"/>
              <a:gd name="connsiteY35" fmla="*/ 560378 h 601306"/>
              <a:gd name="connsiteX36" fmla="*/ 400198 w 428107"/>
              <a:gd name="connsiteY36" fmla="*/ 555619 h 601306"/>
              <a:gd name="connsiteX37" fmla="*/ 403686 w 428107"/>
              <a:gd name="connsiteY37" fmla="*/ 550542 h 601306"/>
              <a:gd name="connsiteX38" fmla="*/ 407524 w 428107"/>
              <a:gd name="connsiteY38" fmla="*/ 545783 h 601306"/>
              <a:gd name="connsiteX39" fmla="*/ 410664 w 428107"/>
              <a:gd name="connsiteY39" fmla="*/ 540390 h 601306"/>
              <a:gd name="connsiteX40" fmla="*/ 413455 w 428107"/>
              <a:gd name="connsiteY40" fmla="*/ 535313 h 601306"/>
              <a:gd name="connsiteX41" fmla="*/ 416594 w 428107"/>
              <a:gd name="connsiteY41" fmla="*/ 529602 h 601306"/>
              <a:gd name="connsiteX42" fmla="*/ 419036 w 428107"/>
              <a:gd name="connsiteY42" fmla="*/ 524526 h 601306"/>
              <a:gd name="connsiteX43" fmla="*/ 421130 w 428107"/>
              <a:gd name="connsiteY43" fmla="*/ 518815 h 601306"/>
              <a:gd name="connsiteX44" fmla="*/ 422874 w 428107"/>
              <a:gd name="connsiteY44" fmla="*/ 512787 h 601306"/>
              <a:gd name="connsiteX45" fmla="*/ 424618 w 428107"/>
              <a:gd name="connsiteY45" fmla="*/ 507393 h 601306"/>
              <a:gd name="connsiteX46" fmla="*/ 425665 w 428107"/>
              <a:gd name="connsiteY46" fmla="*/ 501365 h 601306"/>
              <a:gd name="connsiteX47" fmla="*/ 426712 w 428107"/>
              <a:gd name="connsiteY47" fmla="*/ 495654 h 601306"/>
              <a:gd name="connsiteX48" fmla="*/ 427409 w 428107"/>
              <a:gd name="connsiteY48" fmla="*/ 489943 h 601306"/>
              <a:gd name="connsiteX49" fmla="*/ 427758 w 428107"/>
              <a:gd name="connsiteY49" fmla="*/ 483915 h 601306"/>
              <a:gd name="connsiteX50" fmla="*/ 428107 w 428107"/>
              <a:gd name="connsiteY50" fmla="*/ 478204 h 601306"/>
              <a:gd name="connsiteX51" fmla="*/ 427758 w 428107"/>
              <a:gd name="connsiteY51" fmla="*/ 472176 h 601306"/>
              <a:gd name="connsiteX52" fmla="*/ 427409 w 428107"/>
              <a:gd name="connsiteY52" fmla="*/ 466147 h 601306"/>
              <a:gd name="connsiteX53" fmla="*/ 426712 w 428107"/>
              <a:gd name="connsiteY53" fmla="*/ 460436 h 601306"/>
              <a:gd name="connsiteX54" fmla="*/ 425665 w 428107"/>
              <a:gd name="connsiteY54" fmla="*/ 454408 h 601306"/>
              <a:gd name="connsiteX55" fmla="*/ 424618 w 428107"/>
              <a:gd name="connsiteY55" fmla="*/ 448697 h 601306"/>
              <a:gd name="connsiteX56" fmla="*/ 422874 w 428107"/>
              <a:gd name="connsiteY56" fmla="*/ 442986 h 601306"/>
              <a:gd name="connsiteX57" fmla="*/ 421130 w 428107"/>
              <a:gd name="connsiteY57" fmla="*/ 437275 h 601306"/>
              <a:gd name="connsiteX58" fmla="*/ 419036 w 428107"/>
              <a:gd name="connsiteY58" fmla="*/ 431564 h 601306"/>
              <a:gd name="connsiteX59" fmla="*/ 416594 w 428107"/>
              <a:gd name="connsiteY59" fmla="*/ 426171 h 601306"/>
              <a:gd name="connsiteX60" fmla="*/ 413455 w 428107"/>
              <a:gd name="connsiteY60" fmla="*/ 420777 h 601306"/>
              <a:gd name="connsiteX61" fmla="*/ 410664 w 428107"/>
              <a:gd name="connsiteY61" fmla="*/ 415701 h 601306"/>
              <a:gd name="connsiteX62" fmla="*/ 407524 w 428107"/>
              <a:gd name="connsiteY62" fmla="*/ 410307 h 601306"/>
              <a:gd name="connsiteX63" fmla="*/ 403686 w 428107"/>
              <a:gd name="connsiteY63" fmla="*/ 405231 h 601306"/>
              <a:gd name="connsiteX64" fmla="*/ 400198 w 428107"/>
              <a:gd name="connsiteY64" fmla="*/ 400154 h 601306"/>
              <a:gd name="connsiteX65" fmla="*/ 396011 w 428107"/>
              <a:gd name="connsiteY65" fmla="*/ 395712 h 601306"/>
              <a:gd name="connsiteX66" fmla="*/ 391476 w 428107"/>
              <a:gd name="connsiteY66" fmla="*/ 390953 h 60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28107" h="601306">
                <a:moveTo>
                  <a:pt x="0" y="0"/>
                </a:moveTo>
                <a:lnTo>
                  <a:pt x="0" y="347543"/>
                </a:lnTo>
                <a:lnTo>
                  <a:pt x="217740" y="564820"/>
                </a:lnTo>
                <a:lnTo>
                  <a:pt x="222275" y="569579"/>
                </a:lnTo>
                <a:lnTo>
                  <a:pt x="226811" y="573386"/>
                </a:lnTo>
                <a:lnTo>
                  <a:pt x="231695" y="577193"/>
                </a:lnTo>
                <a:lnTo>
                  <a:pt x="236928" y="580683"/>
                </a:lnTo>
                <a:lnTo>
                  <a:pt x="242161" y="584173"/>
                </a:lnTo>
                <a:lnTo>
                  <a:pt x="247394" y="586712"/>
                </a:lnTo>
                <a:lnTo>
                  <a:pt x="252627" y="589567"/>
                </a:lnTo>
                <a:lnTo>
                  <a:pt x="258209" y="592105"/>
                </a:lnTo>
                <a:lnTo>
                  <a:pt x="263791" y="594326"/>
                </a:lnTo>
                <a:lnTo>
                  <a:pt x="269372" y="595912"/>
                </a:lnTo>
                <a:lnTo>
                  <a:pt x="275303" y="597182"/>
                </a:lnTo>
                <a:lnTo>
                  <a:pt x="281234" y="598768"/>
                </a:lnTo>
                <a:lnTo>
                  <a:pt x="286816" y="599720"/>
                </a:lnTo>
                <a:lnTo>
                  <a:pt x="292747" y="600354"/>
                </a:lnTo>
                <a:lnTo>
                  <a:pt x="298677" y="600672"/>
                </a:lnTo>
                <a:lnTo>
                  <a:pt x="304608" y="601306"/>
                </a:lnTo>
                <a:lnTo>
                  <a:pt x="310539" y="600672"/>
                </a:lnTo>
                <a:lnTo>
                  <a:pt x="316470" y="600354"/>
                </a:lnTo>
                <a:lnTo>
                  <a:pt x="322400" y="599720"/>
                </a:lnTo>
                <a:lnTo>
                  <a:pt x="327982" y="598768"/>
                </a:lnTo>
                <a:lnTo>
                  <a:pt x="333913" y="597182"/>
                </a:lnTo>
                <a:lnTo>
                  <a:pt x="339495" y="595912"/>
                </a:lnTo>
                <a:lnTo>
                  <a:pt x="345426" y="594326"/>
                </a:lnTo>
                <a:lnTo>
                  <a:pt x="351007" y="592105"/>
                </a:lnTo>
                <a:lnTo>
                  <a:pt x="356240" y="589567"/>
                </a:lnTo>
                <a:lnTo>
                  <a:pt x="361822" y="586712"/>
                </a:lnTo>
                <a:lnTo>
                  <a:pt x="367055" y="584173"/>
                </a:lnTo>
                <a:lnTo>
                  <a:pt x="372288" y="580683"/>
                </a:lnTo>
                <a:lnTo>
                  <a:pt x="377172" y="577193"/>
                </a:lnTo>
                <a:lnTo>
                  <a:pt x="382405" y="573386"/>
                </a:lnTo>
                <a:lnTo>
                  <a:pt x="386941" y="569579"/>
                </a:lnTo>
                <a:lnTo>
                  <a:pt x="391476" y="564820"/>
                </a:lnTo>
                <a:lnTo>
                  <a:pt x="396011" y="560378"/>
                </a:lnTo>
                <a:lnTo>
                  <a:pt x="400198" y="555619"/>
                </a:lnTo>
                <a:lnTo>
                  <a:pt x="403686" y="550542"/>
                </a:lnTo>
                <a:lnTo>
                  <a:pt x="407524" y="545783"/>
                </a:lnTo>
                <a:lnTo>
                  <a:pt x="410664" y="540390"/>
                </a:lnTo>
                <a:lnTo>
                  <a:pt x="413455" y="535313"/>
                </a:lnTo>
                <a:lnTo>
                  <a:pt x="416594" y="529602"/>
                </a:lnTo>
                <a:lnTo>
                  <a:pt x="419036" y="524526"/>
                </a:lnTo>
                <a:lnTo>
                  <a:pt x="421130" y="518815"/>
                </a:lnTo>
                <a:lnTo>
                  <a:pt x="422874" y="512787"/>
                </a:lnTo>
                <a:lnTo>
                  <a:pt x="424618" y="507393"/>
                </a:lnTo>
                <a:lnTo>
                  <a:pt x="425665" y="501365"/>
                </a:lnTo>
                <a:lnTo>
                  <a:pt x="426712" y="495654"/>
                </a:lnTo>
                <a:lnTo>
                  <a:pt x="427409" y="489943"/>
                </a:lnTo>
                <a:lnTo>
                  <a:pt x="427758" y="483915"/>
                </a:lnTo>
                <a:lnTo>
                  <a:pt x="428107" y="478204"/>
                </a:lnTo>
                <a:lnTo>
                  <a:pt x="427758" y="472176"/>
                </a:lnTo>
                <a:lnTo>
                  <a:pt x="427409" y="466147"/>
                </a:lnTo>
                <a:lnTo>
                  <a:pt x="426712" y="460436"/>
                </a:lnTo>
                <a:lnTo>
                  <a:pt x="425665" y="454408"/>
                </a:lnTo>
                <a:lnTo>
                  <a:pt x="424618" y="448697"/>
                </a:lnTo>
                <a:lnTo>
                  <a:pt x="422874" y="442986"/>
                </a:lnTo>
                <a:lnTo>
                  <a:pt x="421130" y="437275"/>
                </a:lnTo>
                <a:lnTo>
                  <a:pt x="419036" y="431564"/>
                </a:lnTo>
                <a:lnTo>
                  <a:pt x="416594" y="426171"/>
                </a:lnTo>
                <a:lnTo>
                  <a:pt x="413455" y="420777"/>
                </a:lnTo>
                <a:lnTo>
                  <a:pt x="410664" y="415701"/>
                </a:lnTo>
                <a:lnTo>
                  <a:pt x="407524" y="410307"/>
                </a:lnTo>
                <a:lnTo>
                  <a:pt x="403686" y="405231"/>
                </a:lnTo>
                <a:lnTo>
                  <a:pt x="400198" y="400154"/>
                </a:lnTo>
                <a:lnTo>
                  <a:pt x="396011" y="395712"/>
                </a:lnTo>
                <a:lnTo>
                  <a:pt x="391476" y="390953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xmlns="" id="{A42BCB42-08AF-41F0-A87D-DE5118C7ADC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038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FEC998CD-1D9C-4251-80DB-CCE1F89AC2B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097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15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CBBA4EED-BA00-4BA2-B75F-21EBE0BF6A6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618968" y="3700862"/>
            <a:ext cx="528358" cy="705171"/>
          </a:xfrm>
          <a:custGeom>
            <a:avLst/>
            <a:gdLst>
              <a:gd name="connsiteX0" fmla="*/ 0 w 528358"/>
              <a:gd name="connsiteY0" fmla="*/ 0 h 705171"/>
              <a:gd name="connsiteX1" fmla="*/ 0 w 528358"/>
              <a:gd name="connsiteY1" fmla="*/ 353336 h 705171"/>
              <a:gd name="connsiteX2" fmla="*/ 315271 w 528358"/>
              <a:gd name="connsiteY2" fmla="*/ 668640 h 705171"/>
              <a:gd name="connsiteX3" fmla="*/ 319805 w 528358"/>
              <a:gd name="connsiteY3" fmla="*/ 673087 h 705171"/>
              <a:gd name="connsiteX4" fmla="*/ 324688 w 528358"/>
              <a:gd name="connsiteY4" fmla="*/ 677217 h 705171"/>
              <a:gd name="connsiteX5" fmla="*/ 329919 w 528358"/>
              <a:gd name="connsiteY5" fmla="*/ 681029 h 705171"/>
              <a:gd name="connsiteX6" fmla="*/ 334801 w 528358"/>
              <a:gd name="connsiteY6" fmla="*/ 684523 h 705171"/>
              <a:gd name="connsiteX7" fmla="*/ 340033 w 528358"/>
              <a:gd name="connsiteY7" fmla="*/ 687700 h 705171"/>
              <a:gd name="connsiteX8" fmla="*/ 345613 w 528358"/>
              <a:gd name="connsiteY8" fmla="*/ 690876 h 705171"/>
              <a:gd name="connsiteX9" fmla="*/ 350844 w 528358"/>
              <a:gd name="connsiteY9" fmla="*/ 693735 h 705171"/>
              <a:gd name="connsiteX10" fmla="*/ 356424 w 528358"/>
              <a:gd name="connsiteY10" fmla="*/ 695959 h 705171"/>
              <a:gd name="connsiteX11" fmla="*/ 362353 w 528358"/>
              <a:gd name="connsiteY11" fmla="*/ 698183 h 705171"/>
              <a:gd name="connsiteX12" fmla="*/ 367933 w 528358"/>
              <a:gd name="connsiteY12" fmla="*/ 700089 h 705171"/>
              <a:gd name="connsiteX13" fmla="*/ 373861 w 528358"/>
              <a:gd name="connsiteY13" fmla="*/ 701677 h 705171"/>
              <a:gd name="connsiteX14" fmla="*/ 379790 w 528358"/>
              <a:gd name="connsiteY14" fmla="*/ 702630 h 705171"/>
              <a:gd name="connsiteX15" fmla="*/ 385719 w 528358"/>
              <a:gd name="connsiteY15" fmla="*/ 703901 h 705171"/>
              <a:gd name="connsiteX16" fmla="*/ 391648 w 528358"/>
              <a:gd name="connsiteY16" fmla="*/ 704536 h 705171"/>
              <a:gd name="connsiteX17" fmla="*/ 397576 w 528358"/>
              <a:gd name="connsiteY17" fmla="*/ 704854 h 705171"/>
              <a:gd name="connsiteX18" fmla="*/ 403505 w 528358"/>
              <a:gd name="connsiteY18" fmla="*/ 705171 h 705171"/>
              <a:gd name="connsiteX19" fmla="*/ 409434 w 528358"/>
              <a:gd name="connsiteY19" fmla="*/ 704854 h 705171"/>
              <a:gd name="connsiteX20" fmla="*/ 415363 w 528358"/>
              <a:gd name="connsiteY20" fmla="*/ 704536 h 705171"/>
              <a:gd name="connsiteX21" fmla="*/ 421292 w 528358"/>
              <a:gd name="connsiteY21" fmla="*/ 703901 h 705171"/>
              <a:gd name="connsiteX22" fmla="*/ 427220 w 528358"/>
              <a:gd name="connsiteY22" fmla="*/ 702630 h 705171"/>
              <a:gd name="connsiteX23" fmla="*/ 433149 w 528358"/>
              <a:gd name="connsiteY23" fmla="*/ 701677 h 705171"/>
              <a:gd name="connsiteX24" fmla="*/ 439078 w 528358"/>
              <a:gd name="connsiteY24" fmla="*/ 700089 h 705171"/>
              <a:gd name="connsiteX25" fmla="*/ 445007 w 528358"/>
              <a:gd name="connsiteY25" fmla="*/ 698183 h 705171"/>
              <a:gd name="connsiteX26" fmla="*/ 450587 w 528358"/>
              <a:gd name="connsiteY26" fmla="*/ 695959 h 705171"/>
              <a:gd name="connsiteX27" fmla="*/ 456167 w 528358"/>
              <a:gd name="connsiteY27" fmla="*/ 693735 h 705171"/>
              <a:gd name="connsiteX28" fmla="*/ 461747 w 528358"/>
              <a:gd name="connsiteY28" fmla="*/ 690876 h 705171"/>
              <a:gd name="connsiteX29" fmla="*/ 466978 w 528358"/>
              <a:gd name="connsiteY29" fmla="*/ 687700 h 705171"/>
              <a:gd name="connsiteX30" fmla="*/ 472209 w 528358"/>
              <a:gd name="connsiteY30" fmla="*/ 684523 h 705171"/>
              <a:gd name="connsiteX31" fmla="*/ 477440 w 528358"/>
              <a:gd name="connsiteY31" fmla="*/ 681029 h 705171"/>
              <a:gd name="connsiteX32" fmla="*/ 482323 w 528358"/>
              <a:gd name="connsiteY32" fmla="*/ 677217 h 705171"/>
              <a:gd name="connsiteX33" fmla="*/ 487205 w 528358"/>
              <a:gd name="connsiteY33" fmla="*/ 673087 h 705171"/>
              <a:gd name="connsiteX34" fmla="*/ 491739 w 528358"/>
              <a:gd name="connsiteY34" fmla="*/ 668640 h 705171"/>
              <a:gd name="connsiteX35" fmla="*/ 496273 w 528358"/>
              <a:gd name="connsiteY35" fmla="*/ 663875 h 705171"/>
              <a:gd name="connsiteX36" fmla="*/ 500458 w 528358"/>
              <a:gd name="connsiteY36" fmla="*/ 659110 h 705171"/>
              <a:gd name="connsiteX37" fmla="*/ 504294 w 528358"/>
              <a:gd name="connsiteY37" fmla="*/ 654345 h 705171"/>
              <a:gd name="connsiteX38" fmla="*/ 507782 w 528358"/>
              <a:gd name="connsiteY38" fmla="*/ 648945 h 705171"/>
              <a:gd name="connsiteX39" fmla="*/ 510920 w 528358"/>
              <a:gd name="connsiteY39" fmla="*/ 643862 h 705171"/>
              <a:gd name="connsiteX40" fmla="*/ 514059 w 528358"/>
              <a:gd name="connsiteY40" fmla="*/ 638144 h 705171"/>
              <a:gd name="connsiteX41" fmla="*/ 516849 w 528358"/>
              <a:gd name="connsiteY41" fmla="*/ 632744 h 705171"/>
              <a:gd name="connsiteX42" fmla="*/ 519290 w 528358"/>
              <a:gd name="connsiteY42" fmla="*/ 627344 h 705171"/>
              <a:gd name="connsiteX43" fmla="*/ 521383 w 528358"/>
              <a:gd name="connsiteY43" fmla="*/ 621308 h 705171"/>
              <a:gd name="connsiteX44" fmla="*/ 523127 w 528358"/>
              <a:gd name="connsiteY44" fmla="*/ 615908 h 705171"/>
              <a:gd name="connsiteX45" fmla="*/ 524870 w 528358"/>
              <a:gd name="connsiteY45" fmla="*/ 609872 h 705171"/>
              <a:gd name="connsiteX46" fmla="*/ 525917 w 528358"/>
              <a:gd name="connsiteY46" fmla="*/ 603836 h 705171"/>
              <a:gd name="connsiteX47" fmla="*/ 526963 w 528358"/>
              <a:gd name="connsiteY47" fmla="*/ 598119 h 705171"/>
              <a:gd name="connsiteX48" fmla="*/ 527660 w 528358"/>
              <a:gd name="connsiteY48" fmla="*/ 592083 h 705171"/>
              <a:gd name="connsiteX49" fmla="*/ 528358 w 528358"/>
              <a:gd name="connsiteY49" fmla="*/ 586047 h 705171"/>
              <a:gd name="connsiteX50" fmla="*/ 528358 w 528358"/>
              <a:gd name="connsiteY50" fmla="*/ 580329 h 705171"/>
              <a:gd name="connsiteX51" fmla="*/ 528358 w 528358"/>
              <a:gd name="connsiteY51" fmla="*/ 574294 h 705171"/>
              <a:gd name="connsiteX52" fmla="*/ 527660 w 528358"/>
              <a:gd name="connsiteY52" fmla="*/ 568258 h 705171"/>
              <a:gd name="connsiteX53" fmla="*/ 526963 w 528358"/>
              <a:gd name="connsiteY53" fmla="*/ 562223 h 705171"/>
              <a:gd name="connsiteX54" fmla="*/ 525917 w 528358"/>
              <a:gd name="connsiteY54" fmla="*/ 556505 h 705171"/>
              <a:gd name="connsiteX55" fmla="*/ 524870 w 528358"/>
              <a:gd name="connsiteY55" fmla="*/ 550469 h 705171"/>
              <a:gd name="connsiteX56" fmla="*/ 523127 w 528358"/>
              <a:gd name="connsiteY56" fmla="*/ 544433 h 705171"/>
              <a:gd name="connsiteX57" fmla="*/ 521383 w 528358"/>
              <a:gd name="connsiteY57" fmla="*/ 539033 h 705171"/>
              <a:gd name="connsiteX58" fmla="*/ 519290 w 528358"/>
              <a:gd name="connsiteY58" fmla="*/ 532997 h 705171"/>
              <a:gd name="connsiteX59" fmla="*/ 516849 w 528358"/>
              <a:gd name="connsiteY59" fmla="*/ 527597 h 705171"/>
              <a:gd name="connsiteX60" fmla="*/ 514059 w 528358"/>
              <a:gd name="connsiteY60" fmla="*/ 522197 h 705171"/>
              <a:gd name="connsiteX61" fmla="*/ 510920 w 528358"/>
              <a:gd name="connsiteY61" fmla="*/ 516479 h 705171"/>
              <a:gd name="connsiteX62" fmla="*/ 507782 w 528358"/>
              <a:gd name="connsiteY62" fmla="*/ 511396 h 705171"/>
              <a:gd name="connsiteX63" fmla="*/ 504294 w 528358"/>
              <a:gd name="connsiteY63" fmla="*/ 505996 h 705171"/>
              <a:gd name="connsiteX64" fmla="*/ 500458 w 528358"/>
              <a:gd name="connsiteY64" fmla="*/ 501231 h 705171"/>
              <a:gd name="connsiteX65" fmla="*/ 496273 w 528358"/>
              <a:gd name="connsiteY65" fmla="*/ 496466 h 705171"/>
              <a:gd name="connsiteX66" fmla="*/ 491739 w 528358"/>
              <a:gd name="connsiteY66" fmla="*/ 491701 h 70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8358" h="705171">
                <a:moveTo>
                  <a:pt x="0" y="0"/>
                </a:moveTo>
                <a:lnTo>
                  <a:pt x="0" y="353336"/>
                </a:lnTo>
                <a:lnTo>
                  <a:pt x="315271" y="668640"/>
                </a:lnTo>
                <a:lnTo>
                  <a:pt x="319805" y="673087"/>
                </a:lnTo>
                <a:lnTo>
                  <a:pt x="324688" y="677217"/>
                </a:lnTo>
                <a:lnTo>
                  <a:pt x="329919" y="681029"/>
                </a:lnTo>
                <a:lnTo>
                  <a:pt x="334801" y="684523"/>
                </a:lnTo>
                <a:lnTo>
                  <a:pt x="340033" y="687700"/>
                </a:lnTo>
                <a:lnTo>
                  <a:pt x="345613" y="690876"/>
                </a:lnTo>
                <a:lnTo>
                  <a:pt x="350844" y="693735"/>
                </a:lnTo>
                <a:lnTo>
                  <a:pt x="356424" y="695959"/>
                </a:lnTo>
                <a:lnTo>
                  <a:pt x="362353" y="698183"/>
                </a:lnTo>
                <a:lnTo>
                  <a:pt x="367933" y="700089"/>
                </a:lnTo>
                <a:lnTo>
                  <a:pt x="373861" y="701677"/>
                </a:lnTo>
                <a:lnTo>
                  <a:pt x="379790" y="702630"/>
                </a:lnTo>
                <a:lnTo>
                  <a:pt x="385719" y="703901"/>
                </a:lnTo>
                <a:lnTo>
                  <a:pt x="391648" y="704536"/>
                </a:lnTo>
                <a:lnTo>
                  <a:pt x="397576" y="704854"/>
                </a:lnTo>
                <a:lnTo>
                  <a:pt x="403505" y="705171"/>
                </a:lnTo>
                <a:lnTo>
                  <a:pt x="409434" y="704854"/>
                </a:lnTo>
                <a:lnTo>
                  <a:pt x="415363" y="704536"/>
                </a:lnTo>
                <a:lnTo>
                  <a:pt x="421292" y="703901"/>
                </a:lnTo>
                <a:lnTo>
                  <a:pt x="427220" y="702630"/>
                </a:lnTo>
                <a:lnTo>
                  <a:pt x="433149" y="701677"/>
                </a:lnTo>
                <a:lnTo>
                  <a:pt x="439078" y="700089"/>
                </a:lnTo>
                <a:lnTo>
                  <a:pt x="445007" y="698183"/>
                </a:lnTo>
                <a:lnTo>
                  <a:pt x="450587" y="695959"/>
                </a:lnTo>
                <a:lnTo>
                  <a:pt x="456167" y="693735"/>
                </a:lnTo>
                <a:lnTo>
                  <a:pt x="461747" y="690876"/>
                </a:lnTo>
                <a:lnTo>
                  <a:pt x="466978" y="687700"/>
                </a:lnTo>
                <a:lnTo>
                  <a:pt x="472209" y="684523"/>
                </a:lnTo>
                <a:lnTo>
                  <a:pt x="477440" y="681029"/>
                </a:lnTo>
                <a:lnTo>
                  <a:pt x="482323" y="677217"/>
                </a:lnTo>
                <a:lnTo>
                  <a:pt x="487205" y="673087"/>
                </a:lnTo>
                <a:lnTo>
                  <a:pt x="491739" y="668640"/>
                </a:lnTo>
                <a:lnTo>
                  <a:pt x="496273" y="663875"/>
                </a:lnTo>
                <a:lnTo>
                  <a:pt x="500458" y="659110"/>
                </a:lnTo>
                <a:lnTo>
                  <a:pt x="504294" y="654345"/>
                </a:lnTo>
                <a:lnTo>
                  <a:pt x="507782" y="648945"/>
                </a:lnTo>
                <a:lnTo>
                  <a:pt x="510920" y="643862"/>
                </a:lnTo>
                <a:lnTo>
                  <a:pt x="514059" y="638144"/>
                </a:lnTo>
                <a:lnTo>
                  <a:pt x="516849" y="632744"/>
                </a:lnTo>
                <a:lnTo>
                  <a:pt x="519290" y="627344"/>
                </a:lnTo>
                <a:lnTo>
                  <a:pt x="521383" y="621308"/>
                </a:lnTo>
                <a:lnTo>
                  <a:pt x="523127" y="615908"/>
                </a:lnTo>
                <a:lnTo>
                  <a:pt x="524870" y="609872"/>
                </a:lnTo>
                <a:lnTo>
                  <a:pt x="525917" y="603836"/>
                </a:lnTo>
                <a:lnTo>
                  <a:pt x="526963" y="598119"/>
                </a:lnTo>
                <a:lnTo>
                  <a:pt x="527660" y="592083"/>
                </a:lnTo>
                <a:lnTo>
                  <a:pt x="528358" y="586047"/>
                </a:lnTo>
                <a:lnTo>
                  <a:pt x="528358" y="580329"/>
                </a:lnTo>
                <a:lnTo>
                  <a:pt x="528358" y="574294"/>
                </a:lnTo>
                <a:lnTo>
                  <a:pt x="527660" y="568258"/>
                </a:lnTo>
                <a:lnTo>
                  <a:pt x="526963" y="562223"/>
                </a:lnTo>
                <a:lnTo>
                  <a:pt x="525917" y="556505"/>
                </a:lnTo>
                <a:lnTo>
                  <a:pt x="524870" y="550469"/>
                </a:lnTo>
                <a:lnTo>
                  <a:pt x="523127" y="544433"/>
                </a:lnTo>
                <a:lnTo>
                  <a:pt x="521383" y="539033"/>
                </a:lnTo>
                <a:lnTo>
                  <a:pt x="519290" y="532997"/>
                </a:lnTo>
                <a:lnTo>
                  <a:pt x="516849" y="527597"/>
                </a:lnTo>
                <a:lnTo>
                  <a:pt x="514059" y="522197"/>
                </a:lnTo>
                <a:lnTo>
                  <a:pt x="510920" y="516479"/>
                </a:lnTo>
                <a:lnTo>
                  <a:pt x="507782" y="511396"/>
                </a:lnTo>
                <a:lnTo>
                  <a:pt x="504294" y="505996"/>
                </a:lnTo>
                <a:lnTo>
                  <a:pt x="500458" y="501231"/>
                </a:lnTo>
                <a:lnTo>
                  <a:pt x="496273" y="496466"/>
                </a:lnTo>
                <a:lnTo>
                  <a:pt x="491739" y="491701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1000">
                <a:srgbClr val="DBDBDB"/>
              </a:gs>
              <a:gs pos="100000">
                <a:srgbClr val="999999"/>
              </a:gs>
            </a:gsLst>
            <a:lin ang="9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1520" y="365126"/>
            <a:ext cx="5544616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86095-26DC-48B9-BA7B-02E8DFBACA4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51520" y="1825625"/>
            <a:ext cx="5544616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FE15AE-9590-47E3-80CE-AC9507B5660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51520" y="6356351"/>
            <a:ext cx="905496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FEFF5-D3AE-45CC-A046-CB5ADFA1DEF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182620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5790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4"/>
          <a:stretch>
            <a:fillRect/>
          </a:stretch>
        </p:blipFill>
        <p:spPr>
          <a:xfrm>
            <a:off x="2231106" y="116632"/>
            <a:ext cx="6912895" cy="5803950"/>
          </a:xfrm>
          <a:custGeom>
            <a:avLst/>
            <a:gdLst>
              <a:gd name="connsiteX0" fmla="*/ 0 w 6912895"/>
              <a:gd name="connsiteY0" fmla="*/ 0 h 5803950"/>
              <a:gd name="connsiteX1" fmla="*/ 6912895 w 6912895"/>
              <a:gd name="connsiteY1" fmla="*/ 0 h 5803950"/>
              <a:gd name="connsiteX2" fmla="*/ 6912895 w 6912895"/>
              <a:gd name="connsiteY2" fmla="*/ 5803950 h 5803950"/>
              <a:gd name="connsiteX3" fmla="*/ 0 w 6912895"/>
              <a:gd name="connsiteY3" fmla="*/ 5803950 h 580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895" h="5803950">
                <a:moveTo>
                  <a:pt x="0" y="0"/>
                </a:moveTo>
                <a:lnTo>
                  <a:pt x="6912895" y="0"/>
                </a:lnTo>
                <a:lnTo>
                  <a:pt x="6912895" y="5803950"/>
                </a:lnTo>
                <a:lnTo>
                  <a:pt x="0" y="5803950"/>
                </a:ln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8459D55-0CCF-48A5-A1A5-6A1157784D1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094594" y="3257279"/>
            <a:ext cx="5052732" cy="3600722"/>
          </a:xfrm>
          <a:custGeom>
            <a:avLst/>
            <a:gdLst>
              <a:gd name="connsiteX0" fmla="*/ 0 w 5052732"/>
              <a:gd name="connsiteY0" fmla="*/ 0 h 3600722"/>
              <a:gd name="connsiteX1" fmla="*/ 0 w 5052732"/>
              <a:gd name="connsiteY1" fmla="*/ 3600722 h 3600722"/>
              <a:gd name="connsiteX2" fmla="*/ 5052732 w 5052732"/>
              <a:gd name="connsiteY2" fmla="*/ 3600722 h 3600722"/>
              <a:gd name="connsiteX3" fmla="*/ 2447800 w 5052732"/>
              <a:gd name="connsiteY3" fmla="*/ 1003416 h 3600722"/>
              <a:gd name="connsiteX4" fmla="*/ 2441867 w 5052732"/>
              <a:gd name="connsiteY4" fmla="*/ 1003416 h 3600722"/>
              <a:gd name="connsiteX5" fmla="*/ 2435585 w 5052732"/>
              <a:gd name="connsiteY5" fmla="*/ 1003098 h 3600722"/>
              <a:gd name="connsiteX6" fmla="*/ 2429652 w 5052732"/>
              <a:gd name="connsiteY6" fmla="*/ 1002463 h 3600722"/>
              <a:gd name="connsiteX7" fmla="*/ 2423719 w 5052732"/>
              <a:gd name="connsiteY7" fmla="*/ 1001511 h 3600722"/>
              <a:gd name="connsiteX8" fmla="*/ 2417786 w 5052732"/>
              <a:gd name="connsiteY8" fmla="*/ 1000241 h 3600722"/>
              <a:gd name="connsiteX9" fmla="*/ 2411853 w 5052732"/>
              <a:gd name="connsiteY9" fmla="*/ 998653 h 3600722"/>
              <a:gd name="connsiteX10" fmla="*/ 2406269 w 5052732"/>
              <a:gd name="connsiteY10" fmla="*/ 996749 h 3600722"/>
              <a:gd name="connsiteX11" fmla="*/ 2400336 w 5052732"/>
              <a:gd name="connsiteY11" fmla="*/ 994844 h 3600722"/>
              <a:gd name="connsiteX12" fmla="*/ 2394752 w 5052732"/>
              <a:gd name="connsiteY12" fmla="*/ 992304 h 3600722"/>
              <a:gd name="connsiteX13" fmla="*/ 2389168 w 5052732"/>
              <a:gd name="connsiteY13" fmla="*/ 989447 h 3600722"/>
              <a:gd name="connsiteX14" fmla="*/ 2383584 w 5052732"/>
              <a:gd name="connsiteY14" fmla="*/ 986589 h 3600722"/>
              <a:gd name="connsiteX15" fmla="*/ 2378349 w 5052732"/>
              <a:gd name="connsiteY15" fmla="*/ 983097 h 3600722"/>
              <a:gd name="connsiteX16" fmla="*/ 2373114 w 5052732"/>
              <a:gd name="connsiteY16" fmla="*/ 979605 h 3600722"/>
              <a:gd name="connsiteX17" fmla="*/ 2368228 w 5052732"/>
              <a:gd name="connsiteY17" fmla="*/ 975795 h 3600722"/>
              <a:gd name="connsiteX18" fmla="*/ 2363342 w 5052732"/>
              <a:gd name="connsiteY18" fmla="*/ 971668 h 3600722"/>
              <a:gd name="connsiteX19" fmla="*/ 2358456 w 5052732"/>
              <a:gd name="connsiteY19" fmla="*/ 967223 h 3600722"/>
              <a:gd name="connsiteX20" fmla="*/ 1745612 w 5052732"/>
              <a:gd name="connsiteY20" fmla="*/ 355121 h 3600722"/>
              <a:gd name="connsiteX21" fmla="*/ 1740726 w 5052732"/>
              <a:gd name="connsiteY21" fmla="*/ 350994 h 3600722"/>
              <a:gd name="connsiteX22" fmla="*/ 1736190 w 5052732"/>
              <a:gd name="connsiteY22" fmla="*/ 346866 h 3600722"/>
              <a:gd name="connsiteX23" fmla="*/ 1730954 w 5052732"/>
              <a:gd name="connsiteY23" fmla="*/ 343057 h 3600722"/>
              <a:gd name="connsiteX24" fmla="*/ 1726068 w 5052732"/>
              <a:gd name="connsiteY24" fmla="*/ 339564 h 3600722"/>
              <a:gd name="connsiteX25" fmla="*/ 1720834 w 5052732"/>
              <a:gd name="connsiteY25" fmla="*/ 336072 h 3600722"/>
              <a:gd name="connsiteX26" fmla="*/ 1715250 w 5052732"/>
              <a:gd name="connsiteY26" fmla="*/ 333215 h 3600722"/>
              <a:gd name="connsiteX27" fmla="*/ 1710014 w 5052732"/>
              <a:gd name="connsiteY27" fmla="*/ 330357 h 3600722"/>
              <a:gd name="connsiteX28" fmla="*/ 1704430 w 5052732"/>
              <a:gd name="connsiteY28" fmla="*/ 327818 h 3600722"/>
              <a:gd name="connsiteX29" fmla="*/ 1698498 w 5052732"/>
              <a:gd name="connsiteY29" fmla="*/ 325913 h 3600722"/>
              <a:gd name="connsiteX30" fmla="*/ 1692914 w 5052732"/>
              <a:gd name="connsiteY30" fmla="*/ 323690 h 3600722"/>
              <a:gd name="connsiteX31" fmla="*/ 1686980 w 5052732"/>
              <a:gd name="connsiteY31" fmla="*/ 322420 h 3600722"/>
              <a:gd name="connsiteX32" fmla="*/ 1681396 w 5052732"/>
              <a:gd name="connsiteY32" fmla="*/ 320833 h 3600722"/>
              <a:gd name="connsiteX33" fmla="*/ 1675464 w 5052732"/>
              <a:gd name="connsiteY33" fmla="*/ 319881 h 3600722"/>
              <a:gd name="connsiteX34" fmla="*/ 1669531 w 5052732"/>
              <a:gd name="connsiteY34" fmla="*/ 319246 h 3600722"/>
              <a:gd name="connsiteX35" fmla="*/ 1663598 w 5052732"/>
              <a:gd name="connsiteY35" fmla="*/ 318928 h 3600722"/>
              <a:gd name="connsiteX36" fmla="*/ 1657316 w 5052732"/>
              <a:gd name="connsiteY36" fmla="*/ 318928 h 3600722"/>
              <a:gd name="connsiteX37" fmla="*/ 1651383 w 5052732"/>
              <a:gd name="connsiteY37" fmla="*/ 318928 h 3600722"/>
              <a:gd name="connsiteX38" fmla="*/ 1645450 w 5052732"/>
              <a:gd name="connsiteY38" fmla="*/ 319246 h 3600722"/>
              <a:gd name="connsiteX39" fmla="*/ 1639517 w 5052732"/>
              <a:gd name="connsiteY39" fmla="*/ 319881 h 3600722"/>
              <a:gd name="connsiteX40" fmla="*/ 1633584 w 5052732"/>
              <a:gd name="connsiteY40" fmla="*/ 320833 h 3600722"/>
              <a:gd name="connsiteX41" fmla="*/ 1627651 w 5052732"/>
              <a:gd name="connsiteY41" fmla="*/ 322420 h 3600722"/>
              <a:gd name="connsiteX42" fmla="*/ 1622067 w 5052732"/>
              <a:gd name="connsiteY42" fmla="*/ 323690 h 3600722"/>
              <a:gd name="connsiteX43" fmla="*/ 1616134 w 5052732"/>
              <a:gd name="connsiteY43" fmla="*/ 325913 h 3600722"/>
              <a:gd name="connsiteX44" fmla="*/ 1610550 w 5052732"/>
              <a:gd name="connsiteY44" fmla="*/ 327818 h 3600722"/>
              <a:gd name="connsiteX45" fmla="*/ 1604966 w 5052732"/>
              <a:gd name="connsiteY45" fmla="*/ 330357 h 3600722"/>
              <a:gd name="connsiteX46" fmla="*/ 1599731 w 5052732"/>
              <a:gd name="connsiteY46" fmla="*/ 333215 h 3600722"/>
              <a:gd name="connsiteX47" fmla="*/ 1594147 w 5052732"/>
              <a:gd name="connsiteY47" fmla="*/ 336072 h 3600722"/>
              <a:gd name="connsiteX48" fmla="*/ 1588912 w 5052732"/>
              <a:gd name="connsiteY48" fmla="*/ 339564 h 3600722"/>
              <a:gd name="connsiteX49" fmla="*/ 1583677 w 5052732"/>
              <a:gd name="connsiteY49" fmla="*/ 343057 h 3600722"/>
              <a:gd name="connsiteX50" fmla="*/ 1578791 w 5052732"/>
              <a:gd name="connsiteY50" fmla="*/ 346866 h 3600722"/>
              <a:gd name="connsiteX51" fmla="*/ 1573905 w 5052732"/>
              <a:gd name="connsiteY51" fmla="*/ 350994 h 3600722"/>
              <a:gd name="connsiteX52" fmla="*/ 1569368 w 5052732"/>
              <a:gd name="connsiteY52" fmla="*/ 355121 h 3600722"/>
              <a:gd name="connsiteX53" fmla="*/ 1564831 w 5052732"/>
              <a:gd name="connsiteY53" fmla="*/ 359883 h 3600722"/>
              <a:gd name="connsiteX54" fmla="*/ 1560992 w 5052732"/>
              <a:gd name="connsiteY54" fmla="*/ 364645 h 3600722"/>
              <a:gd name="connsiteX55" fmla="*/ 1557153 w 5052732"/>
              <a:gd name="connsiteY55" fmla="*/ 369725 h 3600722"/>
              <a:gd name="connsiteX56" fmla="*/ 1553314 w 5052732"/>
              <a:gd name="connsiteY56" fmla="*/ 374805 h 3600722"/>
              <a:gd name="connsiteX57" fmla="*/ 1550173 w 5052732"/>
              <a:gd name="connsiteY57" fmla="*/ 379884 h 3600722"/>
              <a:gd name="connsiteX58" fmla="*/ 1547032 w 5052732"/>
              <a:gd name="connsiteY58" fmla="*/ 385599 h 3600722"/>
              <a:gd name="connsiteX59" fmla="*/ 1544589 w 5052732"/>
              <a:gd name="connsiteY59" fmla="*/ 390679 h 3600722"/>
              <a:gd name="connsiteX60" fmla="*/ 1542146 w 5052732"/>
              <a:gd name="connsiteY60" fmla="*/ 396393 h 3600722"/>
              <a:gd name="connsiteX61" fmla="*/ 1540052 w 5052732"/>
              <a:gd name="connsiteY61" fmla="*/ 401791 h 3600722"/>
              <a:gd name="connsiteX62" fmla="*/ 1537958 w 5052732"/>
              <a:gd name="connsiteY62" fmla="*/ 407823 h 3600722"/>
              <a:gd name="connsiteX63" fmla="*/ 1536562 w 5052732"/>
              <a:gd name="connsiteY63" fmla="*/ 413855 h 3600722"/>
              <a:gd name="connsiteX64" fmla="*/ 1535166 w 5052732"/>
              <a:gd name="connsiteY64" fmla="*/ 419252 h 3600722"/>
              <a:gd name="connsiteX65" fmla="*/ 1534119 w 5052732"/>
              <a:gd name="connsiteY65" fmla="*/ 425284 h 3600722"/>
              <a:gd name="connsiteX66" fmla="*/ 1533421 w 5052732"/>
              <a:gd name="connsiteY66" fmla="*/ 431316 h 3600722"/>
              <a:gd name="connsiteX67" fmla="*/ 1533072 w 5052732"/>
              <a:gd name="connsiteY67" fmla="*/ 437031 h 3600722"/>
              <a:gd name="connsiteX68" fmla="*/ 1533072 w 5052732"/>
              <a:gd name="connsiteY68" fmla="*/ 443380 h 3600722"/>
              <a:gd name="connsiteX69" fmla="*/ 1533072 w 5052732"/>
              <a:gd name="connsiteY69" fmla="*/ 449413 h 3600722"/>
              <a:gd name="connsiteX70" fmla="*/ 1533421 w 5052732"/>
              <a:gd name="connsiteY70" fmla="*/ 455127 h 3600722"/>
              <a:gd name="connsiteX71" fmla="*/ 1534119 w 5052732"/>
              <a:gd name="connsiteY71" fmla="*/ 461159 h 3600722"/>
              <a:gd name="connsiteX72" fmla="*/ 1535166 w 5052732"/>
              <a:gd name="connsiteY72" fmla="*/ 467191 h 3600722"/>
              <a:gd name="connsiteX73" fmla="*/ 1536562 w 5052732"/>
              <a:gd name="connsiteY73" fmla="*/ 472589 h 3600722"/>
              <a:gd name="connsiteX74" fmla="*/ 1537958 w 5052732"/>
              <a:gd name="connsiteY74" fmla="*/ 478621 h 3600722"/>
              <a:gd name="connsiteX75" fmla="*/ 1540052 w 5052732"/>
              <a:gd name="connsiteY75" fmla="*/ 484653 h 3600722"/>
              <a:gd name="connsiteX76" fmla="*/ 1542146 w 5052732"/>
              <a:gd name="connsiteY76" fmla="*/ 490050 h 3600722"/>
              <a:gd name="connsiteX77" fmla="*/ 1544589 w 5052732"/>
              <a:gd name="connsiteY77" fmla="*/ 495765 h 3600722"/>
              <a:gd name="connsiteX78" fmla="*/ 1547032 w 5052732"/>
              <a:gd name="connsiteY78" fmla="*/ 500844 h 3600722"/>
              <a:gd name="connsiteX79" fmla="*/ 1550173 w 5052732"/>
              <a:gd name="connsiteY79" fmla="*/ 506559 h 3600722"/>
              <a:gd name="connsiteX80" fmla="*/ 1553314 w 5052732"/>
              <a:gd name="connsiteY80" fmla="*/ 511956 h 3600722"/>
              <a:gd name="connsiteX81" fmla="*/ 1557153 w 5052732"/>
              <a:gd name="connsiteY81" fmla="*/ 516718 h 3600722"/>
              <a:gd name="connsiteX82" fmla="*/ 1560992 w 5052732"/>
              <a:gd name="connsiteY82" fmla="*/ 521798 h 3600722"/>
              <a:gd name="connsiteX83" fmla="*/ 1564831 w 5052732"/>
              <a:gd name="connsiteY83" fmla="*/ 526878 h 3600722"/>
              <a:gd name="connsiteX84" fmla="*/ 1569368 w 5052732"/>
              <a:gd name="connsiteY84" fmla="*/ 531322 h 3600722"/>
              <a:gd name="connsiteX85" fmla="*/ 2395799 w 5052732"/>
              <a:gd name="connsiteY85" fmla="*/ 1356136 h 3600722"/>
              <a:gd name="connsiteX86" fmla="*/ 2399987 w 5052732"/>
              <a:gd name="connsiteY86" fmla="*/ 1361216 h 3600722"/>
              <a:gd name="connsiteX87" fmla="*/ 2404175 w 5052732"/>
              <a:gd name="connsiteY87" fmla="*/ 1365661 h 3600722"/>
              <a:gd name="connsiteX88" fmla="*/ 2408014 w 5052732"/>
              <a:gd name="connsiteY88" fmla="*/ 1371058 h 3600722"/>
              <a:gd name="connsiteX89" fmla="*/ 2411504 w 5052732"/>
              <a:gd name="connsiteY89" fmla="*/ 1375820 h 3600722"/>
              <a:gd name="connsiteX90" fmla="*/ 2414994 w 5052732"/>
              <a:gd name="connsiteY90" fmla="*/ 1380900 h 3600722"/>
              <a:gd name="connsiteX91" fmla="*/ 2417786 w 5052732"/>
              <a:gd name="connsiteY91" fmla="*/ 1386614 h 3600722"/>
              <a:gd name="connsiteX92" fmla="*/ 2420578 w 5052732"/>
              <a:gd name="connsiteY92" fmla="*/ 1392012 h 3600722"/>
              <a:gd name="connsiteX93" fmla="*/ 2423021 w 5052732"/>
              <a:gd name="connsiteY93" fmla="*/ 1397409 h 3600722"/>
              <a:gd name="connsiteX94" fmla="*/ 2425115 w 5052732"/>
              <a:gd name="connsiteY94" fmla="*/ 1403123 h 3600722"/>
              <a:gd name="connsiteX95" fmla="*/ 2426860 w 5052732"/>
              <a:gd name="connsiteY95" fmla="*/ 1408838 h 3600722"/>
              <a:gd name="connsiteX96" fmla="*/ 2428605 w 5052732"/>
              <a:gd name="connsiteY96" fmla="*/ 1414870 h 3600722"/>
              <a:gd name="connsiteX97" fmla="*/ 2430001 w 5052732"/>
              <a:gd name="connsiteY97" fmla="*/ 1420585 h 3600722"/>
              <a:gd name="connsiteX98" fmla="*/ 2430699 w 5052732"/>
              <a:gd name="connsiteY98" fmla="*/ 1426299 h 3600722"/>
              <a:gd name="connsiteX99" fmla="*/ 2431397 w 5052732"/>
              <a:gd name="connsiteY99" fmla="*/ 1432332 h 3600722"/>
              <a:gd name="connsiteX100" fmla="*/ 2432095 w 5052732"/>
              <a:gd name="connsiteY100" fmla="*/ 1438364 h 3600722"/>
              <a:gd name="connsiteX101" fmla="*/ 2432095 w 5052732"/>
              <a:gd name="connsiteY101" fmla="*/ 1444713 h 3600722"/>
              <a:gd name="connsiteX102" fmla="*/ 2432095 w 5052732"/>
              <a:gd name="connsiteY102" fmla="*/ 1450428 h 3600722"/>
              <a:gd name="connsiteX103" fmla="*/ 2431397 w 5052732"/>
              <a:gd name="connsiteY103" fmla="*/ 1456460 h 3600722"/>
              <a:gd name="connsiteX104" fmla="*/ 2430699 w 5052732"/>
              <a:gd name="connsiteY104" fmla="*/ 1462492 h 3600722"/>
              <a:gd name="connsiteX105" fmla="*/ 2430001 w 5052732"/>
              <a:gd name="connsiteY105" fmla="*/ 1468207 h 3600722"/>
              <a:gd name="connsiteX106" fmla="*/ 2428605 w 5052732"/>
              <a:gd name="connsiteY106" fmla="*/ 1473921 h 3600722"/>
              <a:gd name="connsiteX107" fmla="*/ 2426860 w 5052732"/>
              <a:gd name="connsiteY107" fmla="*/ 1479954 h 3600722"/>
              <a:gd name="connsiteX108" fmla="*/ 2425115 w 5052732"/>
              <a:gd name="connsiteY108" fmla="*/ 1485668 h 3600722"/>
              <a:gd name="connsiteX109" fmla="*/ 2423021 w 5052732"/>
              <a:gd name="connsiteY109" fmla="*/ 1491383 h 3600722"/>
              <a:gd name="connsiteX110" fmla="*/ 2420578 w 5052732"/>
              <a:gd name="connsiteY110" fmla="*/ 1496780 h 3600722"/>
              <a:gd name="connsiteX111" fmla="*/ 2417786 w 5052732"/>
              <a:gd name="connsiteY111" fmla="*/ 1502177 h 3600722"/>
              <a:gd name="connsiteX112" fmla="*/ 2414994 w 5052732"/>
              <a:gd name="connsiteY112" fmla="*/ 1507574 h 3600722"/>
              <a:gd name="connsiteX113" fmla="*/ 2411504 w 5052732"/>
              <a:gd name="connsiteY113" fmla="*/ 1512972 h 3600722"/>
              <a:gd name="connsiteX114" fmla="*/ 2408014 w 5052732"/>
              <a:gd name="connsiteY114" fmla="*/ 1517734 h 3600722"/>
              <a:gd name="connsiteX115" fmla="*/ 2404175 w 5052732"/>
              <a:gd name="connsiteY115" fmla="*/ 1523131 h 3600722"/>
              <a:gd name="connsiteX116" fmla="*/ 2399987 w 5052732"/>
              <a:gd name="connsiteY116" fmla="*/ 1527576 h 3600722"/>
              <a:gd name="connsiteX117" fmla="*/ 2395799 w 5052732"/>
              <a:gd name="connsiteY117" fmla="*/ 1532338 h 3600722"/>
              <a:gd name="connsiteX118" fmla="*/ 2390913 w 5052732"/>
              <a:gd name="connsiteY118" fmla="*/ 1536783 h 3600722"/>
              <a:gd name="connsiteX119" fmla="*/ 2386027 w 5052732"/>
              <a:gd name="connsiteY119" fmla="*/ 1540910 h 3600722"/>
              <a:gd name="connsiteX120" fmla="*/ 2381141 w 5052732"/>
              <a:gd name="connsiteY120" fmla="*/ 1544720 h 3600722"/>
              <a:gd name="connsiteX121" fmla="*/ 2376255 w 5052732"/>
              <a:gd name="connsiteY121" fmla="*/ 1548529 h 3600722"/>
              <a:gd name="connsiteX122" fmla="*/ 2371020 w 5052732"/>
              <a:gd name="connsiteY122" fmla="*/ 1551704 h 3600722"/>
              <a:gd name="connsiteX123" fmla="*/ 2365436 w 5052732"/>
              <a:gd name="connsiteY123" fmla="*/ 1554561 h 3600722"/>
              <a:gd name="connsiteX124" fmla="*/ 2359503 w 5052732"/>
              <a:gd name="connsiteY124" fmla="*/ 1557419 h 3600722"/>
              <a:gd name="connsiteX125" fmla="*/ 2353919 w 5052732"/>
              <a:gd name="connsiteY125" fmla="*/ 1559641 h 3600722"/>
              <a:gd name="connsiteX126" fmla="*/ 2348335 w 5052732"/>
              <a:gd name="connsiteY126" fmla="*/ 1561864 h 3600722"/>
              <a:gd name="connsiteX127" fmla="*/ 2342751 w 5052732"/>
              <a:gd name="connsiteY127" fmla="*/ 1563768 h 3600722"/>
              <a:gd name="connsiteX128" fmla="*/ 2336818 w 5052732"/>
              <a:gd name="connsiteY128" fmla="*/ 1565356 h 3600722"/>
              <a:gd name="connsiteX129" fmla="*/ 2330885 w 5052732"/>
              <a:gd name="connsiteY129" fmla="*/ 1566626 h 3600722"/>
              <a:gd name="connsiteX130" fmla="*/ 2324952 w 5052732"/>
              <a:gd name="connsiteY130" fmla="*/ 1567578 h 3600722"/>
              <a:gd name="connsiteX131" fmla="*/ 2319019 w 5052732"/>
              <a:gd name="connsiteY131" fmla="*/ 1568531 h 3600722"/>
              <a:gd name="connsiteX132" fmla="*/ 2313086 w 5052732"/>
              <a:gd name="connsiteY132" fmla="*/ 1568848 h 3600722"/>
              <a:gd name="connsiteX133" fmla="*/ 2307153 w 5052732"/>
              <a:gd name="connsiteY133" fmla="*/ 1568848 h 3600722"/>
              <a:gd name="connsiteX134" fmla="*/ 2301220 w 5052732"/>
              <a:gd name="connsiteY134" fmla="*/ 1568848 h 3600722"/>
              <a:gd name="connsiteX135" fmla="*/ 2295287 w 5052732"/>
              <a:gd name="connsiteY135" fmla="*/ 1568531 h 3600722"/>
              <a:gd name="connsiteX136" fmla="*/ 2289354 w 5052732"/>
              <a:gd name="connsiteY136" fmla="*/ 1567578 h 3600722"/>
              <a:gd name="connsiteX137" fmla="*/ 2283421 w 5052732"/>
              <a:gd name="connsiteY137" fmla="*/ 1566626 h 3600722"/>
              <a:gd name="connsiteX138" fmla="*/ 2277488 w 5052732"/>
              <a:gd name="connsiteY138" fmla="*/ 1565356 h 3600722"/>
              <a:gd name="connsiteX139" fmla="*/ 2271904 w 5052732"/>
              <a:gd name="connsiteY139" fmla="*/ 1563768 h 3600722"/>
              <a:gd name="connsiteX140" fmla="*/ 2265971 w 5052732"/>
              <a:gd name="connsiteY140" fmla="*/ 1561864 h 3600722"/>
              <a:gd name="connsiteX141" fmla="*/ 2260387 w 5052732"/>
              <a:gd name="connsiteY141" fmla="*/ 1559641 h 3600722"/>
              <a:gd name="connsiteX142" fmla="*/ 2254803 w 5052732"/>
              <a:gd name="connsiteY142" fmla="*/ 1557419 h 3600722"/>
              <a:gd name="connsiteX143" fmla="*/ 2249219 w 5052732"/>
              <a:gd name="connsiteY143" fmla="*/ 1554561 h 3600722"/>
              <a:gd name="connsiteX144" fmla="*/ 2243984 w 5052732"/>
              <a:gd name="connsiteY144" fmla="*/ 1551704 h 3600722"/>
              <a:gd name="connsiteX145" fmla="*/ 2238749 w 5052732"/>
              <a:gd name="connsiteY145" fmla="*/ 1548529 h 3600722"/>
              <a:gd name="connsiteX146" fmla="*/ 2233514 w 5052732"/>
              <a:gd name="connsiteY146" fmla="*/ 1544720 h 3600722"/>
              <a:gd name="connsiteX147" fmla="*/ 2228628 w 5052732"/>
              <a:gd name="connsiteY147" fmla="*/ 1540910 h 3600722"/>
              <a:gd name="connsiteX148" fmla="*/ 2223742 w 5052732"/>
              <a:gd name="connsiteY148" fmla="*/ 1536783 h 3600722"/>
              <a:gd name="connsiteX149" fmla="*/ 2219205 w 5052732"/>
              <a:gd name="connsiteY149" fmla="*/ 1532338 h 3600722"/>
              <a:gd name="connsiteX150" fmla="*/ 1493286 w 5052732"/>
              <a:gd name="connsiteY150" fmla="*/ 807848 h 3600722"/>
              <a:gd name="connsiteX151" fmla="*/ 1488749 w 5052732"/>
              <a:gd name="connsiteY151" fmla="*/ 803086 h 3600722"/>
              <a:gd name="connsiteX152" fmla="*/ 1483863 w 5052732"/>
              <a:gd name="connsiteY152" fmla="*/ 798958 h 3600722"/>
              <a:gd name="connsiteX153" fmla="*/ 1478977 w 5052732"/>
              <a:gd name="connsiteY153" fmla="*/ 795149 h 3600722"/>
              <a:gd name="connsiteX154" fmla="*/ 1473742 w 5052732"/>
              <a:gd name="connsiteY154" fmla="*/ 791656 h 3600722"/>
              <a:gd name="connsiteX155" fmla="*/ 1468507 w 5052732"/>
              <a:gd name="connsiteY155" fmla="*/ 788481 h 3600722"/>
              <a:gd name="connsiteX156" fmla="*/ 1463272 w 5052732"/>
              <a:gd name="connsiteY156" fmla="*/ 785307 h 3600722"/>
              <a:gd name="connsiteX157" fmla="*/ 1457688 w 5052732"/>
              <a:gd name="connsiteY157" fmla="*/ 782449 h 3600722"/>
              <a:gd name="connsiteX158" fmla="*/ 1452104 w 5052732"/>
              <a:gd name="connsiteY158" fmla="*/ 780227 h 3600722"/>
              <a:gd name="connsiteX159" fmla="*/ 1446520 w 5052732"/>
              <a:gd name="connsiteY159" fmla="*/ 778005 h 3600722"/>
              <a:gd name="connsiteX160" fmla="*/ 1440587 w 5052732"/>
              <a:gd name="connsiteY160" fmla="*/ 776417 h 3600722"/>
              <a:gd name="connsiteX161" fmla="*/ 1435003 w 5052732"/>
              <a:gd name="connsiteY161" fmla="*/ 774512 h 3600722"/>
              <a:gd name="connsiteX162" fmla="*/ 1429070 w 5052732"/>
              <a:gd name="connsiteY162" fmla="*/ 773560 h 3600722"/>
              <a:gd name="connsiteX163" fmla="*/ 1423137 w 5052732"/>
              <a:gd name="connsiteY163" fmla="*/ 772607 h 3600722"/>
              <a:gd name="connsiteX164" fmla="*/ 1417204 w 5052732"/>
              <a:gd name="connsiteY164" fmla="*/ 771655 h 3600722"/>
              <a:gd name="connsiteX165" fmla="*/ 1411271 w 5052732"/>
              <a:gd name="connsiteY165" fmla="*/ 771338 h 3600722"/>
              <a:gd name="connsiteX166" fmla="*/ 1405338 w 5052732"/>
              <a:gd name="connsiteY166" fmla="*/ 771020 h 3600722"/>
              <a:gd name="connsiteX167" fmla="*/ 1399056 w 5052732"/>
              <a:gd name="connsiteY167" fmla="*/ 771338 h 3600722"/>
              <a:gd name="connsiteX168" fmla="*/ 1393123 w 5052732"/>
              <a:gd name="connsiteY168" fmla="*/ 771655 h 3600722"/>
              <a:gd name="connsiteX169" fmla="*/ 1387190 w 5052732"/>
              <a:gd name="connsiteY169" fmla="*/ 772607 h 3600722"/>
              <a:gd name="connsiteX170" fmla="*/ 1381257 w 5052732"/>
              <a:gd name="connsiteY170" fmla="*/ 773560 h 3600722"/>
              <a:gd name="connsiteX171" fmla="*/ 1375673 w 5052732"/>
              <a:gd name="connsiteY171" fmla="*/ 774512 h 3600722"/>
              <a:gd name="connsiteX172" fmla="*/ 1369740 w 5052732"/>
              <a:gd name="connsiteY172" fmla="*/ 776417 h 3600722"/>
              <a:gd name="connsiteX173" fmla="*/ 1364156 w 5052732"/>
              <a:gd name="connsiteY173" fmla="*/ 778005 h 3600722"/>
              <a:gd name="connsiteX174" fmla="*/ 1358223 w 5052732"/>
              <a:gd name="connsiteY174" fmla="*/ 780227 h 3600722"/>
              <a:gd name="connsiteX175" fmla="*/ 1352639 w 5052732"/>
              <a:gd name="connsiteY175" fmla="*/ 782449 h 3600722"/>
              <a:gd name="connsiteX176" fmla="*/ 1347404 w 5052732"/>
              <a:gd name="connsiteY176" fmla="*/ 785307 h 3600722"/>
              <a:gd name="connsiteX177" fmla="*/ 1341820 w 5052732"/>
              <a:gd name="connsiteY177" fmla="*/ 788481 h 3600722"/>
              <a:gd name="connsiteX178" fmla="*/ 1336585 w 5052732"/>
              <a:gd name="connsiteY178" fmla="*/ 791656 h 3600722"/>
              <a:gd name="connsiteX179" fmla="*/ 1331699 w 5052732"/>
              <a:gd name="connsiteY179" fmla="*/ 795149 h 3600722"/>
              <a:gd name="connsiteX180" fmla="*/ 1326464 w 5052732"/>
              <a:gd name="connsiteY180" fmla="*/ 798958 h 3600722"/>
              <a:gd name="connsiteX181" fmla="*/ 1321927 w 5052732"/>
              <a:gd name="connsiteY181" fmla="*/ 803086 h 3600722"/>
              <a:gd name="connsiteX182" fmla="*/ 1317041 w 5052732"/>
              <a:gd name="connsiteY182" fmla="*/ 807848 h 3600722"/>
              <a:gd name="connsiteX183" fmla="*/ 1312853 w 5052732"/>
              <a:gd name="connsiteY183" fmla="*/ 812293 h 3600722"/>
              <a:gd name="connsiteX184" fmla="*/ 1308665 w 5052732"/>
              <a:gd name="connsiteY184" fmla="*/ 817055 h 3600722"/>
              <a:gd name="connsiteX185" fmla="*/ 1304826 w 5052732"/>
              <a:gd name="connsiteY185" fmla="*/ 822134 h 3600722"/>
              <a:gd name="connsiteX186" fmla="*/ 1301336 w 5052732"/>
              <a:gd name="connsiteY186" fmla="*/ 827214 h 3600722"/>
              <a:gd name="connsiteX187" fmla="*/ 1297846 w 5052732"/>
              <a:gd name="connsiteY187" fmla="*/ 832611 h 3600722"/>
              <a:gd name="connsiteX188" fmla="*/ 1295054 w 5052732"/>
              <a:gd name="connsiteY188" fmla="*/ 837691 h 3600722"/>
              <a:gd name="connsiteX189" fmla="*/ 1292262 w 5052732"/>
              <a:gd name="connsiteY189" fmla="*/ 843406 h 3600722"/>
              <a:gd name="connsiteX190" fmla="*/ 1289819 w 5052732"/>
              <a:gd name="connsiteY190" fmla="*/ 848803 h 3600722"/>
              <a:gd name="connsiteX191" fmla="*/ 1287725 w 5052732"/>
              <a:gd name="connsiteY191" fmla="*/ 854517 h 3600722"/>
              <a:gd name="connsiteX192" fmla="*/ 1285631 w 5052732"/>
              <a:gd name="connsiteY192" fmla="*/ 859915 h 3600722"/>
              <a:gd name="connsiteX193" fmla="*/ 1284235 w 5052732"/>
              <a:gd name="connsiteY193" fmla="*/ 865947 h 3600722"/>
              <a:gd name="connsiteX194" fmla="*/ 1282839 w 5052732"/>
              <a:gd name="connsiteY194" fmla="*/ 871979 h 3600722"/>
              <a:gd name="connsiteX195" fmla="*/ 1281792 w 5052732"/>
              <a:gd name="connsiteY195" fmla="*/ 878011 h 3600722"/>
              <a:gd name="connsiteX196" fmla="*/ 1281094 w 5052732"/>
              <a:gd name="connsiteY196" fmla="*/ 883726 h 3600722"/>
              <a:gd name="connsiteX197" fmla="*/ 1280745 w 5052732"/>
              <a:gd name="connsiteY197" fmla="*/ 889758 h 3600722"/>
              <a:gd name="connsiteX198" fmla="*/ 1280745 w 5052732"/>
              <a:gd name="connsiteY198" fmla="*/ 895790 h 3600722"/>
              <a:gd name="connsiteX199" fmla="*/ 1280745 w 5052732"/>
              <a:gd name="connsiteY199" fmla="*/ 901504 h 3600722"/>
              <a:gd name="connsiteX200" fmla="*/ 1281094 w 5052732"/>
              <a:gd name="connsiteY200" fmla="*/ 907537 h 3600722"/>
              <a:gd name="connsiteX201" fmla="*/ 1281792 w 5052732"/>
              <a:gd name="connsiteY201" fmla="*/ 913569 h 3600722"/>
              <a:gd name="connsiteX202" fmla="*/ 1282839 w 5052732"/>
              <a:gd name="connsiteY202" fmla="*/ 919283 h 3600722"/>
              <a:gd name="connsiteX203" fmla="*/ 1284235 w 5052732"/>
              <a:gd name="connsiteY203" fmla="*/ 925315 h 3600722"/>
              <a:gd name="connsiteX204" fmla="*/ 1285631 w 5052732"/>
              <a:gd name="connsiteY204" fmla="*/ 931348 h 3600722"/>
              <a:gd name="connsiteX205" fmla="*/ 1287725 w 5052732"/>
              <a:gd name="connsiteY205" fmla="*/ 936745 h 3600722"/>
              <a:gd name="connsiteX206" fmla="*/ 1289819 w 5052732"/>
              <a:gd name="connsiteY206" fmla="*/ 942459 h 3600722"/>
              <a:gd name="connsiteX207" fmla="*/ 1292262 w 5052732"/>
              <a:gd name="connsiteY207" fmla="*/ 947857 h 3600722"/>
              <a:gd name="connsiteX208" fmla="*/ 1295054 w 5052732"/>
              <a:gd name="connsiteY208" fmla="*/ 953571 h 3600722"/>
              <a:gd name="connsiteX209" fmla="*/ 1297846 w 5052732"/>
              <a:gd name="connsiteY209" fmla="*/ 958968 h 3600722"/>
              <a:gd name="connsiteX210" fmla="*/ 1301336 w 5052732"/>
              <a:gd name="connsiteY210" fmla="*/ 964048 h 3600722"/>
              <a:gd name="connsiteX211" fmla="*/ 1304826 w 5052732"/>
              <a:gd name="connsiteY211" fmla="*/ 969445 h 3600722"/>
              <a:gd name="connsiteX212" fmla="*/ 1308665 w 5052732"/>
              <a:gd name="connsiteY212" fmla="*/ 974207 h 3600722"/>
              <a:gd name="connsiteX213" fmla="*/ 1312853 w 5052732"/>
              <a:gd name="connsiteY213" fmla="*/ 978970 h 3600722"/>
              <a:gd name="connsiteX214" fmla="*/ 1317041 w 5052732"/>
              <a:gd name="connsiteY214" fmla="*/ 983732 h 3600722"/>
              <a:gd name="connsiteX215" fmla="*/ 2756315 w 5052732"/>
              <a:gd name="connsiteY215" fmla="*/ 2420965 h 3600722"/>
              <a:gd name="connsiteX216" fmla="*/ 2760503 w 5052732"/>
              <a:gd name="connsiteY216" fmla="*/ 2425410 h 3600722"/>
              <a:gd name="connsiteX217" fmla="*/ 2764691 w 5052732"/>
              <a:gd name="connsiteY217" fmla="*/ 2430490 h 3600722"/>
              <a:gd name="connsiteX218" fmla="*/ 2768530 w 5052732"/>
              <a:gd name="connsiteY218" fmla="*/ 2435252 h 3600722"/>
              <a:gd name="connsiteX219" fmla="*/ 2772020 w 5052732"/>
              <a:gd name="connsiteY219" fmla="*/ 2440332 h 3600722"/>
              <a:gd name="connsiteX220" fmla="*/ 2775510 w 5052732"/>
              <a:gd name="connsiteY220" fmla="*/ 2445729 h 3600722"/>
              <a:gd name="connsiteX221" fmla="*/ 2778302 w 5052732"/>
              <a:gd name="connsiteY221" fmla="*/ 2450808 h 3600722"/>
              <a:gd name="connsiteX222" fmla="*/ 2781094 w 5052732"/>
              <a:gd name="connsiteY222" fmla="*/ 2456523 h 3600722"/>
              <a:gd name="connsiteX223" fmla="*/ 2783537 w 5052732"/>
              <a:gd name="connsiteY223" fmla="*/ 2462238 h 3600722"/>
              <a:gd name="connsiteX224" fmla="*/ 2785631 w 5052732"/>
              <a:gd name="connsiteY224" fmla="*/ 2467635 h 3600722"/>
              <a:gd name="connsiteX225" fmla="*/ 2787376 w 5052732"/>
              <a:gd name="connsiteY225" fmla="*/ 2473350 h 3600722"/>
              <a:gd name="connsiteX226" fmla="*/ 2789121 w 5052732"/>
              <a:gd name="connsiteY226" fmla="*/ 2479064 h 3600722"/>
              <a:gd name="connsiteX227" fmla="*/ 2790517 w 5052732"/>
              <a:gd name="connsiteY227" fmla="*/ 2485096 h 3600722"/>
              <a:gd name="connsiteX228" fmla="*/ 2791215 w 5052732"/>
              <a:gd name="connsiteY228" fmla="*/ 2491128 h 3600722"/>
              <a:gd name="connsiteX229" fmla="*/ 2791913 w 5052732"/>
              <a:gd name="connsiteY229" fmla="*/ 2496843 h 3600722"/>
              <a:gd name="connsiteX230" fmla="*/ 2792611 w 5052732"/>
              <a:gd name="connsiteY230" fmla="*/ 2502875 h 3600722"/>
              <a:gd name="connsiteX231" fmla="*/ 2792611 w 5052732"/>
              <a:gd name="connsiteY231" fmla="*/ 2508907 h 3600722"/>
              <a:gd name="connsiteX232" fmla="*/ 2792611 w 5052732"/>
              <a:gd name="connsiteY232" fmla="*/ 2514939 h 3600722"/>
              <a:gd name="connsiteX233" fmla="*/ 2791913 w 5052732"/>
              <a:gd name="connsiteY233" fmla="*/ 2520654 h 3600722"/>
              <a:gd name="connsiteX234" fmla="*/ 2791215 w 5052732"/>
              <a:gd name="connsiteY234" fmla="*/ 2526686 h 3600722"/>
              <a:gd name="connsiteX235" fmla="*/ 2790517 w 5052732"/>
              <a:gd name="connsiteY235" fmla="*/ 2532718 h 3600722"/>
              <a:gd name="connsiteX236" fmla="*/ 2789121 w 5052732"/>
              <a:gd name="connsiteY236" fmla="*/ 2538433 h 3600722"/>
              <a:gd name="connsiteX237" fmla="*/ 2787376 w 5052732"/>
              <a:gd name="connsiteY237" fmla="*/ 2544465 h 3600722"/>
              <a:gd name="connsiteX238" fmla="*/ 2785631 w 5052732"/>
              <a:gd name="connsiteY238" fmla="*/ 2550180 h 3600722"/>
              <a:gd name="connsiteX239" fmla="*/ 2783537 w 5052732"/>
              <a:gd name="connsiteY239" fmla="*/ 2555577 h 3600722"/>
              <a:gd name="connsiteX240" fmla="*/ 2781094 w 5052732"/>
              <a:gd name="connsiteY240" fmla="*/ 2561292 h 3600722"/>
              <a:gd name="connsiteX241" fmla="*/ 2778302 w 5052732"/>
              <a:gd name="connsiteY241" fmla="*/ 2566689 h 3600722"/>
              <a:gd name="connsiteX242" fmla="*/ 2775510 w 5052732"/>
              <a:gd name="connsiteY242" fmla="*/ 2572086 h 3600722"/>
              <a:gd name="connsiteX243" fmla="*/ 2772020 w 5052732"/>
              <a:gd name="connsiteY243" fmla="*/ 2577166 h 3600722"/>
              <a:gd name="connsiteX244" fmla="*/ 2768530 w 5052732"/>
              <a:gd name="connsiteY244" fmla="*/ 2582563 h 3600722"/>
              <a:gd name="connsiteX245" fmla="*/ 2764691 w 5052732"/>
              <a:gd name="connsiteY245" fmla="*/ 2587325 h 3600722"/>
              <a:gd name="connsiteX246" fmla="*/ 2760503 w 5052732"/>
              <a:gd name="connsiteY246" fmla="*/ 2592405 h 3600722"/>
              <a:gd name="connsiteX247" fmla="*/ 2756315 w 5052732"/>
              <a:gd name="connsiteY247" fmla="*/ 2596849 h 3600722"/>
              <a:gd name="connsiteX248" fmla="*/ 2752127 w 5052732"/>
              <a:gd name="connsiteY248" fmla="*/ 2600659 h 3600722"/>
              <a:gd name="connsiteX249" fmla="*/ 2747939 w 5052732"/>
              <a:gd name="connsiteY249" fmla="*/ 2604469 h 3600722"/>
              <a:gd name="connsiteX250" fmla="*/ 2743751 w 5052732"/>
              <a:gd name="connsiteY250" fmla="*/ 2607644 h 3600722"/>
              <a:gd name="connsiteX251" fmla="*/ 2739214 w 5052732"/>
              <a:gd name="connsiteY251" fmla="*/ 2611136 h 3600722"/>
              <a:gd name="connsiteX252" fmla="*/ 2735026 w 5052732"/>
              <a:gd name="connsiteY252" fmla="*/ 2613993 h 3600722"/>
              <a:gd name="connsiteX253" fmla="*/ 2730140 w 5052732"/>
              <a:gd name="connsiteY253" fmla="*/ 2616533 h 3600722"/>
              <a:gd name="connsiteX254" fmla="*/ 2725603 w 5052732"/>
              <a:gd name="connsiteY254" fmla="*/ 2619390 h 3600722"/>
              <a:gd name="connsiteX255" fmla="*/ 2720717 w 5052732"/>
              <a:gd name="connsiteY255" fmla="*/ 2621613 h 3600722"/>
              <a:gd name="connsiteX256" fmla="*/ 2716180 w 5052732"/>
              <a:gd name="connsiteY256" fmla="*/ 2623518 h 3600722"/>
              <a:gd name="connsiteX257" fmla="*/ 2710945 w 5052732"/>
              <a:gd name="connsiteY257" fmla="*/ 2625740 h 3600722"/>
              <a:gd name="connsiteX258" fmla="*/ 2706059 w 5052732"/>
              <a:gd name="connsiteY258" fmla="*/ 2627645 h 3600722"/>
              <a:gd name="connsiteX259" fmla="*/ 2701173 w 5052732"/>
              <a:gd name="connsiteY259" fmla="*/ 2628915 h 3600722"/>
              <a:gd name="connsiteX260" fmla="*/ 2695938 w 5052732"/>
              <a:gd name="connsiteY260" fmla="*/ 2630185 h 3600722"/>
              <a:gd name="connsiteX261" fmla="*/ 2691052 w 5052732"/>
              <a:gd name="connsiteY261" fmla="*/ 2631455 h 3600722"/>
              <a:gd name="connsiteX262" fmla="*/ 2685817 w 5052732"/>
              <a:gd name="connsiteY262" fmla="*/ 2632090 h 3600722"/>
              <a:gd name="connsiteX263" fmla="*/ 2680582 w 5052732"/>
              <a:gd name="connsiteY263" fmla="*/ 2632725 h 3600722"/>
              <a:gd name="connsiteX264" fmla="*/ 2675348 w 5052732"/>
              <a:gd name="connsiteY264" fmla="*/ 2633042 h 3600722"/>
              <a:gd name="connsiteX265" fmla="*/ 2670461 w 5052732"/>
              <a:gd name="connsiteY265" fmla="*/ 2633042 h 3600722"/>
              <a:gd name="connsiteX266" fmla="*/ 2665226 w 5052732"/>
              <a:gd name="connsiteY266" fmla="*/ 2633042 h 3600722"/>
              <a:gd name="connsiteX267" fmla="*/ 2659991 w 5052732"/>
              <a:gd name="connsiteY267" fmla="*/ 2633042 h 3600722"/>
              <a:gd name="connsiteX268" fmla="*/ 2654756 w 5052732"/>
              <a:gd name="connsiteY268" fmla="*/ 2632407 h 3600722"/>
              <a:gd name="connsiteX269" fmla="*/ 2649521 w 5052732"/>
              <a:gd name="connsiteY269" fmla="*/ 2632090 h 3600722"/>
              <a:gd name="connsiteX270" fmla="*/ 2644635 w 5052732"/>
              <a:gd name="connsiteY270" fmla="*/ 2631137 h 3600722"/>
              <a:gd name="connsiteX271" fmla="*/ 2639051 w 5052732"/>
              <a:gd name="connsiteY271" fmla="*/ 2629867 h 3600722"/>
              <a:gd name="connsiteX272" fmla="*/ 2633816 w 5052732"/>
              <a:gd name="connsiteY272" fmla="*/ 2628597 h 3600722"/>
              <a:gd name="connsiteX273" fmla="*/ 2628930 w 5052732"/>
              <a:gd name="connsiteY273" fmla="*/ 2627010 h 3600722"/>
              <a:gd name="connsiteX274" fmla="*/ 2624044 w 5052732"/>
              <a:gd name="connsiteY274" fmla="*/ 2625423 h 3600722"/>
              <a:gd name="connsiteX275" fmla="*/ 2619158 w 5052732"/>
              <a:gd name="connsiteY275" fmla="*/ 2623200 h 3600722"/>
              <a:gd name="connsiteX276" fmla="*/ 2614272 w 5052732"/>
              <a:gd name="connsiteY276" fmla="*/ 2621295 h 3600722"/>
              <a:gd name="connsiteX277" fmla="*/ 2609735 w 5052732"/>
              <a:gd name="connsiteY277" fmla="*/ 2618756 h 3600722"/>
              <a:gd name="connsiteX278" fmla="*/ 2604849 w 5052732"/>
              <a:gd name="connsiteY278" fmla="*/ 2616216 h 3600722"/>
              <a:gd name="connsiteX279" fmla="*/ 2600312 w 5052732"/>
              <a:gd name="connsiteY279" fmla="*/ 2613676 h 360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5052732" h="3600722">
                <a:moveTo>
                  <a:pt x="0" y="0"/>
                </a:moveTo>
                <a:lnTo>
                  <a:pt x="0" y="3600722"/>
                </a:lnTo>
                <a:lnTo>
                  <a:pt x="5052732" y="3600722"/>
                </a:lnTo>
                <a:lnTo>
                  <a:pt x="2447800" y="1003416"/>
                </a:lnTo>
                <a:lnTo>
                  <a:pt x="2441867" y="1003416"/>
                </a:lnTo>
                <a:lnTo>
                  <a:pt x="2435585" y="1003098"/>
                </a:lnTo>
                <a:lnTo>
                  <a:pt x="2429652" y="1002463"/>
                </a:lnTo>
                <a:lnTo>
                  <a:pt x="2423719" y="1001511"/>
                </a:lnTo>
                <a:lnTo>
                  <a:pt x="2417786" y="1000241"/>
                </a:lnTo>
                <a:lnTo>
                  <a:pt x="2411853" y="998653"/>
                </a:lnTo>
                <a:lnTo>
                  <a:pt x="2406269" y="996749"/>
                </a:lnTo>
                <a:lnTo>
                  <a:pt x="2400336" y="994844"/>
                </a:lnTo>
                <a:lnTo>
                  <a:pt x="2394752" y="992304"/>
                </a:lnTo>
                <a:lnTo>
                  <a:pt x="2389168" y="989447"/>
                </a:lnTo>
                <a:lnTo>
                  <a:pt x="2383584" y="986589"/>
                </a:lnTo>
                <a:lnTo>
                  <a:pt x="2378349" y="983097"/>
                </a:lnTo>
                <a:lnTo>
                  <a:pt x="2373114" y="979605"/>
                </a:lnTo>
                <a:lnTo>
                  <a:pt x="2368228" y="975795"/>
                </a:lnTo>
                <a:lnTo>
                  <a:pt x="2363342" y="971668"/>
                </a:lnTo>
                <a:lnTo>
                  <a:pt x="2358456" y="967223"/>
                </a:lnTo>
                <a:lnTo>
                  <a:pt x="1745612" y="355121"/>
                </a:lnTo>
                <a:lnTo>
                  <a:pt x="1740726" y="350994"/>
                </a:lnTo>
                <a:lnTo>
                  <a:pt x="1736190" y="346866"/>
                </a:lnTo>
                <a:lnTo>
                  <a:pt x="1730954" y="343057"/>
                </a:lnTo>
                <a:lnTo>
                  <a:pt x="1726068" y="339564"/>
                </a:lnTo>
                <a:lnTo>
                  <a:pt x="1720834" y="336072"/>
                </a:lnTo>
                <a:lnTo>
                  <a:pt x="1715250" y="333215"/>
                </a:lnTo>
                <a:lnTo>
                  <a:pt x="1710014" y="330357"/>
                </a:lnTo>
                <a:lnTo>
                  <a:pt x="1704430" y="327818"/>
                </a:lnTo>
                <a:lnTo>
                  <a:pt x="1698498" y="325913"/>
                </a:lnTo>
                <a:lnTo>
                  <a:pt x="1692914" y="323690"/>
                </a:lnTo>
                <a:lnTo>
                  <a:pt x="1686980" y="322420"/>
                </a:lnTo>
                <a:lnTo>
                  <a:pt x="1681396" y="320833"/>
                </a:lnTo>
                <a:lnTo>
                  <a:pt x="1675464" y="319881"/>
                </a:lnTo>
                <a:lnTo>
                  <a:pt x="1669531" y="319246"/>
                </a:lnTo>
                <a:lnTo>
                  <a:pt x="1663598" y="318928"/>
                </a:lnTo>
                <a:lnTo>
                  <a:pt x="1657316" y="318928"/>
                </a:lnTo>
                <a:lnTo>
                  <a:pt x="1651383" y="318928"/>
                </a:lnTo>
                <a:lnTo>
                  <a:pt x="1645450" y="319246"/>
                </a:lnTo>
                <a:lnTo>
                  <a:pt x="1639517" y="319881"/>
                </a:lnTo>
                <a:lnTo>
                  <a:pt x="1633584" y="320833"/>
                </a:lnTo>
                <a:lnTo>
                  <a:pt x="1627651" y="322420"/>
                </a:lnTo>
                <a:lnTo>
                  <a:pt x="1622067" y="323690"/>
                </a:lnTo>
                <a:lnTo>
                  <a:pt x="1616134" y="325913"/>
                </a:lnTo>
                <a:lnTo>
                  <a:pt x="1610550" y="327818"/>
                </a:lnTo>
                <a:lnTo>
                  <a:pt x="1604966" y="330357"/>
                </a:lnTo>
                <a:lnTo>
                  <a:pt x="1599731" y="333215"/>
                </a:lnTo>
                <a:lnTo>
                  <a:pt x="1594147" y="336072"/>
                </a:lnTo>
                <a:lnTo>
                  <a:pt x="1588912" y="339564"/>
                </a:lnTo>
                <a:lnTo>
                  <a:pt x="1583677" y="343057"/>
                </a:lnTo>
                <a:lnTo>
                  <a:pt x="1578791" y="346866"/>
                </a:lnTo>
                <a:lnTo>
                  <a:pt x="1573905" y="350994"/>
                </a:lnTo>
                <a:lnTo>
                  <a:pt x="1569368" y="355121"/>
                </a:lnTo>
                <a:lnTo>
                  <a:pt x="1564831" y="359883"/>
                </a:lnTo>
                <a:lnTo>
                  <a:pt x="1560992" y="364645"/>
                </a:lnTo>
                <a:lnTo>
                  <a:pt x="1557153" y="369725"/>
                </a:lnTo>
                <a:lnTo>
                  <a:pt x="1553314" y="374805"/>
                </a:lnTo>
                <a:lnTo>
                  <a:pt x="1550173" y="379884"/>
                </a:lnTo>
                <a:lnTo>
                  <a:pt x="1547032" y="385599"/>
                </a:lnTo>
                <a:lnTo>
                  <a:pt x="1544589" y="390679"/>
                </a:lnTo>
                <a:lnTo>
                  <a:pt x="1542146" y="396393"/>
                </a:lnTo>
                <a:lnTo>
                  <a:pt x="1540052" y="401791"/>
                </a:lnTo>
                <a:lnTo>
                  <a:pt x="1537958" y="407823"/>
                </a:lnTo>
                <a:lnTo>
                  <a:pt x="1536562" y="413855"/>
                </a:lnTo>
                <a:lnTo>
                  <a:pt x="1535166" y="419252"/>
                </a:lnTo>
                <a:lnTo>
                  <a:pt x="1534119" y="425284"/>
                </a:lnTo>
                <a:cubicBezTo>
                  <a:pt x="1533886" y="427295"/>
                  <a:pt x="1533654" y="429305"/>
                  <a:pt x="1533421" y="431316"/>
                </a:cubicBezTo>
                <a:cubicBezTo>
                  <a:pt x="1533305" y="433221"/>
                  <a:pt x="1533188" y="435126"/>
                  <a:pt x="1533072" y="437031"/>
                </a:cubicBezTo>
                <a:lnTo>
                  <a:pt x="1533072" y="443380"/>
                </a:lnTo>
                <a:lnTo>
                  <a:pt x="1533072" y="449413"/>
                </a:lnTo>
                <a:cubicBezTo>
                  <a:pt x="1533188" y="451318"/>
                  <a:pt x="1533305" y="453222"/>
                  <a:pt x="1533421" y="455127"/>
                </a:cubicBezTo>
                <a:cubicBezTo>
                  <a:pt x="1533654" y="457138"/>
                  <a:pt x="1533886" y="459148"/>
                  <a:pt x="1534119" y="461159"/>
                </a:cubicBezTo>
                <a:lnTo>
                  <a:pt x="1535166" y="467191"/>
                </a:lnTo>
                <a:lnTo>
                  <a:pt x="1536562" y="472589"/>
                </a:lnTo>
                <a:lnTo>
                  <a:pt x="1537958" y="478621"/>
                </a:lnTo>
                <a:lnTo>
                  <a:pt x="1540052" y="484653"/>
                </a:lnTo>
                <a:lnTo>
                  <a:pt x="1542146" y="490050"/>
                </a:lnTo>
                <a:lnTo>
                  <a:pt x="1544589" y="495765"/>
                </a:lnTo>
                <a:lnTo>
                  <a:pt x="1547032" y="500844"/>
                </a:lnTo>
                <a:lnTo>
                  <a:pt x="1550173" y="506559"/>
                </a:lnTo>
                <a:lnTo>
                  <a:pt x="1553314" y="511956"/>
                </a:lnTo>
                <a:lnTo>
                  <a:pt x="1557153" y="516718"/>
                </a:lnTo>
                <a:lnTo>
                  <a:pt x="1560992" y="521798"/>
                </a:lnTo>
                <a:lnTo>
                  <a:pt x="1564831" y="526878"/>
                </a:lnTo>
                <a:lnTo>
                  <a:pt x="1569368" y="531322"/>
                </a:lnTo>
                <a:lnTo>
                  <a:pt x="2395799" y="1356136"/>
                </a:lnTo>
                <a:lnTo>
                  <a:pt x="2399987" y="1361216"/>
                </a:lnTo>
                <a:lnTo>
                  <a:pt x="2404175" y="1365661"/>
                </a:lnTo>
                <a:lnTo>
                  <a:pt x="2408014" y="1371058"/>
                </a:lnTo>
                <a:lnTo>
                  <a:pt x="2411504" y="1375820"/>
                </a:lnTo>
                <a:lnTo>
                  <a:pt x="2414994" y="1380900"/>
                </a:lnTo>
                <a:lnTo>
                  <a:pt x="2417786" y="1386614"/>
                </a:lnTo>
                <a:lnTo>
                  <a:pt x="2420578" y="1392012"/>
                </a:lnTo>
                <a:lnTo>
                  <a:pt x="2423021" y="1397409"/>
                </a:lnTo>
                <a:lnTo>
                  <a:pt x="2425115" y="1403123"/>
                </a:lnTo>
                <a:lnTo>
                  <a:pt x="2426860" y="1408838"/>
                </a:lnTo>
                <a:lnTo>
                  <a:pt x="2428605" y="1414870"/>
                </a:lnTo>
                <a:lnTo>
                  <a:pt x="2430001" y="1420585"/>
                </a:lnTo>
                <a:cubicBezTo>
                  <a:pt x="2430234" y="1422490"/>
                  <a:pt x="2430466" y="1424394"/>
                  <a:pt x="2430699" y="1426299"/>
                </a:cubicBezTo>
                <a:cubicBezTo>
                  <a:pt x="2430932" y="1428310"/>
                  <a:pt x="2431164" y="1430321"/>
                  <a:pt x="2431397" y="1432332"/>
                </a:cubicBezTo>
                <a:cubicBezTo>
                  <a:pt x="2431630" y="1434343"/>
                  <a:pt x="2431862" y="1436353"/>
                  <a:pt x="2432095" y="1438364"/>
                </a:cubicBezTo>
                <a:lnTo>
                  <a:pt x="2432095" y="1444713"/>
                </a:lnTo>
                <a:lnTo>
                  <a:pt x="2432095" y="1450428"/>
                </a:lnTo>
                <a:cubicBezTo>
                  <a:pt x="2431862" y="1452439"/>
                  <a:pt x="2431630" y="1454449"/>
                  <a:pt x="2431397" y="1456460"/>
                </a:cubicBezTo>
                <a:cubicBezTo>
                  <a:pt x="2431164" y="1458471"/>
                  <a:pt x="2430932" y="1460481"/>
                  <a:pt x="2430699" y="1462492"/>
                </a:cubicBezTo>
                <a:cubicBezTo>
                  <a:pt x="2430466" y="1464397"/>
                  <a:pt x="2430234" y="1466302"/>
                  <a:pt x="2430001" y="1468207"/>
                </a:cubicBezTo>
                <a:lnTo>
                  <a:pt x="2428605" y="1473921"/>
                </a:lnTo>
                <a:lnTo>
                  <a:pt x="2426860" y="1479954"/>
                </a:lnTo>
                <a:lnTo>
                  <a:pt x="2425115" y="1485668"/>
                </a:lnTo>
                <a:lnTo>
                  <a:pt x="2423021" y="1491383"/>
                </a:lnTo>
                <a:lnTo>
                  <a:pt x="2420578" y="1496780"/>
                </a:lnTo>
                <a:lnTo>
                  <a:pt x="2417786" y="1502177"/>
                </a:lnTo>
                <a:lnTo>
                  <a:pt x="2414994" y="1507574"/>
                </a:lnTo>
                <a:lnTo>
                  <a:pt x="2411504" y="1512972"/>
                </a:lnTo>
                <a:lnTo>
                  <a:pt x="2408014" y="1517734"/>
                </a:lnTo>
                <a:lnTo>
                  <a:pt x="2404175" y="1523131"/>
                </a:lnTo>
                <a:lnTo>
                  <a:pt x="2399987" y="1527576"/>
                </a:lnTo>
                <a:lnTo>
                  <a:pt x="2395799" y="1532338"/>
                </a:lnTo>
                <a:lnTo>
                  <a:pt x="2390913" y="1536783"/>
                </a:lnTo>
                <a:lnTo>
                  <a:pt x="2386027" y="1540910"/>
                </a:lnTo>
                <a:lnTo>
                  <a:pt x="2381141" y="1544720"/>
                </a:lnTo>
                <a:lnTo>
                  <a:pt x="2376255" y="1548529"/>
                </a:lnTo>
                <a:lnTo>
                  <a:pt x="2371020" y="1551704"/>
                </a:lnTo>
                <a:lnTo>
                  <a:pt x="2365436" y="1554561"/>
                </a:lnTo>
                <a:lnTo>
                  <a:pt x="2359503" y="1557419"/>
                </a:lnTo>
                <a:lnTo>
                  <a:pt x="2353919" y="1559641"/>
                </a:lnTo>
                <a:lnTo>
                  <a:pt x="2348335" y="1561864"/>
                </a:lnTo>
                <a:lnTo>
                  <a:pt x="2342751" y="1563768"/>
                </a:lnTo>
                <a:lnTo>
                  <a:pt x="2336818" y="1565356"/>
                </a:lnTo>
                <a:lnTo>
                  <a:pt x="2330885" y="1566626"/>
                </a:lnTo>
                <a:lnTo>
                  <a:pt x="2324952" y="1567578"/>
                </a:lnTo>
                <a:lnTo>
                  <a:pt x="2319019" y="1568531"/>
                </a:lnTo>
                <a:lnTo>
                  <a:pt x="2313086" y="1568848"/>
                </a:lnTo>
                <a:lnTo>
                  <a:pt x="2307153" y="1568848"/>
                </a:lnTo>
                <a:lnTo>
                  <a:pt x="2301220" y="1568848"/>
                </a:lnTo>
                <a:lnTo>
                  <a:pt x="2295287" y="1568531"/>
                </a:lnTo>
                <a:lnTo>
                  <a:pt x="2289354" y="1567578"/>
                </a:lnTo>
                <a:lnTo>
                  <a:pt x="2283421" y="1566626"/>
                </a:lnTo>
                <a:lnTo>
                  <a:pt x="2277488" y="1565356"/>
                </a:lnTo>
                <a:lnTo>
                  <a:pt x="2271904" y="1563768"/>
                </a:lnTo>
                <a:lnTo>
                  <a:pt x="2265971" y="1561864"/>
                </a:lnTo>
                <a:lnTo>
                  <a:pt x="2260387" y="1559641"/>
                </a:lnTo>
                <a:lnTo>
                  <a:pt x="2254803" y="1557419"/>
                </a:lnTo>
                <a:lnTo>
                  <a:pt x="2249219" y="1554561"/>
                </a:lnTo>
                <a:lnTo>
                  <a:pt x="2243984" y="1551704"/>
                </a:lnTo>
                <a:lnTo>
                  <a:pt x="2238749" y="1548529"/>
                </a:lnTo>
                <a:lnTo>
                  <a:pt x="2233514" y="1544720"/>
                </a:lnTo>
                <a:lnTo>
                  <a:pt x="2228628" y="1540910"/>
                </a:lnTo>
                <a:lnTo>
                  <a:pt x="2223742" y="1536783"/>
                </a:lnTo>
                <a:lnTo>
                  <a:pt x="2219205" y="1532338"/>
                </a:lnTo>
                <a:lnTo>
                  <a:pt x="1493286" y="807848"/>
                </a:lnTo>
                <a:lnTo>
                  <a:pt x="1488749" y="803086"/>
                </a:lnTo>
                <a:lnTo>
                  <a:pt x="1483863" y="798958"/>
                </a:lnTo>
                <a:lnTo>
                  <a:pt x="1478977" y="795149"/>
                </a:lnTo>
                <a:lnTo>
                  <a:pt x="1473742" y="791656"/>
                </a:lnTo>
                <a:lnTo>
                  <a:pt x="1468507" y="788481"/>
                </a:lnTo>
                <a:lnTo>
                  <a:pt x="1463272" y="785307"/>
                </a:lnTo>
                <a:lnTo>
                  <a:pt x="1457688" y="782449"/>
                </a:lnTo>
                <a:lnTo>
                  <a:pt x="1452104" y="780227"/>
                </a:lnTo>
                <a:lnTo>
                  <a:pt x="1446520" y="778005"/>
                </a:lnTo>
                <a:lnTo>
                  <a:pt x="1440587" y="776417"/>
                </a:lnTo>
                <a:lnTo>
                  <a:pt x="1435003" y="774512"/>
                </a:lnTo>
                <a:lnTo>
                  <a:pt x="1429070" y="773560"/>
                </a:lnTo>
                <a:lnTo>
                  <a:pt x="1423137" y="772607"/>
                </a:lnTo>
                <a:lnTo>
                  <a:pt x="1417204" y="771655"/>
                </a:lnTo>
                <a:lnTo>
                  <a:pt x="1411271" y="771338"/>
                </a:lnTo>
                <a:lnTo>
                  <a:pt x="1405338" y="771020"/>
                </a:lnTo>
                <a:lnTo>
                  <a:pt x="1399056" y="771338"/>
                </a:lnTo>
                <a:lnTo>
                  <a:pt x="1393123" y="771655"/>
                </a:lnTo>
                <a:lnTo>
                  <a:pt x="1387190" y="772607"/>
                </a:lnTo>
                <a:lnTo>
                  <a:pt x="1381257" y="773560"/>
                </a:lnTo>
                <a:lnTo>
                  <a:pt x="1375673" y="774512"/>
                </a:lnTo>
                <a:lnTo>
                  <a:pt x="1369740" y="776417"/>
                </a:lnTo>
                <a:lnTo>
                  <a:pt x="1364156" y="778005"/>
                </a:lnTo>
                <a:lnTo>
                  <a:pt x="1358223" y="780227"/>
                </a:lnTo>
                <a:lnTo>
                  <a:pt x="1352639" y="782449"/>
                </a:lnTo>
                <a:lnTo>
                  <a:pt x="1347404" y="785307"/>
                </a:lnTo>
                <a:lnTo>
                  <a:pt x="1341820" y="788481"/>
                </a:lnTo>
                <a:lnTo>
                  <a:pt x="1336585" y="791656"/>
                </a:lnTo>
                <a:lnTo>
                  <a:pt x="1331699" y="795149"/>
                </a:lnTo>
                <a:lnTo>
                  <a:pt x="1326464" y="798958"/>
                </a:lnTo>
                <a:lnTo>
                  <a:pt x="1321927" y="803086"/>
                </a:lnTo>
                <a:lnTo>
                  <a:pt x="1317041" y="807848"/>
                </a:lnTo>
                <a:lnTo>
                  <a:pt x="1312853" y="812293"/>
                </a:lnTo>
                <a:lnTo>
                  <a:pt x="1308665" y="817055"/>
                </a:lnTo>
                <a:lnTo>
                  <a:pt x="1304826" y="822134"/>
                </a:lnTo>
                <a:lnTo>
                  <a:pt x="1301336" y="827214"/>
                </a:lnTo>
                <a:lnTo>
                  <a:pt x="1297846" y="832611"/>
                </a:lnTo>
                <a:lnTo>
                  <a:pt x="1295054" y="837691"/>
                </a:lnTo>
                <a:lnTo>
                  <a:pt x="1292262" y="843406"/>
                </a:lnTo>
                <a:lnTo>
                  <a:pt x="1289819" y="848803"/>
                </a:lnTo>
                <a:lnTo>
                  <a:pt x="1287725" y="854517"/>
                </a:lnTo>
                <a:lnTo>
                  <a:pt x="1285631" y="859915"/>
                </a:lnTo>
                <a:lnTo>
                  <a:pt x="1284235" y="865947"/>
                </a:lnTo>
                <a:lnTo>
                  <a:pt x="1282839" y="871979"/>
                </a:lnTo>
                <a:lnTo>
                  <a:pt x="1281792" y="878011"/>
                </a:lnTo>
                <a:cubicBezTo>
                  <a:pt x="1281559" y="879916"/>
                  <a:pt x="1281327" y="881821"/>
                  <a:pt x="1281094" y="883726"/>
                </a:cubicBezTo>
                <a:cubicBezTo>
                  <a:pt x="1280978" y="885737"/>
                  <a:pt x="1280861" y="887747"/>
                  <a:pt x="1280745" y="889758"/>
                </a:cubicBezTo>
                <a:lnTo>
                  <a:pt x="1280745" y="895790"/>
                </a:lnTo>
                <a:lnTo>
                  <a:pt x="1280745" y="901504"/>
                </a:lnTo>
                <a:cubicBezTo>
                  <a:pt x="1280861" y="903515"/>
                  <a:pt x="1280978" y="905526"/>
                  <a:pt x="1281094" y="907537"/>
                </a:cubicBezTo>
                <a:cubicBezTo>
                  <a:pt x="1281327" y="909548"/>
                  <a:pt x="1281559" y="911558"/>
                  <a:pt x="1281792" y="913569"/>
                </a:cubicBezTo>
                <a:lnTo>
                  <a:pt x="1282839" y="919283"/>
                </a:lnTo>
                <a:lnTo>
                  <a:pt x="1284235" y="925315"/>
                </a:lnTo>
                <a:lnTo>
                  <a:pt x="1285631" y="931348"/>
                </a:lnTo>
                <a:lnTo>
                  <a:pt x="1287725" y="936745"/>
                </a:lnTo>
                <a:lnTo>
                  <a:pt x="1289819" y="942459"/>
                </a:lnTo>
                <a:lnTo>
                  <a:pt x="1292262" y="947857"/>
                </a:lnTo>
                <a:lnTo>
                  <a:pt x="1295054" y="953571"/>
                </a:lnTo>
                <a:lnTo>
                  <a:pt x="1297846" y="958968"/>
                </a:lnTo>
                <a:lnTo>
                  <a:pt x="1301336" y="964048"/>
                </a:lnTo>
                <a:lnTo>
                  <a:pt x="1304826" y="969445"/>
                </a:lnTo>
                <a:lnTo>
                  <a:pt x="1308665" y="974207"/>
                </a:lnTo>
                <a:lnTo>
                  <a:pt x="1312853" y="978970"/>
                </a:lnTo>
                <a:lnTo>
                  <a:pt x="1317041" y="983732"/>
                </a:lnTo>
                <a:lnTo>
                  <a:pt x="2756315" y="2420965"/>
                </a:lnTo>
                <a:lnTo>
                  <a:pt x="2760503" y="2425410"/>
                </a:lnTo>
                <a:lnTo>
                  <a:pt x="2764691" y="2430490"/>
                </a:lnTo>
                <a:lnTo>
                  <a:pt x="2768530" y="2435252"/>
                </a:lnTo>
                <a:lnTo>
                  <a:pt x="2772020" y="2440332"/>
                </a:lnTo>
                <a:lnTo>
                  <a:pt x="2775510" y="2445729"/>
                </a:lnTo>
                <a:lnTo>
                  <a:pt x="2778302" y="2450808"/>
                </a:lnTo>
                <a:lnTo>
                  <a:pt x="2781094" y="2456523"/>
                </a:lnTo>
                <a:lnTo>
                  <a:pt x="2783537" y="2462238"/>
                </a:lnTo>
                <a:lnTo>
                  <a:pt x="2785631" y="2467635"/>
                </a:lnTo>
                <a:lnTo>
                  <a:pt x="2787376" y="2473350"/>
                </a:lnTo>
                <a:lnTo>
                  <a:pt x="2789121" y="2479064"/>
                </a:lnTo>
                <a:lnTo>
                  <a:pt x="2790517" y="2485096"/>
                </a:lnTo>
                <a:cubicBezTo>
                  <a:pt x="2790750" y="2487107"/>
                  <a:pt x="2790982" y="2489117"/>
                  <a:pt x="2791215" y="2491128"/>
                </a:cubicBezTo>
                <a:cubicBezTo>
                  <a:pt x="2791448" y="2493033"/>
                  <a:pt x="2791680" y="2494938"/>
                  <a:pt x="2791913" y="2496843"/>
                </a:cubicBezTo>
                <a:cubicBezTo>
                  <a:pt x="2792146" y="2498854"/>
                  <a:pt x="2792378" y="2500864"/>
                  <a:pt x="2792611" y="2502875"/>
                </a:cubicBezTo>
                <a:lnTo>
                  <a:pt x="2792611" y="2508907"/>
                </a:lnTo>
                <a:lnTo>
                  <a:pt x="2792611" y="2514939"/>
                </a:lnTo>
                <a:cubicBezTo>
                  <a:pt x="2792378" y="2516844"/>
                  <a:pt x="2792146" y="2518749"/>
                  <a:pt x="2791913" y="2520654"/>
                </a:cubicBezTo>
                <a:cubicBezTo>
                  <a:pt x="2791680" y="2522665"/>
                  <a:pt x="2791448" y="2524675"/>
                  <a:pt x="2791215" y="2526686"/>
                </a:cubicBezTo>
                <a:cubicBezTo>
                  <a:pt x="2790982" y="2528697"/>
                  <a:pt x="2790750" y="2530707"/>
                  <a:pt x="2790517" y="2532718"/>
                </a:cubicBezTo>
                <a:lnTo>
                  <a:pt x="2789121" y="2538433"/>
                </a:lnTo>
                <a:lnTo>
                  <a:pt x="2787376" y="2544465"/>
                </a:lnTo>
                <a:lnTo>
                  <a:pt x="2785631" y="2550180"/>
                </a:lnTo>
                <a:lnTo>
                  <a:pt x="2783537" y="2555577"/>
                </a:lnTo>
                <a:lnTo>
                  <a:pt x="2781094" y="2561292"/>
                </a:lnTo>
                <a:lnTo>
                  <a:pt x="2778302" y="2566689"/>
                </a:lnTo>
                <a:lnTo>
                  <a:pt x="2775510" y="2572086"/>
                </a:lnTo>
                <a:lnTo>
                  <a:pt x="2772020" y="2577166"/>
                </a:lnTo>
                <a:lnTo>
                  <a:pt x="2768530" y="2582563"/>
                </a:lnTo>
                <a:lnTo>
                  <a:pt x="2764691" y="2587325"/>
                </a:lnTo>
                <a:lnTo>
                  <a:pt x="2760503" y="2592405"/>
                </a:lnTo>
                <a:lnTo>
                  <a:pt x="2756315" y="2596849"/>
                </a:lnTo>
                <a:lnTo>
                  <a:pt x="2752127" y="2600659"/>
                </a:lnTo>
                <a:lnTo>
                  <a:pt x="2747939" y="2604469"/>
                </a:lnTo>
                <a:lnTo>
                  <a:pt x="2743751" y="2607644"/>
                </a:lnTo>
                <a:lnTo>
                  <a:pt x="2739214" y="2611136"/>
                </a:lnTo>
                <a:lnTo>
                  <a:pt x="2735026" y="2613993"/>
                </a:lnTo>
                <a:lnTo>
                  <a:pt x="2730140" y="2616533"/>
                </a:lnTo>
                <a:lnTo>
                  <a:pt x="2725603" y="2619390"/>
                </a:lnTo>
                <a:lnTo>
                  <a:pt x="2720717" y="2621613"/>
                </a:lnTo>
                <a:lnTo>
                  <a:pt x="2716180" y="2623518"/>
                </a:lnTo>
                <a:lnTo>
                  <a:pt x="2710945" y="2625740"/>
                </a:lnTo>
                <a:lnTo>
                  <a:pt x="2706059" y="2627645"/>
                </a:lnTo>
                <a:lnTo>
                  <a:pt x="2701173" y="2628915"/>
                </a:lnTo>
                <a:lnTo>
                  <a:pt x="2695938" y="2630185"/>
                </a:lnTo>
                <a:lnTo>
                  <a:pt x="2691052" y="2631455"/>
                </a:lnTo>
                <a:lnTo>
                  <a:pt x="2685817" y="2632090"/>
                </a:lnTo>
                <a:lnTo>
                  <a:pt x="2680582" y="2632725"/>
                </a:lnTo>
                <a:lnTo>
                  <a:pt x="2675348" y="2633042"/>
                </a:lnTo>
                <a:lnTo>
                  <a:pt x="2670461" y="2633042"/>
                </a:lnTo>
                <a:lnTo>
                  <a:pt x="2665226" y="2633042"/>
                </a:lnTo>
                <a:lnTo>
                  <a:pt x="2659991" y="2633042"/>
                </a:lnTo>
                <a:lnTo>
                  <a:pt x="2654756" y="2632407"/>
                </a:lnTo>
                <a:lnTo>
                  <a:pt x="2649521" y="2632090"/>
                </a:lnTo>
                <a:lnTo>
                  <a:pt x="2644635" y="2631137"/>
                </a:lnTo>
                <a:lnTo>
                  <a:pt x="2639051" y="2629867"/>
                </a:lnTo>
                <a:lnTo>
                  <a:pt x="2633816" y="2628597"/>
                </a:lnTo>
                <a:lnTo>
                  <a:pt x="2628930" y="2627010"/>
                </a:lnTo>
                <a:lnTo>
                  <a:pt x="2624044" y="2625423"/>
                </a:lnTo>
                <a:lnTo>
                  <a:pt x="2619158" y="2623200"/>
                </a:lnTo>
                <a:lnTo>
                  <a:pt x="2614272" y="2621295"/>
                </a:lnTo>
                <a:lnTo>
                  <a:pt x="2609735" y="2618756"/>
                </a:lnTo>
                <a:lnTo>
                  <a:pt x="2604849" y="2616216"/>
                </a:lnTo>
                <a:lnTo>
                  <a:pt x="2600312" y="2613676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6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BEEF950F-E0C6-4638-98FF-E50797CFD1E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147326" cy="6857999"/>
          </a:xfrm>
          <a:custGeom>
            <a:avLst/>
            <a:gdLst>
              <a:gd name="connsiteX0" fmla="*/ 9147326 w 9147326"/>
              <a:gd name="connsiteY0" fmla="*/ 0 h 6857999"/>
              <a:gd name="connsiteX1" fmla="*/ 0 w 9147326"/>
              <a:gd name="connsiteY1" fmla="*/ 0 h 6857999"/>
              <a:gd name="connsiteX2" fmla="*/ 0 w 9147326"/>
              <a:gd name="connsiteY2" fmla="*/ 117731 h 6857999"/>
              <a:gd name="connsiteX3" fmla="*/ 2563450 w 9147326"/>
              <a:gd name="connsiteY3" fmla="*/ 2678112 h 6857999"/>
              <a:gd name="connsiteX4" fmla="*/ 2567987 w 9147326"/>
              <a:gd name="connsiteY4" fmla="*/ 2682875 h 6857999"/>
              <a:gd name="connsiteX5" fmla="*/ 2572175 w 9147326"/>
              <a:gd name="connsiteY5" fmla="*/ 2687320 h 6857999"/>
              <a:gd name="connsiteX6" fmla="*/ 2576014 w 9147326"/>
              <a:gd name="connsiteY6" fmla="*/ 2692717 h 6857999"/>
              <a:gd name="connsiteX7" fmla="*/ 2579503 w 9147326"/>
              <a:gd name="connsiteY7" fmla="*/ 2697480 h 6857999"/>
              <a:gd name="connsiteX8" fmla="*/ 2582644 w 9147326"/>
              <a:gd name="connsiteY8" fmla="*/ 2702877 h 6857999"/>
              <a:gd name="connsiteX9" fmla="*/ 2585785 w 9147326"/>
              <a:gd name="connsiteY9" fmla="*/ 2708275 h 6857999"/>
              <a:gd name="connsiteX10" fmla="*/ 2588577 w 9147326"/>
              <a:gd name="connsiteY10" fmla="*/ 2713672 h 6857999"/>
              <a:gd name="connsiteX11" fmla="*/ 2591020 w 9147326"/>
              <a:gd name="connsiteY11" fmla="*/ 2719070 h 6857999"/>
              <a:gd name="connsiteX12" fmla="*/ 2593114 w 9147326"/>
              <a:gd name="connsiteY12" fmla="*/ 2725102 h 6857999"/>
              <a:gd name="connsiteX13" fmla="*/ 2594859 w 9147326"/>
              <a:gd name="connsiteY13" fmla="*/ 2730817 h 6857999"/>
              <a:gd name="connsiteX14" fmla="*/ 2596254 w 9147326"/>
              <a:gd name="connsiteY14" fmla="*/ 2736532 h 6857999"/>
              <a:gd name="connsiteX15" fmla="*/ 2597650 w 9147326"/>
              <a:gd name="connsiteY15" fmla="*/ 2742565 h 6857999"/>
              <a:gd name="connsiteX16" fmla="*/ 2598697 w 9147326"/>
              <a:gd name="connsiteY16" fmla="*/ 2748280 h 6857999"/>
              <a:gd name="connsiteX17" fmla="*/ 2599395 w 9147326"/>
              <a:gd name="connsiteY17" fmla="*/ 2753995 h 6857999"/>
              <a:gd name="connsiteX18" fmla="*/ 2599744 w 9147326"/>
              <a:gd name="connsiteY18" fmla="*/ 2760345 h 6857999"/>
              <a:gd name="connsiteX19" fmla="*/ 2600093 w 9147326"/>
              <a:gd name="connsiteY19" fmla="*/ 2766377 h 6857999"/>
              <a:gd name="connsiteX20" fmla="*/ 2599744 w 9147326"/>
              <a:gd name="connsiteY20" fmla="*/ 2772092 h 6857999"/>
              <a:gd name="connsiteX21" fmla="*/ 2599395 w 9147326"/>
              <a:gd name="connsiteY21" fmla="*/ 2778125 h 6857999"/>
              <a:gd name="connsiteX22" fmla="*/ 2598697 w 9147326"/>
              <a:gd name="connsiteY22" fmla="*/ 2784157 h 6857999"/>
              <a:gd name="connsiteX23" fmla="*/ 2597650 w 9147326"/>
              <a:gd name="connsiteY23" fmla="*/ 2790190 h 6857999"/>
              <a:gd name="connsiteX24" fmla="*/ 2596254 w 9147326"/>
              <a:gd name="connsiteY24" fmla="*/ 2795905 h 6857999"/>
              <a:gd name="connsiteX25" fmla="*/ 2594859 w 9147326"/>
              <a:gd name="connsiteY25" fmla="*/ 2801620 h 6857999"/>
              <a:gd name="connsiteX26" fmla="*/ 2593114 w 9147326"/>
              <a:gd name="connsiteY26" fmla="*/ 2807335 h 6857999"/>
              <a:gd name="connsiteX27" fmla="*/ 2591020 w 9147326"/>
              <a:gd name="connsiteY27" fmla="*/ 2813050 h 6857999"/>
              <a:gd name="connsiteX28" fmla="*/ 2588577 w 9147326"/>
              <a:gd name="connsiteY28" fmla="*/ 2818765 h 6857999"/>
              <a:gd name="connsiteX29" fmla="*/ 2585785 w 9147326"/>
              <a:gd name="connsiteY29" fmla="*/ 2824162 h 6857999"/>
              <a:gd name="connsiteX30" fmla="*/ 2582644 w 9147326"/>
              <a:gd name="connsiteY30" fmla="*/ 2829560 h 6857999"/>
              <a:gd name="connsiteX31" fmla="*/ 2579503 w 9147326"/>
              <a:gd name="connsiteY31" fmla="*/ 2834640 h 6857999"/>
              <a:gd name="connsiteX32" fmla="*/ 2576014 w 9147326"/>
              <a:gd name="connsiteY32" fmla="*/ 2840037 h 6857999"/>
              <a:gd name="connsiteX33" fmla="*/ 2572175 w 9147326"/>
              <a:gd name="connsiteY33" fmla="*/ 2844800 h 6857999"/>
              <a:gd name="connsiteX34" fmla="*/ 2567987 w 9147326"/>
              <a:gd name="connsiteY34" fmla="*/ 2849562 h 6857999"/>
              <a:gd name="connsiteX35" fmla="*/ 2563450 w 9147326"/>
              <a:gd name="connsiteY35" fmla="*/ 2854325 h 6857999"/>
              <a:gd name="connsiteX36" fmla="*/ 2558913 w 9147326"/>
              <a:gd name="connsiteY36" fmla="*/ 2858770 h 6857999"/>
              <a:gd name="connsiteX37" fmla="*/ 2554028 w 9147326"/>
              <a:gd name="connsiteY37" fmla="*/ 2862580 h 6857999"/>
              <a:gd name="connsiteX38" fmla="*/ 2549142 w 9147326"/>
              <a:gd name="connsiteY38" fmla="*/ 2866390 h 6857999"/>
              <a:gd name="connsiteX39" fmla="*/ 2543907 w 9147326"/>
              <a:gd name="connsiteY39" fmla="*/ 2870200 h 6857999"/>
              <a:gd name="connsiteX40" fmla="*/ 2538673 w 9147326"/>
              <a:gd name="connsiteY40" fmla="*/ 2873375 h 6857999"/>
              <a:gd name="connsiteX41" fmla="*/ 2533438 w 9147326"/>
              <a:gd name="connsiteY41" fmla="*/ 2876550 h 6857999"/>
              <a:gd name="connsiteX42" fmla="*/ 2527854 w 9147326"/>
              <a:gd name="connsiteY42" fmla="*/ 2879090 h 6857999"/>
              <a:gd name="connsiteX43" fmla="*/ 2522270 w 9147326"/>
              <a:gd name="connsiteY43" fmla="*/ 2881312 h 6857999"/>
              <a:gd name="connsiteX44" fmla="*/ 2516687 w 9147326"/>
              <a:gd name="connsiteY44" fmla="*/ 2883535 h 6857999"/>
              <a:gd name="connsiteX45" fmla="*/ 2510754 w 9147326"/>
              <a:gd name="connsiteY45" fmla="*/ 2885757 h 6857999"/>
              <a:gd name="connsiteX46" fmla="*/ 2505170 w 9147326"/>
              <a:gd name="connsiteY46" fmla="*/ 2887027 h 6857999"/>
              <a:gd name="connsiteX47" fmla="*/ 2499238 w 9147326"/>
              <a:gd name="connsiteY47" fmla="*/ 2888297 h 6857999"/>
              <a:gd name="connsiteX48" fmla="*/ 2493305 w 9147326"/>
              <a:gd name="connsiteY48" fmla="*/ 2889567 h 6857999"/>
              <a:gd name="connsiteX49" fmla="*/ 2487372 w 9147326"/>
              <a:gd name="connsiteY49" fmla="*/ 2890202 h 6857999"/>
              <a:gd name="connsiteX50" fmla="*/ 2481440 w 9147326"/>
              <a:gd name="connsiteY50" fmla="*/ 2890520 h 6857999"/>
              <a:gd name="connsiteX51" fmla="*/ 2475507 w 9147326"/>
              <a:gd name="connsiteY51" fmla="*/ 2890520 h 6857999"/>
              <a:gd name="connsiteX52" fmla="*/ 2469574 w 9147326"/>
              <a:gd name="connsiteY52" fmla="*/ 2890520 h 6857999"/>
              <a:gd name="connsiteX53" fmla="*/ 2463642 w 9147326"/>
              <a:gd name="connsiteY53" fmla="*/ 2890202 h 6857999"/>
              <a:gd name="connsiteX54" fmla="*/ 2457709 w 9147326"/>
              <a:gd name="connsiteY54" fmla="*/ 2889567 h 6857999"/>
              <a:gd name="connsiteX55" fmla="*/ 2451776 w 9147326"/>
              <a:gd name="connsiteY55" fmla="*/ 2888297 h 6857999"/>
              <a:gd name="connsiteX56" fmla="*/ 2445844 w 9147326"/>
              <a:gd name="connsiteY56" fmla="*/ 2887027 h 6857999"/>
              <a:gd name="connsiteX57" fmla="*/ 2439911 w 9147326"/>
              <a:gd name="connsiteY57" fmla="*/ 2885757 h 6857999"/>
              <a:gd name="connsiteX58" fmla="*/ 2434327 w 9147326"/>
              <a:gd name="connsiteY58" fmla="*/ 2883535 h 6857999"/>
              <a:gd name="connsiteX59" fmla="*/ 2428744 w 9147326"/>
              <a:gd name="connsiteY59" fmla="*/ 2881312 h 6857999"/>
              <a:gd name="connsiteX60" fmla="*/ 2423160 w 9147326"/>
              <a:gd name="connsiteY60" fmla="*/ 2879090 h 6857999"/>
              <a:gd name="connsiteX61" fmla="*/ 2417576 w 9147326"/>
              <a:gd name="connsiteY61" fmla="*/ 2876550 h 6857999"/>
              <a:gd name="connsiteX62" fmla="*/ 2412341 w 9147326"/>
              <a:gd name="connsiteY62" fmla="*/ 2873375 h 6857999"/>
              <a:gd name="connsiteX63" fmla="*/ 2407107 w 9147326"/>
              <a:gd name="connsiteY63" fmla="*/ 2870200 h 6857999"/>
              <a:gd name="connsiteX64" fmla="*/ 2401872 w 9147326"/>
              <a:gd name="connsiteY64" fmla="*/ 2866390 h 6857999"/>
              <a:gd name="connsiteX65" fmla="*/ 2396986 w 9147326"/>
              <a:gd name="connsiteY65" fmla="*/ 2862580 h 6857999"/>
              <a:gd name="connsiteX66" fmla="*/ 2392101 w 9147326"/>
              <a:gd name="connsiteY66" fmla="*/ 2858770 h 6857999"/>
              <a:gd name="connsiteX67" fmla="*/ 2387564 w 9147326"/>
              <a:gd name="connsiteY67" fmla="*/ 2854325 h 6857999"/>
              <a:gd name="connsiteX68" fmla="*/ 2273098 w 9147326"/>
              <a:gd name="connsiteY68" fmla="*/ 2740025 h 6857999"/>
              <a:gd name="connsiteX69" fmla="*/ 2268212 w 9147326"/>
              <a:gd name="connsiteY69" fmla="*/ 2735580 h 6857999"/>
              <a:gd name="connsiteX70" fmla="*/ 2263326 w 9147326"/>
              <a:gd name="connsiteY70" fmla="*/ 2731452 h 6857999"/>
              <a:gd name="connsiteX71" fmla="*/ 2258441 w 9147326"/>
              <a:gd name="connsiteY71" fmla="*/ 2727642 h 6857999"/>
              <a:gd name="connsiteX72" fmla="*/ 2253555 w 9147326"/>
              <a:gd name="connsiteY72" fmla="*/ 2724150 h 6857999"/>
              <a:gd name="connsiteX73" fmla="*/ 2248320 w 9147326"/>
              <a:gd name="connsiteY73" fmla="*/ 2720975 h 6857999"/>
              <a:gd name="connsiteX74" fmla="*/ 2242736 w 9147326"/>
              <a:gd name="connsiteY74" fmla="*/ 2717800 h 6857999"/>
              <a:gd name="connsiteX75" fmla="*/ 2237502 w 9147326"/>
              <a:gd name="connsiteY75" fmla="*/ 2715260 h 6857999"/>
              <a:gd name="connsiteX76" fmla="*/ 2231918 w 9147326"/>
              <a:gd name="connsiteY76" fmla="*/ 2713037 h 6857999"/>
              <a:gd name="connsiteX77" fmla="*/ 2225986 w 9147326"/>
              <a:gd name="connsiteY77" fmla="*/ 2710497 h 6857999"/>
              <a:gd name="connsiteX78" fmla="*/ 2220402 w 9147326"/>
              <a:gd name="connsiteY78" fmla="*/ 2708592 h 6857999"/>
              <a:gd name="connsiteX79" fmla="*/ 2214469 w 9147326"/>
              <a:gd name="connsiteY79" fmla="*/ 2707322 h 6857999"/>
              <a:gd name="connsiteX80" fmla="*/ 2208536 w 9147326"/>
              <a:gd name="connsiteY80" fmla="*/ 2706052 h 6857999"/>
              <a:gd name="connsiteX81" fmla="*/ 2202953 w 9147326"/>
              <a:gd name="connsiteY81" fmla="*/ 2704782 h 6857999"/>
              <a:gd name="connsiteX82" fmla="*/ 2196671 w 9147326"/>
              <a:gd name="connsiteY82" fmla="*/ 2704147 h 6857999"/>
              <a:gd name="connsiteX83" fmla="*/ 2190738 w 9147326"/>
              <a:gd name="connsiteY83" fmla="*/ 2703830 h 6857999"/>
              <a:gd name="connsiteX84" fmla="*/ 2184806 w 9147326"/>
              <a:gd name="connsiteY84" fmla="*/ 2703512 h 6857999"/>
              <a:gd name="connsiteX85" fmla="*/ 2178873 w 9147326"/>
              <a:gd name="connsiteY85" fmla="*/ 2703830 h 6857999"/>
              <a:gd name="connsiteX86" fmla="*/ 2172940 w 9147326"/>
              <a:gd name="connsiteY86" fmla="*/ 2704147 h 6857999"/>
              <a:gd name="connsiteX87" fmla="*/ 2167008 w 9147326"/>
              <a:gd name="connsiteY87" fmla="*/ 2704782 h 6857999"/>
              <a:gd name="connsiteX88" fmla="*/ 2161075 w 9147326"/>
              <a:gd name="connsiteY88" fmla="*/ 2706052 h 6857999"/>
              <a:gd name="connsiteX89" fmla="*/ 2155142 w 9147326"/>
              <a:gd name="connsiteY89" fmla="*/ 2707322 h 6857999"/>
              <a:gd name="connsiteX90" fmla="*/ 2149559 w 9147326"/>
              <a:gd name="connsiteY90" fmla="*/ 2708592 h 6857999"/>
              <a:gd name="connsiteX91" fmla="*/ 2143626 w 9147326"/>
              <a:gd name="connsiteY91" fmla="*/ 2710497 h 6857999"/>
              <a:gd name="connsiteX92" fmla="*/ 2138042 w 9147326"/>
              <a:gd name="connsiteY92" fmla="*/ 2713037 h 6857999"/>
              <a:gd name="connsiteX93" fmla="*/ 2132458 w 9147326"/>
              <a:gd name="connsiteY93" fmla="*/ 2715260 h 6857999"/>
              <a:gd name="connsiteX94" fmla="*/ 2126875 w 9147326"/>
              <a:gd name="connsiteY94" fmla="*/ 2717800 h 6857999"/>
              <a:gd name="connsiteX95" fmla="*/ 2121640 w 9147326"/>
              <a:gd name="connsiteY95" fmla="*/ 2720975 h 6857999"/>
              <a:gd name="connsiteX96" fmla="*/ 2116406 w 9147326"/>
              <a:gd name="connsiteY96" fmla="*/ 2724150 h 6857999"/>
              <a:gd name="connsiteX97" fmla="*/ 2111171 w 9147326"/>
              <a:gd name="connsiteY97" fmla="*/ 2727642 h 6857999"/>
              <a:gd name="connsiteX98" fmla="*/ 2106285 w 9147326"/>
              <a:gd name="connsiteY98" fmla="*/ 2731452 h 6857999"/>
              <a:gd name="connsiteX99" fmla="*/ 2101399 w 9147326"/>
              <a:gd name="connsiteY99" fmla="*/ 2735580 h 6857999"/>
              <a:gd name="connsiteX100" fmla="*/ 2096862 w 9147326"/>
              <a:gd name="connsiteY100" fmla="*/ 2740025 h 6857999"/>
              <a:gd name="connsiteX101" fmla="*/ 2092326 w 9147326"/>
              <a:gd name="connsiteY101" fmla="*/ 2744787 h 6857999"/>
              <a:gd name="connsiteX102" fmla="*/ 2088487 w 9147326"/>
              <a:gd name="connsiteY102" fmla="*/ 2749550 h 6857999"/>
              <a:gd name="connsiteX103" fmla="*/ 2084299 w 9147326"/>
              <a:gd name="connsiteY103" fmla="*/ 2754312 h 6857999"/>
              <a:gd name="connsiteX104" fmla="*/ 2080810 w 9147326"/>
              <a:gd name="connsiteY104" fmla="*/ 2759710 h 6857999"/>
              <a:gd name="connsiteX105" fmla="*/ 2077320 w 9147326"/>
              <a:gd name="connsiteY105" fmla="*/ 2764790 h 6857999"/>
              <a:gd name="connsiteX106" fmla="*/ 2074179 w 9147326"/>
              <a:gd name="connsiteY106" fmla="*/ 2770187 h 6857999"/>
              <a:gd name="connsiteX107" fmla="*/ 2071736 w 9147326"/>
              <a:gd name="connsiteY107" fmla="*/ 2775585 h 6857999"/>
              <a:gd name="connsiteX108" fmla="*/ 2069293 w 9147326"/>
              <a:gd name="connsiteY108" fmla="*/ 2781300 h 6857999"/>
              <a:gd name="connsiteX109" fmla="*/ 2066850 w 9147326"/>
              <a:gd name="connsiteY109" fmla="*/ 2787015 h 6857999"/>
              <a:gd name="connsiteX110" fmla="*/ 2065105 w 9147326"/>
              <a:gd name="connsiteY110" fmla="*/ 2792730 h 6857999"/>
              <a:gd name="connsiteX111" fmla="*/ 2063709 w 9147326"/>
              <a:gd name="connsiteY111" fmla="*/ 2798445 h 6857999"/>
              <a:gd name="connsiteX112" fmla="*/ 2062314 w 9147326"/>
              <a:gd name="connsiteY112" fmla="*/ 2804477 h 6857999"/>
              <a:gd name="connsiteX113" fmla="*/ 2061266 w 9147326"/>
              <a:gd name="connsiteY113" fmla="*/ 2810192 h 6857999"/>
              <a:gd name="connsiteX114" fmla="*/ 2060568 w 9147326"/>
              <a:gd name="connsiteY114" fmla="*/ 2816225 h 6857999"/>
              <a:gd name="connsiteX115" fmla="*/ 2060220 w 9147326"/>
              <a:gd name="connsiteY115" fmla="*/ 2822257 h 6857999"/>
              <a:gd name="connsiteX116" fmla="*/ 2059870 w 9147326"/>
              <a:gd name="connsiteY116" fmla="*/ 2827972 h 6857999"/>
              <a:gd name="connsiteX117" fmla="*/ 2060220 w 9147326"/>
              <a:gd name="connsiteY117" fmla="*/ 2834005 h 6857999"/>
              <a:gd name="connsiteX118" fmla="*/ 2060568 w 9147326"/>
              <a:gd name="connsiteY118" fmla="*/ 2840037 h 6857999"/>
              <a:gd name="connsiteX119" fmla="*/ 2061266 w 9147326"/>
              <a:gd name="connsiteY119" fmla="*/ 2845752 h 6857999"/>
              <a:gd name="connsiteX120" fmla="*/ 2062314 w 9147326"/>
              <a:gd name="connsiteY120" fmla="*/ 2851785 h 6857999"/>
              <a:gd name="connsiteX121" fmla="*/ 2063709 w 9147326"/>
              <a:gd name="connsiteY121" fmla="*/ 2857817 h 6857999"/>
              <a:gd name="connsiteX122" fmla="*/ 2065105 w 9147326"/>
              <a:gd name="connsiteY122" fmla="*/ 2863532 h 6857999"/>
              <a:gd name="connsiteX123" fmla="*/ 2066850 w 9147326"/>
              <a:gd name="connsiteY123" fmla="*/ 2869247 h 6857999"/>
              <a:gd name="connsiteX124" fmla="*/ 2069293 w 9147326"/>
              <a:gd name="connsiteY124" fmla="*/ 2875280 h 6857999"/>
              <a:gd name="connsiteX125" fmla="*/ 2071736 w 9147326"/>
              <a:gd name="connsiteY125" fmla="*/ 2880677 h 6857999"/>
              <a:gd name="connsiteX126" fmla="*/ 2074179 w 9147326"/>
              <a:gd name="connsiteY126" fmla="*/ 2886075 h 6857999"/>
              <a:gd name="connsiteX127" fmla="*/ 2077320 w 9147326"/>
              <a:gd name="connsiteY127" fmla="*/ 2891472 h 6857999"/>
              <a:gd name="connsiteX128" fmla="*/ 2080810 w 9147326"/>
              <a:gd name="connsiteY128" fmla="*/ 2896870 h 6857999"/>
              <a:gd name="connsiteX129" fmla="*/ 2084299 w 9147326"/>
              <a:gd name="connsiteY129" fmla="*/ 2901632 h 6857999"/>
              <a:gd name="connsiteX130" fmla="*/ 2088487 w 9147326"/>
              <a:gd name="connsiteY130" fmla="*/ 2906712 h 6857999"/>
              <a:gd name="connsiteX131" fmla="*/ 2092326 w 9147326"/>
              <a:gd name="connsiteY131" fmla="*/ 2911475 h 6857999"/>
              <a:gd name="connsiteX132" fmla="*/ 2096862 w 9147326"/>
              <a:gd name="connsiteY132" fmla="*/ 2916237 h 6857999"/>
              <a:gd name="connsiteX133" fmla="*/ 2820649 w 9147326"/>
              <a:gd name="connsiteY133" fmla="*/ 3639502 h 6857999"/>
              <a:gd name="connsiteX134" fmla="*/ 2825186 w 9147326"/>
              <a:gd name="connsiteY134" fmla="*/ 3643947 h 6857999"/>
              <a:gd name="connsiteX135" fmla="*/ 2829374 w 9147326"/>
              <a:gd name="connsiteY135" fmla="*/ 3648710 h 6857999"/>
              <a:gd name="connsiteX136" fmla="*/ 2833213 w 9147326"/>
              <a:gd name="connsiteY136" fmla="*/ 3653790 h 6857999"/>
              <a:gd name="connsiteX137" fmla="*/ 2836702 w 9147326"/>
              <a:gd name="connsiteY137" fmla="*/ 3658870 h 6857999"/>
              <a:gd name="connsiteX138" fmla="*/ 2839843 w 9147326"/>
              <a:gd name="connsiteY138" fmla="*/ 3664267 h 6857999"/>
              <a:gd name="connsiteX139" fmla="*/ 2842984 w 9147326"/>
              <a:gd name="connsiteY139" fmla="*/ 3669347 h 6857999"/>
              <a:gd name="connsiteX140" fmla="*/ 2845776 w 9147326"/>
              <a:gd name="connsiteY140" fmla="*/ 3675062 h 6857999"/>
              <a:gd name="connsiteX141" fmla="*/ 2847870 w 9147326"/>
              <a:gd name="connsiteY141" fmla="*/ 3680460 h 6857999"/>
              <a:gd name="connsiteX142" fmla="*/ 2850313 w 9147326"/>
              <a:gd name="connsiteY142" fmla="*/ 3686175 h 6857999"/>
              <a:gd name="connsiteX143" fmla="*/ 2852058 w 9147326"/>
              <a:gd name="connsiteY143" fmla="*/ 3691890 h 6857999"/>
              <a:gd name="connsiteX144" fmla="*/ 2853453 w 9147326"/>
              <a:gd name="connsiteY144" fmla="*/ 3697605 h 6857999"/>
              <a:gd name="connsiteX145" fmla="*/ 2854849 w 9147326"/>
              <a:gd name="connsiteY145" fmla="*/ 3703637 h 6857999"/>
              <a:gd name="connsiteX146" fmla="*/ 2855896 w 9147326"/>
              <a:gd name="connsiteY146" fmla="*/ 3709670 h 6857999"/>
              <a:gd name="connsiteX147" fmla="*/ 2856594 w 9147326"/>
              <a:gd name="connsiteY147" fmla="*/ 3715385 h 6857999"/>
              <a:gd name="connsiteX148" fmla="*/ 2856943 w 9147326"/>
              <a:gd name="connsiteY148" fmla="*/ 3721417 h 6857999"/>
              <a:gd name="connsiteX149" fmla="*/ 2857292 w 9147326"/>
              <a:gd name="connsiteY149" fmla="*/ 3727450 h 6857999"/>
              <a:gd name="connsiteX150" fmla="*/ 2856943 w 9147326"/>
              <a:gd name="connsiteY150" fmla="*/ 3733165 h 6857999"/>
              <a:gd name="connsiteX151" fmla="*/ 2856594 w 9147326"/>
              <a:gd name="connsiteY151" fmla="*/ 3739197 h 6857999"/>
              <a:gd name="connsiteX152" fmla="*/ 2855896 w 9147326"/>
              <a:gd name="connsiteY152" fmla="*/ 3745230 h 6857999"/>
              <a:gd name="connsiteX153" fmla="*/ 2854849 w 9147326"/>
              <a:gd name="connsiteY153" fmla="*/ 3750945 h 6857999"/>
              <a:gd name="connsiteX154" fmla="*/ 2853453 w 9147326"/>
              <a:gd name="connsiteY154" fmla="*/ 3756977 h 6857999"/>
              <a:gd name="connsiteX155" fmla="*/ 2852058 w 9147326"/>
              <a:gd name="connsiteY155" fmla="*/ 3763010 h 6857999"/>
              <a:gd name="connsiteX156" fmla="*/ 2850313 w 9147326"/>
              <a:gd name="connsiteY156" fmla="*/ 3768407 h 6857999"/>
              <a:gd name="connsiteX157" fmla="*/ 2847870 w 9147326"/>
              <a:gd name="connsiteY157" fmla="*/ 3774122 h 6857999"/>
              <a:gd name="connsiteX158" fmla="*/ 2845776 w 9147326"/>
              <a:gd name="connsiteY158" fmla="*/ 3779837 h 6857999"/>
              <a:gd name="connsiteX159" fmla="*/ 2842984 w 9147326"/>
              <a:gd name="connsiteY159" fmla="*/ 3785235 h 6857999"/>
              <a:gd name="connsiteX160" fmla="*/ 2839843 w 9147326"/>
              <a:gd name="connsiteY160" fmla="*/ 3790632 h 6857999"/>
              <a:gd name="connsiteX161" fmla="*/ 2836702 w 9147326"/>
              <a:gd name="connsiteY161" fmla="*/ 3795712 h 6857999"/>
              <a:gd name="connsiteX162" fmla="*/ 2833213 w 9147326"/>
              <a:gd name="connsiteY162" fmla="*/ 3801110 h 6857999"/>
              <a:gd name="connsiteX163" fmla="*/ 2829374 w 9147326"/>
              <a:gd name="connsiteY163" fmla="*/ 3805872 h 6857999"/>
              <a:gd name="connsiteX164" fmla="*/ 2825186 w 9147326"/>
              <a:gd name="connsiteY164" fmla="*/ 3810635 h 6857999"/>
              <a:gd name="connsiteX165" fmla="*/ 2820649 w 9147326"/>
              <a:gd name="connsiteY165" fmla="*/ 3815397 h 6857999"/>
              <a:gd name="connsiteX166" fmla="*/ 2816113 w 9147326"/>
              <a:gd name="connsiteY166" fmla="*/ 3819842 h 6857999"/>
              <a:gd name="connsiteX167" fmla="*/ 2811227 w 9147326"/>
              <a:gd name="connsiteY167" fmla="*/ 3823970 h 6857999"/>
              <a:gd name="connsiteX168" fmla="*/ 2806341 w 9147326"/>
              <a:gd name="connsiteY168" fmla="*/ 3827780 h 6857999"/>
              <a:gd name="connsiteX169" fmla="*/ 2801106 w 9147326"/>
              <a:gd name="connsiteY169" fmla="*/ 3831272 h 6857999"/>
              <a:gd name="connsiteX170" fmla="*/ 2795872 w 9147326"/>
              <a:gd name="connsiteY170" fmla="*/ 3834447 h 6857999"/>
              <a:gd name="connsiteX171" fmla="*/ 2790637 w 9147326"/>
              <a:gd name="connsiteY171" fmla="*/ 3837622 h 6857999"/>
              <a:gd name="connsiteX172" fmla="*/ 2785053 w 9147326"/>
              <a:gd name="connsiteY172" fmla="*/ 3840480 h 6857999"/>
              <a:gd name="connsiteX173" fmla="*/ 2779469 w 9147326"/>
              <a:gd name="connsiteY173" fmla="*/ 3843020 h 6857999"/>
              <a:gd name="connsiteX174" fmla="*/ 2773886 w 9147326"/>
              <a:gd name="connsiteY174" fmla="*/ 3844925 h 6857999"/>
              <a:gd name="connsiteX175" fmla="*/ 2767953 w 9147326"/>
              <a:gd name="connsiteY175" fmla="*/ 3846830 h 6857999"/>
              <a:gd name="connsiteX176" fmla="*/ 2762369 w 9147326"/>
              <a:gd name="connsiteY176" fmla="*/ 3848417 h 6857999"/>
              <a:gd name="connsiteX177" fmla="*/ 2756437 w 9147326"/>
              <a:gd name="connsiteY177" fmla="*/ 3849370 h 6857999"/>
              <a:gd name="connsiteX178" fmla="*/ 2750504 w 9147326"/>
              <a:gd name="connsiteY178" fmla="*/ 3850640 h 6857999"/>
              <a:gd name="connsiteX179" fmla="*/ 2744571 w 9147326"/>
              <a:gd name="connsiteY179" fmla="*/ 3851275 h 6857999"/>
              <a:gd name="connsiteX180" fmla="*/ 2738639 w 9147326"/>
              <a:gd name="connsiteY180" fmla="*/ 3851592 h 6857999"/>
              <a:gd name="connsiteX181" fmla="*/ 2732706 w 9147326"/>
              <a:gd name="connsiteY181" fmla="*/ 3851910 h 6857999"/>
              <a:gd name="connsiteX182" fmla="*/ 2726773 w 9147326"/>
              <a:gd name="connsiteY182" fmla="*/ 3851592 h 6857999"/>
              <a:gd name="connsiteX183" fmla="*/ 2720841 w 9147326"/>
              <a:gd name="connsiteY183" fmla="*/ 3851275 h 6857999"/>
              <a:gd name="connsiteX184" fmla="*/ 2714908 w 9147326"/>
              <a:gd name="connsiteY184" fmla="*/ 3850640 h 6857999"/>
              <a:gd name="connsiteX185" fmla="*/ 2708975 w 9147326"/>
              <a:gd name="connsiteY185" fmla="*/ 3849370 h 6857999"/>
              <a:gd name="connsiteX186" fmla="*/ 2703043 w 9147326"/>
              <a:gd name="connsiteY186" fmla="*/ 3848417 h 6857999"/>
              <a:gd name="connsiteX187" fmla="*/ 2697110 w 9147326"/>
              <a:gd name="connsiteY187" fmla="*/ 3846830 h 6857999"/>
              <a:gd name="connsiteX188" fmla="*/ 2691526 w 9147326"/>
              <a:gd name="connsiteY188" fmla="*/ 3844925 h 6857999"/>
              <a:gd name="connsiteX189" fmla="*/ 2685943 w 9147326"/>
              <a:gd name="connsiteY189" fmla="*/ 3843020 h 6857999"/>
              <a:gd name="connsiteX190" fmla="*/ 2680359 w 9147326"/>
              <a:gd name="connsiteY190" fmla="*/ 3840480 h 6857999"/>
              <a:gd name="connsiteX191" fmla="*/ 2674775 w 9147326"/>
              <a:gd name="connsiteY191" fmla="*/ 3837622 h 6857999"/>
              <a:gd name="connsiteX192" fmla="*/ 2669540 w 9147326"/>
              <a:gd name="connsiteY192" fmla="*/ 3834447 h 6857999"/>
              <a:gd name="connsiteX193" fmla="*/ 2664306 w 9147326"/>
              <a:gd name="connsiteY193" fmla="*/ 3831272 h 6857999"/>
              <a:gd name="connsiteX194" fmla="*/ 2659071 w 9147326"/>
              <a:gd name="connsiteY194" fmla="*/ 3827780 h 6857999"/>
              <a:gd name="connsiteX195" fmla="*/ 2654185 w 9147326"/>
              <a:gd name="connsiteY195" fmla="*/ 3823970 h 6857999"/>
              <a:gd name="connsiteX196" fmla="*/ 2649300 w 9147326"/>
              <a:gd name="connsiteY196" fmla="*/ 3819842 h 6857999"/>
              <a:gd name="connsiteX197" fmla="*/ 2644763 w 9147326"/>
              <a:gd name="connsiteY197" fmla="*/ 3815397 h 6857999"/>
              <a:gd name="connsiteX198" fmla="*/ 2548793 w 9147326"/>
              <a:gd name="connsiteY198" fmla="*/ 3720147 h 6857999"/>
              <a:gd name="connsiteX199" fmla="*/ 2441307 w 9147326"/>
              <a:gd name="connsiteY199" fmla="*/ 3612515 h 6857999"/>
              <a:gd name="connsiteX200" fmla="*/ 2436770 w 9147326"/>
              <a:gd name="connsiteY200" fmla="*/ 3608070 h 6857999"/>
              <a:gd name="connsiteX201" fmla="*/ 2431884 w 9147326"/>
              <a:gd name="connsiteY201" fmla="*/ 3604260 h 6857999"/>
              <a:gd name="connsiteX202" fmla="*/ 2426999 w 9147326"/>
              <a:gd name="connsiteY202" fmla="*/ 3600132 h 6857999"/>
              <a:gd name="connsiteX203" fmla="*/ 2421764 w 9147326"/>
              <a:gd name="connsiteY203" fmla="*/ 3596640 h 6857999"/>
              <a:gd name="connsiteX204" fmla="*/ 2416529 w 9147326"/>
              <a:gd name="connsiteY204" fmla="*/ 3593465 h 6857999"/>
              <a:gd name="connsiteX205" fmla="*/ 2411295 w 9147326"/>
              <a:gd name="connsiteY205" fmla="*/ 3590290 h 6857999"/>
              <a:gd name="connsiteX206" fmla="*/ 2405711 w 9147326"/>
              <a:gd name="connsiteY206" fmla="*/ 3587750 h 6857999"/>
              <a:gd name="connsiteX207" fmla="*/ 2400127 w 9147326"/>
              <a:gd name="connsiteY207" fmla="*/ 3585210 h 6857999"/>
              <a:gd name="connsiteX208" fmla="*/ 2394543 w 9147326"/>
              <a:gd name="connsiteY208" fmla="*/ 3583305 h 6857999"/>
              <a:gd name="connsiteX209" fmla="*/ 2388960 w 9147326"/>
              <a:gd name="connsiteY209" fmla="*/ 3581082 h 6857999"/>
              <a:gd name="connsiteX210" fmla="*/ 2383027 w 9147326"/>
              <a:gd name="connsiteY210" fmla="*/ 3579812 h 6857999"/>
              <a:gd name="connsiteX211" fmla="*/ 2377094 w 9147326"/>
              <a:gd name="connsiteY211" fmla="*/ 3578225 h 6857999"/>
              <a:gd name="connsiteX212" fmla="*/ 2371162 w 9147326"/>
              <a:gd name="connsiteY212" fmla="*/ 3577272 h 6857999"/>
              <a:gd name="connsiteX213" fmla="*/ 2365229 w 9147326"/>
              <a:gd name="connsiteY213" fmla="*/ 3576637 h 6857999"/>
              <a:gd name="connsiteX214" fmla="*/ 2358947 w 9147326"/>
              <a:gd name="connsiteY214" fmla="*/ 3576320 h 6857999"/>
              <a:gd name="connsiteX215" fmla="*/ 2353015 w 9147326"/>
              <a:gd name="connsiteY215" fmla="*/ 3576320 h 6857999"/>
              <a:gd name="connsiteX216" fmla="*/ 2347082 w 9147326"/>
              <a:gd name="connsiteY216" fmla="*/ 3576320 h 6857999"/>
              <a:gd name="connsiteX217" fmla="*/ 2341149 w 9147326"/>
              <a:gd name="connsiteY217" fmla="*/ 3576637 h 6857999"/>
              <a:gd name="connsiteX218" fmla="*/ 2335217 w 9147326"/>
              <a:gd name="connsiteY218" fmla="*/ 3577272 h 6857999"/>
              <a:gd name="connsiteX219" fmla="*/ 2329284 w 9147326"/>
              <a:gd name="connsiteY219" fmla="*/ 3578225 h 6857999"/>
              <a:gd name="connsiteX220" fmla="*/ 2323351 w 9147326"/>
              <a:gd name="connsiteY220" fmla="*/ 3579812 h 6857999"/>
              <a:gd name="connsiteX221" fmla="*/ 2317419 w 9147326"/>
              <a:gd name="connsiteY221" fmla="*/ 3581082 h 6857999"/>
              <a:gd name="connsiteX222" fmla="*/ 2311835 w 9147326"/>
              <a:gd name="connsiteY222" fmla="*/ 3583305 h 6857999"/>
              <a:gd name="connsiteX223" fmla="*/ 2306251 w 9147326"/>
              <a:gd name="connsiteY223" fmla="*/ 3585210 h 6857999"/>
              <a:gd name="connsiteX224" fmla="*/ 2300668 w 9147326"/>
              <a:gd name="connsiteY224" fmla="*/ 3587750 h 6857999"/>
              <a:gd name="connsiteX225" fmla="*/ 2295084 w 9147326"/>
              <a:gd name="connsiteY225" fmla="*/ 3590290 h 6857999"/>
              <a:gd name="connsiteX226" fmla="*/ 2289849 w 9147326"/>
              <a:gd name="connsiteY226" fmla="*/ 3593465 h 6857999"/>
              <a:gd name="connsiteX227" fmla="*/ 2284614 w 9147326"/>
              <a:gd name="connsiteY227" fmla="*/ 3596640 h 6857999"/>
              <a:gd name="connsiteX228" fmla="*/ 2279380 w 9147326"/>
              <a:gd name="connsiteY228" fmla="*/ 3600450 h 6857999"/>
              <a:gd name="connsiteX229" fmla="*/ 2274494 w 9147326"/>
              <a:gd name="connsiteY229" fmla="*/ 3604260 h 6857999"/>
              <a:gd name="connsiteX230" fmla="*/ 2269608 w 9147326"/>
              <a:gd name="connsiteY230" fmla="*/ 3608070 h 6857999"/>
              <a:gd name="connsiteX231" fmla="*/ 2265071 w 9147326"/>
              <a:gd name="connsiteY231" fmla="*/ 3612515 h 6857999"/>
              <a:gd name="connsiteX232" fmla="*/ 2261232 w 9147326"/>
              <a:gd name="connsiteY232" fmla="*/ 3616325 h 6857999"/>
              <a:gd name="connsiteX233" fmla="*/ 2258092 w 9147326"/>
              <a:gd name="connsiteY233" fmla="*/ 3620135 h 6857999"/>
              <a:gd name="connsiteX234" fmla="*/ 2251810 w 9147326"/>
              <a:gd name="connsiteY234" fmla="*/ 3628390 h 6857999"/>
              <a:gd name="connsiteX235" fmla="*/ 2246226 w 9147326"/>
              <a:gd name="connsiteY235" fmla="*/ 3636327 h 6857999"/>
              <a:gd name="connsiteX236" fmla="*/ 2241690 w 9147326"/>
              <a:gd name="connsiteY236" fmla="*/ 3644900 h 6857999"/>
              <a:gd name="connsiteX237" fmla="*/ 2237502 w 9147326"/>
              <a:gd name="connsiteY237" fmla="*/ 3654107 h 6857999"/>
              <a:gd name="connsiteX238" fmla="*/ 2234361 w 9147326"/>
              <a:gd name="connsiteY238" fmla="*/ 3663315 h 6857999"/>
              <a:gd name="connsiteX239" fmla="*/ 2231918 w 9147326"/>
              <a:gd name="connsiteY239" fmla="*/ 3672522 h 6857999"/>
              <a:gd name="connsiteX240" fmla="*/ 2230173 w 9147326"/>
              <a:gd name="connsiteY240" fmla="*/ 3682047 h 6857999"/>
              <a:gd name="connsiteX241" fmla="*/ 2229126 w 9147326"/>
              <a:gd name="connsiteY241" fmla="*/ 3691572 h 6857999"/>
              <a:gd name="connsiteX242" fmla="*/ 2228777 w 9147326"/>
              <a:gd name="connsiteY242" fmla="*/ 3701097 h 6857999"/>
              <a:gd name="connsiteX243" fmla="*/ 2229475 w 9147326"/>
              <a:gd name="connsiteY243" fmla="*/ 3710622 h 6857999"/>
              <a:gd name="connsiteX244" fmla="*/ 2230522 w 9147326"/>
              <a:gd name="connsiteY244" fmla="*/ 3720465 h 6857999"/>
              <a:gd name="connsiteX245" fmla="*/ 2232616 w 9147326"/>
              <a:gd name="connsiteY245" fmla="*/ 3729672 h 6857999"/>
              <a:gd name="connsiteX246" fmla="*/ 2235059 w 9147326"/>
              <a:gd name="connsiteY246" fmla="*/ 3739197 h 6857999"/>
              <a:gd name="connsiteX247" fmla="*/ 2238549 w 9147326"/>
              <a:gd name="connsiteY247" fmla="*/ 3748405 h 6857999"/>
              <a:gd name="connsiteX248" fmla="*/ 2242736 w 9147326"/>
              <a:gd name="connsiteY248" fmla="*/ 3756977 h 6857999"/>
              <a:gd name="connsiteX249" fmla="*/ 2534136 w 9147326"/>
              <a:gd name="connsiteY249" fmla="*/ 4048442 h 6857999"/>
              <a:gd name="connsiteX250" fmla="*/ 2538673 w 9147326"/>
              <a:gd name="connsiteY250" fmla="*/ 4052887 h 6857999"/>
              <a:gd name="connsiteX251" fmla="*/ 2542860 w 9147326"/>
              <a:gd name="connsiteY251" fmla="*/ 4057967 h 6857999"/>
              <a:gd name="connsiteX252" fmla="*/ 2546699 w 9147326"/>
              <a:gd name="connsiteY252" fmla="*/ 4062730 h 6857999"/>
              <a:gd name="connsiteX253" fmla="*/ 2550189 w 9147326"/>
              <a:gd name="connsiteY253" fmla="*/ 4067810 h 6857999"/>
              <a:gd name="connsiteX254" fmla="*/ 2553330 w 9147326"/>
              <a:gd name="connsiteY254" fmla="*/ 4073207 h 6857999"/>
              <a:gd name="connsiteX255" fmla="*/ 2556471 w 9147326"/>
              <a:gd name="connsiteY255" fmla="*/ 4078287 h 6857999"/>
              <a:gd name="connsiteX256" fmla="*/ 2559262 w 9147326"/>
              <a:gd name="connsiteY256" fmla="*/ 4084002 h 6857999"/>
              <a:gd name="connsiteX257" fmla="*/ 2561705 w 9147326"/>
              <a:gd name="connsiteY257" fmla="*/ 4089717 h 6857999"/>
              <a:gd name="connsiteX258" fmla="*/ 2563799 w 9147326"/>
              <a:gd name="connsiteY258" fmla="*/ 4095115 h 6857999"/>
              <a:gd name="connsiteX259" fmla="*/ 2565544 w 9147326"/>
              <a:gd name="connsiteY259" fmla="*/ 4100830 h 6857999"/>
              <a:gd name="connsiteX260" fmla="*/ 2566940 w 9147326"/>
              <a:gd name="connsiteY260" fmla="*/ 4106862 h 6857999"/>
              <a:gd name="connsiteX261" fmla="*/ 2568336 w 9147326"/>
              <a:gd name="connsiteY261" fmla="*/ 4112577 h 6857999"/>
              <a:gd name="connsiteX262" fmla="*/ 2569383 w 9147326"/>
              <a:gd name="connsiteY262" fmla="*/ 4118610 h 6857999"/>
              <a:gd name="connsiteX263" fmla="*/ 2570081 w 9147326"/>
              <a:gd name="connsiteY263" fmla="*/ 4124642 h 6857999"/>
              <a:gd name="connsiteX264" fmla="*/ 2570430 w 9147326"/>
              <a:gd name="connsiteY264" fmla="*/ 4130357 h 6857999"/>
              <a:gd name="connsiteX265" fmla="*/ 2570779 w 9147326"/>
              <a:gd name="connsiteY265" fmla="*/ 4136390 h 6857999"/>
              <a:gd name="connsiteX266" fmla="*/ 2570430 w 9147326"/>
              <a:gd name="connsiteY266" fmla="*/ 4142422 h 6857999"/>
              <a:gd name="connsiteX267" fmla="*/ 2570081 w 9147326"/>
              <a:gd name="connsiteY267" fmla="*/ 4148137 h 6857999"/>
              <a:gd name="connsiteX268" fmla="*/ 2569383 w 9147326"/>
              <a:gd name="connsiteY268" fmla="*/ 4154170 h 6857999"/>
              <a:gd name="connsiteX269" fmla="*/ 2568336 w 9147326"/>
              <a:gd name="connsiteY269" fmla="*/ 4160202 h 6857999"/>
              <a:gd name="connsiteX270" fmla="*/ 2566940 w 9147326"/>
              <a:gd name="connsiteY270" fmla="*/ 4165917 h 6857999"/>
              <a:gd name="connsiteX271" fmla="*/ 2565544 w 9147326"/>
              <a:gd name="connsiteY271" fmla="*/ 4171632 h 6857999"/>
              <a:gd name="connsiteX272" fmla="*/ 2563799 w 9147326"/>
              <a:gd name="connsiteY272" fmla="*/ 4177665 h 6857999"/>
              <a:gd name="connsiteX273" fmla="*/ 2561705 w 9147326"/>
              <a:gd name="connsiteY273" fmla="*/ 4183062 h 6857999"/>
              <a:gd name="connsiteX274" fmla="*/ 2559262 w 9147326"/>
              <a:gd name="connsiteY274" fmla="*/ 4188777 h 6857999"/>
              <a:gd name="connsiteX275" fmla="*/ 2556471 w 9147326"/>
              <a:gd name="connsiteY275" fmla="*/ 4194175 h 6857999"/>
              <a:gd name="connsiteX276" fmla="*/ 2553330 w 9147326"/>
              <a:gd name="connsiteY276" fmla="*/ 4199572 h 6857999"/>
              <a:gd name="connsiteX277" fmla="*/ 2550189 w 9147326"/>
              <a:gd name="connsiteY277" fmla="*/ 4204652 h 6857999"/>
              <a:gd name="connsiteX278" fmla="*/ 2546699 w 9147326"/>
              <a:gd name="connsiteY278" fmla="*/ 4210050 h 6857999"/>
              <a:gd name="connsiteX279" fmla="*/ 2542860 w 9147326"/>
              <a:gd name="connsiteY279" fmla="*/ 4214812 h 6857999"/>
              <a:gd name="connsiteX280" fmla="*/ 2538673 w 9147326"/>
              <a:gd name="connsiteY280" fmla="*/ 4219892 h 6857999"/>
              <a:gd name="connsiteX281" fmla="*/ 2534136 w 9147326"/>
              <a:gd name="connsiteY281" fmla="*/ 4224337 h 6857999"/>
              <a:gd name="connsiteX282" fmla="*/ 2529599 w 9147326"/>
              <a:gd name="connsiteY282" fmla="*/ 4228782 h 6857999"/>
              <a:gd name="connsiteX283" fmla="*/ 2524713 w 9147326"/>
              <a:gd name="connsiteY283" fmla="*/ 4232592 h 6857999"/>
              <a:gd name="connsiteX284" fmla="*/ 2519828 w 9147326"/>
              <a:gd name="connsiteY284" fmla="*/ 4236402 h 6857999"/>
              <a:gd name="connsiteX285" fmla="*/ 2514942 w 9147326"/>
              <a:gd name="connsiteY285" fmla="*/ 4239895 h 6857999"/>
              <a:gd name="connsiteX286" fmla="*/ 2509707 w 9147326"/>
              <a:gd name="connsiteY286" fmla="*/ 4243387 h 6857999"/>
              <a:gd name="connsiteX287" fmla="*/ 2504472 w 9147326"/>
              <a:gd name="connsiteY287" fmla="*/ 4246245 h 6857999"/>
              <a:gd name="connsiteX288" fmla="*/ 2498889 w 9147326"/>
              <a:gd name="connsiteY288" fmla="*/ 4249102 h 6857999"/>
              <a:gd name="connsiteX289" fmla="*/ 2493654 w 9147326"/>
              <a:gd name="connsiteY289" fmla="*/ 4251642 h 6857999"/>
              <a:gd name="connsiteX290" fmla="*/ 2488070 w 9147326"/>
              <a:gd name="connsiteY290" fmla="*/ 4253547 h 6857999"/>
              <a:gd name="connsiteX291" fmla="*/ 2482138 w 9147326"/>
              <a:gd name="connsiteY291" fmla="*/ 4255452 h 6857999"/>
              <a:gd name="connsiteX292" fmla="*/ 2476554 w 9147326"/>
              <a:gd name="connsiteY292" fmla="*/ 4257040 h 6857999"/>
              <a:gd name="connsiteX293" fmla="*/ 2470621 w 9147326"/>
              <a:gd name="connsiteY293" fmla="*/ 4258627 h 6857999"/>
              <a:gd name="connsiteX294" fmla="*/ 2465038 w 9147326"/>
              <a:gd name="connsiteY294" fmla="*/ 4259262 h 6857999"/>
              <a:gd name="connsiteX295" fmla="*/ 2459105 w 9147326"/>
              <a:gd name="connsiteY295" fmla="*/ 4260215 h 6857999"/>
              <a:gd name="connsiteX296" fmla="*/ 2453172 w 9147326"/>
              <a:gd name="connsiteY296" fmla="*/ 4260532 h 6857999"/>
              <a:gd name="connsiteX297" fmla="*/ 2447240 w 9147326"/>
              <a:gd name="connsiteY297" fmla="*/ 4260532 h 6857999"/>
              <a:gd name="connsiteX298" fmla="*/ 5052034 w 9147326"/>
              <a:gd name="connsiteY298" fmla="*/ 6857999 h 6857999"/>
              <a:gd name="connsiteX299" fmla="*/ 9147326 w 9147326"/>
              <a:gd name="connsiteY2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147326" h="6857999">
                <a:moveTo>
                  <a:pt x="9147326" y="0"/>
                </a:moveTo>
                <a:lnTo>
                  <a:pt x="0" y="0"/>
                </a:lnTo>
                <a:lnTo>
                  <a:pt x="0" y="117731"/>
                </a:lnTo>
                <a:lnTo>
                  <a:pt x="2563450" y="2678112"/>
                </a:lnTo>
                <a:lnTo>
                  <a:pt x="2567987" y="2682875"/>
                </a:lnTo>
                <a:lnTo>
                  <a:pt x="2572175" y="2687320"/>
                </a:lnTo>
                <a:lnTo>
                  <a:pt x="2576014" y="2692717"/>
                </a:lnTo>
                <a:lnTo>
                  <a:pt x="2579503" y="2697480"/>
                </a:lnTo>
                <a:lnTo>
                  <a:pt x="2582644" y="2702877"/>
                </a:lnTo>
                <a:lnTo>
                  <a:pt x="2585785" y="2708275"/>
                </a:lnTo>
                <a:lnTo>
                  <a:pt x="2588577" y="2713672"/>
                </a:lnTo>
                <a:lnTo>
                  <a:pt x="2591020" y="2719070"/>
                </a:lnTo>
                <a:lnTo>
                  <a:pt x="2593114" y="2725102"/>
                </a:lnTo>
                <a:lnTo>
                  <a:pt x="2594859" y="2730817"/>
                </a:lnTo>
                <a:lnTo>
                  <a:pt x="2596254" y="2736532"/>
                </a:lnTo>
                <a:lnTo>
                  <a:pt x="2597650" y="2742565"/>
                </a:lnTo>
                <a:lnTo>
                  <a:pt x="2598697" y="2748280"/>
                </a:lnTo>
                <a:cubicBezTo>
                  <a:pt x="2598930" y="2750185"/>
                  <a:pt x="2599162" y="2752090"/>
                  <a:pt x="2599395" y="2753995"/>
                </a:cubicBezTo>
                <a:cubicBezTo>
                  <a:pt x="2599511" y="2756112"/>
                  <a:pt x="2599628" y="2758228"/>
                  <a:pt x="2599744" y="2760345"/>
                </a:cubicBezTo>
                <a:cubicBezTo>
                  <a:pt x="2599860" y="2762356"/>
                  <a:pt x="2599977" y="2764366"/>
                  <a:pt x="2600093" y="2766377"/>
                </a:cubicBezTo>
                <a:cubicBezTo>
                  <a:pt x="2599977" y="2768282"/>
                  <a:pt x="2599860" y="2770187"/>
                  <a:pt x="2599744" y="2772092"/>
                </a:cubicBezTo>
                <a:cubicBezTo>
                  <a:pt x="2599628" y="2774103"/>
                  <a:pt x="2599511" y="2776114"/>
                  <a:pt x="2599395" y="2778125"/>
                </a:cubicBezTo>
                <a:cubicBezTo>
                  <a:pt x="2599162" y="2780136"/>
                  <a:pt x="2598930" y="2782146"/>
                  <a:pt x="2598697" y="2784157"/>
                </a:cubicBezTo>
                <a:lnTo>
                  <a:pt x="2597650" y="2790190"/>
                </a:lnTo>
                <a:lnTo>
                  <a:pt x="2596254" y="2795905"/>
                </a:lnTo>
                <a:lnTo>
                  <a:pt x="2594859" y="2801620"/>
                </a:lnTo>
                <a:lnTo>
                  <a:pt x="2593114" y="2807335"/>
                </a:lnTo>
                <a:lnTo>
                  <a:pt x="2591020" y="2813050"/>
                </a:lnTo>
                <a:lnTo>
                  <a:pt x="2588577" y="2818765"/>
                </a:lnTo>
                <a:lnTo>
                  <a:pt x="2585785" y="2824162"/>
                </a:lnTo>
                <a:lnTo>
                  <a:pt x="2582644" y="2829560"/>
                </a:lnTo>
                <a:lnTo>
                  <a:pt x="2579503" y="2834640"/>
                </a:lnTo>
                <a:lnTo>
                  <a:pt x="2576014" y="2840037"/>
                </a:lnTo>
                <a:lnTo>
                  <a:pt x="2572175" y="2844800"/>
                </a:lnTo>
                <a:lnTo>
                  <a:pt x="2567987" y="2849562"/>
                </a:lnTo>
                <a:lnTo>
                  <a:pt x="2563450" y="2854325"/>
                </a:lnTo>
                <a:lnTo>
                  <a:pt x="2558913" y="2858770"/>
                </a:lnTo>
                <a:lnTo>
                  <a:pt x="2554028" y="2862580"/>
                </a:lnTo>
                <a:lnTo>
                  <a:pt x="2549142" y="2866390"/>
                </a:lnTo>
                <a:lnTo>
                  <a:pt x="2543907" y="2870200"/>
                </a:lnTo>
                <a:lnTo>
                  <a:pt x="2538673" y="2873375"/>
                </a:lnTo>
                <a:lnTo>
                  <a:pt x="2533438" y="2876550"/>
                </a:lnTo>
                <a:lnTo>
                  <a:pt x="2527854" y="2879090"/>
                </a:lnTo>
                <a:lnTo>
                  <a:pt x="2522270" y="2881312"/>
                </a:lnTo>
                <a:lnTo>
                  <a:pt x="2516687" y="2883535"/>
                </a:lnTo>
                <a:lnTo>
                  <a:pt x="2510754" y="2885757"/>
                </a:lnTo>
                <a:lnTo>
                  <a:pt x="2505170" y="2887027"/>
                </a:lnTo>
                <a:lnTo>
                  <a:pt x="2499238" y="2888297"/>
                </a:lnTo>
                <a:lnTo>
                  <a:pt x="2493305" y="2889567"/>
                </a:lnTo>
                <a:lnTo>
                  <a:pt x="2487372" y="2890202"/>
                </a:lnTo>
                <a:lnTo>
                  <a:pt x="2481440" y="2890520"/>
                </a:lnTo>
                <a:lnTo>
                  <a:pt x="2475507" y="2890520"/>
                </a:lnTo>
                <a:lnTo>
                  <a:pt x="2469574" y="2890520"/>
                </a:lnTo>
                <a:lnTo>
                  <a:pt x="2463642" y="2890202"/>
                </a:lnTo>
                <a:lnTo>
                  <a:pt x="2457709" y="2889567"/>
                </a:lnTo>
                <a:lnTo>
                  <a:pt x="2451776" y="2888297"/>
                </a:lnTo>
                <a:lnTo>
                  <a:pt x="2445844" y="2887027"/>
                </a:lnTo>
                <a:lnTo>
                  <a:pt x="2439911" y="2885757"/>
                </a:lnTo>
                <a:lnTo>
                  <a:pt x="2434327" y="2883535"/>
                </a:lnTo>
                <a:lnTo>
                  <a:pt x="2428744" y="2881312"/>
                </a:lnTo>
                <a:lnTo>
                  <a:pt x="2423160" y="2879090"/>
                </a:lnTo>
                <a:lnTo>
                  <a:pt x="2417576" y="2876550"/>
                </a:lnTo>
                <a:lnTo>
                  <a:pt x="2412341" y="2873375"/>
                </a:lnTo>
                <a:lnTo>
                  <a:pt x="2407107" y="2870200"/>
                </a:lnTo>
                <a:lnTo>
                  <a:pt x="2401872" y="2866390"/>
                </a:lnTo>
                <a:lnTo>
                  <a:pt x="2396986" y="2862580"/>
                </a:lnTo>
                <a:lnTo>
                  <a:pt x="2392101" y="2858770"/>
                </a:lnTo>
                <a:lnTo>
                  <a:pt x="2387564" y="2854325"/>
                </a:lnTo>
                <a:lnTo>
                  <a:pt x="2273098" y="2740025"/>
                </a:lnTo>
                <a:lnTo>
                  <a:pt x="2268212" y="2735580"/>
                </a:lnTo>
                <a:lnTo>
                  <a:pt x="2263326" y="2731452"/>
                </a:lnTo>
                <a:lnTo>
                  <a:pt x="2258441" y="2727642"/>
                </a:lnTo>
                <a:lnTo>
                  <a:pt x="2253555" y="2724150"/>
                </a:lnTo>
                <a:lnTo>
                  <a:pt x="2248320" y="2720975"/>
                </a:lnTo>
                <a:lnTo>
                  <a:pt x="2242736" y="2717800"/>
                </a:lnTo>
                <a:lnTo>
                  <a:pt x="2237502" y="2715260"/>
                </a:lnTo>
                <a:lnTo>
                  <a:pt x="2231918" y="2713037"/>
                </a:lnTo>
                <a:lnTo>
                  <a:pt x="2225986" y="2710497"/>
                </a:lnTo>
                <a:lnTo>
                  <a:pt x="2220402" y="2708592"/>
                </a:lnTo>
                <a:lnTo>
                  <a:pt x="2214469" y="2707322"/>
                </a:lnTo>
                <a:lnTo>
                  <a:pt x="2208536" y="2706052"/>
                </a:lnTo>
                <a:lnTo>
                  <a:pt x="2202953" y="2704782"/>
                </a:lnTo>
                <a:lnTo>
                  <a:pt x="2196671" y="2704147"/>
                </a:lnTo>
                <a:lnTo>
                  <a:pt x="2190738" y="2703830"/>
                </a:lnTo>
                <a:lnTo>
                  <a:pt x="2184806" y="2703512"/>
                </a:lnTo>
                <a:lnTo>
                  <a:pt x="2178873" y="2703830"/>
                </a:lnTo>
                <a:lnTo>
                  <a:pt x="2172940" y="2704147"/>
                </a:lnTo>
                <a:lnTo>
                  <a:pt x="2167008" y="2704782"/>
                </a:lnTo>
                <a:lnTo>
                  <a:pt x="2161075" y="2706052"/>
                </a:lnTo>
                <a:lnTo>
                  <a:pt x="2155142" y="2707322"/>
                </a:lnTo>
                <a:lnTo>
                  <a:pt x="2149559" y="2708592"/>
                </a:lnTo>
                <a:lnTo>
                  <a:pt x="2143626" y="2710497"/>
                </a:lnTo>
                <a:lnTo>
                  <a:pt x="2138042" y="2713037"/>
                </a:lnTo>
                <a:lnTo>
                  <a:pt x="2132458" y="2715260"/>
                </a:lnTo>
                <a:lnTo>
                  <a:pt x="2126875" y="2717800"/>
                </a:lnTo>
                <a:lnTo>
                  <a:pt x="2121640" y="2720975"/>
                </a:lnTo>
                <a:lnTo>
                  <a:pt x="2116406" y="2724150"/>
                </a:lnTo>
                <a:lnTo>
                  <a:pt x="2111171" y="2727642"/>
                </a:lnTo>
                <a:lnTo>
                  <a:pt x="2106285" y="2731452"/>
                </a:lnTo>
                <a:lnTo>
                  <a:pt x="2101399" y="2735580"/>
                </a:lnTo>
                <a:lnTo>
                  <a:pt x="2096862" y="2740025"/>
                </a:lnTo>
                <a:lnTo>
                  <a:pt x="2092326" y="2744787"/>
                </a:lnTo>
                <a:lnTo>
                  <a:pt x="2088487" y="2749550"/>
                </a:lnTo>
                <a:lnTo>
                  <a:pt x="2084299" y="2754312"/>
                </a:lnTo>
                <a:lnTo>
                  <a:pt x="2080810" y="2759710"/>
                </a:lnTo>
                <a:lnTo>
                  <a:pt x="2077320" y="2764790"/>
                </a:lnTo>
                <a:lnTo>
                  <a:pt x="2074179" y="2770187"/>
                </a:lnTo>
                <a:lnTo>
                  <a:pt x="2071736" y="2775585"/>
                </a:lnTo>
                <a:lnTo>
                  <a:pt x="2069293" y="2781300"/>
                </a:lnTo>
                <a:lnTo>
                  <a:pt x="2066850" y="2787015"/>
                </a:lnTo>
                <a:lnTo>
                  <a:pt x="2065105" y="2792730"/>
                </a:lnTo>
                <a:lnTo>
                  <a:pt x="2063709" y="2798445"/>
                </a:lnTo>
                <a:lnTo>
                  <a:pt x="2062314" y="2804477"/>
                </a:lnTo>
                <a:lnTo>
                  <a:pt x="2061266" y="2810192"/>
                </a:lnTo>
                <a:cubicBezTo>
                  <a:pt x="2061033" y="2812203"/>
                  <a:pt x="2060801" y="2814214"/>
                  <a:pt x="2060568" y="2816225"/>
                </a:cubicBezTo>
                <a:lnTo>
                  <a:pt x="2060220" y="2822257"/>
                </a:lnTo>
                <a:cubicBezTo>
                  <a:pt x="2060103" y="2824162"/>
                  <a:pt x="2059987" y="2826067"/>
                  <a:pt x="2059870" y="2827972"/>
                </a:cubicBezTo>
                <a:cubicBezTo>
                  <a:pt x="2059987" y="2829983"/>
                  <a:pt x="2060103" y="2831994"/>
                  <a:pt x="2060220" y="2834005"/>
                </a:cubicBezTo>
                <a:lnTo>
                  <a:pt x="2060568" y="2840037"/>
                </a:lnTo>
                <a:cubicBezTo>
                  <a:pt x="2060801" y="2841942"/>
                  <a:pt x="2061033" y="2843847"/>
                  <a:pt x="2061266" y="2845752"/>
                </a:cubicBezTo>
                <a:lnTo>
                  <a:pt x="2062314" y="2851785"/>
                </a:lnTo>
                <a:lnTo>
                  <a:pt x="2063709" y="2857817"/>
                </a:lnTo>
                <a:lnTo>
                  <a:pt x="2065105" y="2863532"/>
                </a:lnTo>
                <a:lnTo>
                  <a:pt x="2066850" y="2869247"/>
                </a:lnTo>
                <a:lnTo>
                  <a:pt x="2069293" y="2875280"/>
                </a:lnTo>
                <a:lnTo>
                  <a:pt x="2071736" y="2880677"/>
                </a:lnTo>
                <a:lnTo>
                  <a:pt x="2074179" y="2886075"/>
                </a:lnTo>
                <a:lnTo>
                  <a:pt x="2077320" y="2891472"/>
                </a:lnTo>
                <a:lnTo>
                  <a:pt x="2080810" y="2896870"/>
                </a:lnTo>
                <a:lnTo>
                  <a:pt x="2084299" y="2901632"/>
                </a:lnTo>
                <a:lnTo>
                  <a:pt x="2088487" y="2906712"/>
                </a:lnTo>
                <a:lnTo>
                  <a:pt x="2092326" y="2911475"/>
                </a:lnTo>
                <a:lnTo>
                  <a:pt x="2096862" y="2916237"/>
                </a:lnTo>
                <a:lnTo>
                  <a:pt x="2820649" y="3639502"/>
                </a:lnTo>
                <a:lnTo>
                  <a:pt x="2825186" y="3643947"/>
                </a:lnTo>
                <a:lnTo>
                  <a:pt x="2829374" y="3648710"/>
                </a:lnTo>
                <a:lnTo>
                  <a:pt x="2833213" y="3653790"/>
                </a:lnTo>
                <a:lnTo>
                  <a:pt x="2836702" y="3658870"/>
                </a:lnTo>
                <a:lnTo>
                  <a:pt x="2839843" y="3664267"/>
                </a:lnTo>
                <a:lnTo>
                  <a:pt x="2842984" y="3669347"/>
                </a:lnTo>
                <a:lnTo>
                  <a:pt x="2845776" y="3675062"/>
                </a:lnTo>
                <a:lnTo>
                  <a:pt x="2847870" y="3680460"/>
                </a:lnTo>
                <a:lnTo>
                  <a:pt x="2850313" y="3686175"/>
                </a:lnTo>
                <a:lnTo>
                  <a:pt x="2852058" y="3691890"/>
                </a:lnTo>
                <a:lnTo>
                  <a:pt x="2853453" y="3697605"/>
                </a:lnTo>
                <a:lnTo>
                  <a:pt x="2854849" y="3703637"/>
                </a:lnTo>
                <a:lnTo>
                  <a:pt x="2855896" y="3709670"/>
                </a:lnTo>
                <a:cubicBezTo>
                  <a:pt x="2856129" y="3711575"/>
                  <a:pt x="2856361" y="3713480"/>
                  <a:pt x="2856594" y="3715385"/>
                </a:cubicBezTo>
                <a:cubicBezTo>
                  <a:pt x="2856710" y="3717396"/>
                  <a:pt x="2856827" y="3719406"/>
                  <a:pt x="2856943" y="3721417"/>
                </a:cubicBezTo>
                <a:cubicBezTo>
                  <a:pt x="2857059" y="3723428"/>
                  <a:pt x="2857176" y="3725439"/>
                  <a:pt x="2857292" y="3727450"/>
                </a:cubicBezTo>
                <a:cubicBezTo>
                  <a:pt x="2857176" y="3729355"/>
                  <a:pt x="2857059" y="3731260"/>
                  <a:pt x="2856943" y="3733165"/>
                </a:cubicBezTo>
                <a:cubicBezTo>
                  <a:pt x="2856827" y="3735176"/>
                  <a:pt x="2856710" y="3737186"/>
                  <a:pt x="2856594" y="3739197"/>
                </a:cubicBezTo>
                <a:cubicBezTo>
                  <a:pt x="2856361" y="3741208"/>
                  <a:pt x="2856129" y="3743219"/>
                  <a:pt x="2855896" y="3745230"/>
                </a:cubicBezTo>
                <a:lnTo>
                  <a:pt x="2854849" y="3750945"/>
                </a:lnTo>
                <a:lnTo>
                  <a:pt x="2853453" y="3756977"/>
                </a:lnTo>
                <a:lnTo>
                  <a:pt x="2852058" y="3763010"/>
                </a:lnTo>
                <a:lnTo>
                  <a:pt x="2850313" y="3768407"/>
                </a:lnTo>
                <a:lnTo>
                  <a:pt x="2847870" y="3774122"/>
                </a:lnTo>
                <a:lnTo>
                  <a:pt x="2845776" y="3779837"/>
                </a:lnTo>
                <a:lnTo>
                  <a:pt x="2842984" y="3785235"/>
                </a:lnTo>
                <a:lnTo>
                  <a:pt x="2839843" y="3790632"/>
                </a:lnTo>
                <a:lnTo>
                  <a:pt x="2836702" y="3795712"/>
                </a:lnTo>
                <a:lnTo>
                  <a:pt x="2833213" y="3801110"/>
                </a:lnTo>
                <a:lnTo>
                  <a:pt x="2829374" y="3805872"/>
                </a:lnTo>
                <a:lnTo>
                  <a:pt x="2825186" y="3810635"/>
                </a:lnTo>
                <a:lnTo>
                  <a:pt x="2820649" y="3815397"/>
                </a:lnTo>
                <a:lnTo>
                  <a:pt x="2816113" y="3819842"/>
                </a:lnTo>
                <a:lnTo>
                  <a:pt x="2811227" y="3823970"/>
                </a:lnTo>
                <a:lnTo>
                  <a:pt x="2806341" y="3827780"/>
                </a:lnTo>
                <a:lnTo>
                  <a:pt x="2801106" y="3831272"/>
                </a:lnTo>
                <a:lnTo>
                  <a:pt x="2795872" y="3834447"/>
                </a:lnTo>
                <a:lnTo>
                  <a:pt x="2790637" y="3837622"/>
                </a:lnTo>
                <a:lnTo>
                  <a:pt x="2785053" y="3840480"/>
                </a:lnTo>
                <a:lnTo>
                  <a:pt x="2779469" y="3843020"/>
                </a:lnTo>
                <a:lnTo>
                  <a:pt x="2773886" y="3844925"/>
                </a:lnTo>
                <a:lnTo>
                  <a:pt x="2767953" y="3846830"/>
                </a:lnTo>
                <a:lnTo>
                  <a:pt x="2762369" y="3848417"/>
                </a:lnTo>
                <a:lnTo>
                  <a:pt x="2756437" y="3849370"/>
                </a:lnTo>
                <a:lnTo>
                  <a:pt x="2750504" y="3850640"/>
                </a:lnTo>
                <a:lnTo>
                  <a:pt x="2744571" y="3851275"/>
                </a:lnTo>
                <a:lnTo>
                  <a:pt x="2738639" y="3851592"/>
                </a:lnTo>
                <a:lnTo>
                  <a:pt x="2732706" y="3851910"/>
                </a:lnTo>
                <a:lnTo>
                  <a:pt x="2726773" y="3851592"/>
                </a:lnTo>
                <a:lnTo>
                  <a:pt x="2720841" y="3851275"/>
                </a:lnTo>
                <a:lnTo>
                  <a:pt x="2714908" y="3850640"/>
                </a:lnTo>
                <a:lnTo>
                  <a:pt x="2708975" y="3849370"/>
                </a:lnTo>
                <a:lnTo>
                  <a:pt x="2703043" y="3848417"/>
                </a:lnTo>
                <a:lnTo>
                  <a:pt x="2697110" y="3846830"/>
                </a:lnTo>
                <a:lnTo>
                  <a:pt x="2691526" y="3844925"/>
                </a:lnTo>
                <a:lnTo>
                  <a:pt x="2685943" y="3843020"/>
                </a:lnTo>
                <a:lnTo>
                  <a:pt x="2680359" y="3840480"/>
                </a:lnTo>
                <a:lnTo>
                  <a:pt x="2674775" y="3837622"/>
                </a:lnTo>
                <a:lnTo>
                  <a:pt x="2669540" y="3834447"/>
                </a:lnTo>
                <a:lnTo>
                  <a:pt x="2664306" y="3831272"/>
                </a:lnTo>
                <a:lnTo>
                  <a:pt x="2659071" y="3827780"/>
                </a:lnTo>
                <a:lnTo>
                  <a:pt x="2654185" y="3823970"/>
                </a:lnTo>
                <a:lnTo>
                  <a:pt x="2649300" y="3819842"/>
                </a:lnTo>
                <a:lnTo>
                  <a:pt x="2644763" y="3815397"/>
                </a:lnTo>
                <a:lnTo>
                  <a:pt x="2548793" y="3720147"/>
                </a:lnTo>
                <a:lnTo>
                  <a:pt x="2441307" y="3612515"/>
                </a:lnTo>
                <a:lnTo>
                  <a:pt x="2436770" y="3608070"/>
                </a:lnTo>
                <a:lnTo>
                  <a:pt x="2431884" y="3604260"/>
                </a:lnTo>
                <a:lnTo>
                  <a:pt x="2426999" y="3600132"/>
                </a:lnTo>
                <a:lnTo>
                  <a:pt x="2421764" y="3596640"/>
                </a:lnTo>
                <a:lnTo>
                  <a:pt x="2416529" y="3593465"/>
                </a:lnTo>
                <a:lnTo>
                  <a:pt x="2411295" y="3590290"/>
                </a:lnTo>
                <a:lnTo>
                  <a:pt x="2405711" y="3587750"/>
                </a:lnTo>
                <a:lnTo>
                  <a:pt x="2400127" y="3585210"/>
                </a:lnTo>
                <a:lnTo>
                  <a:pt x="2394543" y="3583305"/>
                </a:lnTo>
                <a:lnTo>
                  <a:pt x="2388960" y="3581082"/>
                </a:lnTo>
                <a:lnTo>
                  <a:pt x="2383027" y="3579812"/>
                </a:lnTo>
                <a:lnTo>
                  <a:pt x="2377094" y="3578225"/>
                </a:lnTo>
                <a:lnTo>
                  <a:pt x="2371162" y="3577272"/>
                </a:lnTo>
                <a:lnTo>
                  <a:pt x="2365229" y="3576637"/>
                </a:lnTo>
                <a:lnTo>
                  <a:pt x="2358947" y="3576320"/>
                </a:lnTo>
                <a:lnTo>
                  <a:pt x="2353015" y="3576320"/>
                </a:lnTo>
                <a:lnTo>
                  <a:pt x="2347082" y="3576320"/>
                </a:lnTo>
                <a:lnTo>
                  <a:pt x="2341149" y="3576637"/>
                </a:lnTo>
                <a:lnTo>
                  <a:pt x="2335217" y="3577272"/>
                </a:lnTo>
                <a:lnTo>
                  <a:pt x="2329284" y="3578225"/>
                </a:lnTo>
                <a:lnTo>
                  <a:pt x="2323351" y="3579812"/>
                </a:lnTo>
                <a:lnTo>
                  <a:pt x="2317419" y="3581082"/>
                </a:lnTo>
                <a:lnTo>
                  <a:pt x="2311835" y="3583305"/>
                </a:lnTo>
                <a:lnTo>
                  <a:pt x="2306251" y="3585210"/>
                </a:lnTo>
                <a:lnTo>
                  <a:pt x="2300668" y="3587750"/>
                </a:lnTo>
                <a:lnTo>
                  <a:pt x="2295084" y="3590290"/>
                </a:lnTo>
                <a:lnTo>
                  <a:pt x="2289849" y="3593465"/>
                </a:lnTo>
                <a:lnTo>
                  <a:pt x="2284614" y="3596640"/>
                </a:lnTo>
                <a:lnTo>
                  <a:pt x="2279380" y="3600450"/>
                </a:lnTo>
                <a:lnTo>
                  <a:pt x="2274494" y="3604260"/>
                </a:lnTo>
                <a:lnTo>
                  <a:pt x="2269608" y="3608070"/>
                </a:lnTo>
                <a:lnTo>
                  <a:pt x="2265071" y="3612515"/>
                </a:lnTo>
                <a:lnTo>
                  <a:pt x="2261232" y="3616325"/>
                </a:lnTo>
                <a:lnTo>
                  <a:pt x="2258092" y="3620135"/>
                </a:lnTo>
                <a:lnTo>
                  <a:pt x="2251810" y="3628390"/>
                </a:lnTo>
                <a:lnTo>
                  <a:pt x="2246226" y="3636327"/>
                </a:lnTo>
                <a:lnTo>
                  <a:pt x="2241690" y="3644900"/>
                </a:lnTo>
                <a:lnTo>
                  <a:pt x="2237502" y="3654107"/>
                </a:lnTo>
                <a:lnTo>
                  <a:pt x="2234361" y="3663315"/>
                </a:lnTo>
                <a:lnTo>
                  <a:pt x="2231918" y="3672522"/>
                </a:lnTo>
                <a:lnTo>
                  <a:pt x="2230173" y="3682047"/>
                </a:lnTo>
                <a:lnTo>
                  <a:pt x="2229126" y="3691572"/>
                </a:lnTo>
                <a:cubicBezTo>
                  <a:pt x="2229010" y="3694747"/>
                  <a:pt x="2228893" y="3697922"/>
                  <a:pt x="2228777" y="3701097"/>
                </a:cubicBezTo>
                <a:cubicBezTo>
                  <a:pt x="2229010" y="3704272"/>
                  <a:pt x="2229242" y="3707447"/>
                  <a:pt x="2229475" y="3710622"/>
                </a:cubicBezTo>
                <a:lnTo>
                  <a:pt x="2230522" y="3720465"/>
                </a:lnTo>
                <a:lnTo>
                  <a:pt x="2232616" y="3729672"/>
                </a:lnTo>
                <a:lnTo>
                  <a:pt x="2235059" y="3739197"/>
                </a:lnTo>
                <a:lnTo>
                  <a:pt x="2238549" y="3748405"/>
                </a:lnTo>
                <a:lnTo>
                  <a:pt x="2242736" y="3756977"/>
                </a:lnTo>
                <a:lnTo>
                  <a:pt x="2534136" y="4048442"/>
                </a:lnTo>
                <a:lnTo>
                  <a:pt x="2538673" y="4052887"/>
                </a:lnTo>
                <a:lnTo>
                  <a:pt x="2542860" y="4057967"/>
                </a:lnTo>
                <a:lnTo>
                  <a:pt x="2546699" y="4062730"/>
                </a:lnTo>
                <a:lnTo>
                  <a:pt x="2550189" y="4067810"/>
                </a:lnTo>
                <a:lnTo>
                  <a:pt x="2553330" y="4073207"/>
                </a:lnTo>
                <a:lnTo>
                  <a:pt x="2556471" y="4078287"/>
                </a:lnTo>
                <a:lnTo>
                  <a:pt x="2559262" y="4084002"/>
                </a:lnTo>
                <a:lnTo>
                  <a:pt x="2561705" y="4089717"/>
                </a:lnTo>
                <a:lnTo>
                  <a:pt x="2563799" y="4095115"/>
                </a:lnTo>
                <a:lnTo>
                  <a:pt x="2565544" y="4100830"/>
                </a:lnTo>
                <a:lnTo>
                  <a:pt x="2566940" y="4106862"/>
                </a:lnTo>
                <a:lnTo>
                  <a:pt x="2568336" y="4112577"/>
                </a:lnTo>
                <a:lnTo>
                  <a:pt x="2569383" y="4118610"/>
                </a:lnTo>
                <a:cubicBezTo>
                  <a:pt x="2569616" y="4120621"/>
                  <a:pt x="2569848" y="4122631"/>
                  <a:pt x="2570081" y="4124642"/>
                </a:cubicBezTo>
                <a:cubicBezTo>
                  <a:pt x="2570197" y="4126547"/>
                  <a:pt x="2570314" y="4128452"/>
                  <a:pt x="2570430" y="4130357"/>
                </a:cubicBezTo>
                <a:cubicBezTo>
                  <a:pt x="2570546" y="4132368"/>
                  <a:pt x="2570663" y="4134379"/>
                  <a:pt x="2570779" y="4136390"/>
                </a:cubicBezTo>
                <a:cubicBezTo>
                  <a:pt x="2570663" y="4138401"/>
                  <a:pt x="2570546" y="4140411"/>
                  <a:pt x="2570430" y="4142422"/>
                </a:cubicBezTo>
                <a:cubicBezTo>
                  <a:pt x="2570314" y="4144327"/>
                  <a:pt x="2570197" y="4146232"/>
                  <a:pt x="2570081" y="4148137"/>
                </a:cubicBezTo>
                <a:cubicBezTo>
                  <a:pt x="2569848" y="4150148"/>
                  <a:pt x="2569616" y="4152159"/>
                  <a:pt x="2569383" y="4154170"/>
                </a:cubicBezTo>
                <a:lnTo>
                  <a:pt x="2568336" y="4160202"/>
                </a:lnTo>
                <a:lnTo>
                  <a:pt x="2566940" y="4165917"/>
                </a:lnTo>
                <a:lnTo>
                  <a:pt x="2565544" y="4171632"/>
                </a:lnTo>
                <a:lnTo>
                  <a:pt x="2563799" y="4177665"/>
                </a:lnTo>
                <a:lnTo>
                  <a:pt x="2561705" y="4183062"/>
                </a:lnTo>
                <a:lnTo>
                  <a:pt x="2559262" y="4188777"/>
                </a:lnTo>
                <a:lnTo>
                  <a:pt x="2556471" y="4194175"/>
                </a:lnTo>
                <a:lnTo>
                  <a:pt x="2553330" y="4199572"/>
                </a:lnTo>
                <a:lnTo>
                  <a:pt x="2550189" y="4204652"/>
                </a:lnTo>
                <a:lnTo>
                  <a:pt x="2546699" y="4210050"/>
                </a:lnTo>
                <a:lnTo>
                  <a:pt x="2542860" y="4214812"/>
                </a:lnTo>
                <a:lnTo>
                  <a:pt x="2538673" y="4219892"/>
                </a:lnTo>
                <a:lnTo>
                  <a:pt x="2534136" y="4224337"/>
                </a:lnTo>
                <a:lnTo>
                  <a:pt x="2529599" y="4228782"/>
                </a:lnTo>
                <a:lnTo>
                  <a:pt x="2524713" y="4232592"/>
                </a:lnTo>
                <a:lnTo>
                  <a:pt x="2519828" y="4236402"/>
                </a:lnTo>
                <a:lnTo>
                  <a:pt x="2514942" y="4239895"/>
                </a:lnTo>
                <a:lnTo>
                  <a:pt x="2509707" y="4243387"/>
                </a:lnTo>
                <a:lnTo>
                  <a:pt x="2504472" y="4246245"/>
                </a:lnTo>
                <a:lnTo>
                  <a:pt x="2498889" y="4249102"/>
                </a:lnTo>
                <a:lnTo>
                  <a:pt x="2493654" y="4251642"/>
                </a:lnTo>
                <a:lnTo>
                  <a:pt x="2488070" y="4253547"/>
                </a:lnTo>
                <a:lnTo>
                  <a:pt x="2482138" y="4255452"/>
                </a:lnTo>
                <a:lnTo>
                  <a:pt x="2476554" y="4257040"/>
                </a:lnTo>
                <a:lnTo>
                  <a:pt x="2470621" y="4258627"/>
                </a:lnTo>
                <a:lnTo>
                  <a:pt x="2465038" y="4259262"/>
                </a:lnTo>
                <a:lnTo>
                  <a:pt x="2459105" y="4260215"/>
                </a:lnTo>
                <a:lnTo>
                  <a:pt x="2453172" y="4260532"/>
                </a:lnTo>
                <a:lnTo>
                  <a:pt x="2447240" y="4260532"/>
                </a:lnTo>
                <a:lnTo>
                  <a:pt x="5052034" y="6857999"/>
                </a:lnTo>
                <a:lnTo>
                  <a:pt x="9147326" y="6857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3414F6C0-EC74-4F78-A8BB-EE8A6F486E9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19220" y="1011444"/>
            <a:ext cx="428107" cy="601306"/>
          </a:xfrm>
          <a:custGeom>
            <a:avLst/>
            <a:gdLst>
              <a:gd name="connsiteX0" fmla="*/ 0 w 428107"/>
              <a:gd name="connsiteY0" fmla="*/ 0 h 601306"/>
              <a:gd name="connsiteX1" fmla="*/ 0 w 428107"/>
              <a:gd name="connsiteY1" fmla="*/ 347543 h 601306"/>
              <a:gd name="connsiteX2" fmla="*/ 217740 w 428107"/>
              <a:gd name="connsiteY2" fmla="*/ 564820 h 601306"/>
              <a:gd name="connsiteX3" fmla="*/ 222275 w 428107"/>
              <a:gd name="connsiteY3" fmla="*/ 569579 h 601306"/>
              <a:gd name="connsiteX4" fmla="*/ 226811 w 428107"/>
              <a:gd name="connsiteY4" fmla="*/ 573386 h 601306"/>
              <a:gd name="connsiteX5" fmla="*/ 231695 w 428107"/>
              <a:gd name="connsiteY5" fmla="*/ 577193 h 601306"/>
              <a:gd name="connsiteX6" fmla="*/ 236928 w 428107"/>
              <a:gd name="connsiteY6" fmla="*/ 580683 h 601306"/>
              <a:gd name="connsiteX7" fmla="*/ 242161 w 428107"/>
              <a:gd name="connsiteY7" fmla="*/ 584173 h 601306"/>
              <a:gd name="connsiteX8" fmla="*/ 247394 w 428107"/>
              <a:gd name="connsiteY8" fmla="*/ 586712 h 601306"/>
              <a:gd name="connsiteX9" fmla="*/ 252627 w 428107"/>
              <a:gd name="connsiteY9" fmla="*/ 589567 h 601306"/>
              <a:gd name="connsiteX10" fmla="*/ 258209 w 428107"/>
              <a:gd name="connsiteY10" fmla="*/ 592105 h 601306"/>
              <a:gd name="connsiteX11" fmla="*/ 263791 w 428107"/>
              <a:gd name="connsiteY11" fmla="*/ 594326 h 601306"/>
              <a:gd name="connsiteX12" fmla="*/ 269372 w 428107"/>
              <a:gd name="connsiteY12" fmla="*/ 595912 h 601306"/>
              <a:gd name="connsiteX13" fmla="*/ 275303 w 428107"/>
              <a:gd name="connsiteY13" fmla="*/ 597182 h 601306"/>
              <a:gd name="connsiteX14" fmla="*/ 281234 w 428107"/>
              <a:gd name="connsiteY14" fmla="*/ 598768 h 601306"/>
              <a:gd name="connsiteX15" fmla="*/ 286816 w 428107"/>
              <a:gd name="connsiteY15" fmla="*/ 599720 h 601306"/>
              <a:gd name="connsiteX16" fmla="*/ 292747 w 428107"/>
              <a:gd name="connsiteY16" fmla="*/ 600354 h 601306"/>
              <a:gd name="connsiteX17" fmla="*/ 298677 w 428107"/>
              <a:gd name="connsiteY17" fmla="*/ 600672 h 601306"/>
              <a:gd name="connsiteX18" fmla="*/ 304608 w 428107"/>
              <a:gd name="connsiteY18" fmla="*/ 601306 h 601306"/>
              <a:gd name="connsiteX19" fmla="*/ 310539 w 428107"/>
              <a:gd name="connsiteY19" fmla="*/ 600672 h 601306"/>
              <a:gd name="connsiteX20" fmla="*/ 316470 w 428107"/>
              <a:gd name="connsiteY20" fmla="*/ 600354 h 601306"/>
              <a:gd name="connsiteX21" fmla="*/ 322400 w 428107"/>
              <a:gd name="connsiteY21" fmla="*/ 599720 h 601306"/>
              <a:gd name="connsiteX22" fmla="*/ 327982 w 428107"/>
              <a:gd name="connsiteY22" fmla="*/ 598768 h 601306"/>
              <a:gd name="connsiteX23" fmla="*/ 333913 w 428107"/>
              <a:gd name="connsiteY23" fmla="*/ 597182 h 601306"/>
              <a:gd name="connsiteX24" fmla="*/ 339495 w 428107"/>
              <a:gd name="connsiteY24" fmla="*/ 595912 h 601306"/>
              <a:gd name="connsiteX25" fmla="*/ 345426 w 428107"/>
              <a:gd name="connsiteY25" fmla="*/ 594326 h 601306"/>
              <a:gd name="connsiteX26" fmla="*/ 351007 w 428107"/>
              <a:gd name="connsiteY26" fmla="*/ 592105 h 601306"/>
              <a:gd name="connsiteX27" fmla="*/ 356240 w 428107"/>
              <a:gd name="connsiteY27" fmla="*/ 589567 h 601306"/>
              <a:gd name="connsiteX28" fmla="*/ 361822 w 428107"/>
              <a:gd name="connsiteY28" fmla="*/ 586712 h 601306"/>
              <a:gd name="connsiteX29" fmla="*/ 367055 w 428107"/>
              <a:gd name="connsiteY29" fmla="*/ 584173 h 601306"/>
              <a:gd name="connsiteX30" fmla="*/ 372288 w 428107"/>
              <a:gd name="connsiteY30" fmla="*/ 580683 h 601306"/>
              <a:gd name="connsiteX31" fmla="*/ 377172 w 428107"/>
              <a:gd name="connsiteY31" fmla="*/ 577193 h 601306"/>
              <a:gd name="connsiteX32" fmla="*/ 382405 w 428107"/>
              <a:gd name="connsiteY32" fmla="*/ 573386 h 601306"/>
              <a:gd name="connsiteX33" fmla="*/ 386941 w 428107"/>
              <a:gd name="connsiteY33" fmla="*/ 569579 h 601306"/>
              <a:gd name="connsiteX34" fmla="*/ 391476 w 428107"/>
              <a:gd name="connsiteY34" fmla="*/ 564820 h 601306"/>
              <a:gd name="connsiteX35" fmla="*/ 396011 w 428107"/>
              <a:gd name="connsiteY35" fmla="*/ 560378 h 601306"/>
              <a:gd name="connsiteX36" fmla="*/ 400198 w 428107"/>
              <a:gd name="connsiteY36" fmla="*/ 555619 h 601306"/>
              <a:gd name="connsiteX37" fmla="*/ 403686 w 428107"/>
              <a:gd name="connsiteY37" fmla="*/ 550542 h 601306"/>
              <a:gd name="connsiteX38" fmla="*/ 407524 w 428107"/>
              <a:gd name="connsiteY38" fmla="*/ 545783 h 601306"/>
              <a:gd name="connsiteX39" fmla="*/ 410664 w 428107"/>
              <a:gd name="connsiteY39" fmla="*/ 540390 h 601306"/>
              <a:gd name="connsiteX40" fmla="*/ 413455 w 428107"/>
              <a:gd name="connsiteY40" fmla="*/ 535313 h 601306"/>
              <a:gd name="connsiteX41" fmla="*/ 416594 w 428107"/>
              <a:gd name="connsiteY41" fmla="*/ 529602 h 601306"/>
              <a:gd name="connsiteX42" fmla="*/ 419036 w 428107"/>
              <a:gd name="connsiteY42" fmla="*/ 524526 h 601306"/>
              <a:gd name="connsiteX43" fmla="*/ 421130 w 428107"/>
              <a:gd name="connsiteY43" fmla="*/ 518815 h 601306"/>
              <a:gd name="connsiteX44" fmla="*/ 422874 w 428107"/>
              <a:gd name="connsiteY44" fmla="*/ 512787 h 601306"/>
              <a:gd name="connsiteX45" fmla="*/ 424618 w 428107"/>
              <a:gd name="connsiteY45" fmla="*/ 507393 h 601306"/>
              <a:gd name="connsiteX46" fmla="*/ 425665 w 428107"/>
              <a:gd name="connsiteY46" fmla="*/ 501365 h 601306"/>
              <a:gd name="connsiteX47" fmla="*/ 426712 w 428107"/>
              <a:gd name="connsiteY47" fmla="*/ 495654 h 601306"/>
              <a:gd name="connsiteX48" fmla="*/ 427409 w 428107"/>
              <a:gd name="connsiteY48" fmla="*/ 489943 h 601306"/>
              <a:gd name="connsiteX49" fmla="*/ 427758 w 428107"/>
              <a:gd name="connsiteY49" fmla="*/ 483915 h 601306"/>
              <a:gd name="connsiteX50" fmla="*/ 428107 w 428107"/>
              <a:gd name="connsiteY50" fmla="*/ 478204 h 601306"/>
              <a:gd name="connsiteX51" fmla="*/ 427758 w 428107"/>
              <a:gd name="connsiteY51" fmla="*/ 472176 h 601306"/>
              <a:gd name="connsiteX52" fmla="*/ 427409 w 428107"/>
              <a:gd name="connsiteY52" fmla="*/ 466147 h 601306"/>
              <a:gd name="connsiteX53" fmla="*/ 426712 w 428107"/>
              <a:gd name="connsiteY53" fmla="*/ 460436 h 601306"/>
              <a:gd name="connsiteX54" fmla="*/ 425665 w 428107"/>
              <a:gd name="connsiteY54" fmla="*/ 454408 h 601306"/>
              <a:gd name="connsiteX55" fmla="*/ 424618 w 428107"/>
              <a:gd name="connsiteY55" fmla="*/ 448697 h 601306"/>
              <a:gd name="connsiteX56" fmla="*/ 422874 w 428107"/>
              <a:gd name="connsiteY56" fmla="*/ 442986 h 601306"/>
              <a:gd name="connsiteX57" fmla="*/ 421130 w 428107"/>
              <a:gd name="connsiteY57" fmla="*/ 437275 h 601306"/>
              <a:gd name="connsiteX58" fmla="*/ 419036 w 428107"/>
              <a:gd name="connsiteY58" fmla="*/ 431564 h 601306"/>
              <a:gd name="connsiteX59" fmla="*/ 416594 w 428107"/>
              <a:gd name="connsiteY59" fmla="*/ 426171 h 601306"/>
              <a:gd name="connsiteX60" fmla="*/ 413455 w 428107"/>
              <a:gd name="connsiteY60" fmla="*/ 420777 h 601306"/>
              <a:gd name="connsiteX61" fmla="*/ 410664 w 428107"/>
              <a:gd name="connsiteY61" fmla="*/ 415701 h 601306"/>
              <a:gd name="connsiteX62" fmla="*/ 407524 w 428107"/>
              <a:gd name="connsiteY62" fmla="*/ 410307 h 601306"/>
              <a:gd name="connsiteX63" fmla="*/ 403686 w 428107"/>
              <a:gd name="connsiteY63" fmla="*/ 405231 h 601306"/>
              <a:gd name="connsiteX64" fmla="*/ 400198 w 428107"/>
              <a:gd name="connsiteY64" fmla="*/ 400154 h 601306"/>
              <a:gd name="connsiteX65" fmla="*/ 396011 w 428107"/>
              <a:gd name="connsiteY65" fmla="*/ 395712 h 601306"/>
              <a:gd name="connsiteX66" fmla="*/ 391476 w 428107"/>
              <a:gd name="connsiteY66" fmla="*/ 390953 h 60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28107" h="601306">
                <a:moveTo>
                  <a:pt x="0" y="0"/>
                </a:moveTo>
                <a:lnTo>
                  <a:pt x="0" y="347543"/>
                </a:lnTo>
                <a:lnTo>
                  <a:pt x="217740" y="564820"/>
                </a:lnTo>
                <a:lnTo>
                  <a:pt x="222275" y="569579"/>
                </a:lnTo>
                <a:lnTo>
                  <a:pt x="226811" y="573386"/>
                </a:lnTo>
                <a:lnTo>
                  <a:pt x="231695" y="577193"/>
                </a:lnTo>
                <a:lnTo>
                  <a:pt x="236928" y="580683"/>
                </a:lnTo>
                <a:lnTo>
                  <a:pt x="242161" y="584173"/>
                </a:lnTo>
                <a:lnTo>
                  <a:pt x="247394" y="586712"/>
                </a:lnTo>
                <a:lnTo>
                  <a:pt x="252627" y="589567"/>
                </a:lnTo>
                <a:lnTo>
                  <a:pt x="258209" y="592105"/>
                </a:lnTo>
                <a:lnTo>
                  <a:pt x="263791" y="594326"/>
                </a:lnTo>
                <a:lnTo>
                  <a:pt x="269372" y="595912"/>
                </a:lnTo>
                <a:lnTo>
                  <a:pt x="275303" y="597182"/>
                </a:lnTo>
                <a:lnTo>
                  <a:pt x="281234" y="598768"/>
                </a:lnTo>
                <a:lnTo>
                  <a:pt x="286816" y="599720"/>
                </a:lnTo>
                <a:lnTo>
                  <a:pt x="292747" y="600354"/>
                </a:lnTo>
                <a:lnTo>
                  <a:pt x="298677" y="600672"/>
                </a:lnTo>
                <a:lnTo>
                  <a:pt x="304608" y="601306"/>
                </a:lnTo>
                <a:lnTo>
                  <a:pt x="310539" y="600672"/>
                </a:lnTo>
                <a:lnTo>
                  <a:pt x="316470" y="600354"/>
                </a:lnTo>
                <a:lnTo>
                  <a:pt x="322400" y="599720"/>
                </a:lnTo>
                <a:lnTo>
                  <a:pt x="327982" y="598768"/>
                </a:lnTo>
                <a:lnTo>
                  <a:pt x="333913" y="597182"/>
                </a:lnTo>
                <a:lnTo>
                  <a:pt x="339495" y="595912"/>
                </a:lnTo>
                <a:lnTo>
                  <a:pt x="345426" y="594326"/>
                </a:lnTo>
                <a:lnTo>
                  <a:pt x="351007" y="592105"/>
                </a:lnTo>
                <a:lnTo>
                  <a:pt x="356240" y="589567"/>
                </a:lnTo>
                <a:lnTo>
                  <a:pt x="361822" y="586712"/>
                </a:lnTo>
                <a:lnTo>
                  <a:pt x="367055" y="584173"/>
                </a:lnTo>
                <a:lnTo>
                  <a:pt x="372288" y="580683"/>
                </a:lnTo>
                <a:lnTo>
                  <a:pt x="377172" y="577193"/>
                </a:lnTo>
                <a:lnTo>
                  <a:pt x="382405" y="573386"/>
                </a:lnTo>
                <a:lnTo>
                  <a:pt x="386941" y="569579"/>
                </a:lnTo>
                <a:lnTo>
                  <a:pt x="391476" y="564820"/>
                </a:lnTo>
                <a:lnTo>
                  <a:pt x="396011" y="560378"/>
                </a:lnTo>
                <a:lnTo>
                  <a:pt x="400198" y="555619"/>
                </a:lnTo>
                <a:lnTo>
                  <a:pt x="403686" y="550542"/>
                </a:lnTo>
                <a:lnTo>
                  <a:pt x="407524" y="545783"/>
                </a:lnTo>
                <a:lnTo>
                  <a:pt x="410664" y="540390"/>
                </a:lnTo>
                <a:lnTo>
                  <a:pt x="413455" y="535313"/>
                </a:lnTo>
                <a:lnTo>
                  <a:pt x="416594" y="529602"/>
                </a:lnTo>
                <a:lnTo>
                  <a:pt x="419036" y="524526"/>
                </a:lnTo>
                <a:lnTo>
                  <a:pt x="421130" y="518815"/>
                </a:lnTo>
                <a:lnTo>
                  <a:pt x="422874" y="512787"/>
                </a:lnTo>
                <a:lnTo>
                  <a:pt x="424618" y="507393"/>
                </a:lnTo>
                <a:lnTo>
                  <a:pt x="425665" y="501365"/>
                </a:lnTo>
                <a:lnTo>
                  <a:pt x="426712" y="495654"/>
                </a:lnTo>
                <a:lnTo>
                  <a:pt x="427409" y="489943"/>
                </a:lnTo>
                <a:lnTo>
                  <a:pt x="427758" y="483915"/>
                </a:lnTo>
                <a:lnTo>
                  <a:pt x="428107" y="478204"/>
                </a:lnTo>
                <a:lnTo>
                  <a:pt x="427758" y="472176"/>
                </a:lnTo>
                <a:lnTo>
                  <a:pt x="427409" y="466147"/>
                </a:lnTo>
                <a:lnTo>
                  <a:pt x="426712" y="460436"/>
                </a:lnTo>
                <a:lnTo>
                  <a:pt x="425665" y="454408"/>
                </a:lnTo>
                <a:lnTo>
                  <a:pt x="424618" y="448697"/>
                </a:lnTo>
                <a:lnTo>
                  <a:pt x="422874" y="442986"/>
                </a:lnTo>
                <a:lnTo>
                  <a:pt x="421130" y="437275"/>
                </a:lnTo>
                <a:lnTo>
                  <a:pt x="419036" y="431564"/>
                </a:lnTo>
                <a:lnTo>
                  <a:pt x="416594" y="426171"/>
                </a:lnTo>
                <a:lnTo>
                  <a:pt x="413455" y="420777"/>
                </a:lnTo>
                <a:lnTo>
                  <a:pt x="410664" y="415701"/>
                </a:lnTo>
                <a:lnTo>
                  <a:pt x="407524" y="410307"/>
                </a:lnTo>
                <a:lnTo>
                  <a:pt x="403686" y="405231"/>
                </a:lnTo>
                <a:lnTo>
                  <a:pt x="400198" y="400154"/>
                </a:lnTo>
                <a:lnTo>
                  <a:pt x="396011" y="395712"/>
                </a:lnTo>
                <a:lnTo>
                  <a:pt x="391476" y="390953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15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xmlns="" id="{A42BCB42-08AF-41F0-A87D-DE5118C7ADC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038598" y="1"/>
            <a:ext cx="1897061" cy="1717675"/>
          </a:xfrm>
          <a:custGeom>
            <a:avLst/>
            <a:gdLst>
              <a:gd name="T0" fmla="*/ 5330 w 5436"/>
              <a:gd name="T1" fmla="*/ 5296 h 5411"/>
              <a:gd name="T2" fmla="*/ 5303 w 5436"/>
              <a:gd name="T3" fmla="*/ 5323 h 5411"/>
              <a:gd name="T4" fmla="*/ 5274 w 5436"/>
              <a:gd name="T5" fmla="*/ 5346 h 5411"/>
              <a:gd name="T6" fmla="*/ 5244 w 5436"/>
              <a:gd name="T7" fmla="*/ 5366 h 5411"/>
              <a:gd name="T8" fmla="*/ 5212 w 5436"/>
              <a:gd name="T9" fmla="*/ 5382 h 5411"/>
              <a:gd name="T10" fmla="*/ 5179 w 5436"/>
              <a:gd name="T11" fmla="*/ 5395 h 5411"/>
              <a:gd name="T12" fmla="*/ 5145 w 5436"/>
              <a:gd name="T13" fmla="*/ 5403 h 5411"/>
              <a:gd name="T14" fmla="*/ 5111 w 5436"/>
              <a:gd name="T15" fmla="*/ 5409 h 5411"/>
              <a:gd name="T16" fmla="*/ 5077 w 5436"/>
              <a:gd name="T17" fmla="*/ 5411 h 5411"/>
              <a:gd name="T18" fmla="*/ 5043 w 5436"/>
              <a:gd name="T19" fmla="*/ 5409 h 5411"/>
              <a:gd name="T20" fmla="*/ 5009 w 5436"/>
              <a:gd name="T21" fmla="*/ 5403 h 5411"/>
              <a:gd name="T22" fmla="*/ 4975 w 5436"/>
              <a:gd name="T23" fmla="*/ 5395 h 5411"/>
              <a:gd name="T24" fmla="*/ 4942 w 5436"/>
              <a:gd name="T25" fmla="*/ 5382 h 5411"/>
              <a:gd name="T26" fmla="*/ 4911 w 5436"/>
              <a:gd name="T27" fmla="*/ 5366 h 5411"/>
              <a:gd name="T28" fmla="*/ 4880 w 5436"/>
              <a:gd name="T29" fmla="*/ 5346 h 5411"/>
              <a:gd name="T30" fmla="*/ 4851 w 5436"/>
              <a:gd name="T31" fmla="*/ 5323 h 5411"/>
              <a:gd name="T32" fmla="*/ 4824 w 5436"/>
              <a:gd name="T33" fmla="*/ 5296 h 5411"/>
              <a:gd name="T34" fmla="*/ 1013 w 5436"/>
              <a:gd name="T35" fmla="*/ 0 h 5411"/>
              <a:gd name="T36" fmla="*/ 5330 w 5436"/>
              <a:gd name="T37" fmla="*/ 4739 h 5411"/>
              <a:gd name="T38" fmla="*/ 5356 w 5436"/>
              <a:gd name="T39" fmla="*/ 4769 h 5411"/>
              <a:gd name="T40" fmla="*/ 5377 w 5436"/>
              <a:gd name="T41" fmla="*/ 4801 h 5411"/>
              <a:gd name="T42" fmla="*/ 5395 w 5436"/>
              <a:gd name="T43" fmla="*/ 4835 h 5411"/>
              <a:gd name="T44" fmla="*/ 5410 w 5436"/>
              <a:gd name="T45" fmla="*/ 4869 h 5411"/>
              <a:gd name="T46" fmla="*/ 5421 w 5436"/>
              <a:gd name="T47" fmla="*/ 4905 h 5411"/>
              <a:gd name="T48" fmla="*/ 5429 w 5436"/>
              <a:gd name="T49" fmla="*/ 4943 h 5411"/>
              <a:gd name="T50" fmla="*/ 5434 w 5436"/>
              <a:gd name="T51" fmla="*/ 4980 h 5411"/>
              <a:gd name="T52" fmla="*/ 5436 w 5436"/>
              <a:gd name="T53" fmla="*/ 5018 h 5411"/>
              <a:gd name="T54" fmla="*/ 5434 w 5436"/>
              <a:gd name="T55" fmla="*/ 5055 h 5411"/>
              <a:gd name="T56" fmla="*/ 5429 w 5436"/>
              <a:gd name="T57" fmla="*/ 5092 h 5411"/>
              <a:gd name="T58" fmla="*/ 5421 w 5436"/>
              <a:gd name="T59" fmla="*/ 5130 h 5411"/>
              <a:gd name="T60" fmla="*/ 5410 w 5436"/>
              <a:gd name="T61" fmla="*/ 5166 h 5411"/>
              <a:gd name="T62" fmla="*/ 5395 w 5436"/>
              <a:gd name="T63" fmla="*/ 5200 h 5411"/>
              <a:gd name="T64" fmla="*/ 5377 w 5436"/>
              <a:gd name="T65" fmla="*/ 5234 h 5411"/>
              <a:gd name="T66" fmla="*/ 5356 w 5436"/>
              <a:gd name="T67" fmla="*/ 5266 h 5411"/>
              <a:gd name="T68" fmla="*/ 5330 w 5436"/>
              <a:gd name="T69" fmla="*/ 5296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36" h="5411">
                <a:moveTo>
                  <a:pt x="5330" y="5296"/>
                </a:moveTo>
                <a:lnTo>
                  <a:pt x="5330" y="5296"/>
                </a:lnTo>
                <a:lnTo>
                  <a:pt x="5317" y="5310"/>
                </a:lnTo>
                <a:lnTo>
                  <a:pt x="5303" y="5323"/>
                </a:lnTo>
                <a:lnTo>
                  <a:pt x="5289" y="5335"/>
                </a:lnTo>
                <a:lnTo>
                  <a:pt x="5274" y="5346"/>
                </a:lnTo>
                <a:lnTo>
                  <a:pt x="5259" y="5356"/>
                </a:lnTo>
                <a:lnTo>
                  <a:pt x="5244" y="5366"/>
                </a:lnTo>
                <a:lnTo>
                  <a:pt x="5228" y="5375"/>
                </a:lnTo>
                <a:lnTo>
                  <a:pt x="5212" y="5382"/>
                </a:lnTo>
                <a:lnTo>
                  <a:pt x="5196" y="5389"/>
                </a:lnTo>
                <a:lnTo>
                  <a:pt x="5179" y="5395"/>
                </a:lnTo>
                <a:lnTo>
                  <a:pt x="5162" y="5400"/>
                </a:lnTo>
                <a:lnTo>
                  <a:pt x="5145" y="5403"/>
                </a:lnTo>
                <a:lnTo>
                  <a:pt x="5129" y="5407"/>
                </a:lnTo>
                <a:lnTo>
                  <a:pt x="5111" y="5409"/>
                </a:lnTo>
                <a:lnTo>
                  <a:pt x="5094" y="5410"/>
                </a:lnTo>
                <a:lnTo>
                  <a:pt x="5077" y="5411"/>
                </a:lnTo>
                <a:lnTo>
                  <a:pt x="5060" y="5410"/>
                </a:lnTo>
                <a:lnTo>
                  <a:pt x="5043" y="5409"/>
                </a:lnTo>
                <a:lnTo>
                  <a:pt x="5026" y="5407"/>
                </a:lnTo>
                <a:lnTo>
                  <a:pt x="5009" y="5403"/>
                </a:lnTo>
                <a:lnTo>
                  <a:pt x="4992" y="5400"/>
                </a:lnTo>
                <a:lnTo>
                  <a:pt x="4975" y="5395"/>
                </a:lnTo>
                <a:lnTo>
                  <a:pt x="4959" y="5389"/>
                </a:lnTo>
                <a:lnTo>
                  <a:pt x="4942" y="5382"/>
                </a:lnTo>
                <a:lnTo>
                  <a:pt x="4926" y="5375"/>
                </a:lnTo>
                <a:lnTo>
                  <a:pt x="4911" y="5366"/>
                </a:lnTo>
                <a:lnTo>
                  <a:pt x="4895" y="5356"/>
                </a:lnTo>
                <a:lnTo>
                  <a:pt x="4880" y="5346"/>
                </a:lnTo>
                <a:lnTo>
                  <a:pt x="4866" y="5335"/>
                </a:lnTo>
                <a:lnTo>
                  <a:pt x="4851" y="5323"/>
                </a:lnTo>
                <a:lnTo>
                  <a:pt x="4837" y="5310"/>
                </a:lnTo>
                <a:lnTo>
                  <a:pt x="4824" y="5296"/>
                </a:lnTo>
                <a:lnTo>
                  <a:pt x="0" y="0"/>
                </a:lnTo>
                <a:lnTo>
                  <a:pt x="1013" y="0"/>
                </a:lnTo>
                <a:lnTo>
                  <a:pt x="5330" y="4739"/>
                </a:lnTo>
                <a:lnTo>
                  <a:pt x="5330" y="4739"/>
                </a:lnTo>
                <a:lnTo>
                  <a:pt x="5343" y="4754"/>
                </a:lnTo>
                <a:lnTo>
                  <a:pt x="5356" y="4769"/>
                </a:lnTo>
                <a:lnTo>
                  <a:pt x="5367" y="4784"/>
                </a:lnTo>
                <a:lnTo>
                  <a:pt x="5377" y="4801"/>
                </a:lnTo>
                <a:lnTo>
                  <a:pt x="5386" y="4817"/>
                </a:lnTo>
                <a:lnTo>
                  <a:pt x="5395" y="4835"/>
                </a:lnTo>
                <a:lnTo>
                  <a:pt x="5403" y="4852"/>
                </a:lnTo>
                <a:lnTo>
                  <a:pt x="5410" y="4869"/>
                </a:lnTo>
                <a:lnTo>
                  <a:pt x="5416" y="4888"/>
                </a:lnTo>
                <a:lnTo>
                  <a:pt x="5421" y="4905"/>
                </a:lnTo>
                <a:lnTo>
                  <a:pt x="5426" y="4924"/>
                </a:lnTo>
                <a:lnTo>
                  <a:pt x="5429" y="4943"/>
                </a:lnTo>
                <a:lnTo>
                  <a:pt x="5432" y="4961"/>
                </a:lnTo>
                <a:lnTo>
                  <a:pt x="5434" y="4980"/>
                </a:lnTo>
                <a:lnTo>
                  <a:pt x="5436" y="4999"/>
                </a:lnTo>
                <a:lnTo>
                  <a:pt x="5436" y="5018"/>
                </a:lnTo>
                <a:lnTo>
                  <a:pt x="5436" y="5036"/>
                </a:lnTo>
                <a:lnTo>
                  <a:pt x="5434" y="5055"/>
                </a:lnTo>
                <a:lnTo>
                  <a:pt x="5432" y="5074"/>
                </a:lnTo>
                <a:lnTo>
                  <a:pt x="5429" y="5092"/>
                </a:lnTo>
                <a:lnTo>
                  <a:pt x="5426" y="5111"/>
                </a:lnTo>
                <a:lnTo>
                  <a:pt x="5421" y="5130"/>
                </a:lnTo>
                <a:lnTo>
                  <a:pt x="5416" y="5147"/>
                </a:lnTo>
                <a:lnTo>
                  <a:pt x="5410" y="5166"/>
                </a:lnTo>
                <a:lnTo>
                  <a:pt x="5403" y="5183"/>
                </a:lnTo>
                <a:lnTo>
                  <a:pt x="5395" y="5200"/>
                </a:lnTo>
                <a:lnTo>
                  <a:pt x="5386" y="5218"/>
                </a:lnTo>
                <a:lnTo>
                  <a:pt x="5377" y="5234"/>
                </a:lnTo>
                <a:lnTo>
                  <a:pt x="5367" y="5251"/>
                </a:lnTo>
                <a:lnTo>
                  <a:pt x="5356" y="5266"/>
                </a:lnTo>
                <a:lnTo>
                  <a:pt x="5343" y="5281"/>
                </a:lnTo>
                <a:lnTo>
                  <a:pt x="5330" y="5296"/>
                </a:lnTo>
                <a:lnTo>
                  <a:pt x="5330" y="52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xmlns="" id="{FEC998CD-1D9C-4251-80DB-CCE1F89AC2B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097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168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CBBA4EED-BA00-4BA2-B75F-21EBE0BF6A6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618968" y="3700862"/>
            <a:ext cx="528358" cy="705171"/>
          </a:xfrm>
          <a:custGeom>
            <a:avLst/>
            <a:gdLst>
              <a:gd name="connsiteX0" fmla="*/ 0 w 528358"/>
              <a:gd name="connsiteY0" fmla="*/ 0 h 705171"/>
              <a:gd name="connsiteX1" fmla="*/ 0 w 528358"/>
              <a:gd name="connsiteY1" fmla="*/ 353336 h 705171"/>
              <a:gd name="connsiteX2" fmla="*/ 315271 w 528358"/>
              <a:gd name="connsiteY2" fmla="*/ 668640 h 705171"/>
              <a:gd name="connsiteX3" fmla="*/ 319805 w 528358"/>
              <a:gd name="connsiteY3" fmla="*/ 673087 h 705171"/>
              <a:gd name="connsiteX4" fmla="*/ 324688 w 528358"/>
              <a:gd name="connsiteY4" fmla="*/ 677217 h 705171"/>
              <a:gd name="connsiteX5" fmla="*/ 329919 w 528358"/>
              <a:gd name="connsiteY5" fmla="*/ 681029 h 705171"/>
              <a:gd name="connsiteX6" fmla="*/ 334801 w 528358"/>
              <a:gd name="connsiteY6" fmla="*/ 684523 h 705171"/>
              <a:gd name="connsiteX7" fmla="*/ 340033 w 528358"/>
              <a:gd name="connsiteY7" fmla="*/ 687700 h 705171"/>
              <a:gd name="connsiteX8" fmla="*/ 345613 w 528358"/>
              <a:gd name="connsiteY8" fmla="*/ 690876 h 705171"/>
              <a:gd name="connsiteX9" fmla="*/ 350844 w 528358"/>
              <a:gd name="connsiteY9" fmla="*/ 693735 h 705171"/>
              <a:gd name="connsiteX10" fmla="*/ 356424 w 528358"/>
              <a:gd name="connsiteY10" fmla="*/ 695959 h 705171"/>
              <a:gd name="connsiteX11" fmla="*/ 362353 w 528358"/>
              <a:gd name="connsiteY11" fmla="*/ 698183 h 705171"/>
              <a:gd name="connsiteX12" fmla="*/ 367933 w 528358"/>
              <a:gd name="connsiteY12" fmla="*/ 700089 h 705171"/>
              <a:gd name="connsiteX13" fmla="*/ 373861 w 528358"/>
              <a:gd name="connsiteY13" fmla="*/ 701677 h 705171"/>
              <a:gd name="connsiteX14" fmla="*/ 379790 w 528358"/>
              <a:gd name="connsiteY14" fmla="*/ 702630 h 705171"/>
              <a:gd name="connsiteX15" fmla="*/ 385719 w 528358"/>
              <a:gd name="connsiteY15" fmla="*/ 703901 h 705171"/>
              <a:gd name="connsiteX16" fmla="*/ 391648 w 528358"/>
              <a:gd name="connsiteY16" fmla="*/ 704536 h 705171"/>
              <a:gd name="connsiteX17" fmla="*/ 397576 w 528358"/>
              <a:gd name="connsiteY17" fmla="*/ 704854 h 705171"/>
              <a:gd name="connsiteX18" fmla="*/ 403505 w 528358"/>
              <a:gd name="connsiteY18" fmla="*/ 705171 h 705171"/>
              <a:gd name="connsiteX19" fmla="*/ 409434 w 528358"/>
              <a:gd name="connsiteY19" fmla="*/ 704854 h 705171"/>
              <a:gd name="connsiteX20" fmla="*/ 415363 w 528358"/>
              <a:gd name="connsiteY20" fmla="*/ 704536 h 705171"/>
              <a:gd name="connsiteX21" fmla="*/ 421292 w 528358"/>
              <a:gd name="connsiteY21" fmla="*/ 703901 h 705171"/>
              <a:gd name="connsiteX22" fmla="*/ 427220 w 528358"/>
              <a:gd name="connsiteY22" fmla="*/ 702630 h 705171"/>
              <a:gd name="connsiteX23" fmla="*/ 433149 w 528358"/>
              <a:gd name="connsiteY23" fmla="*/ 701677 h 705171"/>
              <a:gd name="connsiteX24" fmla="*/ 439078 w 528358"/>
              <a:gd name="connsiteY24" fmla="*/ 700089 h 705171"/>
              <a:gd name="connsiteX25" fmla="*/ 445007 w 528358"/>
              <a:gd name="connsiteY25" fmla="*/ 698183 h 705171"/>
              <a:gd name="connsiteX26" fmla="*/ 450587 w 528358"/>
              <a:gd name="connsiteY26" fmla="*/ 695959 h 705171"/>
              <a:gd name="connsiteX27" fmla="*/ 456167 w 528358"/>
              <a:gd name="connsiteY27" fmla="*/ 693735 h 705171"/>
              <a:gd name="connsiteX28" fmla="*/ 461747 w 528358"/>
              <a:gd name="connsiteY28" fmla="*/ 690876 h 705171"/>
              <a:gd name="connsiteX29" fmla="*/ 466978 w 528358"/>
              <a:gd name="connsiteY29" fmla="*/ 687700 h 705171"/>
              <a:gd name="connsiteX30" fmla="*/ 472209 w 528358"/>
              <a:gd name="connsiteY30" fmla="*/ 684523 h 705171"/>
              <a:gd name="connsiteX31" fmla="*/ 477440 w 528358"/>
              <a:gd name="connsiteY31" fmla="*/ 681029 h 705171"/>
              <a:gd name="connsiteX32" fmla="*/ 482323 w 528358"/>
              <a:gd name="connsiteY32" fmla="*/ 677217 h 705171"/>
              <a:gd name="connsiteX33" fmla="*/ 487205 w 528358"/>
              <a:gd name="connsiteY33" fmla="*/ 673087 h 705171"/>
              <a:gd name="connsiteX34" fmla="*/ 491739 w 528358"/>
              <a:gd name="connsiteY34" fmla="*/ 668640 h 705171"/>
              <a:gd name="connsiteX35" fmla="*/ 496273 w 528358"/>
              <a:gd name="connsiteY35" fmla="*/ 663875 h 705171"/>
              <a:gd name="connsiteX36" fmla="*/ 500458 w 528358"/>
              <a:gd name="connsiteY36" fmla="*/ 659110 h 705171"/>
              <a:gd name="connsiteX37" fmla="*/ 504294 w 528358"/>
              <a:gd name="connsiteY37" fmla="*/ 654345 h 705171"/>
              <a:gd name="connsiteX38" fmla="*/ 507782 w 528358"/>
              <a:gd name="connsiteY38" fmla="*/ 648945 h 705171"/>
              <a:gd name="connsiteX39" fmla="*/ 510920 w 528358"/>
              <a:gd name="connsiteY39" fmla="*/ 643862 h 705171"/>
              <a:gd name="connsiteX40" fmla="*/ 514059 w 528358"/>
              <a:gd name="connsiteY40" fmla="*/ 638144 h 705171"/>
              <a:gd name="connsiteX41" fmla="*/ 516849 w 528358"/>
              <a:gd name="connsiteY41" fmla="*/ 632744 h 705171"/>
              <a:gd name="connsiteX42" fmla="*/ 519290 w 528358"/>
              <a:gd name="connsiteY42" fmla="*/ 627344 h 705171"/>
              <a:gd name="connsiteX43" fmla="*/ 521383 w 528358"/>
              <a:gd name="connsiteY43" fmla="*/ 621308 h 705171"/>
              <a:gd name="connsiteX44" fmla="*/ 523127 w 528358"/>
              <a:gd name="connsiteY44" fmla="*/ 615908 h 705171"/>
              <a:gd name="connsiteX45" fmla="*/ 524870 w 528358"/>
              <a:gd name="connsiteY45" fmla="*/ 609872 h 705171"/>
              <a:gd name="connsiteX46" fmla="*/ 525917 w 528358"/>
              <a:gd name="connsiteY46" fmla="*/ 603836 h 705171"/>
              <a:gd name="connsiteX47" fmla="*/ 526963 w 528358"/>
              <a:gd name="connsiteY47" fmla="*/ 598119 h 705171"/>
              <a:gd name="connsiteX48" fmla="*/ 527660 w 528358"/>
              <a:gd name="connsiteY48" fmla="*/ 592083 h 705171"/>
              <a:gd name="connsiteX49" fmla="*/ 528358 w 528358"/>
              <a:gd name="connsiteY49" fmla="*/ 586047 h 705171"/>
              <a:gd name="connsiteX50" fmla="*/ 528358 w 528358"/>
              <a:gd name="connsiteY50" fmla="*/ 580329 h 705171"/>
              <a:gd name="connsiteX51" fmla="*/ 528358 w 528358"/>
              <a:gd name="connsiteY51" fmla="*/ 574294 h 705171"/>
              <a:gd name="connsiteX52" fmla="*/ 527660 w 528358"/>
              <a:gd name="connsiteY52" fmla="*/ 568258 h 705171"/>
              <a:gd name="connsiteX53" fmla="*/ 526963 w 528358"/>
              <a:gd name="connsiteY53" fmla="*/ 562223 h 705171"/>
              <a:gd name="connsiteX54" fmla="*/ 525917 w 528358"/>
              <a:gd name="connsiteY54" fmla="*/ 556505 h 705171"/>
              <a:gd name="connsiteX55" fmla="*/ 524870 w 528358"/>
              <a:gd name="connsiteY55" fmla="*/ 550469 h 705171"/>
              <a:gd name="connsiteX56" fmla="*/ 523127 w 528358"/>
              <a:gd name="connsiteY56" fmla="*/ 544433 h 705171"/>
              <a:gd name="connsiteX57" fmla="*/ 521383 w 528358"/>
              <a:gd name="connsiteY57" fmla="*/ 539033 h 705171"/>
              <a:gd name="connsiteX58" fmla="*/ 519290 w 528358"/>
              <a:gd name="connsiteY58" fmla="*/ 532997 h 705171"/>
              <a:gd name="connsiteX59" fmla="*/ 516849 w 528358"/>
              <a:gd name="connsiteY59" fmla="*/ 527597 h 705171"/>
              <a:gd name="connsiteX60" fmla="*/ 514059 w 528358"/>
              <a:gd name="connsiteY60" fmla="*/ 522197 h 705171"/>
              <a:gd name="connsiteX61" fmla="*/ 510920 w 528358"/>
              <a:gd name="connsiteY61" fmla="*/ 516479 h 705171"/>
              <a:gd name="connsiteX62" fmla="*/ 507782 w 528358"/>
              <a:gd name="connsiteY62" fmla="*/ 511396 h 705171"/>
              <a:gd name="connsiteX63" fmla="*/ 504294 w 528358"/>
              <a:gd name="connsiteY63" fmla="*/ 505996 h 705171"/>
              <a:gd name="connsiteX64" fmla="*/ 500458 w 528358"/>
              <a:gd name="connsiteY64" fmla="*/ 501231 h 705171"/>
              <a:gd name="connsiteX65" fmla="*/ 496273 w 528358"/>
              <a:gd name="connsiteY65" fmla="*/ 496466 h 705171"/>
              <a:gd name="connsiteX66" fmla="*/ 491739 w 528358"/>
              <a:gd name="connsiteY66" fmla="*/ 491701 h 70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8358" h="705171">
                <a:moveTo>
                  <a:pt x="0" y="0"/>
                </a:moveTo>
                <a:lnTo>
                  <a:pt x="0" y="353336"/>
                </a:lnTo>
                <a:lnTo>
                  <a:pt x="315271" y="668640"/>
                </a:lnTo>
                <a:lnTo>
                  <a:pt x="319805" y="673087"/>
                </a:lnTo>
                <a:lnTo>
                  <a:pt x="324688" y="677217"/>
                </a:lnTo>
                <a:lnTo>
                  <a:pt x="329919" y="681029"/>
                </a:lnTo>
                <a:lnTo>
                  <a:pt x="334801" y="684523"/>
                </a:lnTo>
                <a:lnTo>
                  <a:pt x="340033" y="687700"/>
                </a:lnTo>
                <a:lnTo>
                  <a:pt x="345613" y="690876"/>
                </a:lnTo>
                <a:lnTo>
                  <a:pt x="350844" y="693735"/>
                </a:lnTo>
                <a:lnTo>
                  <a:pt x="356424" y="695959"/>
                </a:lnTo>
                <a:lnTo>
                  <a:pt x="362353" y="698183"/>
                </a:lnTo>
                <a:lnTo>
                  <a:pt x="367933" y="700089"/>
                </a:lnTo>
                <a:lnTo>
                  <a:pt x="373861" y="701677"/>
                </a:lnTo>
                <a:lnTo>
                  <a:pt x="379790" y="702630"/>
                </a:lnTo>
                <a:lnTo>
                  <a:pt x="385719" y="703901"/>
                </a:lnTo>
                <a:lnTo>
                  <a:pt x="391648" y="704536"/>
                </a:lnTo>
                <a:lnTo>
                  <a:pt x="397576" y="704854"/>
                </a:lnTo>
                <a:lnTo>
                  <a:pt x="403505" y="705171"/>
                </a:lnTo>
                <a:lnTo>
                  <a:pt x="409434" y="704854"/>
                </a:lnTo>
                <a:lnTo>
                  <a:pt x="415363" y="704536"/>
                </a:lnTo>
                <a:lnTo>
                  <a:pt x="421292" y="703901"/>
                </a:lnTo>
                <a:lnTo>
                  <a:pt x="427220" y="702630"/>
                </a:lnTo>
                <a:lnTo>
                  <a:pt x="433149" y="701677"/>
                </a:lnTo>
                <a:lnTo>
                  <a:pt x="439078" y="700089"/>
                </a:lnTo>
                <a:lnTo>
                  <a:pt x="445007" y="698183"/>
                </a:lnTo>
                <a:lnTo>
                  <a:pt x="450587" y="695959"/>
                </a:lnTo>
                <a:lnTo>
                  <a:pt x="456167" y="693735"/>
                </a:lnTo>
                <a:lnTo>
                  <a:pt x="461747" y="690876"/>
                </a:lnTo>
                <a:lnTo>
                  <a:pt x="466978" y="687700"/>
                </a:lnTo>
                <a:lnTo>
                  <a:pt x="472209" y="684523"/>
                </a:lnTo>
                <a:lnTo>
                  <a:pt x="477440" y="681029"/>
                </a:lnTo>
                <a:lnTo>
                  <a:pt x="482323" y="677217"/>
                </a:lnTo>
                <a:lnTo>
                  <a:pt x="487205" y="673087"/>
                </a:lnTo>
                <a:lnTo>
                  <a:pt x="491739" y="668640"/>
                </a:lnTo>
                <a:lnTo>
                  <a:pt x="496273" y="663875"/>
                </a:lnTo>
                <a:lnTo>
                  <a:pt x="500458" y="659110"/>
                </a:lnTo>
                <a:lnTo>
                  <a:pt x="504294" y="654345"/>
                </a:lnTo>
                <a:lnTo>
                  <a:pt x="507782" y="648945"/>
                </a:lnTo>
                <a:lnTo>
                  <a:pt x="510920" y="643862"/>
                </a:lnTo>
                <a:lnTo>
                  <a:pt x="514059" y="638144"/>
                </a:lnTo>
                <a:lnTo>
                  <a:pt x="516849" y="632744"/>
                </a:lnTo>
                <a:lnTo>
                  <a:pt x="519290" y="627344"/>
                </a:lnTo>
                <a:lnTo>
                  <a:pt x="521383" y="621308"/>
                </a:lnTo>
                <a:lnTo>
                  <a:pt x="523127" y="615908"/>
                </a:lnTo>
                <a:lnTo>
                  <a:pt x="524870" y="609872"/>
                </a:lnTo>
                <a:lnTo>
                  <a:pt x="525917" y="603836"/>
                </a:lnTo>
                <a:lnTo>
                  <a:pt x="526963" y="598119"/>
                </a:lnTo>
                <a:lnTo>
                  <a:pt x="527660" y="592083"/>
                </a:lnTo>
                <a:lnTo>
                  <a:pt x="528358" y="586047"/>
                </a:lnTo>
                <a:lnTo>
                  <a:pt x="528358" y="580329"/>
                </a:lnTo>
                <a:lnTo>
                  <a:pt x="528358" y="574294"/>
                </a:lnTo>
                <a:lnTo>
                  <a:pt x="527660" y="568258"/>
                </a:lnTo>
                <a:lnTo>
                  <a:pt x="526963" y="562223"/>
                </a:lnTo>
                <a:lnTo>
                  <a:pt x="525917" y="556505"/>
                </a:lnTo>
                <a:lnTo>
                  <a:pt x="524870" y="550469"/>
                </a:lnTo>
                <a:lnTo>
                  <a:pt x="523127" y="544433"/>
                </a:lnTo>
                <a:lnTo>
                  <a:pt x="521383" y="539033"/>
                </a:lnTo>
                <a:lnTo>
                  <a:pt x="519290" y="532997"/>
                </a:lnTo>
                <a:lnTo>
                  <a:pt x="516849" y="527597"/>
                </a:lnTo>
                <a:lnTo>
                  <a:pt x="514059" y="522197"/>
                </a:lnTo>
                <a:lnTo>
                  <a:pt x="510920" y="516479"/>
                </a:lnTo>
                <a:lnTo>
                  <a:pt x="507782" y="511396"/>
                </a:lnTo>
                <a:lnTo>
                  <a:pt x="504294" y="505996"/>
                </a:lnTo>
                <a:lnTo>
                  <a:pt x="500458" y="501231"/>
                </a:lnTo>
                <a:lnTo>
                  <a:pt x="496273" y="496466"/>
                </a:lnTo>
                <a:lnTo>
                  <a:pt x="491739" y="491701"/>
                </a:lnTo>
                <a:close/>
              </a:path>
            </a:pathLst>
          </a:custGeom>
          <a:gradFill>
            <a:gsLst>
              <a:gs pos="0">
                <a:srgbClr val="F2F2F2"/>
              </a:gs>
              <a:gs pos="11000">
                <a:srgbClr val="E6E6E6"/>
              </a:gs>
              <a:gs pos="31000">
                <a:srgbClr val="DBDBDB"/>
              </a:gs>
              <a:gs pos="100000">
                <a:srgbClr val="999999"/>
              </a:gs>
            </a:gsLst>
            <a:lin ang="90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BD721C-2764-482F-80B9-D4006AAB60B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51520" y="365126"/>
            <a:ext cx="5544616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86095-26DC-48B9-BA7B-02E8DFBACA4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251520" y="1825625"/>
            <a:ext cx="5544616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FE15AE-9590-47E3-80CE-AC9507B5660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51520" y="6356351"/>
            <a:ext cx="905496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2FEFF5-D3AE-45CC-A046-CB5ADFA1DEF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182620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2438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8"/>
          <a:stretch>
            <a:fillRect/>
          </a:stretch>
        </p:blipFill>
        <p:spPr>
          <a:xfrm>
            <a:off x="2018134" y="48139"/>
            <a:ext cx="7125867" cy="5902179"/>
          </a:xfrm>
          <a:custGeom>
            <a:avLst/>
            <a:gdLst>
              <a:gd name="connsiteX0" fmla="*/ 0 w 7125867"/>
              <a:gd name="connsiteY0" fmla="*/ 0 h 5902179"/>
              <a:gd name="connsiteX1" fmla="*/ 7125867 w 7125867"/>
              <a:gd name="connsiteY1" fmla="*/ 0 h 5902179"/>
              <a:gd name="connsiteX2" fmla="*/ 7125867 w 7125867"/>
              <a:gd name="connsiteY2" fmla="*/ 5902179 h 5902179"/>
              <a:gd name="connsiteX3" fmla="*/ 0 w 7125867"/>
              <a:gd name="connsiteY3" fmla="*/ 5902179 h 590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5867" h="5902179">
                <a:moveTo>
                  <a:pt x="0" y="0"/>
                </a:moveTo>
                <a:lnTo>
                  <a:pt x="7125867" y="0"/>
                </a:lnTo>
                <a:lnTo>
                  <a:pt x="7125867" y="5902179"/>
                </a:lnTo>
                <a:lnTo>
                  <a:pt x="0" y="5902179"/>
                </a:ln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39042DB5-AE66-44E1-82DE-D2BDDCDFF44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094594" y="3257279"/>
            <a:ext cx="5052732" cy="3600722"/>
          </a:xfrm>
          <a:custGeom>
            <a:avLst/>
            <a:gdLst>
              <a:gd name="connsiteX0" fmla="*/ 0 w 5052732"/>
              <a:gd name="connsiteY0" fmla="*/ 0 h 3600722"/>
              <a:gd name="connsiteX1" fmla="*/ 0 w 5052732"/>
              <a:gd name="connsiteY1" fmla="*/ 3600722 h 3600722"/>
              <a:gd name="connsiteX2" fmla="*/ 5052732 w 5052732"/>
              <a:gd name="connsiteY2" fmla="*/ 3600722 h 3600722"/>
              <a:gd name="connsiteX3" fmla="*/ 2447800 w 5052732"/>
              <a:gd name="connsiteY3" fmla="*/ 1003416 h 3600722"/>
              <a:gd name="connsiteX4" fmla="*/ 2441867 w 5052732"/>
              <a:gd name="connsiteY4" fmla="*/ 1003416 h 3600722"/>
              <a:gd name="connsiteX5" fmla="*/ 2435585 w 5052732"/>
              <a:gd name="connsiteY5" fmla="*/ 1003098 h 3600722"/>
              <a:gd name="connsiteX6" fmla="*/ 2429652 w 5052732"/>
              <a:gd name="connsiteY6" fmla="*/ 1002463 h 3600722"/>
              <a:gd name="connsiteX7" fmla="*/ 2423719 w 5052732"/>
              <a:gd name="connsiteY7" fmla="*/ 1001511 h 3600722"/>
              <a:gd name="connsiteX8" fmla="*/ 2417786 w 5052732"/>
              <a:gd name="connsiteY8" fmla="*/ 1000241 h 3600722"/>
              <a:gd name="connsiteX9" fmla="*/ 2411853 w 5052732"/>
              <a:gd name="connsiteY9" fmla="*/ 998653 h 3600722"/>
              <a:gd name="connsiteX10" fmla="*/ 2406269 w 5052732"/>
              <a:gd name="connsiteY10" fmla="*/ 996749 h 3600722"/>
              <a:gd name="connsiteX11" fmla="*/ 2400336 w 5052732"/>
              <a:gd name="connsiteY11" fmla="*/ 994844 h 3600722"/>
              <a:gd name="connsiteX12" fmla="*/ 2394752 w 5052732"/>
              <a:gd name="connsiteY12" fmla="*/ 992304 h 3600722"/>
              <a:gd name="connsiteX13" fmla="*/ 2389168 w 5052732"/>
              <a:gd name="connsiteY13" fmla="*/ 989447 h 3600722"/>
              <a:gd name="connsiteX14" fmla="*/ 2383584 w 5052732"/>
              <a:gd name="connsiteY14" fmla="*/ 986589 h 3600722"/>
              <a:gd name="connsiteX15" fmla="*/ 2378349 w 5052732"/>
              <a:gd name="connsiteY15" fmla="*/ 983097 h 3600722"/>
              <a:gd name="connsiteX16" fmla="*/ 2373114 w 5052732"/>
              <a:gd name="connsiteY16" fmla="*/ 979605 h 3600722"/>
              <a:gd name="connsiteX17" fmla="*/ 2368228 w 5052732"/>
              <a:gd name="connsiteY17" fmla="*/ 975795 h 3600722"/>
              <a:gd name="connsiteX18" fmla="*/ 2363342 w 5052732"/>
              <a:gd name="connsiteY18" fmla="*/ 971668 h 3600722"/>
              <a:gd name="connsiteX19" fmla="*/ 2358456 w 5052732"/>
              <a:gd name="connsiteY19" fmla="*/ 967223 h 3600722"/>
              <a:gd name="connsiteX20" fmla="*/ 1745612 w 5052732"/>
              <a:gd name="connsiteY20" fmla="*/ 355121 h 3600722"/>
              <a:gd name="connsiteX21" fmla="*/ 1740726 w 5052732"/>
              <a:gd name="connsiteY21" fmla="*/ 350994 h 3600722"/>
              <a:gd name="connsiteX22" fmla="*/ 1736190 w 5052732"/>
              <a:gd name="connsiteY22" fmla="*/ 346866 h 3600722"/>
              <a:gd name="connsiteX23" fmla="*/ 1730954 w 5052732"/>
              <a:gd name="connsiteY23" fmla="*/ 343057 h 3600722"/>
              <a:gd name="connsiteX24" fmla="*/ 1726068 w 5052732"/>
              <a:gd name="connsiteY24" fmla="*/ 339564 h 3600722"/>
              <a:gd name="connsiteX25" fmla="*/ 1720834 w 5052732"/>
              <a:gd name="connsiteY25" fmla="*/ 336072 h 3600722"/>
              <a:gd name="connsiteX26" fmla="*/ 1715250 w 5052732"/>
              <a:gd name="connsiteY26" fmla="*/ 333215 h 3600722"/>
              <a:gd name="connsiteX27" fmla="*/ 1710014 w 5052732"/>
              <a:gd name="connsiteY27" fmla="*/ 330357 h 3600722"/>
              <a:gd name="connsiteX28" fmla="*/ 1704430 w 5052732"/>
              <a:gd name="connsiteY28" fmla="*/ 327818 h 3600722"/>
              <a:gd name="connsiteX29" fmla="*/ 1698498 w 5052732"/>
              <a:gd name="connsiteY29" fmla="*/ 325913 h 3600722"/>
              <a:gd name="connsiteX30" fmla="*/ 1692914 w 5052732"/>
              <a:gd name="connsiteY30" fmla="*/ 323690 h 3600722"/>
              <a:gd name="connsiteX31" fmla="*/ 1686980 w 5052732"/>
              <a:gd name="connsiteY31" fmla="*/ 322420 h 3600722"/>
              <a:gd name="connsiteX32" fmla="*/ 1681396 w 5052732"/>
              <a:gd name="connsiteY32" fmla="*/ 320833 h 3600722"/>
              <a:gd name="connsiteX33" fmla="*/ 1675464 w 5052732"/>
              <a:gd name="connsiteY33" fmla="*/ 319881 h 3600722"/>
              <a:gd name="connsiteX34" fmla="*/ 1669531 w 5052732"/>
              <a:gd name="connsiteY34" fmla="*/ 319246 h 3600722"/>
              <a:gd name="connsiteX35" fmla="*/ 1663598 w 5052732"/>
              <a:gd name="connsiteY35" fmla="*/ 318928 h 3600722"/>
              <a:gd name="connsiteX36" fmla="*/ 1657316 w 5052732"/>
              <a:gd name="connsiteY36" fmla="*/ 318928 h 3600722"/>
              <a:gd name="connsiteX37" fmla="*/ 1651383 w 5052732"/>
              <a:gd name="connsiteY37" fmla="*/ 318928 h 3600722"/>
              <a:gd name="connsiteX38" fmla="*/ 1645450 w 5052732"/>
              <a:gd name="connsiteY38" fmla="*/ 319246 h 3600722"/>
              <a:gd name="connsiteX39" fmla="*/ 1639517 w 5052732"/>
              <a:gd name="connsiteY39" fmla="*/ 319881 h 3600722"/>
              <a:gd name="connsiteX40" fmla="*/ 1633584 w 5052732"/>
              <a:gd name="connsiteY40" fmla="*/ 320833 h 3600722"/>
              <a:gd name="connsiteX41" fmla="*/ 1627651 w 5052732"/>
              <a:gd name="connsiteY41" fmla="*/ 322420 h 3600722"/>
              <a:gd name="connsiteX42" fmla="*/ 1622067 w 5052732"/>
              <a:gd name="connsiteY42" fmla="*/ 323690 h 3600722"/>
              <a:gd name="connsiteX43" fmla="*/ 1616134 w 5052732"/>
              <a:gd name="connsiteY43" fmla="*/ 325913 h 3600722"/>
              <a:gd name="connsiteX44" fmla="*/ 1610550 w 5052732"/>
              <a:gd name="connsiteY44" fmla="*/ 327818 h 3600722"/>
              <a:gd name="connsiteX45" fmla="*/ 1604966 w 5052732"/>
              <a:gd name="connsiteY45" fmla="*/ 330357 h 3600722"/>
              <a:gd name="connsiteX46" fmla="*/ 1599731 w 5052732"/>
              <a:gd name="connsiteY46" fmla="*/ 333215 h 3600722"/>
              <a:gd name="connsiteX47" fmla="*/ 1594147 w 5052732"/>
              <a:gd name="connsiteY47" fmla="*/ 336072 h 3600722"/>
              <a:gd name="connsiteX48" fmla="*/ 1588912 w 5052732"/>
              <a:gd name="connsiteY48" fmla="*/ 339564 h 3600722"/>
              <a:gd name="connsiteX49" fmla="*/ 1583677 w 5052732"/>
              <a:gd name="connsiteY49" fmla="*/ 343057 h 3600722"/>
              <a:gd name="connsiteX50" fmla="*/ 1578791 w 5052732"/>
              <a:gd name="connsiteY50" fmla="*/ 346866 h 3600722"/>
              <a:gd name="connsiteX51" fmla="*/ 1573905 w 5052732"/>
              <a:gd name="connsiteY51" fmla="*/ 350994 h 3600722"/>
              <a:gd name="connsiteX52" fmla="*/ 1569368 w 5052732"/>
              <a:gd name="connsiteY52" fmla="*/ 355121 h 3600722"/>
              <a:gd name="connsiteX53" fmla="*/ 1564831 w 5052732"/>
              <a:gd name="connsiteY53" fmla="*/ 359883 h 3600722"/>
              <a:gd name="connsiteX54" fmla="*/ 1560992 w 5052732"/>
              <a:gd name="connsiteY54" fmla="*/ 364645 h 3600722"/>
              <a:gd name="connsiteX55" fmla="*/ 1557153 w 5052732"/>
              <a:gd name="connsiteY55" fmla="*/ 369725 h 3600722"/>
              <a:gd name="connsiteX56" fmla="*/ 1553314 w 5052732"/>
              <a:gd name="connsiteY56" fmla="*/ 374805 h 3600722"/>
              <a:gd name="connsiteX57" fmla="*/ 1550173 w 5052732"/>
              <a:gd name="connsiteY57" fmla="*/ 379884 h 3600722"/>
              <a:gd name="connsiteX58" fmla="*/ 1547032 w 5052732"/>
              <a:gd name="connsiteY58" fmla="*/ 385599 h 3600722"/>
              <a:gd name="connsiteX59" fmla="*/ 1544589 w 5052732"/>
              <a:gd name="connsiteY59" fmla="*/ 390679 h 3600722"/>
              <a:gd name="connsiteX60" fmla="*/ 1542146 w 5052732"/>
              <a:gd name="connsiteY60" fmla="*/ 396393 h 3600722"/>
              <a:gd name="connsiteX61" fmla="*/ 1540052 w 5052732"/>
              <a:gd name="connsiteY61" fmla="*/ 401791 h 3600722"/>
              <a:gd name="connsiteX62" fmla="*/ 1537958 w 5052732"/>
              <a:gd name="connsiteY62" fmla="*/ 407823 h 3600722"/>
              <a:gd name="connsiteX63" fmla="*/ 1536562 w 5052732"/>
              <a:gd name="connsiteY63" fmla="*/ 413855 h 3600722"/>
              <a:gd name="connsiteX64" fmla="*/ 1535166 w 5052732"/>
              <a:gd name="connsiteY64" fmla="*/ 419252 h 3600722"/>
              <a:gd name="connsiteX65" fmla="*/ 1534119 w 5052732"/>
              <a:gd name="connsiteY65" fmla="*/ 425284 h 3600722"/>
              <a:gd name="connsiteX66" fmla="*/ 1533421 w 5052732"/>
              <a:gd name="connsiteY66" fmla="*/ 431316 h 3600722"/>
              <a:gd name="connsiteX67" fmla="*/ 1533072 w 5052732"/>
              <a:gd name="connsiteY67" fmla="*/ 437031 h 3600722"/>
              <a:gd name="connsiteX68" fmla="*/ 1533072 w 5052732"/>
              <a:gd name="connsiteY68" fmla="*/ 443380 h 3600722"/>
              <a:gd name="connsiteX69" fmla="*/ 1533072 w 5052732"/>
              <a:gd name="connsiteY69" fmla="*/ 449413 h 3600722"/>
              <a:gd name="connsiteX70" fmla="*/ 1533421 w 5052732"/>
              <a:gd name="connsiteY70" fmla="*/ 455127 h 3600722"/>
              <a:gd name="connsiteX71" fmla="*/ 1534119 w 5052732"/>
              <a:gd name="connsiteY71" fmla="*/ 461159 h 3600722"/>
              <a:gd name="connsiteX72" fmla="*/ 1535166 w 5052732"/>
              <a:gd name="connsiteY72" fmla="*/ 467191 h 3600722"/>
              <a:gd name="connsiteX73" fmla="*/ 1536562 w 5052732"/>
              <a:gd name="connsiteY73" fmla="*/ 472589 h 3600722"/>
              <a:gd name="connsiteX74" fmla="*/ 1537958 w 5052732"/>
              <a:gd name="connsiteY74" fmla="*/ 478621 h 3600722"/>
              <a:gd name="connsiteX75" fmla="*/ 1540052 w 5052732"/>
              <a:gd name="connsiteY75" fmla="*/ 484653 h 3600722"/>
              <a:gd name="connsiteX76" fmla="*/ 1542146 w 5052732"/>
              <a:gd name="connsiteY76" fmla="*/ 490050 h 3600722"/>
              <a:gd name="connsiteX77" fmla="*/ 1544589 w 5052732"/>
              <a:gd name="connsiteY77" fmla="*/ 495765 h 3600722"/>
              <a:gd name="connsiteX78" fmla="*/ 1547032 w 5052732"/>
              <a:gd name="connsiteY78" fmla="*/ 500844 h 3600722"/>
              <a:gd name="connsiteX79" fmla="*/ 1550173 w 5052732"/>
              <a:gd name="connsiteY79" fmla="*/ 506559 h 3600722"/>
              <a:gd name="connsiteX80" fmla="*/ 1553314 w 5052732"/>
              <a:gd name="connsiteY80" fmla="*/ 511956 h 3600722"/>
              <a:gd name="connsiteX81" fmla="*/ 1557153 w 5052732"/>
              <a:gd name="connsiteY81" fmla="*/ 516718 h 3600722"/>
              <a:gd name="connsiteX82" fmla="*/ 1560992 w 5052732"/>
              <a:gd name="connsiteY82" fmla="*/ 521798 h 3600722"/>
              <a:gd name="connsiteX83" fmla="*/ 1564831 w 5052732"/>
              <a:gd name="connsiteY83" fmla="*/ 526878 h 3600722"/>
              <a:gd name="connsiteX84" fmla="*/ 1569368 w 5052732"/>
              <a:gd name="connsiteY84" fmla="*/ 531322 h 3600722"/>
              <a:gd name="connsiteX85" fmla="*/ 2395799 w 5052732"/>
              <a:gd name="connsiteY85" fmla="*/ 1356136 h 3600722"/>
              <a:gd name="connsiteX86" fmla="*/ 2399987 w 5052732"/>
              <a:gd name="connsiteY86" fmla="*/ 1361216 h 3600722"/>
              <a:gd name="connsiteX87" fmla="*/ 2404175 w 5052732"/>
              <a:gd name="connsiteY87" fmla="*/ 1365661 h 3600722"/>
              <a:gd name="connsiteX88" fmla="*/ 2408014 w 5052732"/>
              <a:gd name="connsiteY88" fmla="*/ 1371058 h 3600722"/>
              <a:gd name="connsiteX89" fmla="*/ 2411504 w 5052732"/>
              <a:gd name="connsiteY89" fmla="*/ 1375820 h 3600722"/>
              <a:gd name="connsiteX90" fmla="*/ 2414994 w 5052732"/>
              <a:gd name="connsiteY90" fmla="*/ 1380900 h 3600722"/>
              <a:gd name="connsiteX91" fmla="*/ 2417786 w 5052732"/>
              <a:gd name="connsiteY91" fmla="*/ 1386614 h 3600722"/>
              <a:gd name="connsiteX92" fmla="*/ 2420578 w 5052732"/>
              <a:gd name="connsiteY92" fmla="*/ 1392012 h 3600722"/>
              <a:gd name="connsiteX93" fmla="*/ 2423021 w 5052732"/>
              <a:gd name="connsiteY93" fmla="*/ 1397409 h 3600722"/>
              <a:gd name="connsiteX94" fmla="*/ 2425115 w 5052732"/>
              <a:gd name="connsiteY94" fmla="*/ 1403123 h 3600722"/>
              <a:gd name="connsiteX95" fmla="*/ 2426860 w 5052732"/>
              <a:gd name="connsiteY95" fmla="*/ 1408838 h 3600722"/>
              <a:gd name="connsiteX96" fmla="*/ 2428605 w 5052732"/>
              <a:gd name="connsiteY96" fmla="*/ 1414870 h 3600722"/>
              <a:gd name="connsiteX97" fmla="*/ 2430001 w 5052732"/>
              <a:gd name="connsiteY97" fmla="*/ 1420585 h 3600722"/>
              <a:gd name="connsiteX98" fmla="*/ 2430699 w 5052732"/>
              <a:gd name="connsiteY98" fmla="*/ 1426299 h 3600722"/>
              <a:gd name="connsiteX99" fmla="*/ 2431397 w 5052732"/>
              <a:gd name="connsiteY99" fmla="*/ 1432332 h 3600722"/>
              <a:gd name="connsiteX100" fmla="*/ 2432095 w 5052732"/>
              <a:gd name="connsiteY100" fmla="*/ 1438364 h 3600722"/>
              <a:gd name="connsiteX101" fmla="*/ 2432095 w 5052732"/>
              <a:gd name="connsiteY101" fmla="*/ 1444713 h 3600722"/>
              <a:gd name="connsiteX102" fmla="*/ 2432095 w 5052732"/>
              <a:gd name="connsiteY102" fmla="*/ 1450428 h 3600722"/>
              <a:gd name="connsiteX103" fmla="*/ 2431397 w 5052732"/>
              <a:gd name="connsiteY103" fmla="*/ 1456460 h 3600722"/>
              <a:gd name="connsiteX104" fmla="*/ 2430699 w 5052732"/>
              <a:gd name="connsiteY104" fmla="*/ 1462492 h 3600722"/>
              <a:gd name="connsiteX105" fmla="*/ 2430001 w 5052732"/>
              <a:gd name="connsiteY105" fmla="*/ 1468207 h 3600722"/>
              <a:gd name="connsiteX106" fmla="*/ 2428605 w 5052732"/>
              <a:gd name="connsiteY106" fmla="*/ 1473921 h 3600722"/>
              <a:gd name="connsiteX107" fmla="*/ 2426860 w 5052732"/>
              <a:gd name="connsiteY107" fmla="*/ 1479954 h 3600722"/>
              <a:gd name="connsiteX108" fmla="*/ 2425115 w 5052732"/>
              <a:gd name="connsiteY108" fmla="*/ 1485668 h 3600722"/>
              <a:gd name="connsiteX109" fmla="*/ 2423021 w 5052732"/>
              <a:gd name="connsiteY109" fmla="*/ 1491383 h 3600722"/>
              <a:gd name="connsiteX110" fmla="*/ 2420578 w 5052732"/>
              <a:gd name="connsiteY110" fmla="*/ 1496780 h 3600722"/>
              <a:gd name="connsiteX111" fmla="*/ 2417786 w 5052732"/>
              <a:gd name="connsiteY111" fmla="*/ 1502177 h 3600722"/>
              <a:gd name="connsiteX112" fmla="*/ 2414994 w 5052732"/>
              <a:gd name="connsiteY112" fmla="*/ 1507574 h 3600722"/>
              <a:gd name="connsiteX113" fmla="*/ 2411504 w 5052732"/>
              <a:gd name="connsiteY113" fmla="*/ 1512972 h 3600722"/>
              <a:gd name="connsiteX114" fmla="*/ 2408014 w 5052732"/>
              <a:gd name="connsiteY114" fmla="*/ 1517734 h 3600722"/>
              <a:gd name="connsiteX115" fmla="*/ 2404175 w 5052732"/>
              <a:gd name="connsiteY115" fmla="*/ 1523131 h 3600722"/>
              <a:gd name="connsiteX116" fmla="*/ 2399987 w 5052732"/>
              <a:gd name="connsiteY116" fmla="*/ 1527576 h 3600722"/>
              <a:gd name="connsiteX117" fmla="*/ 2395799 w 5052732"/>
              <a:gd name="connsiteY117" fmla="*/ 1532338 h 3600722"/>
              <a:gd name="connsiteX118" fmla="*/ 2390913 w 5052732"/>
              <a:gd name="connsiteY118" fmla="*/ 1536783 h 3600722"/>
              <a:gd name="connsiteX119" fmla="*/ 2386027 w 5052732"/>
              <a:gd name="connsiteY119" fmla="*/ 1540910 h 3600722"/>
              <a:gd name="connsiteX120" fmla="*/ 2381141 w 5052732"/>
              <a:gd name="connsiteY120" fmla="*/ 1544720 h 3600722"/>
              <a:gd name="connsiteX121" fmla="*/ 2376255 w 5052732"/>
              <a:gd name="connsiteY121" fmla="*/ 1548529 h 3600722"/>
              <a:gd name="connsiteX122" fmla="*/ 2371020 w 5052732"/>
              <a:gd name="connsiteY122" fmla="*/ 1551704 h 3600722"/>
              <a:gd name="connsiteX123" fmla="*/ 2365436 w 5052732"/>
              <a:gd name="connsiteY123" fmla="*/ 1554561 h 3600722"/>
              <a:gd name="connsiteX124" fmla="*/ 2359503 w 5052732"/>
              <a:gd name="connsiteY124" fmla="*/ 1557419 h 3600722"/>
              <a:gd name="connsiteX125" fmla="*/ 2353919 w 5052732"/>
              <a:gd name="connsiteY125" fmla="*/ 1559641 h 3600722"/>
              <a:gd name="connsiteX126" fmla="*/ 2348335 w 5052732"/>
              <a:gd name="connsiteY126" fmla="*/ 1561864 h 3600722"/>
              <a:gd name="connsiteX127" fmla="*/ 2342751 w 5052732"/>
              <a:gd name="connsiteY127" fmla="*/ 1563768 h 3600722"/>
              <a:gd name="connsiteX128" fmla="*/ 2336818 w 5052732"/>
              <a:gd name="connsiteY128" fmla="*/ 1565356 h 3600722"/>
              <a:gd name="connsiteX129" fmla="*/ 2330885 w 5052732"/>
              <a:gd name="connsiteY129" fmla="*/ 1566626 h 3600722"/>
              <a:gd name="connsiteX130" fmla="*/ 2324952 w 5052732"/>
              <a:gd name="connsiteY130" fmla="*/ 1567578 h 3600722"/>
              <a:gd name="connsiteX131" fmla="*/ 2319019 w 5052732"/>
              <a:gd name="connsiteY131" fmla="*/ 1568531 h 3600722"/>
              <a:gd name="connsiteX132" fmla="*/ 2313086 w 5052732"/>
              <a:gd name="connsiteY132" fmla="*/ 1568848 h 3600722"/>
              <a:gd name="connsiteX133" fmla="*/ 2307153 w 5052732"/>
              <a:gd name="connsiteY133" fmla="*/ 1568848 h 3600722"/>
              <a:gd name="connsiteX134" fmla="*/ 2301220 w 5052732"/>
              <a:gd name="connsiteY134" fmla="*/ 1568848 h 3600722"/>
              <a:gd name="connsiteX135" fmla="*/ 2295287 w 5052732"/>
              <a:gd name="connsiteY135" fmla="*/ 1568531 h 3600722"/>
              <a:gd name="connsiteX136" fmla="*/ 2289354 w 5052732"/>
              <a:gd name="connsiteY136" fmla="*/ 1567578 h 3600722"/>
              <a:gd name="connsiteX137" fmla="*/ 2283421 w 5052732"/>
              <a:gd name="connsiteY137" fmla="*/ 1566626 h 3600722"/>
              <a:gd name="connsiteX138" fmla="*/ 2277488 w 5052732"/>
              <a:gd name="connsiteY138" fmla="*/ 1565356 h 3600722"/>
              <a:gd name="connsiteX139" fmla="*/ 2271904 w 5052732"/>
              <a:gd name="connsiteY139" fmla="*/ 1563768 h 3600722"/>
              <a:gd name="connsiteX140" fmla="*/ 2265971 w 5052732"/>
              <a:gd name="connsiteY140" fmla="*/ 1561864 h 3600722"/>
              <a:gd name="connsiteX141" fmla="*/ 2260387 w 5052732"/>
              <a:gd name="connsiteY141" fmla="*/ 1559641 h 3600722"/>
              <a:gd name="connsiteX142" fmla="*/ 2254803 w 5052732"/>
              <a:gd name="connsiteY142" fmla="*/ 1557419 h 3600722"/>
              <a:gd name="connsiteX143" fmla="*/ 2249219 w 5052732"/>
              <a:gd name="connsiteY143" fmla="*/ 1554561 h 3600722"/>
              <a:gd name="connsiteX144" fmla="*/ 2243984 w 5052732"/>
              <a:gd name="connsiteY144" fmla="*/ 1551704 h 3600722"/>
              <a:gd name="connsiteX145" fmla="*/ 2238749 w 5052732"/>
              <a:gd name="connsiteY145" fmla="*/ 1548529 h 3600722"/>
              <a:gd name="connsiteX146" fmla="*/ 2233514 w 5052732"/>
              <a:gd name="connsiteY146" fmla="*/ 1544720 h 3600722"/>
              <a:gd name="connsiteX147" fmla="*/ 2228628 w 5052732"/>
              <a:gd name="connsiteY147" fmla="*/ 1540910 h 3600722"/>
              <a:gd name="connsiteX148" fmla="*/ 2223742 w 5052732"/>
              <a:gd name="connsiteY148" fmla="*/ 1536783 h 3600722"/>
              <a:gd name="connsiteX149" fmla="*/ 2219205 w 5052732"/>
              <a:gd name="connsiteY149" fmla="*/ 1532338 h 3600722"/>
              <a:gd name="connsiteX150" fmla="*/ 1493286 w 5052732"/>
              <a:gd name="connsiteY150" fmla="*/ 807848 h 3600722"/>
              <a:gd name="connsiteX151" fmla="*/ 1488749 w 5052732"/>
              <a:gd name="connsiteY151" fmla="*/ 803086 h 3600722"/>
              <a:gd name="connsiteX152" fmla="*/ 1483863 w 5052732"/>
              <a:gd name="connsiteY152" fmla="*/ 798958 h 3600722"/>
              <a:gd name="connsiteX153" fmla="*/ 1478977 w 5052732"/>
              <a:gd name="connsiteY153" fmla="*/ 795149 h 3600722"/>
              <a:gd name="connsiteX154" fmla="*/ 1473742 w 5052732"/>
              <a:gd name="connsiteY154" fmla="*/ 791656 h 3600722"/>
              <a:gd name="connsiteX155" fmla="*/ 1468507 w 5052732"/>
              <a:gd name="connsiteY155" fmla="*/ 788481 h 3600722"/>
              <a:gd name="connsiteX156" fmla="*/ 1463272 w 5052732"/>
              <a:gd name="connsiteY156" fmla="*/ 785307 h 3600722"/>
              <a:gd name="connsiteX157" fmla="*/ 1457688 w 5052732"/>
              <a:gd name="connsiteY157" fmla="*/ 782449 h 3600722"/>
              <a:gd name="connsiteX158" fmla="*/ 1452104 w 5052732"/>
              <a:gd name="connsiteY158" fmla="*/ 780227 h 3600722"/>
              <a:gd name="connsiteX159" fmla="*/ 1446520 w 5052732"/>
              <a:gd name="connsiteY159" fmla="*/ 778005 h 3600722"/>
              <a:gd name="connsiteX160" fmla="*/ 1440587 w 5052732"/>
              <a:gd name="connsiteY160" fmla="*/ 776417 h 3600722"/>
              <a:gd name="connsiteX161" fmla="*/ 1435003 w 5052732"/>
              <a:gd name="connsiteY161" fmla="*/ 774512 h 3600722"/>
              <a:gd name="connsiteX162" fmla="*/ 1429070 w 5052732"/>
              <a:gd name="connsiteY162" fmla="*/ 773560 h 3600722"/>
              <a:gd name="connsiteX163" fmla="*/ 1423137 w 5052732"/>
              <a:gd name="connsiteY163" fmla="*/ 772607 h 3600722"/>
              <a:gd name="connsiteX164" fmla="*/ 1417204 w 5052732"/>
              <a:gd name="connsiteY164" fmla="*/ 771655 h 3600722"/>
              <a:gd name="connsiteX165" fmla="*/ 1411271 w 5052732"/>
              <a:gd name="connsiteY165" fmla="*/ 771338 h 3600722"/>
              <a:gd name="connsiteX166" fmla="*/ 1405338 w 5052732"/>
              <a:gd name="connsiteY166" fmla="*/ 771020 h 3600722"/>
              <a:gd name="connsiteX167" fmla="*/ 1399056 w 5052732"/>
              <a:gd name="connsiteY167" fmla="*/ 771338 h 3600722"/>
              <a:gd name="connsiteX168" fmla="*/ 1393123 w 5052732"/>
              <a:gd name="connsiteY168" fmla="*/ 771655 h 3600722"/>
              <a:gd name="connsiteX169" fmla="*/ 1387190 w 5052732"/>
              <a:gd name="connsiteY169" fmla="*/ 772607 h 3600722"/>
              <a:gd name="connsiteX170" fmla="*/ 1381257 w 5052732"/>
              <a:gd name="connsiteY170" fmla="*/ 773560 h 3600722"/>
              <a:gd name="connsiteX171" fmla="*/ 1375673 w 5052732"/>
              <a:gd name="connsiteY171" fmla="*/ 774512 h 3600722"/>
              <a:gd name="connsiteX172" fmla="*/ 1369740 w 5052732"/>
              <a:gd name="connsiteY172" fmla="*/ 776417 h 3600722"/>
              <a:gd name="connsiteX173" fmla="*/ 1364156 w 5052732"/>
              <a:gd name="connsiteY173" fmla="*/ 778005 h 3600722"/>
              <a:gd name="connsiteX174" fmla="*/ 1358223 w 5052732"/>
              <a:gd name="connsiteY174" fmla="*/ 780227 h 3600722"/>
              <a:gd name="connsiteX175" fmla="*/ 1352639 w 5052732"/>
              <a:gd name="connsiteY175" fmla="*/ 782449 h 3600722"/>
              <a:gd name="connsiteX176" fmla="*/ 1347404 w 5052732"/>
              <a:gd name="connsiteY176" fmla="*/ 785307 h 3600722"/>
              <a:gd name="connsiteX177" fmla="*/ 1341820 w 5052732"/>
              <a:gd name="connsiteY177" fmla="*/ 788481 h 3600722"/>
              <a:gd name="connsiteX178" fmla="*/ 1336585 w 5052732"/>
              <a:gd name="connsiteY178" fmla="*/ 791656 h 3600722"/>
              <a:gd name="connsiteX179" fmla="*/ 1331699 w 5052732"/>
              <a:gd name="connsiteY179" fmla="*/ 795149 h 3600722"/>
              <a:gd name="connsiteX180" fmla="*/ 1326464 w 5052732"/>
              <a:gd name="connsiteY180" fmla="*/ 798958 h 3600722"/>
              <a:gd name="connsiteX181" fmla="*/ 1321927 w 5052732"/>
              <a:gd name="connsiteY181" fmla="*/ 803086 h 3600722"/>
              <a:gd name="connsiteX182" fmla="*/ 1317041 w 5052732"/>
              <a:gd name="connsiteY182" fmla="*/ 807848 h 3600722"/>
              <a:gd name="connsiteX183" fmla="*/ 1312853 w 5052732"/>
              <a:gd name="connsiteY183" fmla="*/ 812293 h 3600722"/>
              <a:gd name="connsiteX184" fmla="*/ 1308665 w 5052732"/>
              <a:gd name="connsiteY184" fmla="*/ 817055 h 3600722"/>
              <a:gd name="connsiteX185" fmla="*/ 1304826 w 5052732"/>
              <a:gd name="connsiteY185" fmla="*/ 822134 h 3600722"/>
              <a:gd name="connsiteX186" fmla="*/ 1301336 w 5052732"/>
              <a:gd name="connsiteY186" fmla="*/ 827214 h 3600722"/>
              <a:gd name="connsiteX187" fmla="*/ 1297846 w 5052732"/>
              <a:gd name="connsiteY187" fmla="*/ 832611 h 3600722"/>
              <a:gd name="connsiteX188" fmla="*/ 1295054 w 5052732"/>
              <a:gd name="connsiteY188" fmla="*/ 837691 h 3600722"/>
              <a:gd name="connsiteX189" fmla="*/ 1292262 w 5052732"/>
              <a:gd name="connsiteY189" fmla="*/ 843406 h 3600722"/>
              <a:gd name="connsiteX190" fmla="*/ 1289819 w 5052732"/>
              <a:gd name="connsiteY190" fmla="*/ 848803 h 3600722"/>
              <a:gd name="connsiteX191" fmla="*/ 1287725 w 5052732"/>
              <a:gd name="connsiteY191" fmla="*/ 854517 h 3600722"/>
              <a:gd name="connsiteX192" fmla="*/ 1285631 w 5052732"/>
              <a:gd name="connsiteY192" fmla="*/ 859915 h 3600722"/>
              <a:gd name="connsiteX193" fmla="*/ 1284235 w 5052732"/>
              <a:gd name="connsiteY193" fmla="*/ 865947 h 3600722"/>
              <a:gd name="connsiteX194" fmla="*/ 1282839 w 5052732"/>
              <a:gd name="connsiteY194" fmla="*/ 871979 h 3600722"/>
              <a:gd name="connsiteX195" fmla="*/ 1281792 w 5052732"/>
              <a:gd name="connsiteY195" fmla="*/ 878011 h 3600722"/>
              <a:gd name="connsiteX196" fmla="*/ 1281094 w 5052732"/>
              <a:gd name="connsiteY196" fmla="*/ 883726 h 3600722"/>
              <a:gd name="connsiteX197" fmla="*/ 1280745 w 5052732"/>
              <a:gd name="connsiteY197" fmla="*/ 889758 h 3600722"/>
              <a:gd name="connsiteX198" fmla="*/ 1280745 w 5052732"/>
              <a:gd name="connsiteY198" fmla="*/ 895790 h 3600722"/>
              <a:gd name="connsiteX199" fmla="*/ 1280745 w 5052732"/>
              <a:gd name="connsiteY199" fmla="*/ 901504 h 3600722"/>
              <a:gd name="connsiteX200" fmla="*/ 1281094 w 5052732"/>
              <a:gd name="connsiteY200" fmla="*/ 907537 h 3600722"/>
              <a:gd name="connsiteX201" fmla="*/ 1281792 w 5052732"/>
              <a:gd name="connsiteY201" fmla="*/ 913569 h 3600722"/>
              <a:gd name="connsiteX202" fmla="*/ 1282839 w 5052732"/>
              <a:gd name="connsiteY202" fmla="*/ 919283 h 3600722"/>
              <a:gd name="connsiteX203" fmla="*/ 1284235 w 5052732"/>
              <a:gd name="connsiteY203" fmla="*/ 925315 h 3600722"/>
              <a:gd name="connsiteX204" fmla="*/ 1285631 w 5052732"/>
              <a:gd name="connsiteY204" fmla="*/ 931348 h 3600722"/>
              <a:gd name="connsiteX205" fmla="*/ 1287725 w 5052732"/>
              <a:gd name="connsiteY205" fmla="*/ 936745 h 3600722"/>
              <a:gd name="connsiteX206" fmla="*/ 1289819 w 5052732"/>
              <a:gd name="connsiteY206" fmla="*/ 942459 h 3600722"/>
              <a:gd name="connsiteX207" fmla="*/ 1292262 w 5052732"/>
              <a:gd name="connsiteY207" fmla="*/ 947857 h 3600722"/>
              <a:gd name="connsiteX208" fmla="*/ 1295054 w 5052732"/>
              <a:gd name="connsiteY208" fmla="*/ 953571 h 3600722"/>
              <a:gd name="connsiteX209" fmla="*/ 1297846 w 5052732"/>
              <a:gd name="connsiteY209" fmla="*/ 958968 h 3600722"/>
              <a:gd name="connsiteX210" fmla="*/ 1301336 w 5052732"/>
              <a:gd name="connsiteY210" fmla="*/ 964048 h 3600722"/>
              <a:gd name="connsiteX211" fmla="*/ 1304826 w 5052732"/>
              <a:gd name="connsiteY211" fmla="*/ 969445 h 3600722"/>
              <a:gd name="connsiteX212" fmla="*/ 1308665 w 5052732"/>
              <a:gd name="connsiteY212" fmla="*/ 974207 h 3600722"/>
              <a:gd name="connsiteX213" fmla="*/ 1312853 w 5052732"/>
              <a:gd name="connsiteY213" fmla="*/ 978970 h 3600722"/>
              <a:gd name="connsiteX214" fmla="*/ 1317041 w 5052732"/>
              <a:gd name="connsiteY214" fmla="*/ 983732 h 3600722"/>
              <a:gd name="connsiteX215" fmla="*/ 2756315 w 5052732"/>
              <a:gd name="connsiteY215" fmla="*/ 2420965 h 3600722"/>
              <a:gd name="connsiteX216" fmla="*/ 2760503 w 5052732"/>
              <a:gd name="connsiteY216" fmla="*/ 2425410 h 3600722"/>
              <a:gd name="connsiteX217" fmla="*/ 2764691 w 5052732"/>
              <a:gd name="connsiteY217" fmla="*/ 2430490 h 3600722"/>
              <a:gd name="connsiteX218" fmla="*/ 2768530 w 5052732"/>
              <a:gd name="connsiteY218" fmla="*/ 2435252 h 3600722"/>
              <a:gd name="connsiteX219" fmla="*/ 2772020 w 5052732"/>
              <a:gd name="connsiteY219" fmla="*/ 2440332 h 3600722"/>
              <a:gd name="connsiteX220" fmla="*/ 2775510 w 5052732"/>
              <a:gd name="connsiteY220" fmla="*/ 2445729 h 3600722"/>
              <a:gd name="connsiteX221" fmla="*/ 2778302 w 5052732"/>
              <a:gd name="connsiteY221" fmla="*/ 2450808 h 3600722"/>
              <a:gd name="connsiteX222" fmla="*/ 2781094 w 5052732"/>
              <a:gd name="connsiteY222" fmla="*/ 2456523 h 3600722"/>
              <a:gd name="connsiteX223" fmla="*/ 2783537 w 5052732"/>
              <a:gd name="connsiteY223" fmla="*/ 2462238 h 3600722"/>
              <a:gd name="connsiteX224" fmla="*/ 2785631 w 5052732"/>
              <a:gd name="connsiteY224" fmla="*/ 2467635 h 3600722"/>
              <a:gd name="connsiteX225" fmla="*/ 2787376 w 5052732"/>
              <a:gd name="connsiteY225" fmla="*/ 2473350 h 3600722"/>
              <a:gd name="connsiteX226" fmla="*/ 2789121 w 5052732"/>
              <a:gd name="connsiteY226" fmla="*/ 2479064 h 3600722"/>
              <a:gd name="connsiteX227" fmla="*/ 2790517 w 5052732"/>
              <a:gd name="connsiteY227" fmla="*/ 2485096 h 3600722"/>
              <a:gd name="connsiteX228" fmla="*/ 2791215 w 5052732"/>
              <a:gd name="connsiteY228" fmla="*/ 2491128 h 3600722"/>
              <a:gd name="connsiteX229" fmla="*/ 2791913 w 5052732"/>
              <a:gd name="connsiteY229" fmla="*/ 2496843 h 3600722"/>
              <a:gd name="connsiteX230" fmla="*/ 2792611 w 5052732"/>
              <a:gd name="connsiteY230" fmla="*/ 2502875 h 3600722"/>
              <a:gd name="connsiteX231" fmla="*/ 2792611 w 5052732"/>
              <a:gd name="connsiteY231" fmla="*/ 2508907 h 3600722"/>
              <a:gd name="connsiteX232" fmla="*/ 2792611 w 5052732"/>
              <a:gd name="connsiteY232" fmla="*/ 2514939 h 3600722"/>
              <a:gd name="connsiteX233" fmla="*/ 2791913 w 5052732"/>
              <a:gd name="connsiteY233" fmla="*/ 2520654 h 3600722"/>
              <a:gd name="connsiteX234" fmla="*/ 2791215 w 5052732"/>
              <a:gd name="connsiteY234" fmla="*/ 2526686 h 3600722"/>
              <a:gd name="connsiteX235" fmla="*/ 2790517 w 5052732"/>
              <a:gd name="connsiteY235" fmla="*/ 2532718 h 3600722"/>
              <a:gd name="connsiteX236" fmla="*/ 2789121 w 5052732"/>
              <a:gd name="connsiteY236" fmla="*/ 2538433 h 3600722"/>
              <a:gd name="connsiteX237" fmla="*/ 2787376 w 5052732"/>
              <a:gd name="connsiteY237" fmla="*/ 2544465 h 3600722"/>
              <a:gd name="connsiteX238" fmla="*/ 2785631 w 5052732"/>
              <a:gd name="connsiteY238" fmla="*/ 2550180 h 3600722"/>
              <a:gd name="connsiteX239" fmla="*/ 2783537 w 5052732"/>
              <a:gd name="connsiteY239" fmla="*/ 2555577 h 3600722"/>
              <a:gd name="connsiteX240" fmla="*/ 2781094 w 5052732"/>
              <a:gd name="connsiteY240" fmla="*/ 2561292 h 3600722"/>
              <a:gd name="connsiteX241" fmla="*/ 2778302 w 5052732"/>
              <a:gd name="connsiteY241" fmla="*/ 2566689 h 3600722"/>
              <a:gd name="connsiteX242" fmla="*/ 2775510 w 5052732"/>
              <a:gd name="connsiteY242" fmla="*/ 2572086 h 3600722"/>
              <a:gd name="connsiteX243" fmla="*/ 2772020 w 5052732"/>
              <a:gd name="connsiteY243" fmla="*/ 2577166 h 3600722"/>
              <a:gd name="connsiteX244" fmla="*/ 2768530 w 5052732"/>
              <a:gd name="connsiteY244" fmla="*/ 2582563 h 3600722"/>
              <a:gd name="connsiteX245" fmla="*/ 2764691 w 5052732"/>
              <a:gd name="connsiteY245" fmla="*/ 2587325 h 3600722"/>
              <a:gd name="connsiteX246" fmla="*/ 2760503 w 5052732"/>
              <a:gd name="connsiteY246" fmla="*/ 2592405 h 3600722"/>
              <a:gd name="connsiteX247" fmla="*/ 2756315 w 5052732"/>
              <a:gd name="connsiteY247" fmla="*/ 2596849 h 3600722"/>
              <a:gd name="connsiteX248" fmla="*/ 2752127 w 5052732"/>
              <a:gd name="connsiteY248" fmla="*/ 2600659 h 3600722"/>
              <a:gd name="connsiteX249" fmla="*/ 2747939 w 5052732"/>
              <a:gd name="connsiteY249" fmla="*/ 2604469 h 3600722"/>
              <a:gd name="connsiteX250" fmla="*/ 2743751 w 5052732"/>
              <a:gd name="connsiteY250" fmla="*/ 2607644 h 3600722"/>
              <a:gd name="connsiteX251" fmla="*/ 2739214 w 5052732"/>
              <a:gd name="connsiteY251" fmla="*/ 2611136 h 3600722"/>
              <a:gd name="connsiteX252" fmla="*/ 2735026 w 5052732"/>
              <a:gd name="connsiteY252" fmla="*/ 2613993 h 3600722"/>
              <a:gd name="connsiteX253" fmla="*/ 2730140 w 5052732"/>
              <a:gd name="connsiteY253" fmla="*/ 2616533 h 3600722"/>
              <a:gd name="connsiteX254" fmla="*/ 2725603 w 5052732"/>
              <a:gd name="connsiteY254" fmla="*/ 2619390 h 3600722"/>
              <a:gd name="connsiteX255" fmla="*/ 2720717 w 5052732"/>
              <a:gd name="connsiteY255" fmla="*/ 2621613 h 3600722"/>
              <a:gd name="connsiteX256" fmla="*/ 2716180 w 5052732"/>
              <a:gd name="connsiteY256" fmla="*/ 2623518 h 3600722"/>
              <a:gd name="connsiteX257" fmla="*/ 2710945 w 5052732"/>
              <a:gd name="connsiteY257" fmla="*/ 2625740 h 3600722"/>
              <a:gd name="connsiteX258" fmla="*/ 2706059 w 5052732"/>
              <a:gd name="connsiteY258" fmla="*/ 2627645 h 3600722"/>
              <a:gd name="connsiteX259" fmla="*/ 2701173 w 5052732"/>
              <a:gd name="connsiteY259" fmla="*/ 2628915 h 3600722"/>
              <a:gd name="connsiteX260" fmla="*/ 2695938 w 5052732"/>
              <a:gd name="connsiteY260" fmla="*/ 2630185 h 3600722"/>
              <a:gd name="connsiteX261" fmla="*/ 2691052 w 5052732"/>
              <a:gd name="connsiteY261" fmla="*/ 2631455 h 3600722"/>
              <a:gd name="connsiteX262" fmla="*/ 2685817 w 5052732"/>
              <a:gd name="connsiteY262" fmla="*/ 2632090 h 3600722"/>
              <a:gd name="connsiteX263" fmla="*/ 2680582 w 5052732"/>
              <a:gd name="connsiteY263" fmla="*/ 2632725 h 3600722"/>
              <a:gd name="connsiteX264" fmla="*/ 2675348 w 5052732"/>
              <a:gd name="connsiteY264" fmla="*/ 2633042 h 3600722"/>
              <a:gd name="connsiteX265" fmla="*/ 2670461 w 5052732"/>
              <a:gd name="connsiteY265" fmla="*/ 2633042 h 3600722"/>
              <a:gd name="connsiteX266" fmla="*/ 2665226 w 5052732"/>
              <a:gd name="connsiteY266" fmla="*/ 2633042 h 3600722"/>
              <a:gd name="connsiteX267" fmla="*/ 2659991 w 5052732"/>
              <a:gd name="connsiteY267" fmla="*/ 2633042 h 3600722"/>
              <a:gd name="connsiteX268" fmla="*/ 2654756 w 5052732"/>
              <a:gd name="connsiteY268" fmla="*/ 2632407 h 3600722"/>
              <a:gd name="connsiteX269" fmla="*/ 2649521 w 5052732"/>
              <a:gd name="connsiteY269" fmla="*/ 2632090 h 3600722"/>
              <a:gd name="connsiteX270" fmla="*/ 2644635 w 5052732"/>
              <a:gd name="connsiteY270" fmla="*/ 2631137 h 3600722"/>
              <a:gd name="connsiteX271" fmla="*/ 2639051 w 5052732"/>
              <a:gd name="connsiteY271" fmla="*/ 2629867 h 3600722"/>
              <a:gd name="connsiteX272" fmla="*/ 2633816 w 5052732"/>
              <a:gd name="connsiteY272" fmla="*/ 2628597 h 3600722"/>
              <a:gd name="connsiteX273" fmla="*/ 2628930 w 5052732"/>
              <a:gd name="connsiteY273" fmla="*/ 2627010 h 3600722"/>
              <a:gd name="connsiteX274" fmla="*/ 2624044 w 5052732"/>
              <a:gd name="connsiteY274" fmla="*/ 2625423 h 3600722"/>
              <a:gd name="connsiteX275" fmla="*/ 2619158 w 5052732"/>
              <a:gd name="connsiteY275" fmla="*/ 2623200 h 3600722"/>
              <a:gd name="connsiteX276" fmla="*/ 2614272 w 5052732"/>
              <a:gd name="connsiteY276" fmla="*/ 2621295 h 3600722"/>
              <a:gd name="connsiteX277" fmla="*/ 2609735 w 5052732"/>
              <a:gd name="connsiteY277" fmla="*/ 2618756 h 3600722"/>
              <a:gd name="connsiteX278" fmla="*/ 2604849 w 5052732"/>
              <a:gd name="connsiteY278" fmla="*/ 2616216 h 3600722"/>
              <a:gd name="connsiteX279" fmla="*/ 2600312 w 5052732"/>
              <a:gd name="connsiteY279" fmla="*/ 2613676 h 360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5052732" h="3600722">
                <a:moveTo>
                  <a:pt x="0" y="0"/>
                </a:moveTo>
                <a:lnTo>
                  <a:pt x="0" y="3600722"/>
                </a:lnTo>
                <a:lnTo>
                  <a:pt x="5052732" y="3600722"/>
                </a:lnTo>
                <a:lnTo>
                  <a:pt x="2447800" y="1003416"/>
                </a:lnTo>
                <a:lnTo>
                  <a:pt x="2441867" y="1003416"/>
                </a:lnTo>
                <a:lnTo>
                  <a:pt x="2435585" y="1003098"/>
                </a:lnTo>
                <a:lnTo>
                  <a:pt x="2429652" y="1002463"/>
                </a:lnTo>
                <a:lnTo>
                  <a:pt x="2423719" y="1001511"/>
                </a:lnTo>
                <a:lnTo>
                  <a:pt x="2417786" y="1000241"/>
                </a:lnTo>
                <a:lnTo>
                  <a:pt x="2411853" y="998653"/>
                </a:lnTo>
                <a:lnTo>
                  <a:pt x="2406269" y="996749"/>
                </a:lnTo>
                <a:lnTo>
                  <a:pt x="2400336" y="994844"/>
                </a:lnTo>
                <a:lnTo>
                  <a:pt x="2394752" y="992304"/>
                </a:lnTo>
                <a:lnTo>
                  <a:pt x="2389168" y="989447"/>
                </a:lnTo>
                <a:lnTo>
                  <a:pt x="2383584" y="986589"/>
                </a:lnTo>
                <a:lnTo>
                  <a:pt x="2378349" y="983097"/>
                </a:lnTo>
                <a:lnTo>
                  <a:pt x="2373114" y="979605"/>
                </a:lnTo>
                <a:lnTo>
                  <a:pt x="2368228" y="975795"/>
                </a:lnTo>
                <a:lnTo>
                  <a:pt x="2363342" y="971668"/>
                </a:lnTo>
                <a:lnTo>
                  <a:pt x="2358456" y="967223"/>
                </a:lnTo>
                <a:lnTo>
                  <a:pt x="1745612" y="355121"/>
                </a:lnTo>
                <a:lnTo>
                  <a:pt x="1740726" y="350994"/>
                </a:lnTo>
                <a:lnTo>
                  <a:pt x="1736190" y="346866"/>
                </a:lnTo>
                <a:lnTo>
                  <a:pt x="1730954" y="343057"/>
                </a:lnTo>
                <a:lnTo>
                  <a:pt x="1726068" y="339564"/>
                </a:lnTo>
                <a:lnTo>
                  <a:pt x="1720834" y="336072"/>
                </a:lnTo>
                <a:lnTo>
                  <a:pt x="1715250" y="333215"/>
                </a:lnTo>
                <a:lnTo>
                  <a:pt x="1710014" y="330357"/>
                </a:lnTo>
                <a:lnTo>
                  <a:pt x="1704430" y="327818"/>
                </a:lnTo>
                <a:lnTo>
                  <a:pt x="1698498" y="325913"/>
                </a:lnTo>
                <a:lnTo>
                  <a:pt x="1692914" y="323690"/>
                </a:lnTo>
                <a:lnTo>
                  <a:pt x="1686980" y="322420"/>
                </a:lnTo>
                <a:lnTo>
                  <a:pt x="1681396" y="320833"/>
                </a:lnTo>
                <a:lnTo>
                  <a:pt x="1675464" y="319881"/>
                </a:lnTo>
                <a:lnTo>
                  <a:pt x="1669531" y="319246"/>
                </a:lnTo>
                <a:lnTo>
                  <a:pt x="1663598" y="318928"/>
                </a:lnTo>
                <a:lnTo>
                  <a:pt x="1657316" y="318928"/>
                </a:lnTo>
                <a:lnTo>
                  <a:pt x="1651383" y="318928"/>
                </a:lnTo>
                <a:lnTo>
                  <a:pt x="1645450" y="319246"/>
                </a:lnTo>
                <a:lnTo>
                  <a:pt x="1639517" y="319881"/>
                </a:lnTo>
                <a:lnTo>
                  <a:pt x="1633584" y="320833"/>
                </a:lnTo>
                <a:lnTo>
                  <a:pt x="1627651" y="322420"/>
                </a:lnTo>
                <a:lnTo>
                  <a:pt x="1622067" y="323690"/>
                </a:lnTo>
                <a:lnTo>
                  <a:pt x="1616134" y="325913"/>
                </a:lnTo>
                <a:lnTo>
                  <a:pt x="1610550" y="327818"/>
                </a:lnTo>
                <a:lnTo>
                  <a:pt x="1604966" y="330357"/>
                </a:lnTo>
                <a:lnTo>
                  <a:pt x="1599731" y="333215"/>
                </a:lnTo>
                <a:lnTo>
                  <a:pt x="1594147" y="336072"/>
                </a:lnTo>
                <a:lnTo>
                  <a:pt x="1588912" y="339564"/>
                </a:lnTo>
                <a:lnTo>
                  <a:pt x="1583677" y="343057"/>
                </a:lnTo>
                <a:lnTo>
                  <a:pt x="1578791" y="346866"/>
                </a:lnTo>
                <a:lnTo>
                  <a:pt x="1573905" y="350994"/>
                </a:lnTo>
                <a:lnTo>
                  <a:pt x="1569368" y="355121"/>
                </a:lnTo>
                <a:lnTo>
                  <a:pt x="1564831" y="359883"/>
                </a:lnTo>
                <a:lnTo>
                  <a:pt x="1560992" y="364645"/>
                </a:lnTo>
                <a:lnTo>
                  <a:pt x="1557153" y="369725"/>
                </a:lnTo>
                <a:lnTo>
                  <a:pt x="1553314" y="374805"/>
                </a:lnTo>
                <a:lnTo>
                  <a:pt x="1550173" y="379884"/>
                </a:lnTo>
                <a:lnTo>
                  <a:pt x="1547032" y="385599"/>
                </a:lnTo>
                <a:lnTo>
                  <a:pt x="1544589" y="390679"/>
                </a:lnTo>
                <a:lnTo>
                  <a:pt x="1542146" y="396393"/>
                </a:lnTo>
                <a:lnTo>
                  <a:pt x="1540052" y="401791"/>
                </a:lnTo>
                <a:lnTo>
                  <a:pt x="1537958" y="407823"/>
                </a:lnTo>
                <a:lnTo>
                  <a:pt x="1536562" y="413855"/>
                </a:lnTo>
                <a:lnTo>
                  <a:pt x="1535166" y="419252"/>
                </a:lnTo>
                <a:lnTo>
                  <a:pt x="1534119" y="425284"/>
                </a:lnTo>
                <a:cubicBezTo>
                  <a:pt x="1533886" y="427295"/>
                  <a:pt x="1533654" y="429305"/>
                  <a:pt x="1533421" y="431316"/>
                </a:cubicBezTo>
                <a:cubicBezTo>
                  <a:pt x="1533305" y="433221"/>
                  <a:pt x="1533188" y="435126"/>
                  <a:pt x="1533072" y="437031"/>
                </a:cubicBezTo>
                <a:lnTo>
                  <a:pt x="1533072" y="443380"/>
                </a:lnTo>
                <a:lnTo>
                  <a:pt x="1533072" y="449413"/>
                </a:lnTo>
                <a:cubicBezTo>
                  <a:pt x="1533188" y="451318"/>
                  <a:pt x="1533305" y="453222"/>
                  <a:pt x="1533421" y="455127"/>
                </a:cubicBezTo>
                <a:cubicBezTo>
                  <a:pt x="1533654" y="457138"/>
                  <a:pt x="1533886" y="459148"/>
                  <a:pt x="1534119" y="461159"/>
                </a:cubicBezTo>
                <a:lnTo>
                  <a:pt x="1535166" y="467191"/>
                </a:lnTo>
                <a:lnTo>
                  <a:pt x="1536562" y="472589"/>
                </a:lnTo>
                <a:lnTo>
                  <a:pt x="1537958" y="478621"/>
                </a:lnTo>
                <a:lnTo>
                  <a:pt x="1540052" y="484653"/>
                </a:lnTo>
                <a:lnTo>
                  <a:pt x="1542146" y="490050"/>
                </a:lnTo>
                <a:lnTo>
                  <a:pt x="1544589" y="495765"/>
                </a:lnTo>
                <a:lnTo>
                  <a:pt x="1547032" y="500844"/>
                </a:lnTo>
                <a:lnTo>
                  <a:pt x="1550173" y="506559"/>
                </a:lnTo>
                <a:lnTo>
                  <a:pt x="1553314" y="511956"/>
                </a:lnTo>
                <a:lnTo>
                  <a:pt x="1557153" y="516718"/>
                </a:lnTo>
                <a:lnTo>
                  <a:pt x="1560992" y="521798"/>
                </a:lnTo>
                <a:lnTo>
                  <a:pt x="1564831" y="526878"/>
                </a:lnTo>
                <a:lnTo>
                  <a:pt x="1569368" y="531322"/>
                </a:lnTo>
                <a:lnTo>
                  <a:pt x="2395799" y="1356136"/>
                </a:lnTo>
                <a:lnTo>
                  <a:pt x="2399987" y="1361216"/>
                </a:lnTo>
                <a:lnTo>
                  <a:pt x="2404175" y="1365661"/>
                </a:lnTo>
                <a:lnTo>
                  <a:pt x="2408014" y="1371058"/>
                </a:lnTo>
                <a:lnTo>
                  <a:pt x="2411504" y="1375820"/>
                </a:lnTo>
                <a:lnTo>
                  <a:pt x="2414994" y="1380900"/>
                </a:lnTo>
                <a:lnTo>
                  <a:pt x="2417786" y="1386614"/>
                </a:lnTo>
                <a:lnTo>
                  <a:pt x="2420578" y="1392012"/>
                </a:lnTo>
                <a:lnTo>
                  <a:pt x="2423021" y="1397409"/>
                </a:lnTo>
                <a:lnTo>
                  <a:pt x="2425115" y="1403123"/>
                </a:lnTo>
                <a:lnTo>
                  <a:pt x="2426860" y="1408838"/>
                </a:lnTo>
                <a:lnTo>
                  <a:pt x="2428605" y="1414870"/>
                </a:lnTo>
                <a:lnTo>
                  <a:pt x="2430001" y="1420585"/>
                </a:lnTo>
                <a:cubicBezTo>
                  <a:pt x="2430234" y="1422490"/>
                  <a:pt x="2430466" y="1424394"/>
                  <a:pt x="2430699" y="1426299"/>
                </a:cubicBezTo>
                <a:cubicBezTo>
                  <a:pt x="2430932" y="1428310"/>
                  <a:pt x="2431164" y="1430321"/>
                  <a:pt x="2431397" y="1432332"/>
                </a:cubicBezTo>
                <a:cubicBezTo>
                  <a:pt x="2431630" y="1434343"/>
                  <a:pt x="2431862" y="1436353"/>
                  <a:pt x="2432095" y="1438364"/>
                </a:cubicBezTo>
                <a:lnTo>
                  <a:pt x="2432095" y="1444713"/>
                </a:lnTo>
                <a:lnTo>
                  <a:pt x="2432095" y="1450428"/>
                </a:lnTo>
                <a:cubicBezTo>
                  <a:pt x="2431862" y="1452439"/>
                  <a:pt x="2431630" y="1454449"/>
                  <a:pt x="2431397" y="1456460"/>
                </a:cubicBezTo>
                <a:cubicBezTo>
                  <a:pt x="2431164" y="1458471"/>
                  <a:pt x="2430932" y="1460481"/>
                  <a:pt x="2430699" y="1462492"/>
                </a:cubicBezTo>
                <a:cubicBezTo>
                  <a:pt x="2430466" y="1464397"/>
                  <a:pt x="2430234" y="1466302"/>
                  <a:pt x="2430001" y="1468207"/>
                </a:cubicBezTo>
                <a:lnTo>
                  <a:pt x="2428605" y="1473921"/>
                </a:lnTo>
                <a:lnTo>
                  <a:pt x="2426860" y="1479954"/>
                </a:lnTo>
                <a:lnTo>
                  <a:pt x="2425115" y="1485668"/>
                </a:lnTo>
                <a:lnTo>
                  <a:pt x="2423021" y="1491383"/>
                </a:lnTo>
                <a:lnTo>
                  <a:pt x="2420578" y="1496780"/>
                </a:lnTo>
                <a:lnTo>
                  <a:pt x="2417786" y="1502177"/>
                </a:lnTo>
                <a:lnTo>
                  <a:pt x="2414994" y="1507574"/>
                </a:lnTo>
                <a:lnTo>
                  <a:pt x="2411504" y="1512972"/>
                </a:lnTo>
                <a:lnTo>
                  <a:pt x="2408014" y="1517734"/>
                </a:lnTo>
                <a:lnTo>
                  <a:pt x="2404175" y="1523131"/>
                </a:lnTo>
                <a:lnTo>
                  <a:pt x="2399987" y="1527576"/>
                </a:lnTo>
                <a:lnTo>
                  <a:pt x="2395799" y="1532338"/>
                </a:lnTo>
                <a:lnTo>
                  <a:pt x="2390913" y="1536783"/>
                </a:lnTo>
                <a:lnTo>
                  <a:pt x="2386027" y="1540910"/>
                </a:lnTo>
                <a:lnTo>
                  <a:pt x="2381141" y="1544720"/>
                </a:lnTo>
                <a:lnTo>
                  <a:pt x="2376255" y="1548529"/>
                </a:lnTo>
                <a:lnTo>
                  <a:pt x="2371020" y="1551704"/>
                </a:lnTo>
                <a:lnTo>
                  <a:pt x="2365436" y="1554561"/>
                </a:lnTo>
                <a:lnTo>
                  <a:pt x="2359503" y="1557419"/>
                </a:lnTo>
                <a:lnTo>
                  <a:pt x="2353919" y="1559641"/>
                </a:lnTo>
                <a:lnTo>
                  <a:pt x="2348335" y="1561864"/>
                </a:lnTo>
                <a:lnTo>
                  <a:pt x="2342751" y="1563768"/>
                </a:lnTo>
                <a:lnTo>
                  <a:pt x="2336818" y="1565356"/>
                </a:lnTo>
                <a:lnTo>
                  <a:pt x="2330885" y="1566626"/>
                </a:lnTo>
                <a:lnTo>
                  <a:pt x="2324952" y="1567578"/>
                </a:lnTo>
                <a:lnTo>
                  <a:pt x="2319019" y="1568531"/>
                </a:lnTo>
                <a:lnTo>
                  <a:pt x="2313086" y="1568848"/>
                </a:lnTo>
                <a:lnTo>
                  <a:pt x="2307153" y="1568848"/>
                </a:lnTo>
                <a:lnTo>
                  <a:pt x="2301220" y="1568848"/>
                </a:lnTo>
                <a:lnTo>
                  <a:pt x="2295287" y="1568531"/>
                </a:lnTo>
                <a:lnTo>
                  <a:pt x="2289354" y="1567578"/>
                </a:lnTo>
                <a:lnTo>
                  <a:pt x="2283421" y="1566626"/>
                </a:lnTo>
                <a:lnTo>
                  <a:pt x="2277488" y="1565356"/>
                </a:lnTo>
                <a:lnTo>
                  <a:pt x="2271904" y="1563768"/>
                </a:lnTo>
                <a:lnTo>
                  <a:pt x="2265971" y="1561864"/>
                </a:lnTo>
                <a:lnTo>
                  <a:pt x="2260387" y="1559641"/>
                </a:lnTo>
                <a:lnTo>
                  <a:pt x="2254803" y="1557419"/>
                </a:lnTo>
                <a:lnTo>
                  <a:pt x="2249219" y="1554561"/>
                </a:lnTo>
                <a:lnTo>
                  <a:pt x="2243984" y="1551704"/>
                </a:lnTo>
                <a:lnTo>
                  <a:pt x="2238749" y="1548529"/>
                </a:lnTo>
                <a:lnTo>
                  <a:pt x="2233514" y="1544720"/>
                </a:lnTo>
                <a:lnTo>
                  <a:pt x="2228628" y="1540910"/>
                </a:lnTo>
                <a:lnTo>
                  <a:pt x="2223742" y="1536783"/>
                </a:lnTo>
                <a:lnTo>
                  <a:pt x="2219205" y="1532338"/>
                </a:lnTo>
                <a:lnTo>
                  <a:pt x="1493286" y="807848"/>
                </a:lnTo>
                <a:lnTo>
                  <a:pt x="1488749" y="803086"/>
                </a:lnTo>
                <a:lnTo>
                  <a:pt x="1483863" y="798958"/>
                </a:lnTo>
                <a:lnTo>
                  <a:pt x="1478977" y="795149"/>
                </a:lnTo>
                <a:lnTo>
                  <a:pt x="1473742" y="791656"/>
                </a:lnTo>
                <a:lnTo>
                  <a:pt x="1468507" y="788481"/>
                </a:lnTo>
                <a:lnTo>
                  <a:pt x="1463272" y="785307"/>
                </a:lnTo>
                <a:lnTo>
                  <a:pt x="1457688" y="782449"/>
                </a:lnTo>
                <a:lnTo>
                  <a:pt x="1452104" y="780227"/>
                </a:lnTo>
                <a:lnTo>
                  <a:pt x="1446520" y="778005"/>
                </a:lnTo>
                <a:lnTo>
                  <a:pt x="1440587" y="776417"/>
                </a:lnTo>
                <a:lnTo>
                  <a:pt x="1435003" y="774512"/>
                </a:lnTo>
                <a:lnTo>
                  <a:pt x="1429070" y="773560"/>
                </a:lnTo>
                <a:lnTo>
                  <a:pt x="1423137" y="772607"/>
                </a:lnTo>
                <a:lnTo>
                  <a:pt x="1417204" y="771655"/>
                </a:lnTo>
                <a:lnTo>
                  <a:pt x="1411271" y="771338"/>
                </a:lnTo>
                <a:lnTo>
                  <a:pt x="1405338" y="771020"/>
                </a:lnTo>
                <a:lnTo>
                  <a:pt x="1399056" y="771338"/>
                </a:lnTo>
                <a:lnTo>
                  <a:pt x="1393123" y="771655"/>
                </a:lnTo>
                <a:lnTo>
                  <a:pt x="1387190" y="772607"/>
                </a:lnTo>
                <a:lnTo>
                  <a:pt x="1381257" y="773560"/>
                </a:lnTo>
                <a:lnTo>
                  <a:pt x="1375673" y="774512"/>
                </a:lnTo>
                <a:lnTo>
                  <a:pt x="1369740" y="776417"/>
                </a:lnTo>
                <a:lnTo>
                  <a:pt x="1364156" y="778005"/>
                </a:lnTo>
                <a:lnTo>
                  <a:pt x="1358223" y="780227"/>
                </a:lnTo>
                <a:lnTo>
                  <a:pt x="1352639" y="782449"/>
                </a:lnTo>
                <a:lnTo>
                  <a:pt x="1347404" y="785307"/>
                </a:lnTo>
                <a:lnTo>
                  <a:pt x="1341820" y="788481"/>
                </a:lnTo>
                <a:lnTo>
                  <a:pt x="1336585" y="791656"/>
                </a:lnTo>
                <a:lnTo>
                  <a:pt x="1331699" y="795149"/>
                </a:lnTo>
                <a:lnTo>
                  <a:pt x="1326464" y="798958"/>
                </a:lnTo>
                <a:lnTo>
                  <a:pt x="1321927" y="803086"/>
                </a:lnTo>
                <a:lnTo>
                  <a:pt x="1317041" y="807848"/>
                </a:lnTo>
                <a:lnTo>
                  <a:pt x="1312853" y="812293"/>
                </a:lnTo>
                <a:lnTo>
                  <a:pt x="1308665" y="817055"/>
                </a:lnTo>
                <a:lnTo>
                  <a:pt x="1304826" y="822134"/>
                </a:lnTo>
                <a:lnTo>
                  <a:pt x="1301336" y="827214"/>
                </a:lnTo>
                <a:lnTo>
                  <a:pt x="1297846" y="832611"/>
                </a:lnTo>
                <a:lnTo>
                  <a:pt x="1295054" y="837691"/>
                </a:lnTo>
                <a:lnTo>
                  <a:pt x="1292262" y="843406"/>
                </a:lnTo>
                <a:lnTo>
                  <a:pt x="1289819" y="848803"/>
                </a:lnTo>
                <a:lnTo>
                  <a:pt x="1287725" y="854517"/>
                </a:lnTo>
                <a:lnTo>
                  <a:pt x="1285631" y="859915"/>
                </a:lnTo>
                <a:lnTo>
                  <a:pt x="1284235" y="865947"/>
                </a:lnTo>
                <a:lnTo>
                  <a:pt x="1282839" y="871979"/>
                </a:lnTo>
                <a:lnTo>
                  <a:pt x="1281792" y="878011"/>
                </a:lnTo>
                <a:cubicBezTo>
                  <a:pt x="1281559" y="879916"/>
                  <a:pt x="1281327" y="881821"/>
                  <a:pt x="1281094" y="883726"/>
                </a:cubicBezTo>
                <a:cubicBezTo>
                  <a:pt x="1280978" y="885737"/>
                  <a:pt x="1280861" y="887747"/>
                  <a:pt x="1280745" y="889758"/>
                </a:cubicBezTo>
                <a:lnTo>
                  <a:pt x="1280745" y="895790"/>
                </a:lnTo>
                <a:lnTo>
                  <a:pt x="1280745" y="901504"/>
                </a:lnTo>
                <a:cubicBezTo>
                  <a:pt x="1280861" y="903515"/>
                  <a:pt x="1280978" y="905526"/>
                  <a:pt x="1281094" y="907537"/>
                </a:cubicBezTo>
                <a:cubicBezTo>
                  <a:pt x="1281327" y="909548"/>
                  <a:pt x="1281559" y="911558"/>
                  <a:pt x="1281792" y="913569"/>
                </a:cubicBezTo>
                <a:lnTo>
                  <a:pt x="1282839" y="919283"/>
                </a:lnTo>
                <a:lnTo>
                  <a:pt x="1284235" y="925315"/>
                </a:lnTo>
                <a:lnTo>
                  <a:pt x="1285631" y="931348"/>
                </a:lnTo>
                <a:lnTo>
                  <a:pt x="1287725" y="936745"/>
                </a:lnTo>
                <a:lnTo>
                  <a:pt x="1289819" y="942459"/>
                </a:lnTo>
                <a:lnTo>
                  <a:pt x="1292262" y="947857"/>
                </a:lnTo>
                <a:lnTo>
                  <a:pt x="1295054" y="953571"/>
                </a:lnTo>
                <a:lnTo>
                  <a:pt x="1297846" y="958968"/>
                </a:lnTo>
                <a:lnTo>
                  <a:pt x="1301336" y="964048"/>
                </a:lnTo>
                <a:lnTo>
                  <a:pt x="1304826" y="969445"/>
                </a:lnTo>
                <a:lnTo>
                  <a:pt x="1308665" y="974207"/>
                </a:lnTo>
                <a:lnTo>
                  <a:pt x="1312853" y="978970"/>
                </a:lnTo>
                <a:lnTo>
                  <a:pt x="1317041" y="983732"/>
                </a:lnTo>
                <a:lnTo>
                  <a:pt x="2756315" y="2420965"/>
                </a:lnTo>
                <a:lnTo>
                  <a:pt x="2760503" y="2425410"/>
                </a:lnTo>
                <a:lnTo>
                  <a:pt x="2764691" y="2430490"/>
                </a:lnTo>
                <a:lnTo>
                  <a:pt x="2768530" y="2435252"/>
                </a:lnTo>
                <a:lnTo>
                  <a:pt x="2772020" y="2440332"/>
                </a:lnTo>
                <a:lnTo>
                  <a:pt x="2775510" y="2445729"/>
                </a:lnTo>
                <a:lnTo>
                  <a:pt x="2778302" y="2450808"/>
                </a:lnTo>
                <a:lnTo>
                  <a:pt x="2781094" y="2456523"/>
                </a:lnTo>
                <a:lnTo>
                  <a:pt x="2783537" y="2462238"/>
                </a:lnTo>
                <a:lnTo>
                  <a:pt x="2785631" y="2467635"/>
                </a:lnTo>
                <a:lnTo>
                  <a:pt x="2787376" y="2473350"/>
                </a:lnTo>
                <a:lnTo>
                  <a:pt x="2789121" y="2479064"/>
                </a:lnTo>
                <a:lnTo>
                  <a:pt x="2790517" y="2485096"/>
                </a:lnTo>
                <a:cubicBezTo>
                  <a:pt x="2790750" y="2487107"/>
                  <a:pt x="2790982" y="2489117"/>
                  <a:pt x="2791215" y="2491128"/>
                </a:cubicBezTo>
                <a:cubicBezTo>
                  <a:pt x="2791448" y="2493033"/>
                  <a:pt x="2791680" y="2494938"/>
                  <a:pt x="2791913" y="2496843"/>
                </a:cubicBezTo>
                <a:cubicBezTo>
                  <a:pt x="2792146" y="2498854"/>
                  <a:pt x="2792378" y="2500864"/>
                  <a:pt x="2792611" y="2502875"/>
                </a:cubicBezTo>
                <a:lnTo>
                  <a:pt x="2792611" y="2508907"/>
                </a:lnTo>
                <a:lnTo>
                  <a:pt x="2792611" y="2514939"/>
                </a:lnTo>
                <a:cubicBezTo>
                  <a:pt x="2792378" y="2516844"/>
                  <a:pt x="2792146" y="2518749"/>
                  <a:pt x="2791913" y="2520654"/>
                </a:cubicBezTo>
                <a:cubicBezTo>
                  <a:pt x="2791680" y="2522665"/>
                  <a:pt x="2791448" y="2524675"/>
                  <a:pt x="2791215" y="2526686"/>
                </a:cubicBezTo>
                <a:cubicBezTo>
                  <a:pt x="2790982" y="2528697"/>
                  <a:pt x="2790750" y="2530707"/>
                  <a:pt x="2790517" y="2532718"/>
                </a:cubicBezTo>
                <a:lnTo>
                  <a:pt x="2789121" y="2538433"/>
                </a:lnTo>
                <a:lnTo>
                  <a:pt x="2787376" y="2544465"/>
                </a:lnTo>
                <a:lnTo>
                  <a:pt x="2785631" y="2550180"/>
                </a:lnTo>
                <a:lnTo>
                  <a:pt x="2783537" y="2555577"/>
                </a:lnTo>
                <a:lnTo>
                  <a:pt x="2781094" y="2561292"/>
                </a:lnTo>
                <a:lnTo>
                  <a:pt x="2778302" y="2566689"/>
                </a:lnTo>
                <a:lnTo>
                  <a:pt x="2775510" y="2572086"/>
                </a:lnTo>
                <a:lnTo>
                  <a:pt x="2772020" y="2577166"/>
                </a:lnTo>
                <a:lnTo>
                  <a:pt x="2768530" y="2582563"/>
                </a:lnTo>
                <a:lnTo>
                  <a:pt x="2764691" y="2587325"/>
                </a:lnTo>
                <a:lnTo>
                  <a:pt x="2760503" y="2592405"/>
                </a:lnTo>
                <a:lnTo>
                  <a:pt x="2756315" y="2596849"/>
                </a:lnTo>
                <a:lnTo>
                  <a:pt x="2752127" y="2600659"/>
                </a:lnTo>
                <a:lnTo>
                  <a:pt x="2747939" y="2604469"/>
                </a:lnTo>
                <a:lnTo>
                  <a:pt x="2743751" y="2607644"/>
                </a:lnTo>
                <a:lnTo>
                  <a:pt x="2739214" y="2611136"/>
                </a:lnTo>
                <a:lnTo>
                  <a:pt x="2735026" y="2613993"/>
                </a:lnTo>
                <a:lnTo>
                  <a:pt x="2730140" y="2616533"/>
                </a:lnTo>
                <a:lnTo>
                  <a:pt x="2725603" y="2619390"/>
                </a:lnTo>
                <a:lnTo>
                  <a:pt x="2720717" y="2621613"/>
                </a:lnTo>
                <a:lnTo>
                  <a:pt x="2716180" y="2623518"/>
                </a:lnTo>
                <a:lnTo>
                  <a:pt x="2710945" y="2625740"/>
                </a:lnTo>
                <a:lnTo>
                  <a:pt x="2706059" y="2627645"/>
                </a:lnTo>
                <a:lnTo>
                  <a:pt x="2701173" y="2628915"/>
                </a:lnTo>
                <a:lnTo>
                  <a:pt x="2695938" y="2630185"/>
                </a:lnTo>
                <a:lnTo>
                  <a:pt x="2691052" y="2631455"/>
                </a:lnTo>
                <a:lnTo>
                  <a:pt x="2685817" y="2632090"/>
                </a:lnTo>
                <a:lnTo>
                  <a:pt x="2680582" y="2632725"/>
                </a:lnTo>
                <a:lnTo>
                  <a:pt x="2675348" y="2633042"/>
                </a:lnTo>
                <a:lnTo>
                  <a:pt x="2670461" y="2633042"/>
                </a:lnTo>
                <a:lnTo>
                  <a:pt x="2665226" y="2633042"/>
                </a:lnTo>
                <a:lnTo>
                  <a:pt x="2659991" y="2633042"/>
                </a:lnTo>
                <a:lnTo>
                  <a:pt x="2654756" y="2632407"/>
                </a:lnTo>
                <a:lnTo>
                  <a:pt x="2649521" y="2632090"/>
                </a:lnTo>
                <a:lnTo>
                  <a:pt x="2644635" y="2631137"/>
                </a:lnTo>
                <a:lnTo>
                  <a:pt x="2639051" y="2629867"/>
                </a:lnTo>
                <a:lnTo>
                  <a:pt x="2633816" y="2628597"/>
                </a:lnTo>
                <a:lnTo>
                  <a:pt x="2628930" y="2627010"/>
                </a:lnTo>
                <a:lnTo>
                  <a:pt x="2624044" y="2625423"/>
                </a:lnTo>
                <a:lnTo>
                  <a:pt x="2619158" y="2623200"/>
                </a:lnTo>
                <a:lnTo>
                  <a:pt x="2614272" y="2621295"/>
                </a:lnTo>
                <a:lnTo>
                  <a:pt x="2609735" y="2618756"/>
                </a:lnTo>
                <a:lnTo>
                  <a:pt x="2604849" y="2616216"/>
                </a:lnTo>
                <a:lnTo>
                  <a:pt x="2600312" y="26136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85663283-ED1E-428C-85B6-7EC9AAAD4C7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147326" cy="6857999"/>
          </a:xfrm>
          <a:custGeom>
            <a:avLst/>
            <a:gdLst>
              <a:gd name="connsiteX0" fmla="*/ 9147326 w 9147326"/>
              <a:gd name="connsiteY0" fmla="*/ 0 h 6857999"/>
              <a:gd name="connsiteX1" fmla="*/ 0 w 9147326"/>
              <a:gd name="connsiteY1" fmla="*/ 0 h 6857999"/>
              <a:gd name="connsiteX2" fmla="*/ 0 w 9147326"/>
              <a:gd name="connsiteY2" fmla="*/ 117731 h 6857999"/>
              <a:gd name="connsiteX3" fmla="*/ 2563450 w 9147326"/>
              <a:gd name="connsiteY3" fmla="*/ 2678112 h 6857999"/>
              <a:gd name="connsiteX4" fmla="*/ 2567987 w 9147326"/>
              <a:gd name="connsiteY4" fmla="*/ 2682875 h 6857999"/>
              <a:gd name="connsiteX5" fmla="*/ 2572175 w 9147326"/>
              <a:gd name="connsiteY5" fmla="*/ 2687320 h 6857999"/>
              <a:gd name="connsiteX6" fmla="*/ 2576014 w 9147326"/>
              <a:gd name="connsiteY6" fmla="*/ 2692717 h 6857999"/>
              <a:gd name="connsiteX7" fmla="*/ 2579503 w 9147326"/>
              <a:gd name="connsiteY7" fmla="*/ 2697480 h 6857999"/>
              <a:gd name="connsiteX8" fmla="*/ 2582644 w 9147326"/>
              <a:gd name="connsiteY8" fmla="*/ 2702877 h 6857999"/>
              <a:gd name="connsiteX9" fmla="*/ 2585785 w 9147326"/>
              <a:gd name="connsiteY9" fmla="*/ 2708275 h 6857999"/>
              <a:gd name="connsiteX10" fmla="*/ 2588577 w 9147326"/>
              <a:gd name="connsiteY10" fmla="*/ 2713672 h 6857999"/>
              <a:gd name="connsiteX11" fmla="*/ 2591020 w 9147326"/>
              <a:gd name="connsiteY11" fmla="*/ 2719070 h 6857999"/>
              <a:gd name="connsiteX12" fmla="*/ 2593114 w 9147326"/>
              <a:gd name="connsiteY12" fmla="*/ 2725102 h 6857999"/>
              <a:gd name="connsiteX13" fmla="*/ 2594859 w 9147326"/>
              <a:gd name="connsiteY13" fmla="*/ 2730817 h 6857999"/>
              <a:gd name="connsiteX14" fmla="*/ 2596254 w 9147326"/>
              <a:gd name="connsiteY14" fmla="*/ 2736532 h 6857999"/>
              <a:gd name="connsiteX15" fmla="*/ 2597650 w 9147326"/>
              <a:gd name="connsiteY15" fmla="*/ 2742565 h 6857999"/>
              <a:gd name="connsiteX16" fmla="*/ 2598697 w 9147326"/>
              <a:gd name="connsiteY16" fmla="*/ 2748280 h 6857999"/>
              <a:gd name="connsiteX17" fmla="*/ 2599395 w 9147326"/>
              <a:gd name="connsiteY17" fmla="*/ 2753995 h 6857999"/>
              <a:gd name="connsiteX18" fmla="*/ 2599744 w 9147326"/>
              <a:gd name="connsiteY18" fmla="*/ 2760345 h 6857999"/>
              <a:gd name="connsiteX19" fmla="*/ 2600093 w 9147326"/>
              <a:gd name="connsiteY19" fmla="*/ 2766377 h 6857999"/>
              <a:gd name="connsiteX20" fmla="*/ 2599744 w 9147326"/>
              <a:gd name="connsiteY20" fmla="*/ 2772092 h 6857999"/>
              <a:gd name="connsiteX21" fmla="*/ 2599395 w 9147326"/>
              <a:gd name="connsiteY21" fmla="*/ 2778125 h 6857999"/>
              <a:gd name="connsiteX22" fmla="*/ 2598697 w 9147326"/>
              <a:gd name="connsiteY22" fmla="*/ 2784157 h 6857999"/>
              <a:gd name="connsiteX23" fmla="*/ 2597650 w 9147326"/>
              <a:gd name="connsiteY23" fmla="*/ 2790190 h 6857999"/>
              <a:gd name="connsiteX24" fmla="*/ 2596254 w 9147326"/>
              <a:gd name="connsiteY24" fmla="*/ 2795905 h 6857999"/>
              <a:gd name="connsiteX25" fmla="*/ 2594859 w 9147326"/>
              <a:gd name="connsiteY25" fmla="*/ 2801620 h 6857999"/>
              <a:gd name="connsiteX26" fmla="*/ 2593114 w 9147326"/>
              <a:gd name="connsiteY26" fmla="*/ 2807335 h 6857999"/>
              <a:gd name="connsiteX27" fmla="*/ 2591020 w 9147326"/>
              <a:gd name="connsiteY27" fmla="*/ 2813050 h 6857999"/>
              <a:gd name="connsiteX28" fmla="*/ 2588577 w 9147326"/>
              <a:gd name="connsiteY28" fmla="*/ 2818765 h 6857999"/>
              <a:gd name="connsiteX29" fmla="*/ 2585785 w 9147326"/>
              <a:gd name="connsiteY29" fmla="*/ 2824162 h 6857999"/>
              <a:gd name="connsiteX30" fmla="*/ 2582644 w 9147326"/>
              <a:gd name="connsiteY30" fmla="*/ 2829560 h 6857999"/>
              <a:gd name="connsiteX31" fmla="*/ 2579503 w 9147326"/>
              <a:gd name="connsiteY31" fmla="*/ 2834640 h 6857999"/>
              <a:gd name="connsiteX32" fmla="*/ 2576014 w 9147326"/>
              <a:gd name="connsiteY32" fmla="*/ 2840037 h 6857999"/>
              <a:gd name="connsiteX33" fmla="*/ 2572175 w 9147326"/>
              <a:gd name="connsiteY33" fmla="*/ 2844800 h 6857999"/>
              <a:gd name="connsiteX34" fmla="*/ 2567987 w 9147326"/>
              <a:gd name="connsiteY34" fmla="*/ 2849562 h 6857999"/>
              <a:gd name="connsiteX35" fmla="*/ 2563450 w 9147326"/>
              <a:gd name="connsiteY35" fmla="*/ 2854325 h 6857999"/>
              <a:gd name="connsiteX36" fmla="*/ 2558913 w 9147326"/>
              <a:gd name="connsiteY36" fmla="*/ 2858770 h 6857999"/>
              <a:gd name="connsiteX37" fmla="*/ 2554028 w 9147326"/>
              <a:gd name="connsiteY37" fmla="*/ 2862580 h 6857999"/>
              <a:gd name="connsiteX38" fmla="*/ 2549142 w 9147326"/>
              <a:gd name="connsiteY38" fmla="*/ 2866390 h 6857999"/>
              <a:gd name="connsiteX39" fmla="*/ 2543907 w 9147326"/>
              <a:gd name="connsiteY39" fmla="*/ 2870200 h 6857999"/>
              <a:gd name="connsiteX40" fmla="*/ 2538673 w 9147326"/>
              <a:gd name="connsiteY40" fmla="*/ 2873375 h 6857999"/>
              <a:gd name="connsiteX41" fmla="*/ 2533438 w 9147326"/>
              <a:gd name="connsiteY41" fmla="*/ 2876550 h 6857999"/>
              <a:gd name="connsiteX42" fmla="*/ 2527854 w 9147326"/>
              <a:gd name="connsiteY42" fmla="*/ 2879090 h 6857999"/>
              <a:gd name="connsiteX43" fmla="*/ 2522270 w 9147326"/>
              <a:gd name="connsiteY43" fmla="*/ 2881312 h 6857999"/>
              <a:gd name="connsiteX44" fmla="*/ 2516687 w 9147326"/>
              <a:gd name="connsiteY44" fmla="*/ 2883535 h 6857999"/>
              <a:gd name="connsiteX45" fmla="*/ 2510754 w 9147326"/>
              <a:gd name="connsiteY45" fmla="*/ 2885757 h 6857999"/>
              <a:gd name="connsiteX46" fmla="*/ 2505170 w 9147326"/>
              <a:gd name="connsiteY46" fmla="*/ 2887027 h 6857999"/>
              <a:gd name="connsiteX47" fmla="*/ 2499238 w 9147326"/>
              <a:gd name="connsiteY47" fmla="*/ 2888297 h 6857999"/>
              <a:gd name="connsiteX48" fmla="*/ 2493305 w 9147326"/>
              <a:gd name="connsiteY48" fmla="*/ 2889567 h 6857999"/>
              <a:gd name="connsiteX49" fmla="*/ 2487372 w 9147326"/>
              <a:gd name="connsiteY49" fmla="*/ 2890202 h 6857999"/>
              <a:gd name="connsiteX50" fmla="*/ 2481440 w 9147326"/>
              <a:gd name="connsiteY50" fmla="*/ 2890520 h 6857999"/>
              <a:gd name="connsiteX51" fmla="*/ 2475507 w 9147326"/>
              <a:gd name="connsiteY51" fmla="*/ 2890520 h 6857999"/>
              <a:gd name="connsiteX52" fmla="*/ 2469574 w 9147326"/>
              <a:gd name="connsiteY52" fmla="*/ 2890520 h 6857999"/>
              <a:gd name="connsiteX53" fmla="*/ 2463642 w 9147326"/>
              <a:gd name="connsiteY53" fmla="*/ 2890202 h 6857999"/>
              <a:gd name="connsiteX54" fmla="*/ 2457709 w 9147326"/>
              <a:gd name="connsiteY54" fmla="*/ 2889567 h 6857999"/>
              <a:gd name="connsiteX55" fmla="*/ 2451776 w 9147326"/>
              <a:gd name="connsiteY55" fmla="*/ 2888297 h 6857999"/>
              <a:gd name="connsiteX56" fmla="*/ 2445844 w 9147326"/>
              <a:gd name="connsiteY56" fmla="*/ 2887027 h 6857999"/>
              <a:gd name="connsiteX57" fmla="*/ 2439911 w 9147326"/>
              <a:gd name="connsiteY57" fmla="*/ 2885757 h 6857999"/>
              <a:gd name="connsiteX58" fmla="*/ 2434327 w 9147326"/>
              <a:gd name="connsiteY58" fmla="*/ 2883535 h 6857999"/>
              <a:gd name="connsiteX59" fmla="*/ 2428744 w 9147326"/>
              <a:gd name="connsiteY59" fmla="*/ 2881312 h 6857999"/>
              <a:gd name="connsiteX60" fmla="*/ 2423160 w 9147326"/>
              <a:gd name="connsiteY60" fmla="*/ 2879090 h 6857999"/>
              <a:gd name="connsiteX61" fmla="*/ 2417576 w 9147326"/>
              <a:gd name="connsiteY61" fmla="*/ 2876550 h 6857999"/>
              <a:gd name="connsiteX62" fmla="*/ 2412341 w 9147326"/>
              <a:gd name="connsiteY62" fmla="*/ 2873375 h 6857999"/>
              <a:gd name="connsiteX63" fmla="*/ 2407107 w 9147326"/>
              <a:gd name="connsiteY63" fmla="*/ 2870200 h 6857999"/>
              <a:gd name="connsiteX64" fmla="*/ 2401872 w 9147326"/>
              <a:gd name="connsiteY64" fmla="*/ 2866390 h 6857999"/>
              <a:gd name="connsiteX65" fmla="*/ 2396986 w 9147326"/>
              <a:gd name="connsiteY65" fmla="*/ 2862580 h 6857999"/>
              <a:gd name="connsiteX66" fmla="*/ 2392101 w 9147326"/>
              <a:gd name="connsiteY66" fmla="*/ 2858770 h 6857999"/>
              <a:gd name="connsiteX67" fmla="*/ 2387564 w 9147326"/>
              <a:gd name="connsiteY67" fmla="*/ 2854325 h 6857999"/>
              <a:gd name="connsiteX68" fmla="*/ 2273098 w 9147326"/>
              <a:gd name="connsiteY68" fmla="*/ 2740025 h 6857999"/>
              <a:gd name="connsiteX69" fmla="*/ 2268212 w 9147326"/>
              <a:gd name="connsiteY69" fmla="*/ 2735580 h 6857999"/>
              <a:gd name="connsiteX70" fmla="*/ 2263326 w 9147326"/>
              <a:gd name="connsiteY70" fmla="*/ 2731452 h 6857999"/>
              <a:gd name="connsiteX71" fmla="*/ 2258441 w 9147326"/>
              <a:gd name="connsiteY71" fmla="*/ 2727642 h 6857999"/>
              <a:gd name="connsiteX72" fmla="*/ 2253555 w 9147326"/>
              <a:gd name="connsiteY72" fmla="*/ 2724150 h 6857999"/>
              <a:gd name="connsiteX73" fmla="*/ 2248320 w 9147326"/>
              <a:gd name="connsiteY73" fmla="*/ 2720975 h 6857999"/>
              <a:gd name="connsiteX74" fmla="*/ 2242736 w 9147326"/>
              <a:gd name="connsiteY74" fmla="*/ 2717800 h 6857999"/>
              <a:gd name="connsiteX75" fmla="*/ 2237502 w 9147326"/>
              <a:gd name="connsiteY75" fmla="*/ 2715260 h 6857999"/>
              <a:gd name="connsiteX76" fmla="*/ 2231918 w 9147326"/>
              <a:gd name="connsiteY76" fmla="*/ 2713037 h 6857999"/>
              <a:gd name="connsiteX77" fmla="*/ 2225986 w 9147326"/>
              <a:gd name="connsiteY77" fmla="*/ 2710497 h 6857999"/>
              <a:gd name="connsiteX78" fmla="*/ 2220402 w 9147326"/>
              <a:gd name="connsiteY78" fmla="*/ 2708592 h 6857999"/>
              <a:gd name="connsiteX79" fmla="*/ 2214469 w 9147326"/>
              <a:gd name="connsiteY79" fmla="*/ 2707322 h 6857999"/>
              <a:gd name="connsiteX80" fmla="*/ 2208536 w 9147326"/>
              <a:gd name="connsiteY80" fmla="*/ 2706052 h 6857999"/>
              <a:gd name="connsiteX81" fmla="*/ 2202953 w 9147326"/>
              <a:gd name="connsiteY81" fmla="*/ 2704782 h 6857999"/>
              <a:gd name="connsiteX82" fmla="*/ 2196671 w 9147326"/>
              <a:gd name="connsiteY82" fmla="*/ 2704147 h 6857999"/>
              <a:gd name="connsiteX83" fmla="*/ 2190738 w 9147326"/>
              <a:gd name="connsiteY83" fmla="*/ 2703830 h 6857999"/>
              <a:gd name="connsiteX84" fmla="*/ 2184806 w 9147326"/>
              <a:gd name="connsiteY84" fmla="*/ 2703512 h 6857999"/>
              <a:gd name="connsiteX85" fmla="*/ 2178873 w 9147326"/>
              <a:gd name="connsiteY85" fmla="*/ 2703830 h 6857999"/>
              <a:gd name="connsiteX86" fmla="*/ 2172940 w 9147326"/>
              <a:gd name="connsiteY86" fmla="*/ 2704147 h 6857999"/>
              <a:gd name="connsiteX87" fmla="*/ 2167008 w 9147326"/>
              <a:gd name="connsiteY87" fmla="*/ 2704782 h 6857999"/>
              <a:gd name="connsiteX88" fmla="*/ 2161075 w 9147326"/>
              <a:gd name="connsiteY88" fmla="*/ 2706052 h 6857999"/>
              <a:gd name="connsiteX89" fmla="*/ 2155142 w 9147326"/>
              <a:gd name="connsiteY89" fmla="*/ 2707322 h 6857999"/>
              <a:gd name="connsiteX90" fmla="*/ 2149559 w 9147326"/>
              <a:gd name="connsiteY90" fmla="*/ 2708592 h 6857999"/>
              <a:gd name="connsiteX91" fmla="*/ 2143626 w 9147326"/>
              <a:gd name="connsiteY91" fmla="*/ 2710497 h 6857999"/>
              <a:gd name="connsiteX92" fmla="*/ 2138042 w 9147326"/>
              <a:gd name="connsiteY92" fmla="*/ 2713037 h 6857999"/>
              <a:gd name="connsiteX93" fmla="*/ 2132458 w 9147326"/>
              <a:gd name="connsiteY93" fmla="*/ 2715260 h 6857999"/>
              <a:gd name="connsiteX94" fmla="*/ 2126875 w 9147326"/>
              <a:gd name="connsiteY94" fmla="*/ 2717800 h 6857999"/>
              <a:gd name="connsiteX95" fmla="*/ 2121640 w 9147326"/>
              <a:gd name="connsiteY95" fmla="*/ 2720975 h 6857999"/>
              <a:gd name="connsiteX96" fmla="*/ 2116406 w 9147326"/>
              <a:gd name="connsiteY96" fmla="*/ 2724150 h 6857999"/>
              <a:gd name="connsiteX97" fmla="*/ 2111171 w 9147326"/>
              <a:gd name="connsiteY97" fmla="*/ 2727642 h 6857999"/>
              <a:gd name="connsiteX98" fmla="*/ 2106285 w 9147326"/>
              <a:gd name="connsiteY98" fmla="*/ 2731452 h 6857999"/>
              <a:gd name="connsiteX99" fmla="*/ 2101399 w 9147326"/>
              <a:gd name="connsiteY99" fmla="*/ 2735580 h 6857999"/>
              <a:gd name="connsiteX100" fmla="*/ 2096862 w 9147326"/>
              <a:gd name="connsiteY100" fmla="*/ 2740025 h 6857999"/>
              <a:gd name="connsiteX101" fmla="*/ 2092326 w 9147326"/>
              <a:gd name="connsiteY101" fmla="*/ 2744787 h 6857999"/>
              <a:gd name="connsiteX102" fmla="*/ 2088487 w 9147326"/>
              <a:gd name="connsiteY102" fmla="*/ 2749550 h 6857999"/>
              <a:gd name="connsiteX103" fmla="*/ 2084299 w 9147326"/>
              <a:gd name="connsiteY103" fmla="*/ 2754312 h 6857999"/>
              <a:gd name="connsiteX104" fmla="*/ 2080810 w 9147326"/>
              <a:gd name="connsiteY104" fmla="*/ 2759710 h 6857999"/>
              <a:gd name="connsiteX105" fmla="*/ 2077320 w 9147326"/>
              <a:gd name="connsiteY105" fmla="*/ 2764790 h 6857999"/>
              <a:gd name="connsiteX106" fmla="*/ 2074179 w 9147326"/>
              <a:gd name="connsiteY106" fmla="*/ 2770187 h 6857999"/>
              <a:gd name="connsiteX107" fmla="*/ 2071736 w 9147326"/>
              <a:gd name="connsiteY107" fmla="*/ 2775585 h 6857999"/>
              <a:gd name="connsiteX108" fmla="*/ 2069293 w 9147326"/>
              <a:gd name="connsiteY108" fmla="*/ 2781300 h 6857999"/>
              <a:gd name="connsiteX109" fmla="*/ 2066850 w 9147326"/>
              <a:gd name="connsiteY109" fmla="*/ 2787015 h 6857999"/>
              <a:gd name="connsiteX110" fmla="*/ 2065105 w 9147326"/>
              <a:gd name="connsiteY110" fmla="*/ 2792730 h 6857999"/>
              <a:gd name="connsiteX111" fmla="*/ 2063709 w 9147326"/>
              <a:gd name="connsiteY111" fmla="*/ 2798445 h 6857999"/>
              <a:gd name="connsiteX112" fmla="*/ 2062314 w 9147326"/>
              <a:gd name="connsiteY112" fmla="*/ 2804477 h 6857999"/>
              <a:gd name="connsiteX113" fmla="*/ 2061266 w 9147326"/>
              <a:gd name="connsiteY113" fmla="*/ 2810192 h 6857999"/>
              <a:gd name="connsiteX114" fmla="*/ 2060568 w 9147326"/>
              <a:gd name="connsiteY114" fmla="*/ 2816225 h 6857999"/>
              <a:gd name="connsiteX115" fmla="*/ 2060220 w 9147326"/>
              <a:gd name="connsiteY115" fmla="*/ 2822257 h 6857999"/>
              <a:gd name="connsiteX116" fmla="*/ 2059870 w 9147326"/>
              <a:gd name="connsiteY116" fmla="*/ 2827972 h 6857999"/>
              <a:gd name="connsiteX117" fmla="*/ 2060220 w 9147326"/>
              <a:gd name="connsiteY117" fmla="*/ 2834005 h 6857999"/>
              <a:gd name="connsiteX118" fmla="*/ 2060568 w 9147326"/>
              <a:gd name="connsiteY118" fmla="*/ 2840037 h 6857999"/>
              <a:gd name="connsiteX119" fmla="*/ 2061266 w 9147326"/>
              <a:gd name="connsiteY119" fmla="*/ 2845752 h 6857999"/>
              <a:gd name="connsiteX120" fmla="*/ 2062314 w 9147326"/>
              <a:gd name="connsiteY120" fmla="*/ 2851785 h 6857999"/>
              <a:gd name="connsiteX121" fmla="*/ 2063709 w 9147326"/>
              <a:gd name="connsiteY121" fmla="*/ 2857817 h 6857999"/>
              <a:gd name="connsiteX122" fmla="*/ 2065105 w 9147326"/>
              <a:gd name="connsiteY122" fmla="*/ 2863532 h 6857999"/>
              <a:gd name="connsiteX123" fmla="*/ 2066850 w 9147326"/>
              <a:gd name="connsiteY123" fmla="*/ 2869247 h 6857999"/>
              <a:gd name="connsiteX124" fmla="*/ 2069293 w 9147326"/>
              <a:gd name="connsiteY124" fmla="*/ 2875280 h 6857999"/>
              <a:gd name="connsiteX125" fmla="*/ 2071736 w 9147326"/>
              <a:gd name="connsiteY125" fmla="*/ 2880677 h 6857999"/>
              <a:gd name="connsiteX126" fmla="*/ 2074179 w 9147326"/>
              <a:gd name="connsiteY126" fmla="*/ 2886075 h 6857999"/>
              <a:gd name="connsiteX127" fmla="*/ 2077320 w 9147326"/>
              <a:gd name="connsiteY127" fmla="*/ 2891472 h 6857999"/>
              <a:gd name="connsiteX128" fmla="*/ 2080810 w 9147326"/>
              <a:gd name="connsiteY128" fmla="*/ 2896870 h 6857999"/>
              <a:gd name="connsiteX129" fmla="*/ 2084299 w 9147326"/>
              <a:gd name="connsiteY129" fmla="*/ 2901632 h 6857999"/>
              <a:gd name="connsiteX130" fmla="*/ 2088487 w 9147326"/>
              <a:gd name="connsiteY130" fmla="*/ 2906712 h 6857999"/>
              <a:gd name="connsiteX131" fmla="*/ 2092326 w 9147326"/>
              <a:gd name="connsiteY131" fmla="*/ 2911475 h 6857999"/>
              <a:gd name="connsiteX132" fmla="*/ 2096862 w 9147326"/>
              <a:gd name="connsiteY132" fmla="*/ 2916237 h 6857999"/>
              <a:gd name="connsiteX133" fmla="*/ 2820649 w 9147326"/>
              <a:gd name="connsiteY133" fmla="*/ 3639502 h 6857999"/>
              <a:gd name="connsiteX134" fmla="*/ 2825186 w 9147326"/>
              <a:gd name="connsiteY134" fmla="*/ 3643947 h 6857999"/>
              <a:gd name="connsiteX135" fmla="*/ 2829374 w 9147326"/>
              <a:gd name="connsiteY135" fmla="*/ 3648710 h 6857999"/>
              <a:gd name="connsiteX136" fmla="*/ 2833213 w 9147326"/>
              <a:gd name="connsiteY136" fmla="*/ 3653790 h 6857999"/>
              <a:gd name="connsiteX137" fmla="*/ 2836702 w 9147326"/>
              <a:gd name="connsiteY137" fmla="*/ 3658870 h 6857999"/>
              <a:gd name="connsiteX138" fmla="*/ 2839843 w 9147326"/>
              <a:gd name="connsiteY138" fmla="*/ 3664267 h 6857999"/>
              <a:gd name="connsiteX139" fmla="*/ 2842984 w 9147326"/>
              <a:gd name="connsiteY139" fmla="*/ 3669347 h 6857999"/>
              <a:gd name="connsiteX140" fmla="*/ 2845776 w 9147326"/>
              <a:gd name="connsiteY140" fmla="*/ 3675062 h 6857999"/>
              <a:gd name="connsiteX141" fmla="*/ 2847870 w 9147326"/>
              <a:gd name="connsiteY141" fmla="*/ 3680460 h 6857999"/>
              <a:gd name="connsiteX142" fmla="*/ 2850313 w 9147326"/>
              <a:gd name="connsiteY142" fmla="*/ 3686175 h 6857999"/>
              <a:gd name="connsiteX143" fmla="*/ 2852058 w 9147326"/>
              <a:gd name="connsiteY143" fmla="*/ 3691890 h 6857999"/>
              <a:gd name="connsiteX144" fmla="*/ 2853453 w 9147326"/>
              <a:gd name="connsiteY144" fmla="*/ 3697605 h 6857999"/>
              <a:gd name="connsiteX145" fmla="*/ 2854849 w 9147326"/>
              <a:gd name="connsiteY145" fmla="*/ 3703637 h 6857999"/>
              <a:gd name="connsiteX146" fmla="*/ 2855896 w 9147326"/>
              <a:gd name="connsiteY146" fmla="*/ 3709670 h 6857999"/>
              <a:gd name="connsiteX147" fmla="*/ 2856594 w 9147326"/>
              <a:gd name="connsiteY147" fmla="*/ 3715385 h 6857999"/>
              <a:gd name="connsiteX148" fmla="*/ 2856943 w 9147326"/>
              <a:gd name="connsiteY148" fmla="*/ 3721417 h 6857999"/>
              <a:gd name="connsiteX149" fmla="*/ 2857292 w 9147326"/>
              <a:gd name="connsiteY149" fmla="*/ 3727450 h 6857999"/>
              <a:gd name="connsiteX150" fmla="*/ 2856943 w 9147326"/>
              <a:gd name="connsiteY150" fmla="*/ 3733165 h 6857999"/>
              <a:gd name="connsiteX151" fmla="*/ 2856594 w 9147326"/>
              <a:gd name="connsiteY151" fmla="*/ 3739197 h 6857999"/>
              <a:gd name="connsiteX152" fmla="*/ 2855896 w 9147326"/>
              <a:gd name="connsiteY152" fmla="*/ 3745230 h 6857999"/>
              <a:gd name="connsiteX153" fmla="*/ 2854849 w 9147326"/>
              <a:gd name="connsiteY153" fmla="*/ 3750945 h 6857999"/>
              <a:gd name="connsiteX154" fmla="*/ 2853453 w 9147326"/>
              <a:gd name="connsiteY154" fmla="*/ 3756977 h 6857999"/>
              <a:gd name="connsiteX155" fmla="*/ 2852058 w 9147326"/>
              <a:gd name="connsiteY155" fmla="*/ 3763010 h 6857999"/>
              <a:gd name="connsiteX156" fmla="*/ 2850313 w 9147326"/>
              <a:gd name="connsiteY156" fmla="*/ 3768407 h 6857999"/>
              <a:gd name="connsiteX157" fmla="*/ 2847870 w 9147326"/>
              <a:gd name="connsiteY157" fmla="*/ 3774122 h 6857999"/>
              <a:gd name="connsiteX158" fmla="*/ 2845776 w 9147326"/>
              <a:gd name="connsiteY158" fmla="*/ 3779837 h 6857999"/>
              <a:gd name="connsiteX159" fmla="*/ 2842984 w 9147326"/>
              <a:gd name="connsiteY159" fmla="*/ 3785235 h 6857999"/>
              <a:gd name="connsiteX160" fmla="*/ 2839843 w 9147326"/>
              <a:gd name="connsiteY160" fmla="*/ 3790632 h 6857999"/>
              <a:gd name="connsiteX161" fmla="*/ 2836702 w 9147326"/>
              <a:gd name="connsiteY161" fmla="*/ 3795712 h 6857999"/>
              <a:gd name="connsiteX162" fmla="*/ 2833213 w 9147326"/>
              <a:gd name="connsiteY162" fmla="*/ 3801110 h 6857999"/>
              <a:gd name="connsiteX163" fmla="*/ 2829374 w 9147326"/>
              <a:gd name="connsiteY163" fmla="*/ 3805872 h 6857999"/>
              <a:gd name="connsiteX164" fmla="*/ 2825186 w 9147326"/>
              <a:gd name="connsiteY164" fmla="*/ 3810635 h 6857999"/>
              <a:gd name="connsiteX165" fmla="*/ 2820649 w 9147326"/>
              <a:gd name="connsiteY165" fmla="*/ 3815397 h 6857999"/>
              <a:gd name="connsiteX166" fmla="*/ 2816113 w 9147326"/>
              <a:gd name="connsiteY166" fmla="*/ 3819842 h 6857999"/>
              <a:gd name="connsiteX167" fmla="*/ 2811227 w 9147326"/>
              <a:gd name="connsiteY167" fmla="*/ 3823970 h 6857999"/>
              <a:gd name="connsiteX168" fmla="*/ 2806341 w 9147326"/>
              <a:gd name="connsiteY168" fmla="*/ 3827780 h 6857999"/>
              <a:gd name="connsiteX169" fmla="*/ 2801106 w 9147326"/>
              <a:gd name="connsiteY169" fmla="*/ 3831272 h 6857999"/>
              <a:gd name="connsiteX170" fmla="*/ 2795872 w 9147326"/>
              <a:gd name="connsiteY170" fmla="*/ 3834447 h 6857999"/>
              <a:gd name="connsiteX171" fmla="*/ 2790637 w 9147326"/>
              <a:gd name="connsiteY171" fmla="*/ 3837622 h 6857999"/>
              <a:gd name="connsiteX172" fmla="*/ 2785053 w 9147326"/>
              <a:gd name="connsiteY172" fmla="*/ 3840480 h 6857999"/>
              <a:gd name="connsiteX173" fmla="*/ 2779469 w 9147326"/>
              <a:gd name="connsiteY173" fmla="*/ 3843020 h 6857999"/>
              <a:gd name="connsiteX174" fmla="*/ 2773886 w 9147326"/>
              <a:gd name="connsiteY174" fmla="*/ 3844925 h 6857999"/>
              <a:gd name="connsiteX175" fmla="*/ 2767953 w 9147326"/>
              <a:gd name="connsiteY175" fmla="*/ 3846830 h 6857999"/>
              <a:gd name="connsiteX176" fmla="*/ 2762369 w 9147326"/>
              <a:gd name="connsiteY176" fmla="*/ 3848417 h 6857999"/>
              <a:gd name="connsiteX177" fmla="*/ 2756437 w 9147326"/>
              <a:gd name="connsiteY177" fmla="*/ 3849370 h 6857999"/>
              <a:gd name="connsiteX178" fmla="*/ 2750504 w 9147326"/>
              <a:gd name="connsiteY178" fmla="*/ 3850640 h 6857999"/>
              <a:gd name="connsiteX179" fmla="*/ 2744571 w 9147326"/>
              <a:gd name="connsiteY179" fmla="*/ 3851275 h 6857999"/>
              <a:gd name="connsiteX180" fmla="*/ 2738639 w 9147326"/>
              <a:gd name="connsiteY180" fmla="*/ 3851592 h 6857999"/>
              <a:gd name="connsiteX181" fmla="*/ 2732706 w 9147326"/>
              <a:gd name="connsiteY181" fmla="*/ 3851910 h 6857999"/>
              <a:gd name="connsiteX182" fmla="*/ 2726773 w 9147326"/>
              <a:gd name="connsiteY182" fmla="*/ 3851592 h 6857999"/>
              <a:gd name="connsiteX183" fmla="*/ 2720841 w 9147326"/>
              <a:gd name="connsiteY183" fmla="*/ 3851275 h 6857999"/>
              <a:gd name="connsiteX184" fmla="*/ 2714908 w 9147326"/>
              <a:gd name="connsiteY184" fmla="*/ 3850640 h 6857999"/>
              <a:gd name="connsiteX185" fmla="*/ 2708975 w 9147326"/>
              <a:gd name="connsiteY185" fmla="*/ 3849370 h 6857999"/>
              <a:gd name="connsiteX186" fmla="*/ 2703043 w 9147326"/>
              <a:gd name="connsiteY186" fmla="*/ 3848417 h 6857999"/>
              <a:gd name="connsiteX187" fmla="*/ 2697110 w 9147326"/>
              <a:gd name="connsiteY187" fmla="*/ 3846830 h 6857999"/>
              <a:gd name="connsiteX188" fmla="*/ 2691526 w 9147326"/>
              <a:gd name="connsiteY188" fmla="*/ 3844925 h 6857999"/>
              <a:gd name="connsiteX189" fmla="*/ 2685943 w 9147326"/>
              <a:gd name="connsiteY189" fmla="*/ 3843020 h 6857999"/>
              <a:gd name="connsiteX190" fmla="*/ 2680359 w 9147326"/>
              <a:gd name="connsiteY190" fmla="*/ 3840480 h 6857999"/>
              <a:gd name="connsiteX191" fmla="*/ 2674775 w 9147326"/>
              <a:gd name="connsiteY191" fmla="*/ 3837622 h 6857999"/>
              <a:gd name="connsiteX192" fmla="*/ 2669540 w 9147326"/>
              <a:gd name="connsiteY192" fmla="*/ 3834447 h 6857999"/>
              <a:gd name="connsiteX193" fmla="*/ 2664306 w 9147326"/>
              <a:gd name="connsiteY193" fmla="*/ 3831272 h 6857999"/>
              <a:gd name="connsiteX194" fmla="*/ 2659071 w 9147326"/>
              <a:gd name="connsiteY194" fmla="*/ 3827780 h 6857999"/>
              <a:gd name="connsiteX195" fmla="*/ 2654185 w 9147326"/>
              <a:gd name="connsiteY195" fmla="*/ 3823970 h 6857999"/>
              <a:gd name="connsiteX196" fmla="*/ 2649300 w 9147326"/>
              <a:gd name="connsiteY196" fmla="*/ 3819842 h 6857999"/>
              <a:gd name="connsiteX197" fmla="*/ 2644763 w 9147326"/>
              <a:gd name="connsiteY197" fmla="*/ 3815397 h 6857999"/>
              <a:gd name="connsiteX198" fmla="*/ 2548793 w 9147326"/>
              <a:gd name="connsiteY198" fmla="*/ 3720147 h 6857999"/>
              <a:gd name="connsiteX199" fmla="*/ 2441307 w 9147326"/>
              <a:gd name="connsiteY199" fmla="*/ 3612515 h 6857999"/>
              <a:gd name="connsiteX200" fmla="*/ 2436770 w 9147326"/>
              <a:gd name="connsiteY200" fmla="*/ 3608070 h 6857999"/>
              <a:gd name="connsiteX201" fmla="*/ 2431884 w 9147326"/>
              <a:gd name="connsiteY201" fmla="*/ 3604260 h 6857999"/>
              <a:gd name="connsiteX202" fmla="*/ 2426999 w 9147326"/>
              <a:gd name="connsiteY202" fmla="*/ 3600132 h 6857999"/>
              <a:gd name="connsiteX203" fmla="*/ 2421764 w 9147326"/>
              <a:gd name="connsiteY203" fmla="*/ 3596640 h 6857999"/>
              <a:gd name="connsiteX204" fmla="*/ 2416529 w 9147326"/>
              <a:gd name="connsiteY204" fmla="*/ 3593465 h 6857999"/>
              <a:gd name="connsiteX205" fmla="*/ 2411295 w 9147326"/>
              <a:gd name="connsiteY205" fmla="*/ 3590290 h 6857999"/>
              <a:gd name="connsiteX206" fmla="*/ 2405711 w 9147326"/>
              <a:gd name="connsiteY206" fmla="*/ 3587750 h 6857999"/>
              <a:gd name="connsiteX207" fmla="*/ 2400127 w 9147326"/>
              <a:gd name="connsiteY207" fmla="*/ 3585210 h 6857999"/>
              <a:gd name="connsiteX208" fmla="*/ 2394543 w 9147326"/>
              <a:gd name="connsiteY208" fmla="*/ 3583305 h 6857999"/>
              <a:gd name="connsiteX209" fmla="*/ 2388960 w 9147326"/>
              <a:gd name="connsiteY209" fmla="*/ 3581082 h 6857999"/>
              <a:gd name="connsiteX210" fmla="*/ 2383027 w 9147326"/>
              <a:gd name="connsiteY210" fmla="*/ 3579812 h 6857999"/>
              <a:gd name="connsiteX211" fmla="*/ 2377094 w 9147326"/>
              <a:gd name="connsiteY211" fmla="*/ 3578225 h 6857999"/>
              <a:gd name="connsiteX212" fmla="*/ 2371162 w 9147326"/>
              <a:gd name="connsiteY212" fmla="*/ 3577272 h 6857999"/>
              <a:gd name="connsiteX213" fmla="*/ 2365229 w 9147326"/>
              <a:gd name="connsiteY213" fmla="*/ 3576637 h 6857999"/>
              <a:gd name="connsiteX214" fmla="*/ 2358947 w 9147326"/>
              <a:gd name="connsiteY214" fmla="*/ 3576320 h 6857999"/>
              <a:gd name="connsiteX215" fmla="*/ 2353015 w 9147326"/>
              <a:gd name="connsiteY215" fmla="*/ 3576320 h 6857999"/>
              <a:gd name="connsiteX216" fmla="*/ 2347082 w 9147326"/>
              <a:gd name="connsiteY216" fmla="*/ 3576320 h 6857999"/>
              <a:gd name="connsiteX217" fmla="*/ 2341149 w 9147326"/>
              <a:gd name="connsiteY217" fmla="*/ 3576637 h 6857999"/>
              <a:gd name="connsiteX218" fmla="*/ 2335217 w 9147326"/>
              <a:gd name="connsiteY218" fmla="*/ 3577272 h 6857999"/>
              <a:gd name="connsiteX219" fmla="*/ 2329284 w 9147326"/>
              <a:gd name="connsiteY219" fmla="*/ 3578225 h 6857999"/>
              <a:gd name="connsiteX220" fmla="*/ 2323351 w 9147326"/>
              <a:gd name="connsiteY220" fmla="*/ 3579812 h 6857999"/>
              <a:gd name="connsiteX221" fmla="*/ 2317419 w 9147326"/>
              <a:gd name="connsiteY221" fmla="*/ 3581082 h 6857999"/>
              <a:gd name="connsiteX222" fmla="*/ 2311835 w 9147326"/>
              <a:gd name="connsiteY222" fmla="*/ 3583305 h 6857999"/>
              <a:gd name="connsiteX223" fmla="*/ 2306251 w 9147326"/>
              <a:gd name="connsiteY223" fmla="*/ 3585210 h 6857999"/>
              <a:gd name="connsiteX224" fmla="*/ 2300668 w 9147326"/>
              <a:gd name="connsiteY224" fmla="*/ 3587750 h 6857999"/>
              <a:gd name="connsiteX225" fmla="*/ 2295084 w 9147326"/>
              <a:gd name="connsiteY225" fmla="*/ 3590290 h 6857999"/>
              <a:gd name="connsiteX226" fmla="*/ 2289849 w 9147326"/>
              <a:gd name="connsiteY226" fmla="*/ 3593465 h 6857999"/>
              <a:gd name="connsiteX227" fmla="*/ 2284614 w 9147326"/>
              <a:gd name="connsiteY227" fmla="*/ 3596640 h 6857999"/>
              <a:gd name="connsiteX228" fmla="*/ 2279380 w 9147326"/>
              <a:gd name="connsiteY228" fmla="*/ 3600450 h 6857999"/>
              <a:gd name="connsiteX229" fmla="*/ 2274494 w 9147326"/>
              <a:gd name="connsiteY229" fmla="*/ 3604260 h 6857999"/>
              <a:gd name="connsiteX230" fmla="*/ 2269608 w 9147326"/>
              <a:gd name="connsiteY230" fmla="*/ 3608070 h 6857999"/>
              <a:gd name="connsiteX231" fmla="*/ 2265071 w 9147326"/>
              <a:gd name="connsiteY231" fmla="*/ 3612515 h 6857999"/>
              <a:gd name="connsiteX232" fmla="*/ 2261232 w 9147326"/>
              <a:gd name="connsiteY232" fmla="*/ 3616325 h 6857999"/>
              <a:gd name="connsiteX233" fmla="*/ 2258092 w 9147326"/>
              <a:gd name="connsiteY233" fmla="*/ 3620135 h 6857999"/>
              <a:gd name="connsiteX234" fmla="*/ 2251810 w 9147326"/>
              <a:gd name="connsiteY234" fmla="*/ 3628390 h 6857999"/>
              <a:gd name="connsiteX235" fmla="*/ 2246226 w 9147326"/>
              <a:gd name="connsiteY235" fmla="*/ 3636327 h 6857999"/>
              <a:gd name="connsiteX236" fmla="*/ 2241690 w 9147326"/>
              <a:gd name="connsiteY236" fmla="*/ 3644900 h 6857999"/>
              <a:gd name="connsiteX237" fmla="*/ 2237502 w 9147326"/>
              <a:gd name="connsiteY237" fmla="*/ 3654107 h 6857999"/>
              <a:gd name="connsiteX238" fmla="*/ 2234361 w 9147326"/>
              <a:gd name="connsiteY238" fmla="*/ 3663315 h 6857999"/>
              <a:gd name="connsiteX239" fmla="*/ 2231918 w 9147326"/>
              <a:gd name="connsiteY239" fmla="*/ 3672522 h 6857999"/>
              <a:gd name="connsiteX240" fmla="*/ 2230173 w 9147326"/>
              <a:gd name="connsiteY240" fmla="*/ 3682047 h 6857999"/>
              <a:gd name="connsiteX241" fmla="*/ 2229126 w 9147326"/>
              <a:gd name="connsiteY241" fmla="*/ 3691572 h 6857999"/>
              <a:gd name="connsiteX242" fmla="*/ 2228777 w 9147326"/>
              <a:gd name="connsiteY242" fmla="*/ 3701097 h 6857999"/>
              <a:gd name="connsiteX243" fmla="*/ 2229475 w 9147326"/>
              <a:gd name="connsiteY243" fmla="*/ 3710622 h 6857999"/>
              <a:gd name="connsiteX244" fmla="*/ 2230522 w 9147326"/>
              <a:gd name="connsiteY244" fmla="*/ 3720465 h 6857999"/>
              <a:gd name="connsiteX245" fmla="*/ 2232616 w 9147326"/>
              <a:gd name="connsiteY245" fmla="*/ 3729672 h 6857999"/>
              <a:gd name="connsiteX246" fmla="*/ 2235059 w 9147326"/>
              <a:gd name="connsiteY246" fmla="*/ 3739197 h 6857999"/>
              <a:gd name="connsiteX247" fmla="*/ 2238549 w 9147326"/>
              <a:gd name="connsiteY247" fmla="*/ 3748405 h 6857999"/>
              <a:gd name="connsiteX248" fmla="*/ 2242736 w 9147326"/>
              <a:gd name="connsiteY248" fmla="*/ 3756977 h 6857999"/>
              <a:gd name="connsiteX249" fmla="*/ 2534136 w 9147326"/>
              <a:gd name="connsiteY249" fmla="*/ 4048442 h 6857999"/>
              <a:gd name="connsiteX250" fmla="*/ 2538673 w 9147326"/>
              <a:gd name="connsiteY250" fmla="*/ 4052887 h 6857999"/>
              <a:gd name="connsiteX251" fmla="*/ 2542860 w 9147326"/>
              <a:gd name="connsiteY251" fmla="*/ 4057967 h 6857999"/>
              <a:gd name="connsiteX252" fmla="*/ 2546699 w 9147326"/>
              <a:gd name="connsiteY252" fmla="*/ 4062730 h 6857999"/>
              <a:gd name="connsiteX253" fmla="*/ 2550189 w 9147326"/>
              <a:gd name="connsiteY253" fmla="*/ 4067810 h 6857999"/>
              <a:gd name="connsiteX254" fmla="*/ 2553330 w 9147326"/>
              <a:gd name="connsiteY254" fmla="*/ 4073207 h 6857999"/>
              <a:gd name="connsiteX255" fmla="*/ 2556471 w 9147326"/>
              <a:gd name="connsiteY255" fmla="*/ 4078287 h 6857999"/>
              <a:gd name="connsiteX256" fmla="*/ 2559262 w 9147326"/>
              <a:gd name="connsiteY256" fmla="*/ 4084002 h 6857999"/>
              <a:gd name="connsiteX257" fmla="*/ 2561705 w 9147326"/>
              <a:gd name="connsiteY257" fmla="*/ 4089717 h 6857999"/>
              <a:gd name="connsiteX258" fmla="*/ 2563799 w 9147326"/>
              <a:gd name="connsiteY258" fmla="*/ 4095115 h 6857999"/>
              <a:gd name="connsiteX259" fmla="*/ 2565544 w 9147326"/>
              <a:gd name="connsiteY259" fmla="*/ 4100830 h 6857999"/>
              <a:gd name="connsiteX260" fmla="*/ 2566940 w 9147326"/>
              <a:gd name="connsiteY260" fmla="*/ 4106862 h 6857999"/>
              <a:gd name="connsiteX261" fmla="*/ 2568336 w 9147326"/>
              <a:gd name="connsiteY261" fmla="*/ 4112577 h 6857999"/>
              <a:gd name="connsiteX262" fmla="*/ 2569383 w 9147326"/>
              <a:gd name="connsiteY262" fmla="*/ 4118610 h 6857999"/>
              <a:gd name="connsiteX263" fmla="*/ 2570081 w 9147326"/>
              <a:gd name="connsiteY263" fmla="*/ 4124642 h 6857999"/>
              <a:gd name="connsiteX264" fmla="*/ 2570430 w 9147326"/>
              <a:gd name="connsiteY264" fmla="*/ 4130357 h 6857999"/>
              <a:gd name="connsiteX265" fmla="*/ 2570779 w 9147326"/>
              <a:gd name="connsiteY265" fmla="*/ 4136390 h 6857999"/>
              <a:gd name="connsiteX266" fmla="*/ 2570430 w 9147326"/>
              <a:gd name="connsiteY266" fmla="*/ 4142422 h 6857999"/>
              <a:gd name="connsiteX267" fmla="*/ 2570081 w 9147326"/>
              <a:gd name="connsiteY267" fmla="*/ 4148137 h 6857999"/>
              <a:gd name="connsiteX268" fmla="*/ 2569383 w 9147326"/>
              <a:gd name="connsiteY268" fmla="*/ 4154170 h 6857999"/>
              <a:gd name="connsiteX269" fmla="*/ 2568336 w 9147326"/>
              <a:gd name="connsiteY269" fmla="*/ 4160202 h 6857999"/>
              <a:gd name="connsiteX270" fmla="*/ 2566940 w 9147326"/>
              <a:gd name="connsiteY270" fmla="*/ 4165917 h 6857999"/>
              <a:gd name="connsiteX271" fmla="*/ 2565544 w 9147326"/>
              <a:gd name="connsiteY271" fmla="*/ 4171632 h 6857999"/>
              <a:gd name="connsiteX272" fmla="*/ 2563799 w 9147326"/>
              <a:gd name="connsiteY272" fmla="*/ 4177665 h 6857999"/>
              <a:gd name="connsiteX273" fmla="*/ 2561705 w 9147326"/>
              <a:gd name="connsiteY273" fmla="*/ 4183062 h 6857999"/>
              <a:gd name="connsiteX274" fmla="*/ 2559262 w 9147326"/>
              <a:gd name="connsiteY274" fmla="*/ 4188777 h 6857999"/>
              <a:gd name="connsiteX275" fmla="*/ 2556471 w 9147326"/>
              <a:gd name="connsiteY275" fmla="*/ 4194175 h 6857999"/>
              <a:gd name="connsiteX276" fmla="*/ 2553330 w 9147326"/>
              <a:gd name="connsiteY276" fmla="*/ 4199572 h 6857999"/>
              <a:gd name="connsiteX277" fmla="*/ 2550189 w 9147326"/>
              <a:gd name="connsiteY277" fmla="*/ 4204652 h 6857999"/>
              <a:gd name="connsiteX278" fmla="*/ 2546699 w 9147326"/>
              <a:gd name="connsiteY278" fmla="*/ 4210050 h 6857999"/>
              <a:gd name="connsiteX279" fmla="*/ 2542860 w 9147326"/>
              <a:gd name="connsiteY279" fmla="*/ 4214812 h 6857999"/>
              <a:gd name="connsiteX280" fmla="*/ 2538673 w 9147326"/>
              <a:gd name="connsiteY280" fmla="*/ 4219892 h 6857999"/>
              <a:gd name="connsiteX281" fmla="*/ 2534136 w 9147326"/>
              <a:gd name="connsiteY281" fmla="*/ 4224337 h 6857999"/>
              <a:gd name="connsiteX282" fmla="*/ 2529599 w 9147326"/>
              <a:gd name="connsiteY282" fmla="*/ 4228782 h 6857999"/>
              <a:gd name="connsiteX283" fmla="*/ 2524713 w 9147326"/>
              <a:gd name="connsiteY283" fmla="*/ 4232592 h 6857999"/>
              <a:gd name="connsiteX284" fmla="*/ 2519828 w 9147326"/>
              <a:gd name="connsiteY284" fmla="*/ 4236402 h 6857999"/>
              <a:gd name="connsiteX285" fmla="*/ 2514942 w 9147326"/>
              <a:gd name="connsiteY285" fmla="*/ 4239895 h 6857999"/>
              <a:gd name="connsiteX286" fmla="*/ 2509707 w 9147326"/>
              <a:gd name="connsiteY286" fmla="*/ 4243387 h 6857999"/>
              <a:gd name="connsiteX287" fmla="*/ 2504472 w 9147326"/>
              <a:gd name="connsiteY287" fmla="*/ 4246245 h 6857999"/>
              <a:gd name="connsiteX288" fmla="*/ 2498889 w 9147326"/>
              <a:gd name="connsiteY288" fmla="*/ 4249102 h 6857999"/>
              <a:gd name="connsiteX289" fmla="*/ 2493654 w 9147326"/>
              <a:gd name="connsiteY289" fmla="*/ 4251642 h 6857999"/>
              <a:gd name="connsiteX290" fmla="*/ 2488070 w 9147326"/>
              <a:gd name="connsiteY290" fmla="*/ 4253547 h 6857999"/>
              <a:gd name="connsiteX291" fmla="*/ 2482138 w 9147326"/>
              <a:gd name="connsiteY291" fmla="*/ 4255452 h 6857999"/>
              <a:gd name="connsiteX292" fmla="*/ 2476554 w 9147326"/>
              <a:gd name="connsiteY292" fmla="*/ 4257040 h 6857999"/>
              <a:gd name="connsiteX293" fmla="*/ 2470621 w 9147326"/>
              <a:gd name="connsiteY293" fmla="*/ 4258627 h 6857999"/>
              <a:gd name="connsiteX294" fmla="*/ 2465038 w 9147326"/>
              <a:gd name="connsiteY294" fmla="*/ 4259262 h 6857999"/>
              <a:gd name="connsiteX295" fmla="*/ 2459105 w 9147326"/>
              <a:gd name="connsiteY295" fmla="*/ 4260215 h 6857999"/>
              <a:gd name="connsiteX296" fmla="*/ 2453172 w 9147326"/>
              <a:gd name="connsiteY296" fmla="*/ 4260532 h 6857999"/>
              <a:gd name="connsiteX297" fmla="*/ 2447240 w 9147326"/>
              <a:gd name="connsiteY297" fmla="*/ 4260532 h 6857999"/>
              <a:gd name="connsiteX298" fmla="*/ 5052034 w 9147326"/>
              <a:gd name="connsiteY298" fmla="*/ 6857999 h 6857999"/>
              <a:gd name="connsiteX299" fmla="*/ 9147326 w 9147326"/>
              <a:gd name="connsiteY2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147326" h="6857999">
                <a:moveTo>
                  <a:pt x="9147326" y="0"/>
                </a:moveTo>
                <a:lnTo>
                  <a:pt x="0" y="0"/>
                </a:lnTo>
                <a:lnTo>
                  <a:pt x="0" y="117731"/>
                </a:lnTo>
                <a:lnTo>
                  <a:pt x="2563450" y="2678112"/>
                </a:lnTo>
                <a:lnTo>
                  <a:pt x="2567987" y="2682875"/>
                </a:lnTo>
                <a:lnTo>
                  <a:pt x="2572175" y="2687320"/>
                </a:lnTo>
                <a:lnTo>
                  <a:pt x="2576014" y="2692717"/>
                </a:lnTo>
                <a:lnTo>
                  <a:pt x="2579503" y="2697480"/>
                </a:lnTo>
                <a:lnTo>
                  <a:pt x="2582644" y="2702877"/>
                </a:lnTo>
                <a:lnTo>
                  <a:pt x="2585785" y="2708275"/>
                </a:lnTo>
                <a:lnTo>
                  <a:pt x="2588577" y="2713672"/>
                </a:lnTo>
                <a:lnTo>
                  <a:pt x="2591020" y="2719070"/>
                </a:lnTo>
                <a:lnTo>
                  <a:pt x="2593114" y="2725102"/>
                </a:lnTo>
                <a:lnTo>
                  <a:pt x="2594859" y="2730817"/>
                </a:lnTo>
                <a:lnTo>
                  <a:pt x="2596254" y="2736532"/>
                </a:lnTo>
                <a:lnTo>
                  <a:pt x="2597650" y="2742565"/>
                </a:lnTo>
                <a:lnTo>
                  <a:pt x="2598697" y="2748280"/>
                </a:lnTo>
                <a:cubicBezTo>
                  <a:pt x="2598930" y="2750185"/>
                  <a:pt x="2599162" y="2752090"/>
                  <a:pt x="2599395" y="2753995"/>
                </a:cubicBezTo>
                <a:cubicBezTo>
                  <a:pt x="2599511" y="2756112"/>
                  <a:pt x="2599628" y="2758228"/>
                  <a:pt x="2599744" y="2760345"/>
                </a:cubicBezTo>
                <a:cubicBezTo>
                  <a:pt x="2599860" y="2762356"/>
                  <a:pt x="2599977" y="2764366"/>
                  <a:pt x="2600093" y="2766377"/>
                </a:cubicBezTo>
                <a:cubicBezTo>
                  <a:pt x="2599977" y="2768282"/>
                  <a:pt x="2599860" y="2770187"/>
                  <a:pt x="2599744" y="2772092"/>
                </a:cubicBezTo>
                <a:cubicBezTo>
                  <a:pt x="2599628" y="2774103"/>
                  <a:pt x="2599511" y="2776114"/>
                  <a:pt x="2599395" y="2778125"/>
                </a:cubicBezTo>
                <a:cubicBezTo>
                  <a:pt x="2599162" y="2780136"/>
                  <a:pt x="2598930" y="2782146"/>
                  <a:pt x="2598697" y="2784157"/>
                </a:cubicBezTo>
                <a:lnTo>
                  <a:pt x="2597650" y="2790190"/>
                </a:lnTo>
                <a:lnTo>
                  <a:pt x="2596254" y="2795905"/>
                </a:lnTo>
                <a:lnTo>
                  <a:pt x="2594859" y="2801620"/>
                </a:lnTo>
                <a:lnTo>
                  <a:pt x="2593114" y="2807335"/>
                </a:lnTo>
                <a:lnTo>
                  <a:pt x="2591020" y="2813050"/>
                </a:lnTo>
                <a:lnTo>
                  <a:pt x="2588577" y="2818765"/>
                </a:lnTo>
                <a:lnTo>
                  <a:pt x="2585785" y="2824162"/>
                </a:lnTo>
                <a:lnTo>
                  <a:pt x="2582644" y="2829560"/>
                </a:lnTo>
                <a:lnTo>
                  <a:pt x="2579503" y="2834640"/>
                </a:lnTo>
                <a:lnTo>
                  <a:pt x="2576014" y="2840037"/>
                </a:lnTo>
                <a:lnTo>
                  <a:pt x="2572175" y="2844800"/>
                </a:lnTo>
                <a:lnTo>
                  <a:pt x="2567987" y="2849562"/>
                </a:lnTo>
                <a:lnTo>
                  <a:pt x="2563450" y="2854325"/>
                </a:lnTo>
                <a:lnTo>
                  <a:pt x="2558913" y="2858770"/>
                </a:lnTo>
                <a:lnTo>
                  <a:pt x="2554028" y="2862580"/>
                </a:lnTo>
                <a:lnTo>
                  <a:pt x="2549142" y="2866390"/>
                </a:lnTo>
                <a:lnTo>
                  <a:pt x="2543907" y="2870200"/>
                </a:lnTo>
                <a:lnTo>
                  <a:pt x="2538673" y="2873375"/>
                </a:lnTo>
                <a:lnTo>
                  <a:pt x="2533438" y="2876550"/>
                </a:lnTo>
                <a:lnTo>
                  <a:pt x="2527854" y="2879090"/>
                </a:lnTo>
                <a:lnTo>
                  <a:pt x="2522270" y="2881312"/>
                </a:lnTo>
                <a:lnTo>
                  <a:pt x="2516687" y="2883535"/>
                </a:lnTo>
                <a:lnTo>
                  <a:pt x="2510754" y="2885757"/>
                </a:lnTo>
                <a:lnTo>
                  <a:pt x="2505170" y="2887027"/>
                </a:lnTo>
                <a:lnTo>
                  <a:pt x="2499238" y="2888297"/>
                </a:lnTo>
                <a:lnTo>
                  <a:pt x="2493305" y="2889567"/>
                </a:lnTo>
                <a:lnTo>
                  <a:pt x="2487372" y="2890202"/>
                </a:lnTo>
                <a:lnTo>
                  <a:pt x="2481440" y="2890520"/>
                </a:lnTo>
                <a:lnTo>
                  <a:pt x="2475507" y="2890520"/>
                </a:lnTo>
                <a:lnTo>
                  <a:pt x="2469574" y="2890520"/>
                </a:lnTo>
                <a:lnTo>
                  <a:pt x="2463642" y="2890202"/>
                </a:lnTo>
                <a:lnTo>
                  <a:pt x="2457709" y="2889567"/>
                </a:lnTo>
                <a:lnTo>
                  <a:pt x="2451776" y="2888297"/>
                </a:lnTo>
                <a:lnTo>
                  <a:pt x="2445844" y="2887027"/>
                </a:lnTo>
                <a:lnTo>
                  <a:pt x="2439911" y="2885757"/>
                </a:lnTo>
                <a:lnTo>
                  <a:pt x="2434327" y="2883535"/>
                </a:lnTo>
                <a:lnTo>
                  <a:pt x="2428744" y="2881312"/>
                </a:lnTo>
                <a:lnTo>
                  <a:pt x="2423160" y="2879090"/>
                </a:lnTo>
                <a:lnTo>
                  <a:pt x="2417576" y="2876550"/>
                </a:lnTo>
                <a:lnTo>
                  <a:pt x="2412341" y="2873375"/>
                </a:lnTo>
                <a:lnTo>
                  <a:pt x="2407107" y="2870200"/>
                </a:lnTo>
                <a:lnTo>
                  <a:pt x="2401872" y="2866390"/>
                </a:lnTo>
                <a:lnTo>
                  <a:pt x="2396986" y="2862580"/>
                </a:lnTo>
                <a:lnTo>
                  <a:pt x="2392101" y="2858770"/>
                </a:lnTo>
                <a:lnTo>
                  <a:pt x="2387564" y="2854325"/>
                </a:lnTo>
                <a:lnTo>
                  <a:pt x="2273098" y="2740025"/>
                </a:lnTo>
                <a:lnTo>
                  <a:pt x="2268212" y="2735580"/>
                </a:lnTo>
                <a:lnTo>
                  <a:pt x="2263326" y="2731452"/>
                </a:lnTo>
                <a:lnTo>
                  <a:pt x="2258441" y="2727642"/>
                </a:lnTo>
                <a:lnTo>
                  <a:pt x="2253555" y="2724150"/>
                </a:lnTo>
                <a:lnTo>
                  <a:pt x="2248320" y="2720975"/>
                </a:lnTo>
                <a:lnTo>
                  <a:pt x="2242736" y="2717800"/>
                </a:lnTo>
                <a:lnTo>
                  <a:pt x="2237502" y="2715260"/>
                </a:lnTo>
                <a:lnTo>
                  <a:pt x="2231918" y="2713037"/>
                </a:lnTo>
                <a:lnTo>
                  <a:pt x="2225986" y="2710497"/>
                </a:lnTo>
                <a:lnTo>
                  <a:pt x="2220402" y="2708592"/>
                </a:lnTo>
                <a:lnTo>
                  <a:pt x="2214469" y="2707322"/>
                </a:lnTo>
                <a:lnTo>
                  <a:pt x="2208536" y="2706052"/>
                </a:lnTo>
                <a:lnTo>
                  <a:pt x="2202953" y="2704782"/>
                </a:lnTo>
                <a:lnTo>
                  <a:pt x="2196671" y="2704147"/>
                </a:lnTo>
                <a:lnTo>
                  <a:pt x="2190738" y="2703830"/>
                </a:lnTo>
                <a:lnTo>
                  <a:pt x="2184806" y="2703512"/>
                </a:lnTo>
                <a:lnTo>
                  <a:pt x="2178873" y="2703830"/>
                </a:lnTo>
                <a:lnTo>
                  <a:pt x="2172940" y="2704147"/>
                </a:lnTo>
                <a:lnTo>
                  <a:pt x="2167008" y="2704782"/>
                </a:lnTo>
                <a:lnTo>
                  <a:pt x="2161075" y="2706052"/>
                </a:lnTo>
                <a:lnTo>
                  <a:pt x="2155142" y="2707322"/>
                </a:lnTo>
                <a:lnTo>
                  <a:pt x="2149559" y="2708592"/>
                </a:lnTo>
                <a:lnTo>
                  <a:pt x="2143626" y="2710497"/>
                </a:lnTo>
                <a:lnTo>
                  <a:pt x="2138042" y="2713037"/>
                </a:lnTo>
                <a:lnTo>
                  <a:pt x="2132458" y="2715260"/>
                </a:lnTo>
                <a:lnTo>
                  <a:pt x="2126875" y="2717800"/>
                </a:lnTo>
                <a:lnTo>
                  <a:pt x="2121640" y="2720975"/>
                </a:lnTo>
                <a:lnTo>
                  <a:pt x="2116406" y="2724150"/>
                </a:lnTo>
                <a:lnTo>
                  <a:pt x="2111171" y="2727642"/>
                </a:lnTo>
                <a:lnTo>
                  <a:pt x="2106285" y="2731452"/>
                </a:lnTo>
                <a:lnTo>
                  <a:pt x="2101399" y="2735580"/>
                </a:lnTo>
                <a:lnTo>
                  <a:pt x="2096862" y="2740025"/>
                </a:lnTo>
                <a:lnTo>
                  <a:pt x="2092326" y="2744787"/>
                </a:lnTo>
                <a:lnTo>
                  <a:pt x="2088487" y="2749550"/>
                </a:lnTo>
                <a:lnTo>
                  <a:pt x="2084299" y="2754312"/>
                </a:lnTo>
                <a:lnTo>
                  <a:pt x="2080810" y="2759710"/>
                </a:lnTo>
                <a:lnTo>
                  <a:pt x="2077320" y="2764790"/>
                </a:lnTo>
                <a:lnTo>
                  <a:pt x="2074179" y="2770187"/>
                </a:lnTo>
                <a:lnTo>
                  <a:pt x="2071736" y="2775585"/>
                </a:lnTo>
                <a:lnTo>
                  <a:pt x="2069293" y="2781300"/>
                </a:lnTo>
                <a:lnTo>
                  <a:pt x="2066850" y="2787015"/>
                </a:lnTo>
                <a:lnTo>
                  <a:pt x="2065105" y="2792730"/>
                </a:lnTo>
                <a:lnTo>
                  <a:pt x="2063709" y="2798445"/>
                </a:lnTo>
                <a:lnTo>
                  <a:pt x="2062314" y="2804477"/>
                </a:lnTo>
                <a:lnTo>
                  <a:pt x="2061266" y="2810192"/>
                </a:lnTo>
                <a:cubicBezTo>
                  <a:pt x="2061033" y="2812203"/>
                  <a:pt x="2060801" y="2814214"/>
                  <a:pt x="2060568" y="2816225"/>
                </a:cubicBezTo>
                <a:lnTo>
                  <a:pt x="2060220" y="2822257"/>
                </a:lnTo>
                <a:cubicBezTo>
                  <a:pt x="2060103" y="2824162"/>
                  <a:pt x="2059987" y="2826067"/>
                  <a:pt x="2059870" y="2827972"/>
                </a:cubicBezTo>
                <a:cubicBezTo>
                  <a:pt x="2059987" y="2829983"/>
                  <a:pt x="2060103" y="2831994"/>
                  <a:pt x="2060220" y="2834005"/>
                </a:cubicBezTo>
                <a:lnTo>
                  <a:pt x="2060568" y="2840037"/>
                </a:lnTo>
                <a:cubicBezTo>
                  <a:pt x="2060801" y="2841942"/>
                  <a:pt x="2061033" y="2843847"/>
                  <a:pt x="2061266" y="2845752"/>
                </a:cubicBezTo>
                <a:lnTo>
                  <a:pt x="2062314" y="2851785"/>
                </a:lnTo>
                <a:lnTo>
                  <a:pt x="2063709" y="2857817"/>
                </a:lnTo>
                <a:lnTo>
                  <a:pt x="2065105" y="2863532"/>
                </a:lnTo>
                <a:lnTo>
                  <a:pt x="2066850" y="2869247"/>
                </a:lnTo>
                <a:lnTo>
                  <a:pt x="2069293" y="2875280"/>
                </a:lnTo>
                <a:lnTo>
                  <a:pt x="2071736" y="2880677"/>
                </a:lnTo>
                <a:lnTo>
                  <a:pt x="2074179" y="2886075"/>
                </a:lnTo>
                <a:lnTo>
                  <a:pt x="2077320" y="2891472"/>
                </a:lnTo>
                <a:lnTo>
                  <a:pt x="2080810" y="2896870"/>
                </a:lnTo>
                <a:lnTo>
                  <a:pt x="2084299" y="2901632"/>
                </a:lnTo>
                <a:lnTo>
                  <a:pt x="2088487" y="2906712"/>
                </a:lnTo>
                <a:lnTo>
                  <a:pt x="2092326" y="2911475"/>
                </a:lnTo>
                <a:lnTo>
                  <a:pt x="2096862" y="2916237"/>
                </a:lnTo>
                <a:lnTo>
                  <a:pt x="2820649" y="3639502"/>
                </a:lnTo>
                <a:lnTo>
                  <a:pt x="2825186" y="3643947"/>
                </a:lnTo>
                <a:lnTo>
                  <a:pt x="2829374" y="3648710"/>
                </a:lnTo>
                <a:lnTo>
                  <a:pt x="2833213" y="3653790"/>
                </a:lnTo>
                <a:lnTo>
                  <a:pt x="2836702" y="3658870"/>
                </a:lnTo>
                <a:lnTo>
                  <a:pt x="2839843" y="3664267"/>
                </a:lnTo>
                <a:lnTo>
                  <a:pt x="2842984" y="3669347"/>
                </a:lnTo>
                <a:lnTo>
                  <a:pt x="2845776" y="3675062"/>
                </a:lnTo>
                <a:lnTo>
                  <a:pt x="2847870" y="3680460"/>
                </a:lnTo>
                <a:lnTo>
                  <a:pt x="2850313" y="3686175"/>
                </a:lnTo>
                <a:lnTo>
                  <a:pt x="2852058" y="3691890"/>
                </a:lnTo>
                <a:lnTo>
                  <a:pt x="2853453" y="3697605"/>
                </a:lnTo>
                <a:lnTo>
                  <a:pt x="2854849" y="3703637"/>
                </a:lnTo>
                <a:lnTo>
                  <a:pt x="2855896" y="3709670"/>
                </a:lnTo>
                <a:cubicBezTo>
                  <a:pt x="2856129" y="3711575"/>
                  <a:pt x="2856361" y="3713480"/>
                  <a:pt x="2856594" y="3715385"/>
                </a:cubicBezTo>
                <a:cubicBezTo>
                  <a:pt x="2856710" y="3717396"/>
                  <a:pt x="2856827" y="3719406"/>
                  <a:pt x="2856943" y="3721417"/>
                </a:cubicBezTo>
                <a:cubicBezTo>
                  <a:pt x="2857059" y="3723428"/>
                  <a:pt x="2857176" y="3725439"/>
                  <a:pt x="2857292" y="3727450"/>
                </a:cubicBezTo>
                <a:cubicBezTo>
                  <a:pt x="2857176" y="3729355"/>
                  <a:pt x="2857059" y="3731260"/>
                  <a:pt x="2856943" y="3733165"/>
                </a:cubicBezTo>
                <a:cubicBezTo>
                  <a:pt x="2856827" y="3735176"/>
                  <a:pt x="2856710" y="3737186"/>
                  <a:pt x="2856594" y="3739197"/>
                </a:cubicBezTo>
                <a:cubicBezTo>
                  <a:pt x="2856361" y="3741208"/>
                  <a:pt x="2856129" y="3743219"/>
                  <a:pt x="2855896" y="3745230"/>
                </a:cubicBezTo>
                <a:lnTo>
                  <a:pt x="2854849" y="3750945"/>
                </a:lnTo>
                <a:lnTo>
                  <a:pt x="2853453" y="3756977"/>
                </a:lnTo>
                <a:lnTo>
                  <a:pt x="2852058" y="3763010"/>
                </a:lnTo>
                <a:lnTo>
                  <a:pt x="2850313" y="3768407"/>
                </a:lnTo>
                <a:lnTo>
                  <a:pt x="2847870" y="3774122"/>
                </a:lnTo>
                <a:lnTo>
                  <a:pt x="2845776" y="3779837"/>
                </a:lnTo>
                <a:lnTo>
                  <a:pt x="2842984" y="3785235"/>
                </a:lnTo>
                <a:lnTo>
                  <a:pt x="2839843" y="3790632"/>
                </a:lnTo>
                <a:lnTo>
                  <a:pt x="2836702" y="3795712"/>
                </a:lnTo>
                <a:lnTo>
                  <a:pt x="2833213" y="3801110"/>
                </a:lnTo>
                <a:lnTo>
                  <a:pt x="2829374" y="3805872"/>
                </a:lnTo>
                <a:lnTo>
                  <a:pt x="2825186" y="3810635"/>
                </a:lnTo>
                <a:lnTo>
                  <a:pt x="2820649" y="3815397"/>
                </a:lnTo>
                <a:lnTo>
                  <a:pt x="2816113" y="3819842"/>
                </a:lnTo>
                <a:lnTo>
                  <a:pt x="2811227" y="3823970"/>
                </a:lnTo>
                <a:lnTo>
                  <a:pt x="2806341" y="3827780"/>
                </a:lnTo>
                <a:lnTo>
                  <a:pt x="2801106" y="3831272"/>
                </a:lnTo>
                <a:lnTo>
                  <a:pt x="2795872" y="3834447"/>
                </a:lnTo>
                <a:lnTo>
                  <a:pt x="2790637" y="3837622"/>
                </a:lnTo>
                <a:lnTo>
                  <a:pt x="2785053" y="3840480"/>
                </a:lnTo>
                <a:lnTo>
                  <a:pt x="2779469" y="3843020"/>
                </a:lnTo>
                <a:lnTo>
                  <a:pt x="2773886" y="3844925"/>
                </a:lnTo>
                <a:lnTo>
                  <a:pt x="2767953" y="3846830"/>
                </a:lnTo>
                <a:lnTo>
                  <a:pt x="2762369" y="3848417"/>
                </a:lnTo>
                <a:lnTo>
                  <a:pt x="2756437" y="3849370"/>
                </a:lnTo>
                <a:lnTo>
                  <a:pt x="2750504" y="3850640"/>
                </a:lnTo>
                <a:lnTo>
                  <a:pt x="2744571" y="3851275"/>
                </a:lnTo>
                <a:lnTo>
                  <a:pt x="2738639" y="3851592"/>
                </a:lnTo>
                <a:lnTo>
                  <a:pt x="2732706" y="3851910"/>
                </a:lnTo>
                <a:lnTo>
                  <a:pt x="2726773" y="3851592"/>
                </a:lnTo>
                <a:lnTo>
                  <a:pt x="2720841" y="3851275"/>
                </a:lnTo>
                <a:lnTo>
                  <a:pt x="2714908" y="3850640"/>
                </a:lnTo>
                <a:lnTo>
                  <a:pt x="2708975" y="3849370"/>
                </a:lnTo>
                <a:lnTo>
                  <a:pt x="2703043" y="3848417"/>
                </a:lnTo>
                <a:lnTo>
                  <a:pt x="2697110" y="3846830"/>
                </a:lnTo>
                <a:lnTo>
                  <a:pt x="2691526" y="3844925"/>
                </a:lnTo>
                <a:lnTo>
                  <a:pt x="2685943" y="3843020"/>
                </a:lnTo>
                <a:lnTo>
                  <a:pt x="2680359" y="3840480"/>
                </a:lnTo>
                <a:lnTo>
                  <a:pt x="2674775" y="3837622"/>
                </a:lnTo>
                <a:lnTo>
                  <a:pt x="2669540" y="3834447"/>
                </a:lnTo>
                <a:lnTo>
                  <a:pt x="2664306" y="3831272"/>
                </a:lnTo>
                <a:lnTo>
                  <a:pt x="2659071" y="3827780"/>
                </a:lnTo>
                <a:lnTo>
                  <a:pt x="2654185" y="3823970"/>
                </a:lnTo>
                <a:lnTo>
                  <a:pt x="2649300" y="3819842"/>
                </a:lnTo>
                <a:lnTo>
                  <a:pt x="2644763" y="3815397"/>
                </a:lnTo>
                <a:lnTo>
                  <a:pt x="2548793" y="3720147"/>
                </a:lnTo>
                <a:lnTo>
                  <a:pt x="2441307" y="3612515"/>
                </a:lnTo>
                <a:lnTo>
                  <a:pt x="2436770" y="3608070"/>
                </a:lnTo>
                <a:lnTo>
                  <a:pt x="2431884" y="3604260"/>
                </a:lnTo>
                <a:lnTo>
                  <a:pt x="2426999" y="3600132"/>
                </a:lnTo>
                <a:lnTo>
                  <a:pt x="2421764" y="3596640"/>
                </a:lnTo>
                <a:lnTo>
                  <a:pt x="2416529" y="3593465"/>
                </a:lnTo>
                <a:lnTo>
                  <a:pt x="2411295" y="3590290"/>
                </a:lnTo>
                <a:lnTo>
                  <a:pt x="2405711" y="3587750"/>
                </a:lnTo>
                <a:lnTo>
                  <a:pt x="2400127" y="3585210"/>
                </a:lnTo>
                <a:lnTo>
                  <a:pt x="2394543" y="3583305"/>
                </a:lnTo>
                <a:lnTo>
                  <a:pt x="2388960" y="3581082"/>
                </a:lnTo>
                <a:lnTo>
                  <a:pt x="2383027" y="3579812"/>
                </a:lnTo>
                <a:lnTo>
                  <a:pt x="2377094" y="3578225"/>
                </a:lnTo>
                <a:lnTo>
                  <a:pt x="2371162" y="3577272"/>
                </a:lnTo>
                <a:lnTo>
                  <a:pt x="2365229" y="3576637"/>
                </a:lnTo>
                <a:lnTo>
                  <a:pt x="2358947" y="3576320"/>
                </a:lnTo>
                <a:lnTo>
                  <a:pt x="2353015" y="3576320"/>
                </a:lnTo>
                <a:lnTo>
                  <a:pt x="2347082" y="3576320"/>
                </a:lnTo>
                <a:lnTo>
                  <a:pt x="2341149" y="3576637"/>
                </a:lnTo>
                <a:lnTo>
                  <a:pt x="2335217" y="3577272"/>
                </a:lnTo>
                <a:lnTo>
                  <a:pt x="2329284" y="3578225"/>
                </a:lnTo>
                <a:lnTo>
                  <a:pt x="2323351" y="3579812"/>
                </a:lnTo>
                <a:lnTo>
                  <a:pt x="2317419" y="3581082"/>
                </a:lnTo>
                <a:lnTo>
                  <a:pt x="2311835" y="3583305"/>
                </a:lnTo>
                <a:lnTo>
                  <a:pt x="2306251" y="3585210"/>
                </a:lnTo>
                <a:lnTo>
                  <a:pt x="2300668" y="3587750"/>
                </a:lnTo>
                <a:lnTo>
                  <a:pt x="2295084" y="3590290"/>
                </a:lnTo>
                <a:lnTo>
                  <a:pt x="2289849" y="3593465"/>
                </a:lnTo>
                <a:lnTo>
                  <a:pt x="2284614" y="3596640"/>
                </a:lnTo>
                <a:lnTo>
                  <a:pt x="2279380" y="3600450"/>
                </a:lnTo>
                <a:lnTo>
                  <a:pt x="2274494" y="3604260"/>
                </a:lnTo>
                <a:lnTo>
                  <a:pt x="2269608" y="3608070"/>
                </a:lnTo>
                <a:lnTo>
                  <a:pt x="2265071" y="3612515"/>
                </a:lnTo>
                <a:lnTo>
                  <a:pt x="2261232" y="3616325"/>
                </a:lnTo>
                <a:lnTo>
                  <a:pt x="2258092" y="3620135"/>
                </a:lnTo>
                <a:lnTo>
                  <a:pt x="2251810" y="3628390"/>
                </a:lnTo>
                <a:lnTo>
                  <a:pt x="2246226" y="3636327"/>
                </a:lnTo>
                <a:lnTo>
                  <a:pt x="2241690" y="3644900"/>
                </a:lnTo>
                <a:lnTo>
                  <a:pt x="2237502" y="3654107"/>
                </a:lnTo>
                <a:lnTo>
                  <a:pt x="2234361" y="3663315"/>
                </a:lnTo>
                <a:lnTo>
                  <a:pt x="2231918" y="3672522"/>
                </a:lnTo>
                <a:lnTo>
                  <a:pt x="2230173" y="3682047"/>
                </a:lnTo>
                <a:lnTo>
                  <a:pt x="2229126" y="3691572"/>
                </a:lnTo>
                <a:cubicBezTo>
                  <a:pt x="2229010" y="3694747"/>
                  <a:pt x="2228893" y="3697922"/>
                  <a:pt x="2228777" y="3701097"/>
                </a:cubicBezTo>
                <a:cubicBezTo>
                  <a:pt x="2229010" y="3704272"/>
                  <a:pt x="2229242" y="3707447"/>
                  <a:pt x="2229475" y="3710622"/>
                </a:cubicBezTo>
                <a:lnTo>
                  <a:pt x="2230522" y="3720465"/>
                </a:lnTo>
                <a:lnTo>
                  <a:pt x="2232616" y="3729672"/>
                </a:lnTo>
                <a:lnTo>
                  <a:pt x="2235059" y="3739197"/>
                </a:lnTo>
                <a:lnTo>
                  <a:pt x="2238549" y="3748405"/>
                </a:lnTo>
                <a:lnTo>
                  <a:pt x="2242736" y="3756977"/>
                </a:lnTo>
                <a:lnTo>
                  <a:pt x="2534136" y="4048442"/>
                </a:lnTo>
                <a:lnTo>
                  <a:pt x="2538673" y="4052887"/>
                </a:lnTo>
                <a:lnTo>
                  <a:pt x="2542860" y="4057967"/>
                </a:lnTo>
                <a:lnTo>
                  <a:pt x="2546699" y="4062730"/>
                </a:lnTo>
                <a:lnTo>
                  <a:pt x="2550189" y="4067810"/>
                </a:lnTo>
                <a:lnTo>
                  <a:pt x="2553330" y="4073207"/>
                </a:lnTo>
                <a:lnTo>
                  <a:pt x="2556471" y="4078287"/>
                </a:lnTo>
                <a:lnTo>
                  <a:pt x="2559262" y="4084002"/>
                </a:lnTo>
                <a:lnTo>
                  <a:pt x="2561705" y="4089717"/>
                </a:lnTo>
                <a:lnTo>
                  <a:pt x="2563799" y="4095115"/>
                </a:lnTo>
                <a:lnTo>
                  <a:pt x="2565544" y="4100830"/>
                </a:lnTo>
                <a:lnTo>
                  <a:pt x="2566940" y="4106862"/>
                </a:lnTo>
                <a:lnTo>
                  <a:pt x="2568336" y="4112577"/>
                </a:lnTo>
                <a:lnTo>
                  <a:pt x="2569383" y="4118610"/>
                </a:lnTo>
                <a:cubicBezTo>
                  <a:pt x="2569616" y="4120621"/>
                  <a:pt x="2569848" y="4122631"/>
                  <a:pt x="2570081" y="4124642"/>
                </a:cubicBezTo>
                <a:cubicBezTo>
                  <a:pt x="2570197" y="4126547"/>
                  <a:pt x="2570314" y="4128452"/>
                  <a:pt x="2570430" y="4130357"/>
                </a:cubicBezTo>
                <a:cubicBezTo>
                  <a:pt x="2570546" y="4132368"/>
                  <a:pt x="2570663" y="4134379"/>
                  <a:pt x="2570779" y="4136390"/>
                </a:cubicBezTo>
                <a:cubicBezTo>
                  <a:pt x="2570663" y="4138401"/>
                  <a:pt x="2570546" y="4140411"/>
                  <a:pt x="2570430" y="4142422"/>
                </a:cubicBezTo>
                <a:cubicBezTo>
                  <a:pt x="2570314" y="4144327"/>
                  <a:pt x="2570197" y="4146232"/>
                  <a:pt x="2570081" y="4148137"/>
                </a:cubicBezTo>
                <a:cubicBezTo>
                  <a:pt x="2569848" y="4150148"/>
                  <a:pt x="2569616" y="4152159"/>
                  <a:pt x="2569383" y="4154170"/>
                </a:cubicBezTo>
                <a:lnTo>
                  <a:pt x="2568336" y="4160202"/>
                </a:lnTo>
                <a:lnTo>
                  <a:pt x="2566940" y="4165917"/>
                </a:lnTo>
                <a:lnTo>
                  <a:pt x="2565544" y="4171632"/>
                </a:lnTo>
                <a:lnTo>
                  <a:pt x="2563799" y="4177665"/>
                </a:lnTo>
                <a:lnTo>
                  <a:pt x="2561705" y="4183062"/>
                </a:lnTo>
                <a:lnTo>
                  <a:pt x="2559262" y="4188777"/>
                </a:lnTo>
                <a:lnTo>
                  <a:pt x="2556471" y="4194175"/>
                </a:lnTo>
                <a:lnTo>
                  <a:pt x="2553330" y="4199572"/>
                </a:lnTo>
                <a:lnTo>
                  <a:pt x="2550189" y="4204652"/>
                </a:lnTo>
                <a:lnTo>
                  <a:pt x="2546699" y="4210050"/>
                </a:lnTo>
                <a:lnTo>
                  <a:pt x="2542860" y="4214812"/>
                </a:lnTo>
                <a:lnTo>
                  <a:pt x="2538673" y="4219892"/>
                </a:lnTo>
                <a:lnTo>
                  <a:pt x="2534136" y="4224337"/>
                </a:lnTo>
                <a:lnTo>
                  <a:pt x="2529599" y="4228782"/>
                </a:lnTo>
                <a:lnTo>
                  <a:pt x="2524713" y="4232592"/>
                </a:lnTo>
                <a:lnTo>
                  <a:pt x="2519828" y="4236402"/>
                </a:lnTo>
                <a:lnTo>
                  <a:pt x="2514942" y="4239895"/>
                </a:lnTo>
                <a:lnTo>
                  <a:pt x="2509707" y="4243387"/>
                </a:lnTo>
                <a:lnTo>
                  <a:pt x="2504472" y="4246245"/>
                </a:lnTo>
                <a:lnTo>
                  <a:pt x="2498889" y="4249102"/>
                </a:lnTo>
                <a:lnTo>
                  <a:pt x="2493654" y="4251642"/>
                </a:lnTo>
                <a:lnTo>
                  <a:pt x="2488070" y="4253547"/>
                </a:lnTo>
                <a:lnTo>
                  <a:pt x="2482138" y="4255452"/>
                </a:lnTo>
                <a:lnTo>
                  <a:pt x="2476554" y="4257040"/>
                </a:lnTo>
                <a:lnTo>
                  <a:pt x="2470621" y="4258627"/>
                </a:lnTo>
                <a:lnTo>
                  <a:pt x="2465038" y="4259262"/>
                </a:lnTo>
                <a:lnTo>
                  <a:pt x="2459105" y="4260215"/>
                </a:lnTo>
                <a:lnTo>
                  <a:pt x="2453172" y="4260532"/>
                </a:lnTo>
                <a:lnTo>
                  <a:pt x="2447240" y="4260532"/>
                </a:lnTo>
                <a:lnTo>
                  <a:pt x="5052034" y="6857999"/>
                </a:lnTo>
                <a:lnTo>
                  <a:pt x="9147326" y="6857999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xmlns="" id="{C50266AE-4902-4D8D-90E1-CAA30CE30F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097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15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xmlns="" id="{68C89AB9-4689-4928-BE61-60056166F4B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51520" y="6356351"/>
            <a:ext cx="905496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E6F296A3-464B-4D34-A303-3FBD62B75A5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182620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9C2A44E7-32D4-40FC-9C95-AA5513F9D90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19220" y="1011444"/>
            <a:ext cx="428107" cy="601306"/>
          </a:xfrm>
          <a:custGeom>
            <a:avLst/>
            <a:gdLst>
              <a:gd name="connsiteX0" fmla="*/ 0 w 428107"/>
              <a:gd name="connsiteY0" fmla="*/ 0 h 601306"/>
              <a:gd name="connsiteX1" fmla="*/ 0 w 428107"/>
              <a:gd name="connsiteY1" fmla="*/ 347543 h 601306"/>
              <a:gd name="connsiteX2" fmla="*/ 217740 w 428107"/>
              <a:gd name="connsiteY2" fmla="*/ 564820 h 601306"/>
              <a:gd name="connsiteX3" fmla="*/ 222275 w 428107"/>
              <a:gd name="connsiteY3" fmla="*/ 569579 h 601306"/>
              <a:gd name="connsiteX4" fmla="*/ 226811 w 428107"/>
              <a:gd name="connsiteY4" fmla="*/ 573386 h 601306"/>
              <a:gd name="connsiteX5" fmla="*/ 231695 w 428107"/>
              <a:gd name="connsiteY5" fmla="*/ 577193 h 601306"/>
              <a:gd name="connsiteX6" fmla="*/ 236928 w 428107"/>
              <a:gd name="connsiteY6" fmla="*/ 580683 h 601306"/>
              <a:gd name="connsiteX7" fmla="*/ 242161 w 428107"/>
              <a:gd name="connsiteY7" fmla="*/ 584173 h 601306"/>
              <a:gd name="connsiteX8" fmla="*/ 247394 w 428107"/>
              <a:gd name="connsiteY8" fmla="*/ 586712 h 601306"/>
              <a:gd name="connsiteX9" fmla="*/ 252627 w 428107"/>
              <a:gd name="connsiteY9" fmla="*/ 589567 h 601306"/>
              <a:gd name="connsiteX10" fmla="*/ 258209 w 428107"/>
              <a:gd name="connsiteY10" fmla="*/ 592105 h 601306"/>
              <a:gd name="connsiteX11" fmla="*/ 263791 w 428107"/>
              <a:gd name="connsiteY11" fmla="*/ 594326 h 601306"/>
              <a:gd name="connsiteX12" fmla="*/ 269372 w 428107"/>
              <a:gd name="connsiteY12" fmla="*/ 595912 h 601306"/>
              <a:gd name="connsiteX13" fmla="*/ 275303 w 428107"/>
              <a:gd name="connsiteY13" fmla="*/ 597182 h 601306"/>
              <a:gd name="connsiteX14" fmla="*/ 281234 w 428107"/>
              <a:gd name="connsiteY14" fmla="*/ 598768 h 601306"/>
              <a:gd name="connsiteX15" fmla="*/ 286816 w 428107"/>
              <a:gd name="connsiteY15" fmla="*/ 599720 h 601306"/>
              <a:gd name="connsiteX16" fmla="*/ 292747 w 428107"/>
              <a:gd name="connsiteY16" fmla="*/ 600354 h 601306"/>
              <a:gd name="connsiteX17" fmla="*/ 298677 w 428107"/>
              <a:gd name="connsiteY17" fmla="*/ 600672 h 601306"/>
              <a:gd name="connsiteX18" fmla="*/ 304608 w 428107"/>
              <a:gd name="connsiteY18" fmla="*/ 601306 h 601306"/>
              <a:gd name="connsiteX19" fmla="*/ 310539 w 428107"/>
              <a:gd name="connsiteY19" fmla="*/ 600672 h 601306"/>
              <a:gd name="connsiteX20" fmla="*/ 316470 w 428107"/>
              <a:gd name="connsiteY20" fmla="*/ 600354 h 601306"/>
              <a:gd name="connsiteX21" fmla="*/ 322400 w 428107"/>
              <a:gd name="connsiteY21" fmla="*/ 599720 h 601306"/>
              <a:gd name="connsiteX22" fmla="*/ 327982 w 428107"/>
              <a:gd name="connsiteY22" fmla="*/ 598768 h 601306"/>
              <a:gd name="connsiteX23" fmla="*/ 333913 w 428107"/>
              <a:gd name="connsiteY23" fmla="*/ 597182 h 601306"/>
              <a:gd name="connsiteX24" fmla="*/ 339495 w 428107"/>
              <a:gd name="connsiteY24" fmla="*/ 595912 h 601306"/>
              <a:gd name="connsiteX25" fmla="*/ 345426 w 428107"/>
              <a:gd name="connsiteY25" fmla="*/ 594326 h 601306"/>
              <a:gd name="connsiteX26" fmla="*/ 351007 w 428107"/>
              <a:gd name="connsiteY26" fmla="*/ 592105 h 601306"/>
              <a:gd name="connsiteX27" fmla="*/ 356240 w 428107"/>
              <a:gd name="connsiteY27" fmla="*/ 589567 h 601306"/>
              <a:gd name="connsiteX28" fmla="*/ 361822 w 428107"/>
              <a:gd name="connsiteY28" fmla="*/ 586712 h 601306"/>
              <a:gd name="connsiteX29" fmla="*/ 367055 w 428107"/>
              <a:gd name="connsiteY29" fmla="*/ 584173 h 601306"/>
              <a:gd name="connsiteX30" fmla="*/ 372288 w 428107"/>
              <a:gd name="connsiteY30" fmla="*/ 580683 h 601306"/>
              <a:gd name="connsiteX31" fmla="*/ 377172 w 428107"/>
              <a:gd name="connsiteY31" fmla="*/ 577193 h 601306"/>
              <a:gd name="connsiteX32" fmla="*/ 382405 w 428107"/>
              <a:gd name="connsiteY32" fmla="*/ 573386 h 601306"/>
              <a:gd name="connsiteX33" fmla="*/ 386941 w 428107"/>
              <a:gd name="connsiteY33" fmla="*/ 569579 h 601306"/>
              <a:gd name="connsiteX34" fmla="*/ 391476 w 428107"/>
              <a:gd name="connsiteY34" fmla="*/ 564820 h 601306"/>
              <a:gd name="connsiteX35" fmla="*/ 396011 w 428107"/>
              <a:gd name="connsiteY35" fmla="*/ 560378 h 601306"/>
              <a:gd name="connsiteX36" fmla="*/ 400198 w 428107"/>
              <a:gd name="connsiteY36" fmla="*/ 555619 h 601306"/>
              <a:gd name="connsiteX37" fmla="*/ 403686 w 428107"/>
              <a:gd name="connsiteY37" fmla="*/ 550542 h 601306"/>
              <a:gd name="connsiteX38" fmla="*/ 407524 w 428107"/>
              <a:gd name="connsiteY38" fmla="*/ 545783 h 601306"/>
              <a:gd name="connsiteX39" fmla="*/ 410664 w 428107"/>
              <a:gd name="connsiteY39" fmla="*/ 540390 h 601306"/>
              <a:gd name="connsiteX40" fmla="*/ 413455 w 428107"/>
              <a:gd name="connsiteY40" fmla="*/ 535313 h 601306"/>
              <a:gd name="connsiteX41" fmla="*/ 416594 w 428107"/>
              <a:gd name="connsiteY41" fmla="*/ 529602 h 601306"/>
              <a:gd name="connsiteX42" fmla="*/ 419036 w 428107"/>
              <a:gd name="connsiteY42" fmla="*/ 524526 h 601306"/>
              <a:gd name="connsiteX43" fmla="*/ 421130 w 428107"/>
              <a:gd name="connsiteY43" fmla="*/ 518815 h 601306"/>
              <a:gd name="connsiteX44" fmla="*/ 422874 w 428107"/>
              <a:gd name="connsiteY44" fmla="*/ 512787 h 601306"/>
              <a:gd name="connsiteX45" fmla="*/ 424618 w 428107"/>
              <a:gd name="connsiteY45" fmla="*/ 507393 h 601306"/>
              <a:gd name="connsiteX46" fmla="*/ 425665 w 428107"/>
              <a:gd name="connsiteY46" fmla="*/ 501365 h 601306"/>
              <a:gd name="connsiteX47" fmla="*/ 426712 w 428107"/>
              <a:gd name="connsiteY47" fmla="*/ 495654 h 601306"/>
              <a:gd name="connsiteX48" fmla="*/ 427409 w 428107"/>
              <a:gd name="connsiteY48" fmla="*/ 489943 h 601306"/>
              <a:gd name="connsiteX49" fmla="*/ 427758 w 428107"/>
              <a:gd name="connsiteY49" fmla="*/ 483915 h 601306"/>
              <a:gd name="connsiteX50" fmla="*/ 428107 w 428107"/>
              <a:gd name="connsiteY50" fmla="*/ 478204 h 601306"/>
              <a:gd name="connsiteX51" fmla="*/ 427758 w 428107"/>
              <a:gd name="connsiteY51" fmla="*/ 472176 h 601306"/>
              <a:gd name="connsiteX52" fmla="*/ 427409 w 428107"/>
              <a:gd name="connsiteY52" fmla="*/ 466147 h 601306"/>
              <a:gd name="connsiteX53" fmla="*/ 426712 w 428107"/>
              <a:gd name="connsiteY53" fmla="*/ 460436 h 601306"/>
              <a:gd name="connsiteX54" fmla="*/ 425665 w 428107"/>
              <a:gd name="connsiteY54" fmla="*/ 454408 h 601306"/>
              <a:gd name="connsiteX55" fmla="*/ 424618 w 428107"/>
              <a:gd name="connsiteY55" fmla="*/ 448697 h 601306"/>
              <a:gd name="connsiteX56" fmla="*/ 422874 w 428107"/>
              <a:gd name="connsiteY56" fmla="*/ 442986 h 601306"/>
              <a:gd name="connsiteX57" fmla="*/ 421130 w 428107"/>
              <a:gd name="connsiteY57" fmla="*/ 437275 h 601306"/>
              <a:gd name="connsiteX58" fmla="*/ 419036 w 428107"/>
              <a:gd name="connsiteY58" fmla="*/ 431564 h 601306"/>
              <a:gd name="connsiteX59" fmla="*/ 416594 w 428107"/>
              <a:gd name="connsiteY59" fmla="*/ 426171 h 601306"/>
              <a:gd name="connsiteX60" fmla="*/ 413455 w 428107"/>
              <a:gd name="connsiteY60" fmla="*/ 420777 h 601306"/>
              <a:gd name="connsiteX61" fmla="*/ 410664 w 428107"/>
              <a:gd name="connsiteY61" fmla="*/ 415701 h 601306"/>
              <a:gd name="connsiteX62" fmla="*/ 407524 w 428107"/>
              <a:gd name="connsiteY62" fmla="*/ 410307 h 601306"/>
              <a:gd name="connsiteX63" fmla="*/ 403686 w 428107"/>
              <a:gd name="connsiteY63" fmla="*/ 405231 h 601306"/>
              <a:gd name="connsiteX64" fmla="*/ 400198 w 428107"/>
              <a:gd name="connsiteY64" fmla="*/ 400154 h 601306"/>
              <a:gd name="connsiteX65" fmla="*/ 396011 w 428107"/>
              <a:gd name="connsiteY65" fmla="*/ 395712 h 601306"/>
              <a:gd name="connsiteX66" fmla="*/ 391476 w 428107"/>
              <a:gd name="connsiteY66" fmla="*/ 390953 h 60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28107" h="601306">
                <a:moveTo>
                  <a:pt x="0" y="0"/>
                </a:moveTo>
                <a:lnTo>
                  <a:pt x="0" y="347543"/>
                </a:lnTo>
                <a:lnTo>
                  <a:pt x="217740" y="564820"/>
                </a:lnTo>
                <a:lnTo>
                  <a:pt x="222275" y="569579"/>
                </a:lnTo>
                <a:lnTo>
                  <a:pt x="226811" y="573386"/>
                </a:lnTo>
                <a:lnTo>
                  <a:pt x="231695" y="577193"/>
                </a:lnTo>
                <a:lnTo>
                  <a:pt x="236928" y="580683"/>
                </a:lnTo>
                <a:lnTo>
                  <a:pt x="242161" y="584173"/>
                </a:lnTo>
                <a:lnTo>
                  <a:pt x="247394" y="586712"/>
                </a:lnTo>
                <a:lnTo>
                  <a:pt x="252627" y="589567"/>
                </a:lnTo>
                <a:lnTo>
                  <a:pt x="258209" y="592105"/>
                </a:lnTo>
                <a:lnTo>
                  <a:pt x="263791" y="594326"/>
                </a:lnTo>
                <a:lnTo>
                  <a:pt x="269372" y="595912"/>
                </a:lnTo>
                <a:lnTo>
                  <a:pt x="275303" y="597182"/>
                </a:lnTo>
                <a:lnTo>
                  <a:pt x="281234" y="598768"/>
                </a:lnTo>
                <a:lnTo>
                  <a:pt x="286816" y="599720"/>
                </a:lnTo>
                <a:lnTo>
                  <a:pt x="292747" y="600354"/>
                </a:lnTo>
                <a:lnTo>
                  <a:pt x="298677" y="600672"/>
                </a:lnTo>
                <a:lnTo>
                  <a:pt x="304608" y="601306"/>
                </a:lnTo>
                <a:lnTo>
                  <a:pt x="310539" y="600672"/>
                </a:lnTo>
                <a:lnTo>
                  <a:pt x="316470" y="600354"/>
                </a:lnTo>
                <a:lnTo>
                  <a:pt x="322400" y="599720"/>
                </a:lnTo>
                <a:lnTo>
                  <a:pt x="327982" y="598768"/>
                </a:lnTo>
                <a:lnTo>
                  <a:pt x="333913" y="597182"/>
                </a:lnTo>
                <a:lnTo>
                  <a:pt x="339495" y="595912"/>
                </a:lnTo>
                <a:lnTo>
                  <a:pt x="345426" y="594326"/>
                </a:lnTo>
                <a:lnTo>
                  <a:pt x="351007" y="592105"/>
                </a:lnTo>
                <a:lnTo>
                  <a:pt x="356240" y="589567"/>
                </a:lnTo>
                <a:lnTo>
                  <a:pt x="361822" y="586712"/>
                </a:lnTo>
                <a:lnTo>
                  <a:pt x="367055" y="584173"/>
                </a:lnTo>
                <a:lnTo>
                  <a:pt x="372288" y="580683"/>
                </a:lnTo>
                <a:lnTo>
                  <a:pt x="377172" y="577193"/>
                </a:lnTo>
                <a:lnTo>
                  <a:pt x="382405" y="573386"/>
                </a:lnTo>
                <a:lnTo>
                  <a:pt x="386941" y="569579"/>
                </a:lnTo>
                <a:lnTo>
                  <a:pt x="391476" y="564820"/>
                </a:lnTo>
                <a:lnTo>
                  <a:pt x="396011" y="560378"/>
                </a:lnTo>
                <a:lnTo>
                  <a:pt x="400198" y="555619"/>
                </a:lnTo>
                <a:lnTo>
                  <a:pt x="403686" y="550542"/>
                </a:lnTo>
                <a:lnTo>
                  <a:pt x="407524" y="545783"/>
                </a:lnTo>
                <a:lnTo>
                  <a:pt x="410664" y="540390"/>
                </a:lnTo>
                <a:lnTo>
                  <a:pt x="413455" y="535313"/>
                </a:lnTo>
                <a:lnTo>
                  <a:pt x="416594" y="529602"/>
                </a:lnTo>
                <a:lnTo>
                  <a:pt x="419036" y="524526"/>
                </a:lnTo>
                <a:lnTo>
                  <a:pt x="421130" y="518815"/>
                </a:lnTo>
                <a:lnTo>
                  <a:pt x="422874" y="512787"/>
                </a:lnTo>
                <a:lnTo>
                  <a:pt x="424618" y="507393"/>
                </a:lnTo>
                <a:lnTo>
                  <a:pt x="425665" y="501365"/>
                </a:lnTo>
                <a:lnTo>
                  <a:pt x="426712" y="495654"/>
                </a:lnTo>
                <a:lnTo>
                  <a:pt x="427409" y="489943"/>
                </a:lnTo>
                <a:lnTo>
                  <a:pt x="427758" y="483915"/>
                </a:lnTo>
                <a:lnTo>
                  <a:pt x="428107" y="478204"/>
                </a:lnTo>
                <a:lnTo>
                  <a:pt x="427758" y="472176"/>
                </a:lnTo>
                <a:lnTo>
                  <a:pt x="427409" y="466147"/>
                </a:lnTo>
                <a:lnTo>
                  <a:pt x="426712" y="460436"/>
                </a:lnTo>
                <a:lnTo>
                  <a:pt x="425665" y="454408"/>
                </a:lnTo>
                <a:lnTo>
                  <a:pt x="424618" y="448697"/>
                </a:lnTo>
                <a:lnTo>
                  <a:pt x="422874" y="442986"/>
                </a:lnTo>
                <a:lnTo>
                  <a:pt x="421130" y="437275"/>
                </a:lnTo>
                <a:lnTo>
                  <a:pt x="419036" y="431564"/>
                </a:lnTo>
                <a:lnTo>
                  <a:pt x="416594" y="426171"/>
                </a:lnTo>
                <a:lnTo>
                  <a:pt x="413455" y="420777"/>
                </a:lnTo>
                <a:lnTo>
                  <a:pt x="410664" y="415701"/>
                </a:lnTo>
                <a:lnTo>
                  <a:pt x="407524" y="410307"/>
                </a:lnTo>
                <a:lnTo>
                  <a:pt x="403686" y="405231"/>
                </a:lnTo>
                <a:lnTo>
                  <a:pt x="400198" y="400154"/>
                </a:lnTo>
                <a:lnTo>
                  <a:pt x="396011" y="395712"/>
                </a:lnTo>
                <a:lnTo>
                  <a:pt x="391476" y="390953"/>
                </a:lnTo>
                <a:close/>
              </a:path>
            </a:pathLst>
          </a:custGeom>
          <a:gradFill>
            <a:gsLst>
              <a:gs pos="86714">
                <a:srgbClr val="00629E"/>
              </a:gs>
              <a:gs pos="70800">
                <a:srgbClr val="006FB0"/>
              </a:gs>
              <a:gs pos="100000">
                <a:srgbClr val="003658"/>
              </a:gs>
              <a:gs pos="0">
                <a:srgbClr val="003658"/>
              </a:gs>
            </a:gsLst>
            <a:lin ang="960000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xmlns="" id="{662E5132-A7A1-488D-9B70-70768FCF1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65126"/>
            <a:ext cx="554461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8ED6518A-DFCF-48C7-ACB1-F7CE9A70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25625"/>
            <a:ext cx="5544616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Forma libre 19">
            <a:extLst>
              <a:ext uri="{FF2B5EF4-FFF2-40B4-BE49-F238E27FC236}">
                <a16:creationId xmlns:a16="http://schemas.microsoft.com/office/drawing/2014/main" xmlns="" id="{A42BCB42-08AF-41F0-A87D-DE5118C7ADC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623932" y="3710341"/>
            <a:ext cx="520068" cy="695692"/>
          </a:xfrm>
          <a:custGeom>
            <a:avLst/>
            <a:gdLst>
              <a:gd name="connsiteX0" fmla="*/ 0 w 520068"/>
              <a:gd name="connsiteY0" fmla="*/ 0 h 695692"/>
              <a:gd name="connsiteX1" fmla="*/ 0 w 520068"/>
              <a:gd name="connsiteY1" fmla="*/ 353116 h 695692"/>
              <a:gd name="connsiteX2" fmla="*/ 306492 w 520068"/>
              <a:gd name="connsiteY2" fmla="*/ 659186 h 695692"/>
              <a:gd name="connsiteX3" fmla="*/ 311028 w 520068"/>
              <a:gd name="connsiteY3" fmla="*/ 663631 h 695692"/>
              <a:gd name="connsiteX4" fmla="*/ 315914 w 520068"/>
              <a:gd name="connsiteY4" fmla="*/ 667757 h 695692"/>
              <a:gd name="connsiteX5" fmla="*/ 321149 w 520068"/>
              <a:gd name="connsiteY5" fmla="*/ 671567 h 695692"/>
              <a:gd name="connsiteX6" fmla="*/ 326034 w 520068"/>
              <a:gd name="connsiteY6" fmla="*/ 675059 h 695692"/>
              <a:gd name="connsiteX7" fmla="*/ 331269 w 520068"/>
              <a:gd name="connsiteY7" fmla="*/ 678233 h 695692"/>
              <a:gd name="connsiteX8" fmla="*/ 336853 w 520068"/>
              <a:gd name="connsiteY8" fmla="*/ 681407 h 695692"/>
              <a:gd name="connsiteX9" fmla="*/ 342088 w 520068"/>
              <a:gd name="connsiteY9" fmla="*/ 684264 h 695692"/>
              <a:gd name="connsiteX10" fmla="*/ 347671 w 520068"/>
              <a:gd name="connsiteY10" fmla="*/ 686486 h 695692"/>
              <a:gd name="connsiteX11" fmla="*/ 353604 w 520068"/>
              <a:gd name="connsiteY11" fmla="*/ 688708 h 695692"/>
              <a:gd name="connsiteX12" fmla="*/ 359188 w 520068"/>
              <a:gd name="connsiteY12" fmla="*/ 690613 h 695692"/>
              <a:gd name="connsiteX13" fmla="*/ 365120 w 520068"/>
              <a:gd name="connsiteY13" fmla="*/ 692200 h 695692"/>
              <a:gd name="connsiteX14" fmla="*/ 371053 w 520068"/>
              <a:gd name="connsiteY14" fmla="*/ 693153 h 695692"/>
              <a:gd name="connsiteX15" fmla="*/ 376986 w 520068"/>
              <a:gd name="connsiteY15" fmla="*/ 694422 h 695692"/>
              <a:gd name="connsiteX16" fmla="*/ 382918 w 520068"/>
              <a:gd name="connsiteY16" fmla="*/ 695057 h 695692"/>
              <a:gd name="connsiteX17" fmla="*/ 388851 w 520068"/>
              <a:gd name="connsiteY17" fmla="*/ 695375 h 695692"/>
              <a:gd name="connsiteX18" fmla="*/ 394784 w 520068"/>
              <a:gd name="connsiteY18" fmla="*/ 695692 h 695692"/>
              <a:gd name="connsiteX19" fmla="*/ 400716 w 520068"/>
              <a:gd name="connsiteY19" fmla="*/ 695375 h 695692"/>
              <a:gd name="connsiteX20" fmla="*/ 406649 w 520068"/>
              <a:gd name="connsiteY20" fmla="*/ 695057 h 695692"/>
              <a:gd name="connsiteX21" fmla="*/ 412931 w 520068"/>
              <a:gd name="connsiteY21" fmla="*/ 694422 h 695692"/>
              <a:gd name="connsiteX22" fmla="*/ 418514 w 520068"/>
              <a:gd name="connsiteY22" fmla="*/ 693153 h 695692"/>
              <a:gd name="connsiteX23" fmla="*/ 424447 w 520068"/>
              <a:gd name="connsiteY23" fmla="*/ 692200 h 695692"/>
              <a:gd name="connsiteX24" fmla="*/ 430380 w 520068"/>
              <a:gd name="connsiteY24" fmla="*/ 690613 h 695692"/>
              <a:gd name="connsiteX25" fmla="*/ 436312 w 520068"/>
              <a:gd name="connsiteY25" fmla="*/ 688708 h 695692"/>
              <a:gd name="connsiteX26" fmla="*/ 441896 w 520068"/>
              <a:gd name="connsiteY26" fmla="*/ 686486 h 695692"/>
              <a:gd name="connsiteX27" fmla="*/ 447480 w 520068"/>
              <a:gd name="connsiteY27" fmla="*/ 684264 h 695692"/>
              <a:gd name="connsiteX28" fmla="*/ 453064 w 520068"/>
              <a:gd name="connsiteY28" fmla="*/ 681407 h 695692"/>
              <a:gd name="connsiteX29" fmla="*/ 458298 w 520068"/>
              <a:gd name="connsiteY29" fmla="*/ 678233 h 695692"/>
              <a:gd name="connsiteX30" fmla="*/ 463533 w 520068"/>
              <a:gd name="connsiteY30" fmla="*/ 675059 h 695692"/>
              <a:gd name="connsiteX31" fmla="*/ 468768 w 520068"/>
              <a:gd name="connsiteY31" fmla="*/ 671567 h 695692"/>
              <a:gd name="connsiteX32" fmla="*/ 473654 w 520068"/>
              <a:gd name="connsiteY32" fmla="*/ 667757 h 695692"/>
              <a:gd name="connsiteX33" fmla="*/ 478539 w 520068"/>
              <a:gd name="connsiteY33" fmla="*/ 663631 h 695692"/>
              <a:gd name="connsiteX34" fmla="*/ 483076 w 520068"/>
              <a:gd name="connsiteY34" fmla="*/ 659186 h 695692"/>
              <a:gd name="connsiteX35" fmla="*/ 487613 w 520068"/>
              <a:gd name="connsiteY35" fmla="*/ 654425 h 695692"/>
              <a:gd name="connsiteX36" fmla="*/ 492150 w 520068"/>
              <a:gd name="connsiteY36" fmla="*/ 649663 h 695692"/>
              <a:gd name="connsiteX37" fmla="*/ 495988 w 520068"/>
              <a:gd name="connsiteY37" fmla="*/ 644902 h 695692"/>
              <a:gd name="connsiteX38" fmla="*/ 499478 w 520068"/>
              <a:gd name="connsiteY38" fmla="*/ 639505 h 695692"/>
              <a:gd name="connsiteX39" fmla="*/ 502619 w 520068"/>
              <a:gd name="connsiteY39" fmla="*/ 634426 h 695692"/>
              <a:gd name="connsiteX40" fmla="*/ 505760 w 520068"/>
              <a:gd name="connsiteY40" fmla="*/ 628712 h 695692"/>
              <a:gd name="connsiteX41" fmla="*/ 508552 w 520068"/>
              <a:gd name="connsiteY41" fmla="*/ 623316 h 695692"/>
              <a:gd name="connsiteX42" fmla="*/ 510994 w 520068"/>
              <a:gd name="connsiteY42" fmla="*/ 617919 h 695692"/>
              <a:gd name="connsiteX43" fmla="*/ 513088 w 520068"/>
              <a:gd name="connsiteY43" fmla="*/ 611888 h 695692"/>
              <a:gd name="connsiteX44" fmla="*/ 514833 w 520068"/>
              <a:gd name="connsiteY44" fmla="*/ 606491 h 695692"/>
              <a:gd name="connsiteX45" fmla="*/ 516578 w 520068"/>
              <a:gd name="connsiteY45" fmla="*/ 600460 h 695692"/>
              <a:gd name="connsiteX46" fmla="*/ 517625 w 520068"/>
              <a:gd name="connsiteY46" fmla="*/ 594428 h 695692"/>
              <a:gd name="connsiteX47" fmla="*/ 518672 w 520068"/>
              <a:gd name="connsiteY47" fmla="*/ 588714 h 695692"/>
              <a:gd name="connsiteX48" fmla="*/ 519370 w 520068"/>
              <a:gd name="connsiteY48" fmla="*/ 582683 h 695692"/>
              <a:gd name="connsiteX49" fmla="*/ 520068 w 520068"/>
              <a:gd name="connsiteY49" fmla="*/ 576652 h 695692"/>
              <a:gd name="connsiteX50" fmla="*/ 520068 w 520068"/>
              <a:gd name="connsiteY50" fmla="*/ 570938 h 695692"/>
              <a:gd name="connsiteX51" fmla="*/ 520068 w 520068"/>
              <a:gd name="connsiteY51" fmla="*/ 564906 h 695692"/>
              <a:gd name="connsiteX52" fmla="*/ 519370 w 520068"/>
              <a:gd name="connsiteY52" fmla="*/ 558875 h 695692"/>
              <a:gd name="connsiteX53" fmla="*/ 518672 w 520068"/>
              <a:gd name="connsiteY53" fmla="*/ 552844 h 695692"/>
              <a:gd name="connsiteX54" fmla="*/ 517625 w 520068"/>
              <a:gd name="connsiteY54" fmla="*/ 547130 h 695692"/>
              <a:gd name="connsiteX55" fmla="*/ 516578 w 520068"/>
              <a:gd name="connsiteY55" fmla="*/ 541098 h 695692"/>
              <a:gd name="connsiteX56" fmla="*/ 514833 w 520068"/>
              <a:gd name="connsiteY56" fmla="*/ 535067 h 695692"/>
              <a:gd name="connsiteX57" fmla="*/ 513088 w 520068"/>
              <a:gd name="connsiteY57" fmla="*/ 529670 h 695692"/>
              <a:gd name="connsiteX58" fmla="*/ 510994 w 520068"/>
              <a:gd name="connsiteY58" fmla="*/ 523639 h 695692"/>
              <a:gd name="connsiteX59" fmla="*/ 508552 w 520068"/>
              <a:gd name="connsiteY59" fmla="*/ 518242 h 695692"/>
              <a:gd name="connsiteX60" fmla="*/ 505760 w 520068"/>
              <a:gd name="connsiteY60" fmla="*/ 512846 h 695692"/>
              <a:gd name="connsiteX61" fmla="*/ 502619 w 520068"/>
              <a:gd name="connsiteY61" fmla="*/ 507132 h 695692"/>
              <a:gd name="connsiteX62" fmla="*/ 499478 w 520068"/>
              <a:gd name="connsiteY62" fmla="*/ 502053 h 695692"/>
              <a:gd name="connsiteX63" fmla="*/ 495988 w 520068"/>
              <a:gd name="connsiteY63" fmla="*/ 496656 h 695692"/>
              <a:gd name="connsiteX64" fmla="*/ 492150 w 520068"/>
              <a:gd name="connsiteY64" fmla="*/ 491895 h 695692"/>
              <a:gd name="connsiteX65" fmla="*/ 487613 w 520068"/>
              <a:gd name="connsiteY65" fmla="*/ 487133 h 695692"/>
              <a:gd name="connsiteX66" fmla="*/ 483076 w 520068"/>
              <a:gd name="connsiteY66" fmla="*/ 482372 h 69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0068" h="695692">
                <a:moveTo>
                  <a:pt x="0" y="0"/>
                </a:moveTo>
                <a:lnTo>
                  <a:pt x="0" y="353116"/>
                </a:lnTo>
                <a:lnTo>
                  <a:pt x="306492" y="659186"/>
                </a:lnTo>
                <a:lnTo>
                  <a:pt x="311028" y="663631"/>
                </a:lnTo>
                <a:lnTo>
                  <a:pt x="315914" y="667757"/>
                </a:lnTo>
                <a:lnTo>
                  <a:pt x="321149" y="671567"/>
                </a:lnTo>
                <a:lnTo>
                  <a:pt x="326034" y="675059"/>
                </a:lnTo>
                <a:lnTo>
                  <a:pt x="331269" y="678233"/>
                </a:lnTo>
                <a:lnTo>
                  <a:pt x="336853" y="681407"/>
                </a:lnTo>
                <a:lnTo>
                  <a:pt x="342088" y="684264"/>
                </a:lnTo>
                <a:lnTo>
                  <a:pt x="347671" y="686486"/>
                </a:lnTo>
                <a:lnTo>
                  <a:pt x="353604" y="688708"/>
                </a:lnTo>
                <a:lnTo>
                  <a:pt x="359188" y="690613"/>
                </a:lnTo>
                <a:lnTo>
                  <a:pt x="365120" y="692200"/>
                </a:lnTo>
                <a:lnTo>
                  <a:pt x="371053" y="693153"/>
                </a:lnTo>
                <a:lnTo>
                  <a:pt x="376986" y="694422"/>
                </a:lnTo>
                <a:lnTo>
                  <a:pt x="382918" y="695057"/>
                </a:lnTo>
                <a:lnTo>
                  <a:pt x="388851" y="695375"/>
                </a:lnTo>
                <a:lnTo>
                  <a:pt x="394784" y="695692"/>
                </a:lnTo>
                <a:lnTo>
                  <a:pt x="400716" y="695375"/>
                </a:lnTo>
                <a:lnTo>
                  <a:pt x="406649" y="695057"/>
                </a:lnTo>
                <a:lnTo>
                  <a:pt x="412931" y="694422"/>
                </a:lnTo>
                <a:lnTo>
                  <a:pt x="418514" y="693153"/>
                </a:lnTo>
                <a:lnTo>
                  <a:pt x="424447" y="692200"/>
                </a:lnTo>
                <a:lnTo>
                  <a:pt x="430380" y="690613"/>
                </a:lnTo>
                <a:lnTo>
                  <a:pt x="436312" y="688708"/>
                </a:lnTo>
                <a:lnTo>
                  <a:pt x="441896" y="686486"/>
                </a:lnTo>
                <a:lnTo>
                  <a:pt x="447480" y="684264"/>
                </a:lnTo>
                <a:lnTo>
                  <a:pt x="453064" y="681407"/>
                </a:lnTo>
                <a:lnTo>
                  <a:pt x="458298" y="678233"/>
                </a:lnTo>
                <a:lnTo>
                  <a:pt x="463533" y="675059"/>
                </a:lnTo>
                <a:lnTo>
                  <a:pt x="468768" y="671567"/>
                </a:lnTo>
                <a:lnTo>
                  <a:pt x="473654" y="667757"/>
                </a:lnTo>
                <a:lnTo>
                  <a:pt x="478539" y="663631"/>
                </a:lnTo>
                <a:lnTo>
                  <a:pt x="483076" y="659186"/>
                </a:lnTo>
                <a:lnTo>
                  <a:pt x="487613" y="654425"/>
                </a:lnTo>
                <a:lnTo>
                  <a:pt x="492150" y="649663"/>
                </a:lnTo>
                <a:lnTo>
                  <a:pt x="495988" y="644902"/>
                </a:lnTo>
                <a:lnTo>
                  <a:pt x="499478" y="639505"/>
                </a:lnTo>
                <a:lnTo>
                  <a:pt x="502619" y="634426"/>
                </a:lnTo>
                <a:lnTo>
                  <a:pt x="505760" y="628712"/>
                </a:lnTo>
                <a:lnTo>
                  <a:pt x="508552" y="623316"/>
                </a:lnTo>
                <a:lnTo>
                  <a:pt x="510994" y="617919"/>
                </a:lnTo>
                <a:lnTo>
                  <a:pt x="513088" y="611888"/>
                </a:lnTo>
                <a:lnTo>
                  <a:pt x="514833" y="606491"/>
                </a:lnTo>
                <a:lnTo>
                  <a:pt x="516578" y="600460"/>
                </a:lnTo>
                <a:lnTo>
                  <a:pt x="517625" y="594428"/>
                </a:lnTo>
                <a:lnTo>
                  <a:pt x="518672" y="588714"/>
                </a:lnTo>
                <a:lnTo>
                  <a:pt x="519370" y="582683"/>
                </a:lnTo>
                <a:lnTo>
                  <a:pt x="520068" y="576652"/>
                </a:lnTo>
                <a:lnTo>
                  <a:pt x="520068" y="570938"/>
                </a:lnTo>
                <a:lnTo>
                  <a:pt x="520068" y="564906"/>
                </a:lnTo>
                <a:lnTo>
                  <a:pt x="519370" y="558875"/>
                </a:lnTo>
                <a:lnTo>
                  <a:pt x="518672" y="552844"/>
                </a:lnTo>
                <a:lnTo>
                  <a:pt x="517625" y="547130"/>
                </a:lnTo>
                <a:lnTo>
                  <a:pt x="516578" y="541098"/>
                </a:lnTo>
                <a:lnTo>
                  <a:pt x="514833" y="535067"/>
                </a:lnTo>
                <a:lnTo>
                  <a:pt x="513088" y="529670"/>
                </a:lnTo>
                <a:lnTo>
                  <a:pt x="510994" y="523639"/>
                </a:lnTo>
                <a:lnTo>
                  <a:pt x="508552" y="518242"/>
                </a:lnTo>
                <a:lnTo>
                  <a:pt x="505760" y="512846"/>
                </a:lnTo>
                <a:lnTo>
                  <a:pt x="502619" y="507132"/>
                </a:lnTo>
                <a:lnTo>
                  <a:pt x="499478" y="502053"/>
                </a:lnTo>
                <a:lnTo>
                  <a:pt x="495988" y="496656"/>
                </a:lnTo>
                <a:lnTo>
                  <a:pt x="492150" y="491895"/>
                </a:lnTo>
                <a:lnTo>
                  <a:pt x="487613" y="487133"/>
                </a:lnTo>
                <a:lnTo>
                  <a:pt x="483076" y="48237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3467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8"/>
          <a:stretch>
            <a:fillRect/>
          </a:stretch>
        </p:blipFill>
        <p:spPr>
          <a:xfrm>
            <a:off x="2018134" y="48139"/>
            <a:ext cx="7125867" cy="5902179"/>
          </a:xfrm>
          <a:custGeom>
            <a:avLst/>
            <a:gdLst>
              <a:gd name="connsiteX0" fmla="*/ 0 w 7125867"/>
              <a:gd name="connsiteY0" fmla="*/ 0 h 5902179"/>
              <a:gd name="connsiteX1" fmla="*/ 7125867 w 7125867"/>
              <a:gd name="connsiteY1" fmla="*/ 0 h 5902179"/>
              <a:gd name="connsiteX2" fmla="*/ 7125867 w 7125867"/>
              <a:gd name="connsiteY2" fmla="*/ 5902179 h 5902179"/>
              <a:gd name="connsiteX3" fmla="*/ 0 w 7125867"/>
              <a:gd name="connsiteY3" fmla="*/ 5902179 h 590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5867" h="5902179">
                <a:moveTo>
                  <a:pt x="0" y="0"/>
                </a:moveTo>
                <a:lnTo>
                  <a:pt x="7125867" y="0"/>
                </a:lnTo>
                <a:lnTo>
                  <a:pt x="7125867" y="5902179"/>
                </a:lnTo>
                <a:lnTo>
                  <a:pt x="0" y="5902179"/>
                </a:ln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39042DB5-AE66-44E1-82DE-D2BDDCDFF44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094594" y="3257279"/>
            <a:ext cx="5052732" cy="3600722"/>
          </a:xfrm>
          <a:custGeom>
            <a:avLst/>
            <a:gdLst>
              <a:gd name="connsiteX0" fmla="*/ 0 w 5052732"/>
              <a:gd name="connsiteY0" fmla="*/ 0 h 3600722"/>
              <a:gd name="connsiteX1" fmla="*/ 0 w 5052732"/>
              <a:gd name="connsiteY1" fmla="*/ 3600722 h 3600722"/>
              <a:gd name="connsiteX2" fmla="*/ 5052732 w 5052732"/>
              <a:gd name="connsiteY2" fmla="*/ 3600722 h 3600722"/>
              <a:gd name="connsiteX3" fmla="*/ 2447800 w 5052732"/>
              <a:gd name="connsiteY3" fmla="*/ 1003416 h 3600722"/>
              <a:gd name="connsiteX4" fmla="*/ 2441867 w 5052732"/>
              <a:gd name="connsiteY4" fmla="*/ 1003416 h 3600722"/>
              <a:gd name="connsiteX5" fmla="*/ 2435585 w 5052732"/>
              <a:gd name="connsiteY5" fmla="*/ 1003098 h 3600722"/>
              <a:gd name="connsiteX6" fmla="*/ 2429652 w 5052732"/>
              <a:gd name="connsiteY6" fmla="*/ 1002463 h 3600722"/>
              <a:gd name="connsiteX7" fmla="*/ 2423719 w 5052732"/>
              <a:gd name="connsiteY7" fmla="*/ 1001511 h 3600722"/>
              <a:gd name="connsiteX8" fmla="*/ 2417786 w 5052732"/>
              <a:gd name="connsiteY8" fmla="*/ 1000241 h 3600722"/>
              <a:gd name="connsiteX9" fmla="*/ 2411853 w 5052732"/>
              <a:gd name="connsiteY9" fmla="*/ 998653 h 3600722"/>
              <a:gd name="connsiteX10" fmla="*/ 2406269 w 5052732"/>
              <a:gd name="connsiteY10" fmla="*/ 996749 h 3600722"/>
              <a:gd name="connsiteX11" fmla="*/ 2400336 w 5052732"/>
              <a:gd name="connsiteY11" fmla="*/ 994844 h 3600722"/>
              <a:gd name="connsiteX12" fmla="*/ 2394752 w 5052732"/>
              <a:gd name="connsiteY12" fmla="*/ 992304 h 3600722"/>
              <a:gd name="connsiteX13" fmla="*/ 2389168 w 5052732"/>
              <a:gd name="connsiteY13" fmla="*/ 989447 h 3600722"/>
              <a:gd name="connsiteX14" fmla="*/ 2383584 w 5052732"/>
              <a:gd name="connsiteY14" fmla="*/ 986589 h 3600722"/>
              <a:gd name="connsiteX15" fmla="*/ 2378349 w 5052732"/>
              <a:gd name="connsiteY15" fmla="*/ 983097 h 3600722"/>
              <a:gd name="connsiteX16" fmla="*/ 2373114 w 5052732"/>
              <a:gd name="connsiteY16" fmla="*/ 979605 h 3600722"/>
              <a:gd name="connsiteX17" fmla="*/ 2368228 w 5052732"/>
              <a:gd name="connsiteY17" fmla="*/ 975795 h 3600722"/>
              <a:gd name="connsiteX18" fmla="*/ 2363342 w 5052732"/>
              <a:gd name="connsiteY18" fmla="*/ 971668 h 3600722"/>
              <a:gd name="connsiteX19" fmla="*/ 2358456 w 5052732"/>
              <a:gd name="connsiteY19" fmla="*/ 967223 h 3600722"/>
              <a:gd name="connsiteX20" fmla="*/ 1745612 w 5052732"/>
              <a:gd name="connsiteY20" fmla="*/ 355121 h 3600722"/>
              <a:gd name="connsiteX21" fmla="*/ 1740726 w 5052732"/>
              <a:gd name="connsiteY21" fmla="*/ 350994 h 3600722"/>
              <a:gd name="connsiteX22" fmla="*/ 1736190 w 5052732"/>
              <a:gd name="connsiteY22" fmla="*/ 346866 h 3600722"/>
              <a:gd name="connsiteX23" fmla="*/ 1730954 w 5052732"/>
              <a:gd name="connsiteY23" fmla="*/ 343057 h 3600722"/>
              <a:gd name="connsiteX24" fmla="*/ 1726068 w 5052732"/>
              <a:gd name="connsiteY24" fmla="*/ 339564 h 3600722"/>
              <a:gd name="connsiteX25" fmla="*/ 1720834 w 5052732"/>
              <a:gd name="connsiteY25" fmla="*/ 336072 h 3600722"/>
              <a:gd name="connsiteX26" fmla="*/ 1715250 w 5052732"/>
              <a:gd name="connsiteY26" fmla="*/ 333215 h 3600722"/>
              <a:gd name="connsiteX27" fmla="*/ 1710014 w 5052732"/>
              <a:gd name="connsiteY27" fmla="*/ 330357 h 3600722"/>
              <a:gd name="connsiteX28" fmla="*/ 1704430 w 5052732"/>
              <a:gd name="connsiteY28" fmla="*/ 327818 h 3600722"/>
              <a:gd name="connsiteX29" fmla="*/ 1698498 w 5052732"/>
              <a:gd name="connsiteY29" fmla="*/ 325913 h 3600722"/>
              <a:gd name="connsiteX30" fmla="*/ 1692914 w 5052732"/>
              <a:gd name="connsiteY30" fmla="*/ 323690 h 3600722"/>
              <a:gd name="connsiteX31" fmla="*/ 1686980 w 5052732"/>
              <a:gd name="connsiteY31" fmla="*/ 322420 h 3600722"/>
              <a:gd name="connsiteX32" fmla="*/ 1681396 w 5052732"/>
              <a:gd name="connsiteY32" fmla="*/ 320833 h 3600722"/>
              <a:gd name="connsiteX33" fmla="*/ 1675464 w 5052732"/>
              <a:gd name="connsiteY33" fmla="*/ 319881 h 3600722"/>
              <a:gd name="connsiteX34" fmla="*/ 1669531 w 5052732"/>
              <a:gd name="connsiteY34" fmla="*/ 319246 h 3600722"/>
              <a:gd name="connsiteX35" fmla="*/ 1663598 w 5052732"/>
              <a:gd name="connsiteY35" fmla="*/ 318928 h 3600722"/>
              <a:gd name="connsiteX36" fmla="*/ 1657316 w 5052732"/>
              <a:gd name="connsiteY36" fmla="*/ 318928 h 3600722"/>
              <a:gd name="connsiteX37" fmla="*/ 1651383 w 5052732"/>
              <a:gd name="connsiteY37" fmla="*/ 318928 h 3600722"/>
              <a:gd name="connsiteX38" fmla="*/ 1645450 w 5052732"/>
              <a:gd name="connsiteY38" fmla="*/ 319246 h 3600722"/>
              <a:gd name="connsiteX39" fmla="*/ 1639517 w 5052732"/>
              <a:gd name="connsiteY39" fmla="*/ 319881 h 3600722"/>
              <a:gd name="connsiteX40" fmla="*/ 1633584 w 5052732"/>
              <a:gd name="connsiteY40" fmla="*/ 320833 h 3600722"/>
              <a:gd name="connsiteX41" fmla="*/ 1627651 w 5052732"/>
              <a:gd name="connsiteY41" fmla="*/ 322420 h 3600722"/>
              <a:gd name="connsiteX42" fmla="*/ 1622067 w 5052732"/>
              <a:gd name="connsiteY42" fmla="*/ 323690 h 3600722"/>
              <a:gd name="connsiteX43" fmla="*/ 1616134 w 5052732"/>
              <a:gd name="connsiteY43" fmla="*/ 325913 h 3600722"/>
              <a:gd name="connsiteX44" fmla="*/ 1610550 w 5052732"/>
              <a:gd name="connsiteY44" fmla="*/ 327818 h 3600722"/>
              <a:gd name="connsiteX45" fmla="*/ 1604966 w 5052732"/>
              <a:gd name="connsiteY45" fmla="*/ 330357 h 3600722"/>
              <a:gd name="connsiteX46" fmla="*/ 1599731 w 5052732"/>
              <a:gd name="connsiteY46" fmla="*/ 333215 h 3600722"/>
              <a:gd name="connsiteX47" fmla="*/ 1594147 w 5052732"/>
              <a:gd name="connsiteY47" fmla="*/ 336072 h 3600722"/>
              <a:gd name="connsiteX48" fmla="*/ 1588912 w 5052732"/>
              <a:gd name="connsiteY48" fmla="*/ 339564 h 3600722"/>
              <a:gd name="connsiteX49" fmla="*/ 1583677 w 5052732"/>
              <a:gd name="connsiteY49" fmla="*/ 343057 h 3600722"/>
              <a:gd name="connsiteX50" fmla="*/ 1578791 w 5052732"/>
              <a:gd name="connsiteY50" fmla="*/ 346866 h 3600722"/>
              <a:gd name="connsiteX51" fmla="*/ 1573905 w 5052732"/>
              <a:gd name="connsiteY51" fmla="*/ 350994 h 3600722"/>
              <a:gd name="connsiteX52" fmla="*/ 1569368 w 5052732"/>
              <a:gd name="connsiteY52" fmla="*/ 355121 h 3600722"/>
              <a:gd name="connsiteX53" fmla="*/ 1564831 w 5052732"/>
              <a:gd name="connsiteY53" fmla="*/ 359883 h 3600722"/>
              <a:gd name="connsiteX54" fmla="*/ 1560992 w 5052732"/>
              <a:gd name="connsiteY54" fmla="*/ 364645 h 3600722"/>
              <a:gd name="connsiteX55" fmla="*/ 1557153 w 5052732"/>
              <a:gd name="connsiteY55" fmla="*/ 369725 h 3600722"/>
              <a:gd name="connsiteX56" fmla="*/ 1553314 w 5052732"/>
              <a:gd name="connsiteY56" fmla="*/ 374805 h 3600722"/>
              <a:gd name="connsiteX57" fmla="*/ 1550173 w 5052732"/>
              <a:gd name="connsiteY57" fmla="*/ 379884 h 3600722"/>
              <a:gd name="connsiteX58" fmla="*/ 1547032 w 5052732"/>
              <a:gd name="connsiteY58" fmla="*/ 385599 h 3600722"/>
              <a:gd name="connsiteX59" fmla="*/ 1544589 w 5052732"/>
              <a:gd name="connsiteY59" fmla="*/ 390679 h 3600722"/>
              <a:gd name="connsiteX60" fmla="*/ 1542146 w 5052732"/>
              <a:gd name="connsiteY60" fmla="*/ 396393 h 3600722"/>
              <a:gd name="connsiteX61" fmla="*/ 1540052 w 5052732"/>
              <a:gd name="connsiteY61" fmla="*/ 401791 h 3600722"/>
              <a:gd name="connsiteX62" fmla="*/ 1537958 w 5052732"/>
              <a:gd name="connsiteY62" fmla="*/ 407823 h 3600722"/>
              <a:gd name="connsiteX63" fmla="*/ 1536562 w 5052732"/>
              <a:gd name="connsiteY63" fmla="*/ 413855 h 3600722"/>
              <a:gd name="connsiteX64" fmla="*/ 1535166 w 5052732"/>
              <a:gd name="connsiteY64" fmla="*/ 419252 h 3600722"/>
              <a:gd name="connsiteX65" fmla="*/ 1534119 w 5052732"/>
              <a:gd name="connsiteY65" fmla="*/ 425284 h 3600722"/>
              <a:gd name="connsiteX66" fmla="*/ 1533421 w 5052732"/>
              <a:gd name="connsiteY66" fmla="*/ 431316 h 3600722"/>
              <a:gd name="connsiteX67" fmla="*/ 1533072 w 5052732"/>
              <a:gd name="connsiteY67" fmla="*/ 437031 h 3600722"/>
              <a:gd name="connsiteX68" fmla="*/ 1533072 w 5052732"/>
              <a:gd name="connsiteY68" fmla="*/ 443380 h 3600722"/>
              <a:gd name="connsiteX69" fmla="*/ 1533072 w 5052732"/>
              <a:gd name="connsiteY69" fmla="*/ 449413 h 3600722"/>
              <a:gd name="connsiteX70" fmla="*/ 1533421 w 5052732"/>
              <a:gd name="connsiteY70" fmla="*/ 455127 h 3600722"/>
              <a:gd name="connsiteX71" fmla="*/ 1534119 w 5052732"/>
              <a:gd name="connsiteY71" fmla="*/ 461159 h 3600722"/>
              <a:gd name="connsiteX72" fmla="*/ 1535166 w 5052732"/>
              <a:gd name="connsiteY72" fmla="*/ 467191 h 3600722"/>
              <a:gd name="connsiteX73" fmla="*/ 1536562 w 5052732"/>
              <a:gd name="connsiteY73" fmla="*/ 472589 h 3600722"/>
              <a:gd name="connsiteX74" fmla="*/ 1537958 w 5052732"/>
              <a:gd name="connsiteY74" fmla="*/ 478621 h 3600722"/>
              <a:gd name="connsiteX75" fmla="*/ 1540052 w 5052732"/>
              <a:gd name="connsiteY75" fmla="*/ 484653 h 3600722"/>
              <a:gd name="connsiteX76" fmla="*/ 1542146 w 5052732"/>
              <a:gd name="connsiteY76" fmla="*/ 490050 h 3600722"/>
              <a:gd name="connsiteX77" fmla="*/ 1544589 w 5052732"/>
              <a:gd name="connsiteY77" fmla="*/ 495765 h 3600722"/>
              <a:gd name="connsiteX78" fmla="*/ 1547032 w 5052732"/>
              <a:gd name="connsiteY78" fmla="*/ 500844 h 3600722"/>
              <a:gd name="connsiteX79" fmla="*/ 1550173 w 5052732"/>
              <a:gd name="connsiteY79" fmla="*/ 506559 h 3600722"/>
              <a:gd name="connsiteX80" fmla="*/ 1553314 w 5052732"/>
              <a:gd name="connsiteY80" fmla="*/ 511956 h 3600722"/>
              <a:gd name="connsiteX81" fmla="*/ 1557153 w 5052732"/>
              <a:gd name="connsiteY81" fmla="*/ 516718 h 3600722"/>
              <a:gd name="connsiteX82" fmla="*/ 1560992 w 5052732"/>
              <a:gd name="connsiteY82" fmla="*/ 521798 h 3600722"/>
              <a:gd name="connsiteX83" fmla="*/ 1564831 w 5052732"/>
              <a:gd name="connsiteY83" fmla="*/ 526878 h 3600722"/>
              <a:gd name="connsiteX84" fmla="*/ 1569368 w 5052732"/>
              <a:gd name="connsiteY84" fmla="*/ 531322 h 3600722"/>
              <a:gd name="connsiteX85" fmla="*/ 2395799 w 5052732"/>
              <a:gd name="connsiteY85" fmla="*/ 1356136 h 3600722"/>
              <a:gd name="connsiteX86" fmla="*/ 2399987 w 5052732"/>
              <a:gd name="connsiteY86" fmla="*/ 1361216 h 3600722"/>
              <a:gd name="connsiteX87" fmla="*/ 2404175 w 5052732"/>
              <a:gd name="connsiteY87" fmla="*/ 1365661 h 3600722"/>
              <a:gd name="connsiteX88" fmla="*/ 2408014 w 5052732"/>
              <a:gd name="connsiteY88" fmla="*/ 1371058 h 3600722"/>
              <a:gd name="connsiteX89" fmla="*/ 2411504 w 5052732"/>
              <a:gd name="connsiteY89" fmla="*/ 1375820 h 3600722"/>
              <a:gd name="connsiteX90" fmla="*/ 2414994 w 5052732"/>
              <a:gd name="connsiteY90" fmla="*/ 1380900 h 3600722"/>
              <a:gd name="connsiteX91" fmla="*/ 2417786 w 5052732"/>
              <a:gd name="connsiteY91" fmla="*/ 1386614 h 3600722"/>
              <a:gd name="connsiteX92" fmla="*/ 2420578 w 5052732"/>
              <a:gd name="connsiteY92" fmla="*/ 1392012 h 3600722"/>
              <a:gd name="connsiteX93" fmla="*/ 2423021 w 5052732"/>
              <a:gd name="connsiteY93" fmla="*/ 1397409 h 3600722"/>
              <a:gd name="connsiteX94" fmla="*/ 2425115 w 5052732"/>
              <a:gd name="connsiteY94" fmla="*/ 1403123 h 3600722"/>
              <a:gd name="connsiteX95" fmla="*/ 2426860 w 5052732"/>
              <a:gd name="connsiteY95" fmla="*/ 1408838 h 3600722"/>
              <a:gd name="connsiteX96" fmla="*/ 2428605 w 5052732"/>
              <a:gd name="connsiteY96" fmla="*/ 1414870 h 3600722"/>
              <a:gd name="connsiteX97" fmla="*/ 2430001 w 5052732"/>
              <a:gd name="connsiteY97" fmla="*/ 1420585 h 3600722"/>
              <a:gd name="connsiteX98" fmla="*/ 2430699 w 5052732"/>
              <a:gd name="connsiteY98" fmla="*/ 1426299 h 3600722"/>
              <a:gd name="connsiteX99" fmla="*/ 2431397 w 5052732"/>
              <a:gd name="connsiteY99" fmla="*/ 1432332 h 3600722"/>
              <a:gd name="connsiteX100" fmla="*/ 2432095 w 5052732"/>
              <a:gd name="connsiteY100" fmla="*/ 1438364 h 3600722"/>
              <a:gd name="connsiteX101" fmla="*/ 2432095 w 5052732"/>
              <a:gd name="connsiteY101" fmla="*/ 1444713 h 3600722"/>
              <a:gd name="connsiteX102" fmla="*/ 2432095 w 5052732"/>
              <a:gd name="connsiteY102" fmla="*/ 1450428 h 3600722"/>
              <a:gd name="connsiteX103" fmla="*/ 2431397 w 5052732"/>
              <a:gd name="connsiteY103" fmla="*/ 1456460 h 3600722"/>
              <a:gd name="connsiteX104" fmla="*/ 2430699 w 5052732"/>
              <a:gd name="connsiteY104" fmla="*/ 1462492 h 3600722"/>
              <a:gd name="connsiteX105" fmla="*/ 2430001 w 5052732"/>
              <a:gd name="connsiteY105" fmla="*/ 1468207 h 3600722"/>
              <a:gd name="connsiteX106" fmla="*/ 2428605 w 5052732"/>
              <a:gd name="connsiteY106" fmla="*/ 1473921 h 3600722"/>
              <a:gd name="connsiteX107" fmla="*/ 2426860 w 5052732"/>
              <a:gd name="connsiteY107" fmla="*/ 1479954 h 3600722"/>
              <a:gd name="connsiteX108" fmla="*/ 2425115 w 5052732"/>
              <a:gd name="connsiteY108" fmla="*/ 1485668 h 3600722"/>
              <a:gd name="connsiteX109" fmla="*/ 2423021 w 5052732"/>
              <a:gd name="connsiteY109" fmla="*/ 1491383 h 3600722"/>
              <a:gd name="connsiteX110" fmla="*/ 2420578 w 5052732"/>
              <a:gd name="connsiteY110" fmla="*/ 1496780 h 3600722"/>
              <a:gd name="connsiteX111" fmla="*/ 2417786 w 5052732"/>
              <a:gd name="connsiteY111" fmla="*/ 1502177 h 3600722"/>
              <a:gd name="connsiteX112" fmla="*/ 2414994 w 5052732"/>
              <a:gd name="connsiteY112" fmla="*/ 1507574 h 3600722"/>
              <a:gd name="connsiteX113" fmla="*/ 2411504 w 5052732"/>
              <a:gd name="connsiteY113" fmla="*/ 1512972 h 3600722"/>
              <a:gd name="connsiteX114" fmla="*/ 2408014 w 5052732"/>
              <a:gd name="connsiteY114" fmla="*/ 1517734 h 3600722"/>
              <a:gd name="connsiteX115" fmla="*/ 2404175 w 5052732"/>
              <a:gd name="connsiteY115" fmla="*/ 1523131 h 3600722"/>
              <a:gd name="connsiteX116" fmla="*/ 2399987 w 5052732"/>
              <a:gd name="connsiteY116" fmla="*/ 1527576 h 3600722"/>
              <a:gd name="connsiteX117" fmla="*/ 2395799 w 5052732"/>
              <a:gd name="connsiteY117" fmla="*/ 1532338 h 3600722"/>
              <a:gd name="connsiteX118" fmla="*/ 2390913 w 5052732"/>
              <a:gd name="connsiteY118" fmla="*/ 1536783 h 3600722"/>
              <a:gd name="connsiteX119" fmla="*/ 2386027 w 5052732"/>
              <a:gd name="connsiteY119" fmla="*/ 1540910 h 3600722"/>
              <a:gd name="connsiteX120" fmla="*/ 2381141 w 5052732"/>
              <a:gd name="connsiteY120" fmla="*/ 1544720 h 3600722"/>
              <a:gd name="connsiteX121" fmla="*/ 2376255 w 5052732"/>
              <a:gd name="connsiteY121" fmla="*/ 1548529 h 3600722"/>
              <a:gd name="connsiteX122" fmla="*/ 2371020 w 5052732"/>
              <a:gd name="connsiteY122" fmla="*/ 1551704 h 3600722"/>
              <a:gd name="connsiteX123" fmla="*/ 2365436 w 5052732"/>
              <a:gd name="connsiteY123" fmla="*/ 1554561 h 3600722"/>
              <a:gd name="connsiteX124" fmla="*/ 2359503 w 5052732"/>
              <a:gd name="connsiteY124" fmla="*/ 1557419 h 3600722"/>
              <a:gd name="connsiteX125" fmla="*/ 2353919 w 5052732"/>
              <a:gd name="connsiteY125" fmla="*/ 1559641 h 3600722"/>
              <a:gd name="connsiteX126" fmla="*/ 2348335 w 5052732"/>
              <a:gd name="connsiteY126" fmla="*/ 1561864 h 3600722"/>
              <a:gd name="connsiteX127" fmla="*/ 2342751 w 5052732"/>
              <a:gd name="connsiteY127" fmla="*/ 1563768 h 3600722"/>
              <a:gd name="connsiteX128" fmla="*/ 2336818 w 5052732"/>
              <a:gd name="connsiteY128" fmla="*/ 1565356 h 3600722"/>
              <a:gd name="connsiteX129" fmla="*/ 2330885 w 5052732"/>
              <a:gd name="connsiteY129" fmla="*/ 1566626 h 3600722"/>
              <a:gd name="connsiteX130" fmla="*/ 2324952 w 5052732"/>
              <a:gd name="connsiteY130" fmla="*/ 1567578 h 3600722"/>
              <a:gd name="connsiteX131" fmla="*/ 2319019 w 5052732"/>
              <a:gd name="connsiteY131" fmla="*/ 1568531 h 3600722"/>
              <a:gd name="connsiteX132" fmla="*/ 2313086 w 5052732"/>
              <a:gd name="connsiteY132" fmla="*/ 1568848 h 3600722"/>
              <a:gd name="connsiteX133" fmla="*/ 2307153 w 5052732"/>
              <a:gd name="connsiteY133" fmla="*/ 1568848 h 3600722"/>
              <a:gd name="connsiteX134" fmla="*/ 2301220 w 5052732"/>
              <a:gd name="connsiteY134" fmla="*/ 1568848 h 3600722"/>
              <a:gd name="connsiteX135" fmla="*/ 2295287 w 5052732"/>
              <a:gd name="connsiteY135" fmla="*/ 1568531 h 3600722"/>
              <a:gd name="connsiteX136" fmla="*/ 2289354 w 5052732"/>
              <a:gd name="connsiteY136" fmla="*/ 1567578 h 3600722"/>
              <a:gd name="connsiteX137" fmla="*/ 2283421 w 5052732"/>
              <a:gd name="connsiteY137" fmla="*/ 1566626 h 3600722"/>
              <a:gd name="connsiteX138" fmla="*/ 2277488 w 5052732"/>
              <a:gd name="connsiteY138" fmla="*/ 1565356 h 3600722"/>
              <a:gd name="connsiteX139" fmla="*/ 2271904 w 5052732"/>
              <a:gd name="connsiteY139" fmla="*/ 1563768 h 3600722"/>
              <a:gd name="connsiteX140" fmla="*/ 2265971 w 5052732"/>
              <a:gd name="connsiteY140" fmla="*/ 1561864 h 3600722"/>
              <a:gd name="connsiteX141" fmla="*/ 2260387 w 5052732"/>
              <a:gd name="connsiteY141" fmla="*/ 1559641 h 3600722"/>
              <a:gd name="connsiteX142" fmla="*/ 2254803 w 5052732"/>
              <a:gd name="connsiteY142" fmla="*/ 1557419 h 3600722"/>
              <a:gd name="connsiteX143" fmla="*/ 2249219 w 5052732"/>
              <a:gd name="connsiteY143" fmla="*/ 1554561 h 3600722"/>
              <a:gd name="connsiteX144" fmla="*/ 2243984 w 5052732"/>
              <a:gd name="connsiteY144" fmla="*/ 1551704 h 3600722"/>
              <a:gd name="connsiteX145" fmla="*/ 2238749 w 5052732"/>
              <a:gd name="connsiteY145" fmla="*/ 1548529 h 3600722"/>
              <a:gd name="connsiteX146" fmla="*/ 2233514 w 5052732"/>
              <a:gd name="connsiteY146" fmla="*/ 1544720 h 3600722"/>
              <a:gd name="connsiteX147" fmla="*/ 2228628 w 5052732"/>
              <a:gd name="connsiteY147" fmla="*/ 1540910 h 3600722"/>
              <a:gd name="connsiteX148" fmla="*/ 2223742 w 5052732"/>
              <a:gd name="connsiteY148" fmla="*/ 1536783 h 3600722"/>
              <a:gd name="connsiteX149" fmla="*/ 2219205 w 5052732"/>
              <a:gd name="connsiteY149" fmla="*/ 1532338 h 3600722"/>
              <a:gd name="connsiteX150" fmla="*/ 1493286 w 5052732"/>
              <a:gd name="connsiteY150" fmla="*/ 807848 h 3600722"/>
              <a:gd name="connsiteX151" fmla="*/ 1488749 w 5052732"/>
              <a:gd name="connsiteY151" fmla="*/ 803086 h 3600722"/>
              <a:gd name="connsiteX152" fmla="*/ 1483863 w 5052732"/>
              <a:gd name="connsiteY152" fmla="*/ 798958 h 3600722"/>
              <a:gd name="connsiteX153" fmla="*/ 1478977 w 5052732"/>
              <a:gd name="connsiteY153" fmla="*/ 795149 h 3600722"/>
              <a:gd name="connsiteX154" fmla="*/ 1473742 w 5052732"/>
              <a:gd name="connsiteY154" fmla="*/ 791656 h 3600722"/>
              <a:gd name="connsiteX155" fmla="*/ 1468507 w 5052732"/>
              <a:gd name="connsiteY155" fmla="*/ 788481 h 3600722"/>
              <a:gd name="connsiteX156" fmla="*/ 1463272 w 5052732"/>
              <a:gd name="connsiteY156" fmla="*/ 785307 h 3600722"/>
              <a:gd name="connsiteX157" fmla="*/ 1457688 w 5052732"/>
              <a:gd name="connsiteY157" fmla="*/ 782449 h 3600722"/>
              <a:gd name="connsiteX158" fmla="*/ 1452104 w 5052732"/>
              <a:gd name="connsiteY158" fmla="*/ 780227 h 3600722"/>
              <a:gd name="connsiteX159" fmla="*/ 1446520 w 5052732"/>
              <a:gd name="connsiteY159" fmla="*/ 778005 h 3600722"/>
              <a:gd name="connsiteX160" fmla="*/ 1440587 w 5052732"/>
              <a:gd name="connsiteY160" fmla="*/ 776417 h 3600722"/>
              <a:gd name="connsiteX161" fmla="*/ 1435003 w 5052732"/>
              <a:gd name="connsiteY161" fmla="*/ 774512 h 3600722"/>
              <a:gd name="connsiteX162" fmla="*/ 1429070 w 5052732"/>
              <a:gd name="connsiteY162" fmla="*/ 773560 h 3600722"/>
              <a:gd name="connsiteX163" fmla="*/ 1423137 w 5052732"/>
              <a:gd name="connsiteY163" fmla="*/ 772607 h 3600722"/>
              <a:gd name="connsiteX164" fmla="*/ 1417204 w 5052732"/>
              <a:gd name="connsiteY164" fmla="*/ 771655 h 3600722"/>
              <a:gd name="connsiteX165" fmla="*/ 1411271 w 5052732"/>
              <a:gd name="connsiteY165" fmla="*/ 771338 h 3600722"/>
              <a:gd name="connsiteX166" fmla="*/ 1405338 w 5052732"/>
              <a:gd name="connsiteY166" fmla="*/ 771020 h 3600722"/>
              <a:gd name="connsiteX167" fmla="*/ 1399056 w 5052732"/>
              <a:gd name="connsiteY167" fmla="*/ 771338 h 3600722"/>
              <a:gd name="connsiteX168" fmla="*/ 1393123 w 5052732"/>
              <a:gd name="connsiteY168" fmla="*/ 771655 h 3600722"/>
              <a:gd name="connsiteX169" fmla="*/ 1387190 w 5052732"/>
              <a:gd name="connsiteY169" fmla="*/ 772607 h 3600722"/>
              <a:gd name="connsiteX170" fmla="*/ 1381257 w 5052732"/>
              <a:gd name="connsiteY170" fmla="*/ 773560 h 3600722"/>
              <a:gd name="connsiteX171" fmla="*/ 1375673 w 5052732"/>
              <a:gd name="connsiteY171" fmla="*/ 774512 h 3600722"/>
              <a:gd name="connsiteX172" fmla="*/ 1369740 w 5052732"/>
              <a:gd name="connsiteY172" fmla="*/ 776417 h 3600722"/>
              <a:gd name="connsiteX173" fmla="*/ 1364156 w 5052732"/>
              <a:gd name="connsiteY173" fmla="*/ 778005 h 3600722"/>
              <a:gd name="connsiteX174" fmla="*/ 1358223 w 5052732"/>
              <a:gd name="connsiteY174" fmla="*/ 780227 h 3600722"/>
              <a:gd name="connsiteX175" fmla="*/ 1352639 w 5052732"/>
              <a:gd name="connsiteY175" fmla="*/ 782449 h 3600722"/>
              <a:gd name="connsiteX176" fmla="*/ 1347404 w 5052732"/>
              <a:gd name="connsiteY176" fmla="*/ 785307 h 3600722"/>
              <a:gd name="connsiteX177" fmla="*/ 1341820 w 5052732"/>
              <a:gd name="connsiteY177" fmla="*/ 788481 h 3600722"/>
              <a:gd name="connsiteX178" fmla="*/ 1336585 w 5052732"/>
              <a:gd name="connsiteY178" fmla="*/ 791656 h 3600722"/>
              <a:gd name="connsiteX179" fmla="*/ 1331699 w 5052732"/>
              <a:gd name="connsiteY179" fmla="*/ 795149 h 3600722"/>
              <a:gd name="connsiteX180" fmla="*/ 1326464 w 5052732"/>
              <a:gd name="connsiteY180" fmla="*/ 798958 h 3600722"/>
              <a:gd name="connsiteX181" fmla="*/ 1321927 w 5052732"/>
              <a:gd name="connsiteY181" fmla="*/ 803086 h 3600722"/>
              <a:gd name="connsiteX182" fmla="*/ 1317041 w 5052732"/>
              <a:gd name="connsiteY182" fmla="*/ 807848 h 3600722"/>
              <a:gd name="connsiteX183" fmla="*/ 1312853 w 5052732"/>
              <a:gd name="connsiteY183" fmla="*/ 812293 h 3600722"/>
              <a:gd name="connsiteX184" fmla="*/ 1308665 w 5052732"/>
              <a:gd name="connsiteY184" fmla="*/ 817055 h 3600722"/>
              <a:gd name="connsiteX185" fmla="*/ 1304826 w 5052732"/>
              <a:gd name="connsiteY185" fmla="*/ 822134 h 3600722"/>
              <a:gd name="connsiteX186" fmla="*/ 1301336 w 5052732"/>
              <a:gd name="connsiteY186" fmla="*/ 827214 h 3600722"/>
              <a:gd name="connsiteX187" fmla="*/ 1297846 w 5052732"/>
              <a:gd name="connsiteY187" fmla="*/ 832611 h 3600722"/>
              <a:gd name="connsiteX188" fmla="*/ 1295054 w 5052732"/>
              <a:gd name="connsiteY188" fmla="*/ 837691 h 3600722"/>
              <a:gd name="connsiteX189" fmla="*/ 1292262 w 5052732"/>
              <a:gd name="connsiteY189" fmla="*/ 843406 h 3600722"/>
              <a:gd name="connsiteX190" fmla="*/ 1289819 w 5052732"/>
              <a:gd name="connsiteY190" fmla="*/ 848803 h 3600722"/>
              <a:gd name="connsiteX191" fmla="*/ 1287725 w 5052732"/>
              <a:gd name="connsiteY191" fmla="*/ 854517 h 3600722"/>
              <a:gd name="connsiteX192" fmla="*/ 1285631 w 5052732"/>
              <a:gd name="connsiteY192" fmla="*/ 859915 h 3600722"/>
              <a:gd name="connsiteX193" fmla="*/ 1284235 w 5052732"/>
              <a:gd name="connsiteY193" fmla="*/ 865947 h 3600722"/>
              <a:gd name="connsiteX194" fmla="*/ 1282839 w 5052732"/>
              <a:gd name="connsiteY194" fmla="*/ 871979 h 3600722"/>
              <a:gd name="connsiteX195" fmla="*/ 1281792 w 5052732"/>
              <a:gd name="connsiteY195" fmla="*/ 878011 h 3600722"/>
              <a:gd name="connsiteX196" fmla="*/ 1281094 w 5052732"/>
              <a:gd name="connsiteY196" fmla="*/ 883726 h 3600722"/>
              <a:gd name="connsiteX197" fmla="*/ 1280745 w 5052732"/>
              <a:gd name="connsiteY197" fmla="*/ 889758 h 3600722"/>
              <a:gd name="connsiteX198" fmla="*/ 1280745 w 5052732"/>
              <a:gd name="connsiteY198" fmla="*/ 895790 h 3600722"/>
              <a:gd name="connsiteX199" fmla="*/ 1280745 w 5052732"/>
              <a:gd name="connsiteY199" fmla="*/ 901504 h 3600722"/>
              <a:gd name="connsiteX200" fmla="*/ 1281094 w 5052732"/>
              <a:gd name="connsiteY200" fmla="*/ 907537 h 3600722"/>
              <a:gd name="connsiteX201" fmla="*/ 1281792 w 5052732"/>
              <a:gd name="connsiteY201" fmla="*/ 913569 h 3600722"/>
              <a:gd name="connsiteX202" fmla="*/ 1282839 w 5052732"/>
              <a:gd name="connsiteY202" fmla="*/ 919283 h 3600722"/>
              <a:gd name="connsiteX203" fmla="*/ 1284235 w 5052732"/>
              <a:gd name="connsiteY203" fmla="*/ 925315 h 3600722"/>
              <a:gd name="connsiteX204" fmla="*/ 1285631 w 5052732"/>
              <a:gd name="connsiteY204" fmla="*/ 931348 h 3600722"/>
              <a:gd name="connsiteX205" fmla="*/ 1287725 w 5052732"/>
              <a:gd name="connsiteY205" fmla="*/ 936745 h 3600722"/>
              <a:gd name="connsiteX206" fmla="*/ 1289819 w 5052732"/>
              <a:gd name="connsiteY206" fmla="*/ 942459 h 3600722"/>
              <a:gd name="connsiteX207" fmla="*/ 1292262 w 5052732"/>
              <a:gd name="connsiteY207" fmla="*/ 947857 h 3600722"/>
              <a:gd name="connsiteX208" fmla="*/ 1295054 w 5052732"/>
              <a:gd name="connsiteY208" fmla="*/ 953571 h 3600722"/>
              <a:gd name="connsiteX209" fmla="*/ 1297846 w 5052732"/>
              <a:gd name="connsiteY209" fmla="*/ 958968 h 3600722"/>
              <a:gd name="connsiteX210" fmla="*/ 1301336 w 5052732"/>
              <a:gd name="connsiteY210" fmla="*/ 964048 h 3600722"/>
              <a:gd name="connsiteX211" fmla="*/ 1304826 w 5052732"/>
              <a:gd name="connsiteY211" fmla="*/ 969445 h 3600722"/>
              <a:gd name="connsiteX212" fmla="*/ 1308665 w 5052732"/>
              <a:gd name="connsiteY212" fmla="*/ 974207 h 3600722"/>
              <a:gd name="connsiteX213" fmla="*/ 1312853 w 5052732"/>
              <a:gd name="connsiteY213" fmla="*/ 978970 h 3600722"/>
              <a:gd name="connsiteX214" fmla="*/ 1317041 w 5052732"/>
              <a:gd name="connsiteY214" fmla="*/ 983732 h 3600722"/>
              <a:gd name="connsiteX215" fmla="*/ 2756315 w 5052732"/>
              <a:gd name="connsiteY215" fmla="*/ 2420965 h 3600722"/>
              <a:gd name="connsiteX216" fmla="*/ 2760503 w 5052732"/>
              <a:gd name="connsiteY216" fmla="*/ 2425410 h 3600722"/>
              <a:gd name="connsiteX217" fmla="*/ 2764691 w 5052732"/>
              <a:gd name="connsiteY217" fmla="*/ 2430490 h 3600722"/>
              <a:gd name="connsiteX218" fmla="*/ 2768530 w 5052732"/>
              <a:gd name="connsiteY218" fmla="*/ 2435252 h 3600722"/>
              <a:gd name="connsiteX219" fmla="*/ 2772020 w 5052732"/>
              <a:gd name="connsiteY219" fmla="*/ 2440332 h 3600722"/>
              <a:gd name="connsiteX220" fmla="*/ 2775510 w 5052732"/>
              <a:gd name="connsiteY220" fmla="*/ 2445729 h 3600722"/>
              <a:gd name="connsiteX221" fmla="*/ 2778302 w 5052732"/>
              <a:gd name="connsiteY221" fmla="*/ 2450808 h 3600722"/>
              <a:gd name="connsiteX222" fmla="*/ 2781094 w 5052732"/>
              <a:gd name="connsiteY222" fmla="*/ 2456523 h 3600722"/>
              <a:gd name="connsiteX223" fmla="*/ 2783537 w 5052732"/>
              <a:gd name="connsiteY223" fmla="*/ 2462238 h 3600722"/>
              <a:gd name="connsiteX224" fmla="*/ 2785631 w 5052732"/>
              <a:gd name="connsiteY224" fmla="*/ 2467635 h 3600722"/>
              <a:gd name="connsiteX225" fmla="*/ 2787376 w 5052732"/>
              <a:gd name="connsiteY225" fmla="*/ 2473350 h 3600722"/>
              <a:gd name="connsiteX226" fmla="*/ 2789121 w 5052732"/>
              <a:gd name="connsiteY226" fmla="*/ 2479064 h 3600722"/>
              <a:gd name="connsiteX227" fmla="*/ 2790517 w 5052732"/>
              <a:gd name="connsiteY227" fmla="*/ 2485096 h 3600722"/>
              <a:gd name="connsiteX228" fmla="*/ 2791215 w 5052732"/>
              <a:gd name="connsiteY228" fmla="*/ 2491128 h 3600722"/>
              <a:gd name="connsiteX229" fmla="*/ 2791913 w 5052732"/>
              <a:gd name="connsiteY229" fmla="*/ 2496843 h 3600722"/>
              <a:gd name="connsiteX230" fmla="*/ 2792611 w 5052732"/>
              <a:gd name="connsiteY230" fmla="*/ 2502875 h 3600722"/>
              <a:gd name="connsiteX231" fmla="*/ 2792611 w 5052732"/>
              <a:gd name="connsiteY231" fmla="*/ 2508907 h 3600722"/>
              <a:gd name="connsiteX232" fmla="*/ 2792611 w 5052732"/>
              <a:gd name="connsiteY232" fmla="*/ 2514939 h 3600722"/>
              <a:gd name="connsiteX233" fmla="*/ 2791913 w 5052732"/>
              <a:gd name="connsiteY233" fmla="*/ 2520654 h 3600722"/>
              <a:gd name="connsiteX234" fmla="*/ 2791215 w 5052732"/>
              <a:gd name="connsiteY234" fmla="*/ 2526686 h 3600722"/>
              <a:gd name="connsiteX235" fmla="*/ 2790517 w 5052732"/>
              <a:gd name="connsiteY235" fmla="*/ 2532718 h 3600722"/>
              <a:gd name="connsiteX236" fmla="*/ 2789121 w 5052732"/>
              <a:gd name="connsiteY236" fmla="*/ 2538433 h 3600722"/>
              <a:gd name="connsiteX237" fmla="*/ 2787376 w 5052732"/>
              <a:gd name="connsiteY237" fmla="*/ 2544465 h 3600722"/>
              <a:gd name="connsiteX238" fmla="*/ 2785631 w 5052732"/>
              <a:gd name="connsiteY238" fmla="*/ 2550180 h 3600722"/>
              <a:gd name="connsiteX239" fmla="*/ 2783537 w 5052732"/>
              <a:gd name="connsiteY239" fmla="*/ 2555577 h 3600722"/>
              <a:gd name="connsiteX240" fmla="*/ 2781094 w 5052732"/>
              <a:gd name="connsiteY240" fmla="*/ 2561292 h 3600722"/>
              <a:gd name="connsiteX241" fmla="*/ 2778302 w 5052732"/>
              <a:gd name="connsiteY241" fmla="*/ 2566689 h 3600722"/>
              <a:gd name="connsiteX242" fmla="*/ 2775510 w 5052732"/>
              <a:gd name="connsiteY242" fmla="*/ 2572086 h 3600722"/>
              <a:gd name="connsiteX243" fmla="*/ 2772020 w 5052732"/>
              <a:gd name="connsiteY243" fmla="*/ 2577166 h 3600722"/>
              <a:gd name="connsiteX244" fmla="*/ 2768530 w 5052732"/>
              <a:gd name="connsiteY244" fmla="*/ 2582563 h 3600722"/>
              <a:gd name="connsiteX245" fmla="*/ 2764691 w 5052732"/>
              <a:gd name="connsiteY245" fmla="*/ 2587325 h 3600722"/>
              <a:gd name="connsiteX246" fmla="*/ 2760503 w 5052732"/>
              <a:gd name="connsiteY246" fmla="*/ 2592405 h 3600722"/>
              <a:gd name="connsiteX247" fmla="*/ 2756315 w 5052732"/>
              <a:gd name="connsiteY247" fmla="*/ 2596849 h 3600722"/>
              <a:gd name="connsiteX248" fmla="*/ 2752127 w 5052732"/>
              <a:gd name="connsiteY248" fmla="*/ 2600659 h 3600722"/>
              <a:gd name="connsiteX249" fmla="*/ 2747939 w 5052732"/>
              <a:gd name="connsiteY249" fmla="*/ 2604469 h 3600722"/>
              <a:gd name="connsiteX250" fmla="*/ 2743751 w 5052732"/>
              <a:gd name="connsiteY250" fmla="*/ 2607644 h 3600722"/>
              <a:gd name="connsiteX251" fmla="*/ 2739214 w 5052732"/>
              <a:gd name="connsiteY251" fmla="*/ 2611136 h 3600722"/>
              <a:gd name="connsiteX252" fmla="*/ 2735026 w 5052732"/>
              <a:gd name="connsiteY252" fmla="*/ 2613993 h 3600722"/>
              <a:gd name="connsiteX253" fmla="*/ 2730140 w 5052732"/>
              <a:gd name="connsiteY253" fmla="*/ 2616533 h 3600722"/>
              <a:gd name="connsiteX254" fmla="*/ 2725603 w 5052732"/>
              <a:gd name="connsiteY254" fmla="*/ 2619390 h 3600722"/>
              <a:gd name="connsiteX255" fmla="*/ 2720717 w 5052732"/>
              <a:gd name="connsiteY255" fmla="*/ 2621613 h 3600722"/>
              <a:gd name="connsiteX256" fmla="*/ 2716180 w 5052732"/>
              <a:gd name="connsiteY256" fmla="*/ 2623518 h 3600722"/>
              <a:gd name="connsiteX257" fmla="*/ 2710945 w 5052732"/>
              <a:gd name="connsiteY257" fmla="*/ 2625740 h 3600722"/>
              <a:gd name="connsiteX258" fmla="*/ 2706059 w 5052732"/>
              <a:gd name="connsiteY258" fmla="*/ 2627645 h 3600722"/>
              <a:gd name="connsiteX259" fmla="*/ 2701173 w 5052732"/>
              <a:gd name="connsiteY259" fmla="*/ 2628915 h 3600722"/>
              <a:gd name="connsiteX260" fmla="*/ 2695938 w 5052732"/>
              <a:gd name="connsiteY260" fmla="*/ 2630185 h 3600722"/>
              <a:gd name="connsiteX261" fmla="*/ 2691052 w 5052732"/>
              <a:gd name="connsiteY261" fmla="*/ 2631455 h 3600722"/>
              <a:gd name="connsiteX262" fmla="*/ 2685817 w 5052732"/>
              <a:gd name="connsiteY262" fmla="*/ 2632090 h 3600722"/>
              <a:gd name="connsiteX263" fmla="*/ 2680582 w 5052732"/>
              <a:gd name="connsiteY263" fmla="*/ 2632725 h 3600722"/>
              <a:gd name="connsiteX264" fmla="*/ 2675348 w 5052732"/>
              <a:gd name="connsiteY264" fmla="*/ 2633042 h 3600722"/>
              <a:gd name="connsiteX265" fmla="*/ 2670461 w 5052732"/>
              <a:gd name="connsiteY265" fmla="*/ 2633042 h 3600722"/>
              <a:gd name="connsiteX266" fmla="*/ 2665226 w 5052732"/>
              <a:gd name="connsiteY266" fmla="*/ 2633042 h 3600722"/>
              <a:gd name="connsiteX267" fmla="*/ 2659991 w 5052732"/>
              <a:gd name="connsiteY267" fmla="*/ 2633042 h 3600722"/>
              <a:gd name="connsiteX268" fmla="*/ 2654756 w 5052732"/>
              <a:gd name="connsiteY268" fmla="*/ 2632407 h 3600722"/>
              <a:gd name="connsiteX269" fmla="*/ 2649521 w 5052732"/>
              <a:gd name="connsiteY269" fmla="*/ 2632090 h 3600722"/>
              <a:gd name="connsiteX270" fmla="*/ 2644635 w 5052732"/>
              <a:gd name="connsiteY270" fmla="*/ 2631137 h 3600722"/>
              <a:gd name="connsiteX271" fmla="*/ 2639051 w 5052732"/>
              <a:gd name="connsiteY271" fmla="*/ 2629867 h 3600722"/>
              <a:gd name="connsiteX272" fmla="*/ 2633816 w 5052732"/>
              <a:gd name="connsiteY272" fmla="*/ 2628597 h 3600722"/>
              <a:gd name="connsiteX273" fmla="*/ 2628930 w 5052732"/>
              <a:gd name="connsiteY273" fmla="*/ 2627010 h 3600722"/>
              <a:gd name="connsiteX274" fmla="*/ 2624044 w 5052732"/>
              <a:gd name="connsiteY274" fmla="*/ 2625423 h 3600722"/>
              <a:gd name="connsiteX275" fmla="*/ 2619158 w 5052732"/>
              <a:gd name="connsiteY275" fmla="*/ 2623200 h 3600722"/>
              <a:gd name="connsiteX276" fmla="*/ 2614272 w 5052732"/>
              <a:gd name="connsiteY276" fmla="*/ 2621295 h 3600722"/>
              <a:gd name="connsiteX277" fmla="*/ 2609735 w 5052732"/>
              <a:gd name="connsiteY277" fmla="*/ 2618756 h 3600722"/>
              <a:gd name="connsiteX278" fmla="*/ 2604849 w 5052732"/>
              <a:gd name="connsiteY278" fmla="*/ 2616216 h 3600722"/>
              <a:gd name="connsiteX279" fmla="*/ 2600312 w 5052732"/>
              <a:gd name="connsiteY279" fmla="*/ 2613676 h 360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5052732" h="3600722">
                <a:moveTo>
                  <a:pt x="0" y="0"/>
                </a:moveTo>
                <a:lnTo>
                  <a:pt x="0" y="3600722"/>
                </a:lnTo>
                <a:lnTo>
                  <a:pt x="5052732" y="3600722"/>
                </a:lnTo>
                <a:lnTo>
                  <a:pt x="2447800" y="1003416"/>
                </a:lnTo>
                <a:lnTo>
                  <a:pt x="2441867" y="1003416"/>
                </a:lnTo>
                <a:lnTo>
                  <a:pt x="2435585" y="1003098"/>
                </a:lnTo>
                <a:lnTo>
                  <a:pt x="2429652" y="1002463"/>
                </a:lnTo>
                <a:lnTo>
                  <a:pt x="2423719" y="1001511"/>
                </a:lnTo>
                <a:lnTo>
                  <a:pt x="2417786" y="1000241"/>
                </a:lnTo>
                <a:lnTo>
                  <a:pt x="2411853" y="998653"/>
                </a:lnTo>
                <a:lnTo>
                  <a:pt x="2406269" y="996749"/>
                </a:lnTo>
                <a:lnTo>
                  <a:pt x="2400336" y="994844"/>
                </a:lnTo>
                <a:lnTo>
                  <a:pt x="2394752" y="992304"/>
                </a:lnTo>
                <a:lnTo>
                  <a:pt x="2389168" y="989447"/>
                </a:lnTo>
                <a:lnTo>
                  <a:pt x="2383584" y="986589"/>
                </a:lnTo>
                <a:lnTo>
                  <a:pt x="2378349" y="983097"/>
                </a:lnTo>
                <a:lnTo>
                  <a:pt x="2373114" y="979605"/>
                </a:lnTo>
                <a:lnTo>
                  <a:pt x="2368228" y="975795"/>
                </a:lnTo>
                <a:lnTo>
                  <a:pt x="2363342" y="971668"/>
                </a:lnTo>
                <a:lnTo>
                  <a:pt x="2358456" y="967223"/>
                </a:lnTo>
                <a:lnTo>
                  <a:pt x="1745612" y="355121"/>
                </a:lnTo>
                <a:lnTo>
                  <a:pt x="1740726" y="350994"/>
                </a:lnTo>
                <a:lnTo>
                  <a:pt x="1736190" y="346866"/>
                </a:lnTo>
                <a:lnTo>
                  <a:pt x="1730954" y="343057"/>
                </a:lnTo>
                <a:lnTo>
                  <a:pt x="1726068" y="339564"/>
                </a:lnTo>
                <a:lnTo>
                  <a:pt x="1720834" y="336072"/>
                </a:lnTo>
                <a:lnTo>
                  <a:pt x="1715250" y="333215"/>
                </a:lnTo>
                <a:lnTo>
                  <a:pt x="1710014" y="330357"/>
                </a:lnTo>
                <a:lnTo>
                  <a:pt x="1704430" y="327818"/>
                </a:lnTo>
                <a:lnTo>
                  <a:pt x="1698498" y="325913"/>
                </a:lnTo>
                <a:lnTo>
                  <a:pt x="1692914" y="323690"/>
                </a:lnTo>
                <a:lnTo>
                  <a:pt x="1686980" y="322420"/>
                </a:lnTo>
                <a:lnTo>
                  <a:pt x="1681396" y="320833"/>
                </a:lnTo>
                <a:lnTo>
                  <a:pt x="1675464" y="319881"/>
                </a:lnTo>
                <a:lnTo>
                  <a:pt x="1669531" y="319246"/>
                </a:lnTo>
                <a:lnTo>
                  <a:pt x="1663598" y="318928"/>
                </a:lnTo>
                <a:lnTo>
                  <a:pt x="1657316" y="318928"/>
                </a:lnTo>
                <a:lnTo>
                  <a:pt x="1651383" y="318928"/>
                </a:lnTo>
                <a:lnTo>
                  <a:pt x="1645450" y="319246"/>
                </a:lnTo>
                <a:lnTo>
                  <a:pt x="1639517" y="319881"/>
                </a:lnTo>
                <a:lnTo>
                  <a:pt x="1633584" y="320833"/>
                </a:lnTo>
                <a:lnTo>
                  <a:pt x="1627651" y="322420"/>
                </a:lnTo>
                <a:lnTo>
                  <a:pt x="1622067" y="323690"/>
                </a:lnTo>
                <a:lnTo>
                  <a:pt x="1616134" y="325913"/>
                </a:lnTo>
                <a:lnTo>
                  <a:pt x="1610550" y="327818"/>
                </a:lnTo>
                <a:lnTo>
                  <a:pt x="1604966" y="330357"/>
                </a:lnTo>
                <a:lnTo>
                  <a:pt x="1599731" y="333215"/>
                </a:lnTo>
                <a:lnTo>
                  <a:pt x="1594147" y="336072"/>
                </a:lnTo>
                <a:lnTo>
                  <a:pt x="1588912" y="339564"/>
                </a:lnTo>
                <a:lnTo>
                  <a:pt x="1583677" y="343057"/>
                </a:lnTo>
                <a:lnTo>
                  <a:pt x="1578791" y="346866"/>
                </a:lnTo>
                <a:lnTo>
                  <a:pt x="1573905" y="350994"/>
                </a:lnTo>
                <a:lnTo>
                  <a:pt x="1569368" y="355121"/>
                </a:lnTo>
                <a:lnTo>
                  <a:pt x="1564831" y="359883"/>
                </a:lnTo>
                <a:lnTo>
                  <a:pt x="1560992" y="364645"/>
                </a:lnTo>
                <a:lnTo>
                  <a:pt x="1557153" y="369725"/>
                </a:lnTo>
                <a:lnTo>
                  <a:pt x="1553314" y="374805"/>
                </a:lnTo>
                <a:lnTo>
                  <a:pt x="1550173" y="379884"/>
                </a:lnTo>
                <a:lnTo>
                  <a:pt x="1547032" y="385599"/>
                </a:lnTo>
                <a:lnTo>
                  <a:pt x="1544589" y="390679"/>
                </a:lnTo>
                <a:lnTo>
                  <a:pt x="1542146" y="396393"/>
                </a:lnTo>
                <a:lnTo>
                  <a:pt x="1540052" y="401791"/>
                </a:lnTo>
                <a:lnTo>
                  <a:pt x="1537958" y="407823"/>
                </a:lnTo>
                <a:lnTo>
                  <a:pt x="1536562" y="413855"/>
                </a:lnTo>
                <a:lnTo>
                  <a:pt x="1535166" y="419252"/>
                </a:lnTo>
                <a:lnTo>
                  <a:pt x="1534119" y="425284"/>
                </a:lnTo>
                <a:cubicBezTo>
                  <a:pt x="1533886" y="427295"/>
                  <a:pt x="1533654" y="429305"/>
                  <a:pt x="1533421" y="431316"/>
                </a:cubicBezTo>
                <a:cubicBezTo>
                  <a:pt x="1533305" y="433221"/>
                  <a:pt x="1533188" y="435126"/>
                  <a:pt x="1533072" y="437031"/>
                </a:cubicBezTo>
                <a:lnTo>
                  <a:pt x="1533072" y="443380"/>
                </a:lnTo>
                <a:lnTo>
                  <a:pt x="1533072" y="449413"/>
                </a:lnTo>
                <a:cubicBezTo>
                  <a:pt x="1533188" y="451318"/>
                  <a:pt x="1533305" y="453222"/>
                  <a:pt x="1533421" y="455127"/>
                </a:cubicBezTo>
                <a:cubicBezTo>
                  <a:pt x="1533654" y="457138"/>
                  <a:pt x="1533886" y="459148"/>
                  <a:pt x="1534119" y="461159"/>
                </a:cubicBezTo>
                <a:lnTo>
                  <a:pt x="1535166" y="467191"/>
                </a:lnTo>
                <a:lnTo>
                  <a:pt x="1536562" y="472589"/>
                </a:lnTo>
                <a:lnTo>
                  <a:pt x="1537958" y="478621"/>
                </a:lnTo>
                <a:lnTo>
                  <a:pt x="1540052" y="484653"/>
                </a:lnTo>
                <a:lnTo>
                  <a:pt x="1542146" y="490050"/>
                </a:lnTo>
                <a:lnTo>
                  <a:pt x="1544589" y="495765"/>
                </a:lnTo>
                <a:lnTo>
                  <a:pt x="1547032" y="500844"/>
                </a:lnTo>
                <a:lnTo>
                  <a:pt x="1550173" y="506559"/>
                </a:lnTo>
                <a:lnTo>
                  <a:pt x="1553314" y="511956"/>
                </a:lnTo>
                <a:lnTo>
                  <a:pt x="1557153" y="516718"/>
                </a:lnTo>
                <a:lnTo>
                  <a:pt x="1560992" y="521798"/>
                </a:lnTo>
                <a:lnTo>
                  <a:pt x="1564831" y="526878"/>
                </a:lnTo>
                <a:lnTo>
                  <a:pt x="1569368" y="531322"/>
                </a:lnTo>
                <a:lnTo>
                  <a:pt x="2395799" y="1356136"/>
                </a:lnTo>
                <a:lnTo>
                  <a:pt x="2399987" y="1361216"/>
                </a:lnTo>
                <a:lnTo>
                  <a:pt x="2404175" y="1365661"/>
                </a:lnTo>
                <a:lnTo>
                  <a:pt x="2408014" y="1371058"/>
                </a:lnTo>
                <a:lnTo>
                  <a:pt x="2411504" y="1375820"/>
                </a:lnTo>
                <a:lnTo>
                  <a:pt x="2414994" y="1380900"/>
                </a:lnTo>
                <a:lnTo>
                  <a:pt x="2417786" y="1386614"/>
                </a:lnTo>
                <a:lnTo>
                  <a:pt x="2420578" y="1392012"/>
                </a:lnTo>
                <a:lnTo>
                  <a:pt x="2423021" y="1397409"/>
                </a:lnTo>
                <a:lnTo>
                  <a:pt x="2425115" y="1403123"/>
                </a:lnTo>
                <a:lnTo>
                  <a:pt x="2426860" y="1408838"/>
                </a:lnTo>
                <a:lnTo>
                  <a:pt x="2428605" y="1414870"/>
                </a:lnTo>
                <a:lnTo>
                  <a:pt x="2430001" y="1420585"/>
                </a:lnTo>
                <a:cubicBezTo>
                  <a:pt x="2430234" y="1422490"/>
                  <a:pt x="2430466" y="1424394"/>
                  <a:pt x="2430699" y="1426299"/>
                </a:cubicBezTo>
                <a:cubicBezTo>
                  <a:pt x="2430932" y="1428310"/>
                  <a:pt x="2431164" y="1430321"/>
                  <a:pt x="2431397" y="1432332"/>
                </a:cubicBezTo>
                <a:cubicBezTo>
                  <a:pt x="2431630" y="1434343"/>
                  <a:pt x="2431862" y="1436353"/>
                  <a:pt x="2432095" y="1438364"/>
                </a:cubicBezTo>
                <a:lnTo>
                  <a:pt x="2432095" y="1444713"/>
                </a:lnTo>
                <a:lnTo>
                  <a:pt x="2432095" y="1450428"/>
                </a:lnTo>
                <a:cubicBezTo>
                  <a:pt x="2431862" y="1452439"/>
                  <a:pt x="2431630" y="1454449"/>
                  <a:pt x="2431397" y="1456460"/>
                </a:cubicBezTo>
                <a:cubicBezTo>
                  <a:pt x="2431164" y="1458471"/>
                  <a:pt x="2430932" y="1460481"/>
                  <a:pt x="2430699" y="1462492"/>
                </a:cubicBezTo>
                <a:cubicBezTo>
                  <a:pt x="2430466" y="1464397"/>
                  <a:pt x="2430234" y="1466302"/>
                  <a:pt x="2430001" y="1468207"/>
                </a:cubicBezTo>
                <a:lnTo>
                  <a:pt x="2428605" y="1473921"/>
                </a:lnTo>
                <a:lnTo>
                  <a:pt x="2426860" y="1479954"/>
                </a:lnTo>
                <a:lnTo>
                  <a:pt x="2425115" y="1485668"/>
                </a:lnTo>
                <a:lnTo>
                  <a:pt x="2423021" y="1491383"/>
                </a:lnTo>
                <a:lnTo>
                  <a:pt x="2420578" y="1496780"/>
                </a:lnTo>
                <a:lnTo>
                  <a:pt x="2417786" y="1502177"/>
                </a:lnTo>
                <a:lnTo>
                  <a:pt x="2414994" y="1507574"/>
                </a:lnTo>
                <a:lnTo>
                  <a:pt x="2411504" y="1512972"/>
                </a:lnTo>
                <a:lnTo>
                  <a:pt x="2408014" y="1517734"/>
                </a:lnTo>
                <a:lnTo>
                  <a:pt x="2404175" y="1523131"/>
                </a:lnTo>
                <a:lnTo>
                  <a:pt x="2399987" y="1527576"/>
                </a:lnTo>
                <a:lnTo>
                  <a:pt x="2395799" y="1532338"/>
                </a:lnTo>
                <a:lnTo>
                  <a:pt x="2390913" y="1536783"/>
                </a:lnTo>
                <a:lnTo>
                  <a:pt x="2386027" y="1540910"/>
                </a:lnTo>
                <a:lnTo>
                  <a:pt x="2381141" y="1544720"/>
                </a:lnTo>
                <a:lnTo>
                  <a:pt x="2376255" y="1548529"/>
                </a:lnTo>
                <a:lnTo>
                  <a:pt x="2371020" y="1551704"/>
                </a:lnTo>
                <a:lnTo>
                  <a:pt x="2365436" y="1554561"/>
                </a:lnTo>
                <a:lnTo>
                  <a:pt x="2359503" y="1557419"/>
                </a:lnTo>
                <a:lnTo>
                  <a:pt x="2353919" y="1559641"/>
                </a:lnTo>
                <a:lnTo>
                  <a:pt x="2348335" y="1561864"/>
                </a:lnTo>
                <a:lnTo>
                  <a:pt x="2342751" y="1563768"/>
                </a:lnTo>
                <a:lnTo>
                  <a:pt x="2336818" y="1565356"/>
                </a:lnTo>
                <a:lnTo>
                  <a:pt x="2330885" y="1566626"/>
                </a:lnTo>
                <a:lnTo>
                  <a:pt x="2324952" y="1567578"/>
                </a:lnTo>
                <a:lnTo>
                  <a:pt x="2319019" y="1568531"/>
                </a:lnTo>
                <a:lnTo>
                  <a:pt x="2313086" y="1568848"/>
                </a:lnTo>
                <a:lnTo>
                  <a:pt x="2307153" y="1568848"/>
                </a:lnTo>
                <a:lnTo>
                  <a:pt x="2301220" y="1568848"/>
                </a:lnTo>
                <a:lnTo>
                  <a:pt x="2295287" y="1568531"/>
                </a:lnTo>
                <a:lnTo>
                  <a:pt x="2289354" y="1567578"/>
                </a:lnTo>
                <a:lnTo>
                  <a:pt x="2283421" y="1566626"/>
                </a:lnTo>
                <a:lnTo>
                  <a:pt x="2277488" y="1565356"/>
                </a:lnTo>
                <a:lnTo>
                  <a:pt x="2271904" y="1563768"/>
                </a:lnTo>
                <a:lnTo>
                  <a:pt x="2265971" y="1561864"/>
                </a:lnTo>
                <a:lnTo>
                  <a:pt x="2260387" y="1559641"/>
                </a:lnTo>
                <a:lnTo>
                  <a:pt x="2254803" y="1557419"/>
                </a:lnTo>
                <a:lnTo>
                  <a:pt x="2249219" y="1554561"/>
                </a:lnTo>
                <a:lnTo>
                  <a:pt x="2243984" y="1551704"/>
                </a:lnTo>
                <a:lnTo>
                  <a:pt x="2238749" y="1548529"/>
                </a:lnTo>
                <a:lnTo>
                  <a:pt x="2233514" y="1544720"/>
                </a:lnTo>
                <a:lnTo>
                  <a:pt x="2228628" y="1540910"/>
                </a:lnTo>
                <a:lnTo>
                  <a:pt x="2223742" y="1536783"/>
                </a:lnTo>
                <a:lnTo>
                  <a:pt x="2219205" y="1532338"/>
                </a:lnTo>
                <a:lnTo>
                  <a:pt x="1493286" y="807848"/>
                </a:lnTo>
                <a:lnTo>
                  <a:pt x="1488749" y="803086"/>
                </a:lnTo>
                <a:lnTo>
                  <a:pt x="1483863" y="798958"/>
                </a:lnTo>
                <a:lnTo>
                  <a:pt x="1478977" y="795149"/>
                </a:lnTo>
                <a:lnTo>
                  <a:pt x="1473742" y="791656"/>
                </a:lnTo>
                <a:lnTo>
                  <a:pt x="1468507" y="788481"/>
                </a:lnTo>
                <a:lnTo>
                  <a:pt x="1463272" y="785307"/>
                </a:lnTo>
                <a:lnTo>
                  <a:pt x="1457688" y="782449"/>
                </a:lnTo>
                <a:lnTo>
                  <a:pt x="1452104" y="780227"/>
                </a:lnTo>
                <a:lnTo>
                  <a:pt x="1446520" y="778005"/>
                </a:lnTo>
                <a:lnTo>
                  <a:pt x="1440587" y="776417"/>
                </a:lnTo>
                <a:lnTo>
                  <a:pt x="1435003" y="774512"/>
                </a:lnTo>
                <a:lnTo>
                  <a:pt x="1429070" y="773560"/>
                </a:lnTo>
                <a:lnTo>
                  <a:pt x="1423137" y="772607"/>
                </a:lnTo>
                <a:lnTo>
                  <a:pt x="1417204" y="771655"/>
                </a:lnTo>
                <a:lnTo>
                  <a:pt x="1411271" y="771338"/>
                </a:lnTo>
                <a:lnTo>
                  <a:pt x="1405338" y="771020"/>
                </a:lnTo>
                <a:lnTo>
                  <a:pt x="1399056" y="771338"/>
                </a:lnTo>
                <a:lnTo>
                  <a:pt x="1393123" y="771655"/>
                </a:lnTo>
                <a:lnTo>
                  <a:pt x="1387190" y="772607"/>
                </a:lnTo>
                <a:lnTo>
                  <a:pt x="1381257" y="773560"/>
                </a:lnTo>
                <a:lnTo>
                  <a:pt x="1375673" y="774512"/>
                </a:lnTo>
                <a:lnTo>
                  <a:pt x="1369740" y="776417"/>
                </a:lnTo>
                <a:lnTo>
                  <a:pt x="1364156" y="778005"/>
                </a:lnTo>
                <a:lnTo>
                  <a:pt x="1358223" y="780227"/>
                </a:lnTo>
                <a:lnTo>
                  <a:pt x="1352639" y="782449"/>
                </a:lnTo>
                <a:lnTo>
                  <a:pt x="1347404" y="785307"/>
                </a:lnTo>
                <a:lnTo>
                  <a:pt x="1341820" y="788481"/>
                </a:lnTo>
                <a:lnTo>
                  <a:pt x="1336585" y="791656"/>
                </a:lnTo>
                <a:lnTo>
                  <a:pt x="1331699" y="795149"/>
                </a:lnTo>
                <a:lnTo>
                  <a:pt x="1326464" y="798958"/>
                </a:lnTo>
                <a:lnTo>
                  <a:pt x="1321927" y="803086"/>
                </a:lnTo>
                <a:lnTo>
                  <a:pt x="1317041" y="807848"/>
                </a:lnTo>
                <a:lnTo>
                  <a:pt x="1312853" y="812293"/>
                </a:lnTo>
                <a:lnTo>
                  <a:pt x="1308665" y="817055"/>
                </a:lnTo>
                <a:lnTo>
                  <a:pt x="1304826" y="822134"/>
                </a:lnTo>
                <a:lnTo>
                  <a:pt x="1301336" y="827214"/>
                </a:lnTo>
                <a:lnTo>
                  <a:pt x="1297846" y="832611"/>
                </a:lnTo>
                <a:lnTo>
                  <a:pt x="1295054" y="837691"/>
                </a:lnTo>
                <a:lnTo>
                  <a:pt x="1292262" y="843406"/>
                </a:lnTo>
                <a:lnTo>
                  <a:pt x="1289819" y="848803"/>
                </a:lnTo>
                <a:lnTo>
                  <a:pt x="1287725" y="854517"/>
                </a:lnTo>
                <a:lnTo>
                  <a:pt x="1285631" y="859915"/>
                </a:lnTo>
                <a:lnTo>
                  <a:pt x="1284235" y="865947"/>
                </a:lnTo>
                <a:lnTo>
                  <a:pt x="1282839" y="871979"/>
                </a:lnTo>
                <a:lnTo>
                  <a:pt x="1281792" y="878011"/>
                </a:lnTo>
                <a:cubicBezTo>
                  <a:pt x="1281559" y="879916"/>
                  <a:pt x="1281327" y="881821"/>
                  <a:pt x="1281094" y="883726"/>
                </a:cubicBezTo>
                <a:cubicBezTo>
                  <a:pt x="1280978" y="885737"/>
                  <a:pt x="1280861" y="887747"/>
                  <a:pt x="1280745" y="889758"/>
                </a:cubicBezTo>
                <a:lnTo>
                  <a:pt x="1280745" y="895790"/>
                </a:lnTo>
                <a:lnTo>
                  <a:pt x="1280745" y="901504"/>
                </a:lnTo>
                <a:cubicBezTo>
                  <a:pt x="1280861" y="903515"/>
                  <a:pt x="1280978" y="905526"/>
                  <a:pt x="1281094" y="907537"/>
                </a:cubicBezTo>
                <a:cubicBezTo>
                  <a:pt x="1281327" y="909548"/>
                  <a:pt x="1281559" y="911558"/>
                  <a:pt x="1281792" y="913569"/>
                </a:cubicBezTo>
                <a:lnTo>
                  <a:pt x="1282839" y="919283"/>
                </a:lnTo>
                <a:lnTo>
                  <a:pt x="1284235" y="925315"/>
                </a:lnTo>
                <a:lnTo>
                  <a:pt x="1285631" y="931348"/>
                </a:lnTo>
                <a:lnTo>
                  <a:pt x="1287725" y="936745"/>
                </a:lnTo>
                <a:lnTo>
                  <a:pt x="1289819" y="942459"/>
                </a:lnTo>
                <a:lnTo>
                  <a:pt x="1292262" y="947857"/>
                </a:lnTo>
                <a:lnTo>
                  <a:pt x="1295054" y="953571"/>
                </a:lnTo>
                <a:lnTo>
                  <a:pt x="1297846" y="958968"/>
                </a:lnTo>
                <a:lnTo>
                  <a:pt x="1301336" y="964048"/>
                </a:lnTo>
                <a:lnTo>
                  <a:pt x="1304826" y="969445"/>
                </a:lnTo>
                <a:lnTo>
                  <a:pt x="1308665" y="974207"/>
                </a:lnTo>
                <a:lnTo>
                  <a:pt x="1312853" y="978970"/>
                </a:lnTo>
                <a:lnTo>
                  <a:pt x="1317041" y="983732"/>
                </a:lnTo>
                <a:lnTo>
                  <a:pt x="2756315" y="2420965"/>
                </a:lnTo>
                <a:lnTo>
                  <a:pt x="2760503" y="2425410"/>
                </a:lnTo>
                <a:lnTo>
                  <a:pt x="2764691" y="2430490"/>
                </a:lnTo>
                <a:lnTo>
                  <a:pt x="2768530" y="2435252"/>
                </a:lnTo>
                <a:lnTo>
                  <a:pt x="2772020" y="2440332"/>
                </a:lnTo>
                <a:lnTo>
                  <a:pt x="2775510" y="2445729"/>
                </a:lnTo>
                <a:lnTo>
                  <a:pt x="2778302" y="2450808"/>
                </a:lnTo>
                <a:lnTo>
                  <a:pt x="2781094" y="2456523"/>
                </a:lnTo>
                <a:lnTo>
                  <a:pt x="2783537" y="2462238"/>
                </a:lnTo>
                <a:lnTo>
                  <a:pt x="2785631" y="2467635"/>
                </a:lnTo>
                <a:lnTo>
                  <a:pt x="2787376" y="2473350"/>
                </a:lnTo>
                <a:lnTo>
                  <a:pt x="2789121" y="2479064"/>
                </a:lnTo>
                <a:lnTo>
                  <a:pt x="2790517" y="2485096"/>
                </a:lnTo>
                <a:cubicBezTo>
                  <a:pt x="2790750" y="2487107"/>
                  <a:pt x="2790982" y="2489117"/>
                  <a:pt x="2791215" y="2491128"/>
                </a:cubicBezTo>
                <a:cubicBezTo>
                  <a:pt x="2791448" y="2493033"/>
                  <a:pt x="2791680" y="2494938"/>
                  <a:pt x="2791913" y="2496843"/>
                </a:cubicBezTo>
                <a:cubicBezTo>
                  <a:pt x="2792146" y="2498854"/>
                  <a:pt x="2792378" y="2500864"/>
                  <a:pt x="2792611" y="2502875"/>
                </a:cubicBezTo>
                <a:lnTo>
                  <a:pt x="2792611" y="2508907"/>
                </a:lnTo>
                <a:lnTo>
                  <a:pt x="2792611" y="2514939"/>
                </a:lnTo>
                <a:cubicBezTo>
                  <a:pt x="2792378" y="2516844"/>
                  <a:pt x="2792146" y="2518749"/>
                  <a:pt x="2791913" y="2520654"/>
                </a:cubicBezTo>
                <a:cubicBezTo>
                  <a:pt x="2791680" y="2522665"/>
                  <a:pt x="2791448" y="2524675"/>
                  <a:pt x="2791215" y="2526686"/>
                </a:cubicBezTo>
                <a:cubicBezTo>
                  <a:pt x="2790982" y="2528697"/>
                  <a:pt x="2790750" y="2530707"/>
                  <a:pt x="2790517" y="2532718"/>
                </a:cubicBezTo>
                <a:lnTo>
                  <a:pt x="2789121" y="2538433"/>
                </a:lnTo>
                <a:lnTo>
                  <a:pt x="2787376" y="2544465"/>
                </a:lnTo>
                <a:lnTo>
                  <a:pt x="2785631" y="2550180"/>
                </a:lnTo>
                <a:lnTo>
                  <a:pt x="2783537" y="2555577"/>
                </a:lnTo>
                <a:lnTo>
                  <a:pt x="2781094" y="2561292"/>
                </a:lnTo>
                <a:lnTo>
                  <a:pt x="2778302" y="2566689"/>
                </a:lnTo>
                <a:lnTo>
                  <a:pt x="2775510" y="2572086"/>
                </a:lnTo>
                <a:lnTo>
                  <a:pt x="2772020" y="2577166"/>
                </a:lnTo>
                <a:lnTo>
                  <a:pt x="2768530" y="2582563"/>
                </a:lnTo>
                <a:lnTo>
                  <a:pt x="2764691" y="2587325"/>
                </a:lnTo>
                <a:lnTo>
                  <a:pt x="2760503" y="2592405"/>
                </a:lnTo>
                <a:lnTo>
                  <a:pt x="2756315" y="2596849"/>
                </a:lnTo>
                <a:lnTo>
                  <a:pt x="2752127" y="2600659"/>
                </a:lnTo>
                <a:lnTo>
                  <a:pt x="2747939" y="2604469"/>
                </a:lnTo>
                <a:lnTo>
                  <a:pt x="2743751" y="2607644"/>
                </a:lnTo>
                <a:lnTo>
                  <a:pt x="2739214" y="2611136"/>
                </a:lnTo>
                <a:lnTo>
                  <a:pt x="2735026" y="2613993"/>
                </a:lnTo>
                <a:lnTo>
                  <a:pt x="2730140" y="2616533"/>
                </a:lnTo>
                <a:lnTo>
                  <a:pt x="2725603" y="2619390"/>
                </a:lnTo>
                <a:lnTo>
                  <a:pt x="2720717" y="2621613"/>
                </a:lnTo>
                <a:lnTo>
                  <a:pt x="2716180" y="2623518"/>
                </a:lnTo>
                <a:lnTo>
                  <a:pt x="2710945" y="2625740"/>
                </a:lnTo>
                <a:lnTo>
                  <a:pt x="2706059" y="2627645"/>
                </a:lnTo>
                <a:lnTo>
                  <a:pt x="2701173" y="2628915"/>
                </a:lnTo>
                <a:lnTo>
                  <a:pt x="2695938" y="2630185"/>
                </a:lnTo>
                <a:lnTo>
                  <a:pt x="2691052" y="2631455"/>
                </a:lnTo>
                <a:lnTo>
                  <a:pt x="2685817" y="2632090"/>
                </a:lnTo>
                <a:lnTo>
                  <a:pt x="2680582" y="2632725"/>
                </a:lnTo>
                <a:lnTo>
                  <a:pt x="2675348" y="2633042"/>
                </a:lnTo>
                <a:lnTo>
                  <a:pt x="2670461" y="2633042"/>
                </a:lnTo>
                <a:lnTo>
                  <a:pt x="2665226" y="2633042"/>
                </a:lnTo>
                <a:lnTo>
                  <a:pt x="2659991" y="2633042"/>
                </a:lnTo>
                <a:lnTo>
                  <a:pt x="2654756" y="2632407"/>
                </a:lnTo>
                <a:lnTo>
                  <a:pt x="2649521" y="2632090"/>
                </a:lnTo>
                <a:lnTo>
                  <a:pt x="2644635" y="2631137"/>
                </a:lnTo>
                <a:lnTo>
                  <a:pt x="2639051" y="2629867"/>
                </a:lnTo>
                <a:lnTo>
                  <a:pt x="2633816" y="2628597"/>
                </a:lnTo>
                <a:lnTo>
                  <a:pt x="2628930" y="2627010"/>
                </a:lnTo>
                <a:lnTo>
                  <a:pt x="2624044" y="2625423"/>
                </a:lnTo>
                <a:lnTo>
                  <a:pt x="2619158" y="2623200"/>
                </a:lnTo>
                <a:lnTo>
                  <a:pt x="2614272" y="2621295"/>
                </a:lnTo>
                <a:lnTo>
                  <a:pt x="2609735" y="2618756"/>
                </a:lnTo>
                <a:lnTo>
                  <a:pt x="2604849" y="2616216"/>
                </a:lnTo>
                <a:lnTo>
                  <a:pt x="2600312" y="26136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85663283-ED1E-428C-85B6-7EC9AAAD4C7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"/>
            <a:ext cx="9147326" cy="6857999"/>
          </a:xfrm>
          <a:custGeom>
            <a:avLst/>
            <a:gdLst>
              <a:gd name="connsiteX0" fmla="*/ 9147326 w 9147326"/>
              <a:gd name="connsiteY0" fmla="*/ 0 h 6857999"/>
              <a:gd name="connsiteX1" fmla="*/ 0 w 9147326"/>
              <a:gd name="connsiteY1" fmla="*/ 0 h 6857999"/>
              <a:gd name="connsiteX2" fmla="*/ 0 w 9147326"/>
              <a:gd name="connsiteY2" fmla="*/ 117731 h 6857999"/>
              <a:gd name="connsiteX3" fmla="*/ 2563450 w 9147326"/>
              <a:gd name="connsiteY3" fmla="*/ 2678112 h 6857999"/>
              <a:gd name="connsiteX4" fmla="*/ 2567987 w 9147326"/>
              <a:gd name="connsiteY4" fmla="*/ 2682875 h 6857999"/>
              <a:gd name="connsiteX5" fmla="*/ 2572175 w 9147326"/>
              <a:gd name="connsiteY5" fmla="*/ 2687320 h 6857999"/>
              <a:gd name="connsiteX6" fmla="*/ 2576014 w 9147326"/>
              <a:gd name="connsiteY6" fmla="*/ 2692717 h 6857999"/>
              <a:gd name="connsiteX7" fmla="*/ 2579503 w 9147326"/>
              <a:gd name="connsiteY7" fmla="*/ 2697480 h 6857999"/>
              <a:gd name="connsiteX8" fmla="*/ 2582644 w 9147326"/>
              <a:gd name="connsiteY8" fmla="*/ 2702877 h 6857999"/>
              <a:gd name="connsiteX9" fmla="*/ 2585785 w 9147326"/>
              <a:gd name="connsiteY9" fmla="*/ 2708275 h 6857999"/>
              <a:gd name="connsiteX10" fmla="*/ 2588577 w 9147326"/>
              <a:gd name="connsiteY10" fmla="*/ 2713672 h 6857999"/>
              <a:gd name="connsiteX11" fmla="*/ 2591020 w 9147326"/>
              <a:gd name="connsiteY11" fmla="*/ 2719070 h 6857999"/>
              <a:gd name="connsiteX12" fmla="*/ 2593114 w 9147326"/>
              <a:gd name="connsiteY12" fmla="*/ 2725102 h 6857999"/>
              <a:gd name="connsiteX13" fmla="*/ 2594859 w 9147326"/>
              <a:gd name="connsiteY13" fmla="*/ 2730817 h 6857999"/>
              <a:gd name="connsiteX14" fmla="*/ 2596254 w 9147326"/>
              <a:gd name="connsiteY14" fmla="*/ 2736532 h 6857999"/>
              <a:gd name="connsiteX15" fmla="*/ 2597650 w 9147326"/>
              <a:gd name="connsiteY15" fmla="*/ 2742565 h 6857999"/>
              <a:gd name="connsiteX16" fmla="*/ 2598697 w 9147326"/>
              <a:gd name="connsiteY16" fmla="*/ 2748280 h 6857999"/>
              <a:gd name="connsiteX17" fmla="*/ 2599395 w 9147326"/>
              <a:gd name="connsiteY17" fmla="*/ 2753995 h 6857999"/>
              <a:gd name="connsiteX18" fmla="*/ 2599744 w 9147326"/>
              <a:gd name="connsiteY18" fmla="*/ 2760345 h 6857999"/>
              <a:gd name="connsiteX19" fmla="*/ 2600093 w 9147326"/>
              <a:gd name="connsiteY19" fmla="*/ 2766377 h 6857999"/>
              <a:gd name="connsiteX20" fmla="*/ 2599744 w 9147326"/>
              <a:gd name="connsiteY20" fmla="*/ 2772092 h 6857999"/>
              <a:gd name="connsiteX21" fmla="*/ 2599395 w 9147326"/>
              <a:gd name="connsiteY21" fmla="*/ 2778125 h 6857999"/>
              <a:gd name="connsiteX22" fmla="*/ 2598697 w 9147326"/>
              <a:gd name="connsiteY22" fmla="*/ 2784157 h 6857999"/>
              <a:gd name="connsiteX23" fmla="*/ 2597650 w 9147326"/>
              <a:gd name="connsiteY23" fmla="*/ 2790190 h 6857999"/>
              <a:gd name="connsiteX24" fmla="*/ 2596254 w 9147326"/>
              <a:gd name="connsiteY24" fmla="*/ 2795905 h 6857999"/>
              <a:gd name="connsiteX25" fmla="*/ 2594859 w 9147326"/>
              <a:gd name="connsiteY25" fmla="*/ 2801620 h 6857999"/>
              <a:gd name="connsiteX26" fmla="*/ 2593114 w 9147326"/>
              <a:gd name="connsiteY26" fmla="*/ 2807335 h 6857999"/>
              <a:gd name="connsiteX27" fmla="*/ 2591020 w 9147326"/>
              <a:gd name="connsiteY27" fmla="*/ 2813050 h 6857999"/>
              <a:gd name="connsiteX28" fmla="*/ 2588577 w 9147326"/>
              <a:gd name="connsiteY28" fmla="*/ 2818765 h 6857999"/>
              <a:gd name="connsiteX29" fmla="*/ 2585785 w 9147326"/>
              <a:gd name="connsiteY29" fmla="*/ 2824162 h 6857999"/>
              <a:gd name="connsiteX30" fmla="*/ 2582644 w 9147326"/>
              <a:gd name="connsiteY30" fmla="*/ 2829560 h 6857999"/>
              <a:gd name="connsiteX31" fmla="*/ 2579503 w 9147326"/>
              <a:gd name="connsiteY31" fmla="*/ 2834640 h 6857999"/>
              <a:gd name="connsiteX32" fmla="*/ 2576014 w 9147326"/>
              <a:gd name="connsiteY32" fmla="*/ 2840037 h 6857999"/>
              <a:gd name="connsiteX33" fmla="*/ 2572175 w 9147326"/>
              <a:gd name="connsiteY33" fmla="*/ 2844800 h 6857999"/>
              <a:gd name="connsiteX34" fmla="*/ 2567987 w 9147326"/>
              <a:gd name="connsiteY34" fmla="*/ 2849562 h 6857999"/>
              <a:gd name="connsiteX35" fmla="*/ 2563450 w 9147326"/>
              <a:gd name="connsiteY35" fmla="*/ 2854325 h 6857999"/>
              <a:gd name="connsiteX36" fmla="*/ 2558913 w 9147326"/>
              <a:gd name="connsiteY36" fmla="*/ 2858770 h 6857999"/>
              <a:gd name="connsiteX37" fmla="*/ 2554028 w 9147326"/>
              <a:gd name="connsiteY37" fmla="*/ 2862580 h 6857999"/>
              <a:gd name="connsiteX38" fmla="*/ 2549142 w 9147326"/>
              <a:gd name="connsiteY38" fmla="*/ 2866390 h 6857999"/>
              <a:gd name="connsiteX39" fmla="*/ 2543907 w 9147326"/>
              <a:gd name="connsiteY39" fmla="*/ 2870200 h 6857999"/>
              <a:gd name="connsiteX40" fmla="*/ 2538673 w 9147326"/>
              <a:gd name="connsiteY40" fmla="*/ 2873375 h 6857999"/>
              <a:gd name="connsiteX41" fmla="*/ 2533438 w 9147326"/>
              <a:gd name="connsiteY41" fmla="*/ 2876550 h 6857999"/>
              <a:gd name="connsiteX42" fmla="*/ 2527854 w 9147326"/>
              <a:gd name="connsiteY42" fmla="*/ 2879090 h 6857999"/>
              <a:gd name="connsiteX43" fmla="*/ 2522270 w 9147326"/>
              <a:gd name="connsiteY43" fmla="*/ 2881312 h 6857999"/>
              <a:gd name="connsiteX44" fmla="*/ 2516687 w 9147326"/>
              <a:gd name="connsiteY44" fmla="*/ 2883535 h 6857999"/>
              <a:gd name="connsiteX45" fmla="*/ 2510754 w 9147326"/>
              <a:gd name="connsiteY45" fmla="*/ 2885757 h 6857999"/>
              <a:gd name="connsiteX46" fmla="*/ 2505170 w 9147326"/>
              <a:gd name="connsiteY46" fmla="*/ 2887027 h 6857999"/>
              <a:gd name="connsiteX47" fmla="*/ 2499238 w 9147326"/>
              <a:gd name="connsiteY47" fmla="*/ 2888297 h 6857999"/>
              <a:gd name="connsiteX48" fmla="*/ 2493305 w 9147326"/>
              <a:gd name="connsiteY48" fmla="*/ 2889567 h 6857999"/>
              <a:gd name="connsiteX49" fmla="*/ 2487372 w 9147326"/>
              <a:gd name="connsiteY49" fmla="*/ 2890202 h 6857999"/>
              <a:gd name="connsiteX50" fmla="*/ 2481440 w 9147326"/>
              <a:gd name="connsiteY50" fmla="*/ 2890520 h 6857999"/>
              <a:gd name="connsiteX51" fmla="*/ 2475507 w 9147326"/>
              <a:gd name="connsiteY51" fmla="*/ 2890520 h 6857999"/>
              <a:gd name="connsiteX52" fmla="*/ 2469574 w 9147326"/>
              <a:gd name="connsiteY52" fmla="*/ 2890520 h 6857999"/>
              <a:gd name="connsiteX53" fmla="*/ 2463642 w 9147326"/>
              <a:gd name="connsiteY53" fmla="*/ 2890202 h 6857999"/>
              <a:gd name="connsiteX54" fmla="*/ 2457709 w 9147326"/>
              <a:gd name="connsiteY54" fmla="*/ 2889567 h 6857999"/>
              <a:gd name="connsiteX55" fmla="*/ 2451776 w 9147326"/>
              <a:gd name="connsiteY55" fmla="*/ 2888297 h 6857999"/>
              <a:gd name="connsiteX56" fmla="*/ 2445844 w 9147326"/>
              <a:gd name="connsiteY56" fmla="*/ 2887027 h 6857999"/>
              <a:gd name="connsiteX57" fmla="*/ 2439911 w 9147326"/>
              <a:gd name="connsiteY57" fmla="*/ 2885757 h 6857999"/>
              <a:gd name="connsiteX58" fmla="*/ 2434327 w 9147326"/>
              <a:gd name="connsiteY58" fmla="*/ 2883535 h 6857999"/>
              <a:gd name="connsiteX59" fmla="*/ 2428744 w 9147326"/>
              <a:gd name="connsiteY59" fmla="*/ 2881312 h 6857999"/>
              <a:gd name="connsiteX60" fmla="*/ 2423160 w 9147326"/>
              <a:gd name="connsiteY60" fmla="*/ 2879090 h 6857999"/>
              <a:gd name="connsiteX61" fmla="*/ 2417576 w 9147326"/>
              <a:gd name="connsiteY61" fmla="*/ 2876550 h 6857999"/>
              <a:gd name="connsiteX62" fmla="*/ 2412341 w 9147326"/>
              <a:gd name="connsiteY62" fmla="*/ 2873375 h 6857999"/>
              <a:gd name="connsiteX63" fmla="*/ 2407107 w 9147326"/>
              <a:gd name="connsiteY63" fmla="*/ 2870200 h 6857999"/>
              <a:gd name="connsiteX64" fmla="*/ 2401872 w 9147326"/>
              <a:gd name="connsiteY64" fmla="*/ 2866390 h 6857999"/>
              <a:gd name="connsiteX65" fmla="*/ 2396986 w 9147326"/>
              <a:gd name="connsiteY65" fmla="*/ 2862580 h 6857999"/>
              <a:gd name="connsiteX66" fmla="*/ 2392101 w 9147326"/>
              <a:gd name="connsiteY66" fmla="*/ 2858770 h 6857999"/>
              <a:gd name="connsiteX67" fmla="*/ 2387564 w 9147326"/>
              <a:gd name="connsiteY67" fmla="*/ 2854325 h 6857999"/>
              <a:gd name="connsiteX68" fmla="*/ 2273098 w 9147326"/>
              <a:gd name="connsiteY68" fmla="*/ 2740025 h 6857999"/>
              <a:gd name="connsiteX69" fmla="*/ 2268212 w 9147326"/>
              <a:gd name="connsiteY69" fmla="*/ 2735580 h 6857999"/>
              <a:gd name="connsiteX70" fmla="*/ 2263326 w 9147326"/>
              <a:gd name="connsiteY70" fmla="*/ 2731452 h 6857999"/>
              <a:gd name="connsiteX71" fmla="*/ 2258441 w 9147326"/>
              <a:gd name="connsiteY71" fmla="*/ 2727642 h 6857999"/>
              <a:gd name="connsiteX72" fmla="*/ 2253555 w 9147326"/>
              <a:gd name="connsiteY72" fmla="*/ 2724150 h 6857999"/>
              <a:gd name="connsiteX73" fmla="*/ 2248320 w 9147326"/>
              <a:gd name="connsiteY73" fmla="*/ 2720975 h 6857999"/>
              <a:gd name="connsiteX74" fmla="*/ 2242736 w 9147326"/>
              <a:gd name="connsiteY74" fmla="*/ 2717800 h 6857999"/>
              <a:gd name="connsiteX75" fmla="*/ 2237502 w 9147326"/>
              <a:gd name="connsiteY75" fmla="*/ 2715260 h 6857999"/>
              <a:gd name="connsiteX76" fmla="*/ 2231918 w 9147326"/>
              <a:gd name="connsiteY76" fmla="*/ 2713037 h 6857999"/>
              <a:gd name="connsiteX77" fmla="*/ 2225986 w 9147326"/>
              <a:gd name="connsiteY77" fmla="*/ 2710497 h 6857999"/>
              <a:gd name="connsiteX78" fmla="*/ 2220402 w 9147326"/>
              <a:gd name="connsiteY78" fmla="*/ 2708592 h 6857999"/>
              <a:gd name="connsiteX79" fmla="*/ 2214469 w 9147326"/>
              <a:gd name="connsiteY79" fmla="*/ 2707322 h 6857999"/>
              <a:gd name="connsiteX80" fmla="*/ 2208536 w 9147326"/>
              <a:gd name="connsiteY80" fmla="*/ 2706052 h 6857999"/>
              <a:gd name="connsiteX81" fmla="*/ 2202953 w 9147326"/>
              <a:gd name="connsiteY81" fmla="*/ 2704782 h 6857999"/>
              <a:gd name="connsiteX82" fmla="*/ 2196671 w 9147326"/>
              <a:gd name="connsiteY82" fmla="*/ 2704147 h 6857999"/>
              <a:gd name="connsiteX83" fmla="*/ 2190738 w 9147326"/>
              <a:gd name="connsiteY83" fmla="*/ 2703830 h 6857999"/>
              <a:gd name="connsiteX84" fmla="*/ 2184806 w 9147326"/>
              <a:gd name="connsiteY84" fmla="*/ 2703512 h 6857999"/>
              <a:gd name="connsiteX85" fmla="*/ 2178873 w 9147326"/>
              <a:gd name="connsiteY85" fmla="*/ 2703830 h 6857999"/>
              <a:gd name="connsiteX86" fmla="*/ 2172940 w 9147326"/>
              <a:gd name="connsiteY86" fmla="*/ 2704147 h 6857999"/>
              <a:gd name="connsiteX87" fmla="*/ 2167008 w 9147326"/>
              <a:gd name="connsiteY87" fmla="*/ 2704782 h 6857999"/>
              <a:gd name="connsiteX88" fmla="*/ 2161075 w 9147326"/>
              <a:gd name="connsiteY88" fmla="*/ 2706052 h 6857999"/>
              <a:gd name="connsiteX89" fmla="*/ 2155142 w 9147326"/>
              <a:gd name="connsiteY89" fmla="*/ 2707322 h 6857999"/>
              <a:gd name="connsiteX90" fmla="*/ 2149559 w 9147326"/>
              <a:gd name="connsiteY90" fmla="*/ 2708592 h 6857999"/>
              <a:gd name="connsiteX91" fmla="*/ 2143626 w 9147326"/>
              <a:gd name="connsiteY91" fmla="*/ 2710497 h 6857999"/>
              <a:gd name="connsiteX92" fmla="*/ 2138042 w 9147326"/>
              <a:gd name="connsiteY92" fmla="*/ 2713037 h 6857999"/>
              <a:gd name="connsiteX93" fmla="*/ 2132458 w 9147326"/>
              <a:gd name="connsiteY93" fmla="*/ 2715260 h 6857999"/>
              <a:gd name="connsiteX94" fmla="*/ 2126875 w 9147326"/>
              <a:gd name="connsiteY94" fmla="*/ 2717800 h 6857999"/>
              <a:gd name="connsiteX95" fmla="*/ 2121640 w 9147326"/>
              <a:gd name="connsiteY95" fmla="*/ 2720975 h 6857999"/>
              <a:gd name="connsiteX96" fmla="*/ 2116406 w 9147326"/>
              <a:gd name="connsiteY96" fmla="*/ 2724150 h 6857999"/>
              <a:gd name="connsiteX97" fmla="*/ 2111171 w 9147326"/>
              <a:gd name="connsiteY97" fmla="*/ 2727642 h 6857999"/>
              <a:gd name="connsiteX98" fmla="*/ 2106285 w 9147326"/>
              <a:gd name="connsiteY98" fmla="*/ 2731452 h 6857999"/>
              <a:gd name="connsiteX99" fmla="*/ 2101399 w 9147326"/>
              <a:gd name="connsiteY99" fmla="*/ 2735580 h 6857999"/>
              <a:gd name="connsiteX100" fmla="*/ 2096862 w 9147326"/>
              <a:gd name="connsiteY100" fmla="*/ 2740025 h 6857999"/>
              <a:gd name="connsiteX101" fmla="*/ 2092326 w 9147326"/>
              <a:gd name="connsiteY101" fmla="*/ 2744787 h 6857999"/>
              <a:gd name="connsiteX102" fmla="*/ 2088487 w 9147326"/>
              <a:gd name="connsiteY102" fmla="*/ 2749550 h 6857999"/>
              <a:gd name="connsiteX103" fmla="*/ 2084299 w 9147326"/>
              <a:gd name="connsiteY103" fmla="*/ 2754312 h 6857999"/>
              <a:gd name="connsiteX104" fmla="*/ 2080810 w 9147326"/>
              <a:gd name="connsiteY104" fmla="*/ 2759710 h 6857999"/>
              <a:gd name="connsiteX105" fmla="*/ 2077320 w 9147326"/>
              <a:gd name="connsiteY105" fmla="*/ 2764790 h 6857999"/>
              <a:gd name="connsiteX106" fmla="*/ 2074179 w 9147326"/>
              <a:gd name="connsiteY106" fmla="*/ 2770187 h 6857999"/>
              <a:gd name="connsiteX107" fmla="*/ 2071736 w 9147326"/>
              <a:gd name="connsiteY107" fmla="*/ 2775585 h 6857999"/>
              <a:gd name="connsiteX108" fmla="*/ 2069293 w 9147326"/>
              <a:gd name="connsiteY108" fmla="*/ 2781300 h 6857999"/>
              <a:gd name="connsiteX109" fmla="*/ 2066850 w 9147326"/>
              <a:gd name="connsiteY109" fmla="*/ 2787015 h 6857999"/>
              <a:gd name="connsiteX110" fmla="*/ 2065105 w 9147326"/>
              <a:gd name="connsiteY110" fmla="*/ 2792730 h 6857999"/>
              <a:gd name="connsiteX111" fmla="*/ 2063709 w 9147326"/>
              <a:gd name="connsiteY111" fmla="*/ 2798445 h 6857999"/>
              <a:gd name="connsiteX112" fmla="*/ 2062314 w 9147326"/>
              <a:gd name="connsiteY112" fmla="*/ 2804477 h 6857999"/>
              <a:gd name="connsiteX113" fmla="*/ 2061266 w 9147326"/>
              <a:gd name="connsiteY113" fmla="*/ 2810192 h 6857999"/>
              <a:gd name="connsiteX114" fmla="*/ 2060568 w 9147326"/>
              <a:gd name="connsiteY114" fmla="*/ 2816225 h 6857999"/>
              <a:gd name="connsiteX115" fmla="*/ 2060220 w 9147326"/>
              <a:gd name="connsiteY115" fmla="*/ 2822257 h 6857999"/>
              <a:gd name="connsiteX116" fmla="*/ 2059870 w 9147326"/>
              <a:gd name="connsiteY116" fmla="*/ 2827972 h 6857999"/>
              <a:gd name="connsiteX117" fmla="*/ 2060220 w 9147326"/>
              <a:gd name="connsiteY117" fmla="*/ 2834005 h 6857999"/>
              <a:gd name="connsiteX118" fmla="*/ 2060568 w 9147326"/>
              <a:gd name="connsiteY118" fmla="*/ 2840037 h 6857999"/>
              <a:gd name="connsiteX119" fmla="*/ 2061266 w 9147326"/>
              <a:gd name="connsiteY119" fmla="*/ 2845752 h 6857999"/>
              <a:gd name="connsiteX120" fmla="*/ 2062314 w 9147326"/>
              <a:gd name="connsiteY120" fmla="*/ 2851785 h 6857999"/>
              <a:gd name="connsiteX121" fmla="*/ 2063709 w 9147326"/>
              <a:gd name="connsiteY121" fmla="*/ 2857817 h 6857999"/>
              <a:gd name="connsiteX122" fmla="*/ 2065105 w 9147326"/>
              <a:gd name="connsiteY122" fmla="*/ 2863532 h 6857999"/>
              <a:gd name="connsiteX123" fmla="*/ 2066850 w 9147326"/>
              <a:gd name="connsiteY123" fmla="*/ 2869247 h 6857999"/>
              <a:gd name="connsiteX124" fmla="*/ 2069293 w 9147326"/>
              <a:gd name="connsiteY124" fmla="*/ 2875280 h 6857999"/>
              <a:gd name="connsiteX125" fmla="*/ 2071736 w 9147326"/>
              <a:gd name="connsiteY125" fmla="*/ 2880677 h 6857999"/>
              <a:gd name="connsiteX126" fmla="*/ 2074179 w 9147326"/>
              <a:gd name="connsiteY126" fmla="*/ 2886075 h 6857999"/>
              <a:gd name="connsiteX127" fmla="*/ 2077320 w 9147326"/>
              <a:gd name="connsiteY127" fmla="*/ 2891472 h 6857999"/>
              <a:gd name="connsiteX128" fmla="*/ 2080810 w 9147326"/>
              <a:gd name="connsiteY128" fmla="*/ 2896870 h 6857999"/>
              <a:gd name="connsiteX129" fmla="*/ 2084299 w 9147326"/>
              <a:gd name="connsiteY129" fmla="*/ 2901632 h 6857999"/>
              <a:gd name="connsiteX130" fmla="*/ 2088487 w 9147326"/>
              <a:gd name="connsiteY130" fmla="*/ 2906712 h 6857999"/>
              <a:gd name="connsiteX131" fmla="*/ 2092326 w 9147326"/>
              <a:gd name="connsiteY131" fmla="*/ 2911475 h 6857999"/>
              <a:gd name="connsiteX132" fmla="*/ 2096862 w 9147326"/>
              <a:gd name="connsiteY132" fmla="*/ 2916237 h 6857999"/>
              <a:gd name="connsiteX133" fmla="*/ 2820649 w 9147326"/>
              <a:gd name="connsiteY133" fmla="*/ 3639502 h 6857999"/>
              <a:gd name="connsiteX134" fmla="*/ 2825186 w 9147326"/>
              <a:gd name="connsiteY134" fmla="*/ 3643947 h 6857999"/>
              <a:gd name="connsiteX135" fmla="*/ 2829374 w 9147326"/>
              <a:gd name="connsiteY135" fmla="*/ 3648710 h 6857999"/>
              <a:gd name="connsiteX136" fmla="*/ 2833213 w 9147326"/>
              <a:gd name="connsiteY136" fmla="*/ 3653790 h 6857999"/>
              <a:gd name="connsiteX137" fmla="*/ 2836702 w 9147326"/>
              <a:gd name="connsiteY137" fmla="*/ 3658870 h 6857999"/>
              <a:gd name="connsiteX138" fmla="*/ 2839843 w 9147326"/>
              <a:gd name="connsiteY138" fmla="*/ 3664267 h 6857999"/>
              <a:gd name="connsiteX139" fmla="*/ 2842984 w 9147326"/>
              <a:gd name="connsiteY139" fmla="*/ 3669347 h 6857999"/>
              <a:gd name="connsiteX140" fmla="*/ 2845776 w 9147326"/>
              <a:gd name="connsiteY140" fmla="*/ 3675062 h 6857999"/>
              <a:gd name="connsiteX141" fmla="*/ 2847870 w 9147326"/>
              <a:gd name="connsiteY141" fmla="*/ 3680460 h 6857999"/>
              <a:gd name="connsiteX142" fmla="*/ 2850313 w 9147326"/>
              <a:gd name="connsiteY142" fmla="*/ 3686175 h 6857999"/>
              <a:gd name="connsiteX143" fmla="*/ 2852058 w 9147326"/>
              <a:gd name="connsiteY143" fmla="*/ 3691890 h 6857999"/>
              <a:gd name="connsiteX144" fmla="*/ 2853453 w 9147326"/>
              <a:gd name="connsiteY144" fmla="*/ 3697605 h 6857999"/>
              <a:gd name="connsiteX145" fmla="*/ 2854849 w 9147326"/>
              <a:gd name="connsiteY145" fmla="*/ 3703637 h 6857999"/>
              <a:gd name="connsiteX146" fmla="*/ 2855896 w 9147326"/>
              <a:gd name="connsiteY146" fmla="*/ 3709670 h 6857999"/>
              <a:gd name="connsiteX147" fmla="*/ 2856594 w 9147326"/>
              <a:gd name="connsiteY147" fmla="*/ 3715385 h 6857999"/>
              <a:gd name="connsiteX148" fmla="*/ 2856943 w 9147326"/>
              <a:gd name="connsiteY148" fmla="*/ 3721417 h 6857999"/>
              <a:gd name="connsiteX149" fmla="*/ 2857292 w 9147326"/>
              <a:gd name="connsiteY149" fmla="*/ 3727450 h 6857999"/>
              <a:gd name="connsiteX150" fmla="*/ 2856943 w 9147326"/>
              <a:gd name="connsiteY150" fmla="*/ 3733165 h 6857999"/>
              <a:gd name="connsiteX151" fmla="*/ 2856594 w 9147326"/>
              <a:gd name="connsiteY151" fmla="*/ 3739197 h 6857999"/>
              <a:gd name="connsiteX152" fmla="*/ 2855896 w 9147326"/>
              <a:gd name="connsiteY152" fmla="*/ 3745230 h 6857999"/>
              <a:gd name="connsiteX153" fmla="*/ 2854849 w 9147326"/>
              <a:gd name="connsiteY153" fmla="*/ 3750945 h 6857999"/>
              <a:gd name="connsiteX154" fmla="*/ 2853453 w 9147326"/>
              <a:gd name="connsiteY154" fmla="*/ 3756977 h 6857999"/>
              <a:gd name="connsiteX155" fmla="*/ 2852058 w 9147326"/>
              <a:gd name="connsiteY155" fmla="*/ 3763010 h 6857999"/>
              <a:gd name="connsiteX156" fmla="*/ 2850313 w 9147326"/>
              <a:gd name="connsiteY156" fmla="*/ 3768407 h 6857999"/>
              <a:gd name="connsiteX157" fmla="*/ 2847870 w 9147326"/>
              <a:gd name="connsiteY157" fmla="*/ 3774122 h 6857999"/>
              <a:gd name="connsiteX158" fmla="*/ 2845776 w 9147326"/>
              <a:gd name="connsiteY158" fmla="*/ 3779837 h 6857999"/>
              <a:gd name="connsiteX159" fmla="*/ 2842984 w 9147326"/>
              <a:gd name="connsiteY159" fmla="*/ 3785235 h 6857999"/>
              <a:gd name="connsiteX160" fmla="*/ 2839843 w 9147326"/>
              <a:gd name="connsiteY160" fmla="*/ 3790632 h 6857999"/>
              <a:gd name="connsiteX161" fmla="*/ 2836702 w 9147326"/>
              <a:gd name="connsiteY161" fmla="*/ 3795712 h 6857999"/>
              <a:gd name="connsiteX162" fmla="*/ 2833213 w 9147326"/>
              <a:gd name="connsiteY162" fmla="*/ 3801110 h 6857999"/>
              <a:gd name="connsiteX163" fmla="*/ 2829374 w 9147326"/>
              <a:gd name="connsiteY163" fmla="*/ 3805872 h 6857999"/>
              <a:gd name="connsiteX164" fmla="*/ 2825186 w 9147326"/>
              <a:gd name="connsiteY164" fmla="*/ 3810635 h 6857999"/>
              <a:gd name="connsiteX165" fmla="*/ 2820649 w 9147326"/>
              <a:gd name="connsiteY165" fmla="*/ 3815397 h 6857999"/>
              <a:gd name="connsiteX166" fmla="*/ 2816113 w 9147326"/>
              <a:gd name="connsiteY166" fmla="*/ 3819842 h 6857999"/>
              <a:gd name="connsiteX167" fmla="*/ 2811227 w 9147326"/>
              <a:gd name="connsiteY167" fmla="*/ 3823970 h 6857999"/>
              <a:gd name="connsiteX168" fmla="*/ 2806341 w 9147326"/>
              <a:gd name="connsiteY168" fmla="*/ 3827780 h 6857999"/>
              <a:gd name="connsiteX169" fmla="*/ 2801106 w 9147326"/>
              <a:gd name="connsiteY169" fmla="*/ 3831272 h 6857999"/>
              <a:gd name="connsiteX170" fmla="*/ 2795872 w 9147326"/>
              <a:gd name="connsiteY170" fmla="*/ 3834447 h 6857999"/>
              <a:gd name="connsiteX171" fmla="*/ 2790637 w 9147326"/>
              <a:gd name="connsiteY171" fmla="*/ 3837622 h 6857999"/>
              <a:gd name="connsiteX172" fmla="*/ 2785053 w 9147326"/>
              <a:gd name="connsiteY172" fmla="*/ 3840480 h 6857999"/>
              <a:gd name="connsiteX173" fmla="*/ 2779469 w 9147326"/>
              <a:gd name="connsiteY173" fmla="*/ 3843020 h 6857999"/>
              <a:gd name="connsiteX174" fmla="*/ 2773886 w 9147326"/>
              <a:gd name="connsiteY174" fmla="*/ 3844925 h 6857999"/>
              <a:gd name="connsiteX175" fmla="*/ 2767953 w 9147326"/>
              <a:gd name="connsiteY175" fmla="*/ 3846830 h 6857999"/>
              <a:gd name="connsiteX176" fmla="*/ 2762369 w 9147326"/>
              <a:gd name="connsiteY176" fmla="*/ 3848417 h 6857999"/>
              <a:gd name="connsiteX177" fmla="*/ 2756437 w 9147326"/>
              <a:gd name="connsiteY177" fmla="*/ 3849370 h 6857999"/>
              <a:gd name="connsiteX178" fmla="*/ 2750504 w 9147326"/>
              <a:gd name="connsiteY178" fmla="*/ 3850640 h 6857999"/>
              <a:gd name="connsiteX179" fmla="*/ 2744571 w 9147326"/>
              <a:gd name="connsiteY179" fmla="*/ 3851275 h 6857999"/>
              <a:gd name="connsiteX180" fmla="*/ 2738639 w 9147326"/>
              <a:gd name="connsiteY180" fmla="*/ 3851592 h 6857999"/>
              <a:gd name="connsiteX181" fmla="*/ 2732706 w 9147326"/>
              <a:gd name="connsiteY181" fmla="*/ 3851910 h 6857999"/>
              <a:gd name="connsiteX182" fmla="*/ 2726773 w 9147326"/>
              <a:gd name="connsiteY182" fmla="*/ 3851592 h 6857999"/>
              <a:gd name="connsiteX183" fmla="*/ 2720841 w 9147326"/>
              <a:gd name="connsiteY183" fmla="*/ 3851275 h 6857999"/>
              <a:gd name="connsiteX184" fmla="*/ 2714908 w 9147326"/>
              <a:gd name="connsiteY184" fmla="*/ 3850640 h 6857999"/>
              <a:gd name="connsiteX185" fmla="*/ 2708975 w 9147326"/>
              <a:gd name="connsiteY185" fmla="*/ 3849370 h 6857999"/>
              <a:gd name="connsiteX186" fmla="*/ 2703043 w 9147326"/>
              <a:gd name="connsiteY186" fmla="*/ 3848417 h 6857999"/>
              <a:gd name="connsiteX187" fmla="*/ 2697110 w 9147326"/>
              <a:gd name="connsiteY187" fmla="*/ 3846830 h 6857999"/>
              <a:gd name="connsiteX188" fmla="*/ 2691526 w 9147326"/>
              <a:gd name="connsiteY188" fmla="*/ 3844925 h 6857999"/>
              <a:gd name="connsiteX189" fmla="*/ 2685943 w 9147326"/>
              <a:gd name="connsiteY189" fmla="*/ 3843020 h 6857999"/>
              <a:gd name="connsiteX190" fmla="*/ 2680359 w 9147326"/>
              <a:gd name="connsiteY190" fmla="*/ 3840480 h 6857999"/>
              <a:gd name="connsiteX191" fmla="*/ 2674775 w 9147326"/>
              <a:gd name="connsiteY191" fmla="*/ 3837622 h 6857999"/>
              <a:gd name="connsiteX192" fmla="*/ 2669540 w 9147326"/>
              <a:gd name="connsiteY192" fmla="*/ 3834447 h 6857999"/>
              <a:gd name="connsiteX193" fmla="*/ 2664306 w 9147326"/>
              <a:gd name="connsiteY193" fmla="*/ 3831272 h 6857999"/>
              <a:gd name="connsiteX194" fmla="*/ 2659071 w 9147326"/>
              <a:gd name="connsiteY194" fmla="*/ 3827780 h 6857999"/>
              <a:gd name="connsiteX195" fmla="*/ 2654185 w 9147326"/>
              <a:gd name="connsiteY195" fmla="*/ 3823970 h 6857999"/>
              <a:gd name="connsiteX196" fmla="*/ 2649300 w 9147326"/>
              <a:gd name="connsiteY196" fmla="*/ 3819842 h 6857999"/>
              <a:gd name="connsiteX197" fmla="*/ 2644763 w 9147326"/>
              <a:gd name="connsiteY197" fmla="*/ 3815397 h 6857999"/>
              <a:gd name="connsiteX198" fmla="*/ 2548793 w 9147326"/>
              <a:gd name="connsiteY198" fmla="*/ 3720147 h 6857999"/>
              <a:gd name="connsiteX199" fmla="*/ 2441307 w 9147326"/>
              <a:gd name="connsiteY199" fmla="*/ 3612515 h 6857999"/>
              <a:gd name="connsiteX200" fmla="*/ 2436770 w 9147326"/>
              <a:gd name="connsiteY200" fmla="*/ 3608070 h 6857999"/>
              <a:gd name="connsiteX201" fmla="*/ 2431884 w 9147326"/>
              <a:gd name="connsiteY201" fmla="*/ 3604260 h 6857999"/>
              <a:gd name="connsiteX202" fmla="*/ 2426999 w 9147326"/>
              <a:gd name="connsiteY202" fmla="*/ 3600132 h 6857999"/>
              <a:gd name="connsiteX203" fmla="*/ 2421764 w 9147326"/>
              <a:gd name="connsiteY203" fmla="*/ 3596640 h 6857999"/>
              <a:gd name="connsiteX204" fmla="*/ 2416529 w 9147326"/>
              <a:gd name="connsiteY204" fmla="*/ 3593465 h 6857999"/>
              <a:gd name="connsiteX205" fmla="*/ 2411295 w 9147326"/>
              <a:gd name="connsiteY205" fmla="*/ 3590290 h 6857999"/>
              <a:gd name="connsiteX206" fmla="*/ 2405711 w 9147326"/>
              <a:gd name="connsiteY206" fmla="*/ 3587750 h 6857999"/>
              <a:gd name="connsiteX207" fmla="*/ 2400127 w 9147326"/>
              <a:gd name="connsiteY207" fmla="*/ 3585210 h 6857999"/>
              <a:gd name="connsiteX208" fmla="*/ 2394543 w 9147326"/>
              <a:gd name="connsiteY208" fmla="*/ 3583305 h 6857999"/>
              <a:gd name="connsiteX209" fmla="*/ 2388960 w 9147326"/>
              <a:gd name="connsiteY209" fmla="*/ 3581082 h 6857999"/>
              <a:gd name="connsiteX210" fmla="*/ 2383027 w 9147326"/>
              <a:gd name="connsiteY210" fmla="*/ 3579812 h 6857999"/>
              <a:gd name="connsiteX211" fmla="*/ 2377094 w 9147326"/>
              <a:gd name="connsiteY211" fmla="*/ 3578225 h 6857999"/>
              <a:gd name="connsiteX212" fmla="*/ 2371162 w 9147326"/>
              <a:gd name="connsiteY212" fmla="*/ 3577272 h 6857999"/>
              <a:gd name="connsiteX213" fmla="*/ 2365229 w 9147326"/>
              <a:gd name="connsiteY213" fmla="*/ 3576637 h 6857999"/>
              <a:gd name="connsiteX214" fmla="*/ 2358947 w 9147326"/>
              <a:gd name="connsiteY214" fmla="*/ 3576320 h 6857999"/>
              <a:gd name="connsiteX215" fmla="*/ 2353015 w 9147326"/>
              <a:gd name="connsiteY215" fmla="*/ 3576320 h 6857999"/>
              <a:gd name="connsiteX216" fmla="*/ 2347082 w 9147326"/>
              <a:gd name="connsiteY216" fmla="*/ 3576320 h 6857999"/>
              <a:gd name="connsiteX217" fmla="*/ 2341149 w 9147326"/>
              <a:gd name="connsiteY217" fmla="*/ 3576637 h 6857999"/>
              <a:gd name="connsiteX218" fmla="*/ 2335217 w 9147326"/>
              <a:gd name="connsiteY218" fmla="*/ 3577272 h 6857999"/>
              <a:gd name="connsiteX219" fmla="*/ 2329284 w 9147326"/>
              <a:gd name="connsiteY219" fmla="*/ 3578225 h 6857999"/>
              <a:gd name="connsiteX220" fmla="*/ 2323351 w 9147326"/>
              <a:gd name="connsiteY220" fmla="*/ 3579812 h 6857999"/>
              <a:gd name="connsiteX221" fmla="*/ 2317419 w 9147326"/>
              <a:gd name="connsiteY221" fmla="*/ 3581082 h 6857999"/>
              <a:gd name="connsiteX222" fmla="*/ 2311835 w 9147326"/>
              <a:gd name="connsiteY222" fmla="*/ 3583305 h 6857999"/>
              <a:gd name="connsiteX223" fmla="*/ 2306251 w 9147326"/>
              <a:gd name="connsiteY223" fmla="*/ 3585210 h 6857999"/>
              <a:gd name="connsiteX224" fmla="*/ 2300668 w 9147326"/>
              <a:gd name="connsiteY224" fmla="*/ 3587750 h 6857999"/>
              <a:gd name="connsiteX225" fmla="*/ 2295084 w 9147326"/>
              <a:gd name="connsiteY225" fmla="*/ 3590290 h 6857999"/>
              <a:gd name="connsiteX226" fmla="*/ 2289849 w 9147326"/>
              <a:gd name="connsiteY226" fmla="*/ 3593465 h 6857999"/>
              <a:gd name="connsiteX227" fmla="*/ 2284614 w 9147326"/>
              <a:gd name="connsiteY227" fmla="*/ 3596640 h 6857999"/>
              <a:gd name="connsiteX228" fmla="*/ 2279380 w 9147326"/>
              <a:gd name="connsiteY228" fmla="*/ 3600450 h 6857999"/>
              <a:gd name="connsiteX229" fmla="*/ 2274494 w 9147326"/>
              <a:gd name="connsiteY229" fmla="*/ 3604260 h 6857999"/>
              <a:gd name="connsiteX230" fmla="*/ 2269608 w 9147326"/>
              <a:gd name="connsiteY230" fmla="*/ 3608070 h 6857999"/>
              <a:gd name="connsiteX231" fmla="*/ 2265071 w 9147326"/>
              <a:gd name="connsiteY231" fmla="*/ 3612515 h 6857999"/>
              <a:gd name="connsiteX232" fmla="*/ 2261232 w 9147326"/>
              <a:gd name="connsiteY232" fmla="*/ 3616325 h 6857999"/>
              <a:gd name="connsiteX233" fmla="*/ 2258092 w 9147326"/>
              <a:gd name="connsiteY233" fmla="*/ 3620135 h 6857999"/>
              <a:gd name="connsiteX234" fmla="*/ 2251810 w 9147326"/>
              <a:gd name="connsiteY234" fmla="*/ 3628390 h 6857999"/>
              <a:gd name="connsiteX235" fmla="*/ 2246226 w 9147326"/>
              <a:gd name="connsiteY235" fmla="*/ 3636327 h 6857999"/>
              <a:gd name="connsiteX236" fmla="*/ 2241690 w 9147326"/>
              <a:gd name="connsiteY236" fmla="*/ 3644900 h 6857999"/>
              <a:gd name="connsiteX237" fmla="*/ 2237502 w 9147326"/>
              <a:gd name="connsiteY237" fmla="*/ 3654107 h 6857999"/>
              <a:gd name="connsiteX238" fmla="*/ 2234361 w 9147326"/>
              <a:gd name="connsiteY238" fmla="*/ 3663315 h 6857999"/>
              <a:gd name="connsiteX239" fmla="*/ 2231918 w 9147326"/>
              <a:gd name="connsiteY239" fmla="*/ 3672522 h 6857999"/>
              <a:gd name="connsiteX240" fmla="*/ 2230173 w 9147326"/>
              <a:gd name="connsiteY240" fmla="*/ 3682047 h 6857999"/>
              <a:gd name="connsiteX241" fmla="*/ 2229126 w 9147326"/>
              <a:gd name="connsiteY241" fmla="*/ 3691572 h 6857999"/>
              <a:gd name="connsiteX242" fmla="*/ 2228777 w 9147326"/>
              <a:gd name="connsiteY242" fmla="*/ 3701097 h 6857999"/>
              <a:gd name="connsiteX243" fmla="*/ 2229475 w 9147326"/>
              <a:gd name="connsiteY243" fmla="*/ 3710622 h 6857999"/>
              <a:gd name="connsiteX244" fmla="*/ 2230522 w 9147326"/>
              <a:gd name="connsiteY244" fmla="*/ 3720465 h 6857999"/>
              <a:gd name="connsiteX245" fmla="*/ 2232616 w 9147326"/>
              <a:gd name="connsiteY245" fmla="*/ 3729672 h 6857999"/>
              <a:gd name="connsiteX246" fmla="*/ 2235059 w 9147326"/>
              <a:gd name="connsiteY246" fmla="*/ 3739197 h 6857999"/>
              <a:gd name="connsiteX247" fmla="*/ 2238549 w 9147326"/>
              <a:gd name="connsiteY247" fmla="*/ 3748405 h 6857999"/>
              <a:gd name="connsiteX248" fmla="*/ 2242736 w 9147326"/>
              <a:gd name="connsiteY248" fmla="*/ 3756977 h 6857999"/>
              <a:gd name="connsiteX249" fmla="*/ 2534136 w 9147326"/>
              <a:gd name="connsiteY249" fmla="*/ 4048442 h 6857999"/>
              <a:gd name="connsiteX250" fmla="*/ 2538673 w 9147326"/>
              <a:gd name="connsiteY250" fmla="*/ 4052887 h 6857999"/>
              <a:gd name="connsiteX251" fmla="*/ 2542860 w 9147326"/>
              <a:gd name="connsiteY251" fmla="*/ 4057967 h 6857999"/>
              <a:gd name="connsiteX252" fmla="*/ 2546699 w 9147326"/>
              <a:gd name="connsiteY252" fmla="*/ 4062730 h 6857999"/>
              <a:gd name="connsiteX253" fmla="*/ 2550189 w 9147326"/>
              <a:gd name="connsiteY253" fmla="*/ 4067810 h 6857999"/>
              <a:gd name="connsiteX254" fmla="*/ 2553330 w 9147326"/>
              <a:gd name="connsiteY254" fmla="*/ 4073207 h 6857999"/>
              <a:gd name="connsiteX255" fmla="*/ 2556471 w 9147326"/>
              <a:gd name="connsiteY255" fmla="*/ 4078287 h 6857999"/>
              <a:gd name="connsiteX256" fmla="*/ 2559262 w 9147326"/>
              <a:gd name="connsiteY256" fmla="*/ 4084002 h 6857999"/>
              <a:gd name="connsiteX257" fmla="*/ 2561705 w 9147326"/>
              <a:gd name="connsiteY257" fmla="*/ 4089717 h 6857999"/>
              <a:gd name="connsiteX258" fmla="*/ 2563799 w 9147326"/>
              <a:gd name="connsiteY258" fmla="*/ 4095115 h 6857999"/>
              <a:gd name="connsiteX259" fmla="*/ 2565544 w 9147326"/>
              <a:gd name="connsiteY259" fmla="*/ 4100830 h 6857999"/>
              <a:gd name="connsiteX260" fmla="*/ 2566940 w 9147326"/>
              <a:gd name="connsiteY260" fmla="*/ 4106862 h 6857999"/>
              <a:gd name="connsiteX261" fmla="*/ 2568336 w 9147326"/>
              <a:gd name="connsiteY261" fmla="*/ 4112577 h 6857999"/>
              <a:gd name="connsiteX262" fmla="*/ 2569383 w 9147326"/>
              <a:gd name="connsiteY262" fmla="*/ 4118610 h 6857999"/>
              <a:gd name="connsiteX263" fmla="*/ 2570081 w 9147326"/>
              <a:gd name="connsiteY263" fmla="*/ 4124642 h 6857999"/>
              <a:gd name="connsiteX264" fmla="*/ 2570430 w 9147326"/>
              <a:gd name="connsiteY264" fmla="*/ 4130357 h 6857999"/>
              <a:gd name="connsiteX265" fmla="*/ 2570779 w 9147326"/>
              <a:gd name="connsiteY265" fmla="*/ 4136390 h 6857999"/>
              <a:gd name="connsiteX266" fmla="*/ 2570430 w 9147326"/>
              <a:gd name="connsiteY266" fmla="*/ 4142422 h 6857999"/>
              <a:gd name="connsiteX267" fmla="*/ 2570081 w 9147326"/>
              <a:gd name="connsiteY267" fmla="*/ 4148137 h 6857999"/>
              <a:gd name="connsiteX268" fmla="*/ 2569383 w 9147326"/>
              <a:gd name="connsiteY268" fmla="*/ 4154170 h 6857999"/>
              <a:gd name="connsiteX269" fmla="*/ 2568336 w 9147326"/>
              <a:gd name="connsiteY269" fmla="*/ 4160202 h 6857999"/>
              <a:gd name="connsiteX270" fmla="*/ 2566940 w 9147326"/>
              <a:gd name="connsiteY270" fmla="*/ 4165917 h 6857999"/>
              <a:gd name="connsiteX271" fmla="*/ 2565544 w 9147326"/>
              <a:gd name="connsiteY271" fmla="*/ 4171632 h 6857999"/>
              <a:gd name="connsiteX272" fmla="*/ 2563799 w 9147326"/>
              <a:gd name="connsiteY272" fmla="*/ 4177665 h 6857999"/>
              <a:gd name="connsiteX273" fmla="*/ 2561705 w 9147326"/>
              <a:gd name="connsiteY273" fmla="*/ 4183062 h 6857999"/>
              <a:gd name="connsiteX274" fmla="*/ 2559262 w 9147326"/>
              <a:gd name="connsiteY274" fmla="*/ 4188777 h 6857999"/>
              <a:gd name="connsiteX275" fmla="*/ 2556471 w 9147326"/>
              <a:gd name="connsiteY275" fmla="*/ 4194175 h 6857999"/>
              <a:gd name="connsiteX276" fmla="*/ 2553330 w 9147326"/>
              <a:gd name="connsiteY276" fmla="*/ 4199572 h 6857999"/>
              <a:gd name="connsiteX277" fmla="*/ 2550189 w 9147326"/>
              <a:gd name="connsiteY277" fmla="*/ 4204652 h 6857999"/>
              <a:gd name="connsiteX278" fmla="*/ 2546699 w 9147326"/>
              <a:gd name="connsiteY278" fmla="*/ 4210050 h 6857999"/>
              <a:gd name="connsiteX279" fmla="*/ 2542860 w 9147326"/>
              <a:gd name="connsiteY279" fmla="*/ 4214812 h 6857999"/>
              <a:gd name="connsiteX280" fmla="*/ 2538673 w 9147326"/>
              <a:gd name="connsiteY280" fmla="*/ 4219892 h 6857999"/>
              <a:gd name="connsiteX281" fmla="*/ 2534136 w 9147326"/>
              <a:gd name="connsiteY281" fmla="*/ 4224337 h 6857999"/>
              <a:gd name="connsiteX282" fmla="*/ 2529599 w 9147326"/>
              <a:gd name="connsiteY282" fmla="*/ 4228782 h 6857999"/>
              <a:gd name="connsiteX283" fmla="*/ 2524713 w 9147326"/>
              <a:gd name="connsiteY283" fmla="*/ 4232592 h 6857999"/>
              <a:gd name="connsiteX284" fmla="*/ 2519828 w 9147326"/>
              <a:gd name="connsiteY284" fmla="*/ 4236402 h 6857999"/>
              <a:gd name="connsiteX285" fmla="*/ 2514942 w 9147326"/>
              <a:gd name="connsiteY285" fmla="*/ 4239895 h 6857999"/>
              <a:gd name="connsiteX286" fmla="*/ 2509707 w 9147326"/>
              <a:gd name="connsiteY286" fmla="*/ 4243387 h 6857999"/>
              <a:gd name="connsiteX287" fmla="*/ 2504472 w 9147326"/>
              <a:gd name="connsiteY287" fmla="*/ 4246245 h 6857999"/>
              <a:gd name="connsiteX288" fmla="*/ 2498889 w 9147326"/>
              <a:gd name="connsiteY288" fmla="*/ 4249102 h 6857999"/>
              <a:gd name="connsiteX289" fmla="*/ 2493654 w 9147326"/>
              <a:gd name="connsiteY289" fmla="*/ 4251642 h 6857999"/>
              <a:gd name="connsiteX290" fmla="*/ 2488070 w 9147326"/>
              <a:gd name="connsiteY290" fmla="*/ 4253547 h 6857999"/>
              <a:gd name="connsiteX291" fmla="*/ 2482138 w 9147326"/>
              <a:gd name="connsiteY291" fmla="*/ 4255452 h 6857999"/>
              <a:gd name="connsiteX292" fmla="*/ 2476554 w 9147326"/>
              <a:gd name="connsiteY292" fmla="*/ 4257040 h 6857999"/>
              <a:gd name="connsiteX293" fmla="*/ 2470621 w 9147326"/>
              <a:gd name="connsiteY293" fmla="*/ 4258627 h 6857999"/>
              <a:gd name="connsiteX294" fmla="*/ 2465038 w 9147326"/>
              <a:gd name="connsiteY294" fmla="*/ 4259262 h 6857999"/>
              <a:gd name="connsiteX295" fmla="*/ 2459105 w 9147326"/>
              <a:gd name="connsiteY295" fmla="*/ 4260215 h 6857999"/>
              <a:gd name="connsiteX296" fmla="*/ 2453172 w 9147326"/>
              <a:gd name="connsiteY296" fmla="*/ 4260532 h 6857999"/>
              <a:gd name="connsiteX297" fmla="*/ 2447240 w 9147326"/>
              <a:gd name="connsiteY297" fmla="*/ 4260532 h 6857999"/>
              <a:gd name="connsiteX298" fmla="*/ 5052034 w 9147326"/>
              <a:gd name="connsiteY298" fmla="*/ 6857999 h 6857999"/>
              <a:gd name="connsiteX299" fmla="*/ 9147326 w 9147326"/>
              <a:gd name="connsiteY29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147326" h="6857999">
                <a:moveTo>
                  <a:pt x="9147326" y="0"/>
                </a:moveTo>
                <a:lnTo>
                  <a:pt x="0" y="0"/>
                </a:lnTo>
                <a:lnTo>
                  <a:pt x="0" y="117731"/>
                </a:lnTo>
                <a:lnTo>
                  <a:pt x="2563450" y="2678112"/>
                </a:lnTo>
                <a:lnTo>
                  <a:pt x="2567987" y="2682875"/>
                </a:lnTo>
                <a:lnTo>
                  <a:pt x="2572175" y="2687320"/>
                </a:lnTo>
                <a:lnTo>
                  <a:pt x="2576014" y="2692717"/>
                </a:lnTo>
                <a:lnTo>
                  <a:pt x="2579503" y="2697480"/>
                </a:lnTo>
                <a:lnTo>
                  <a:pt x="2582644" y="2702877"/>
                </a:lnTo>
                <a:lnTo>
                  <a:pt x="2585785" y="2708275"/>
                </a:lnTo>
                <a:lnTo>
                  <a:pt x="2588577" y="2713672"/>
                </a:lnTo>
                <a:lnTo>
                  <a:pt x="2591020" y="2719070"/>
                </a:lnTo>
                <a:lnTo>
                  <a:pt x="2593114" y="2725102"/>
                </a:lnTo>
                <a:lnTo>
                  <a:pt x="2594859" y="2730817"/>
                </a:lnTo>
                <a:lnTo>
                  <a:pt x="2596254" y="2736532"/>
                </a:lnTo>
                <a:lnTo>
                  <a:pt x="2597650" y="2742565"/>
                </a:lnTo>
                <a:lnTo>
                  <a:pt x="2598697" y="2748280"/>
                </a:lnTo>
                <a:cubicBezTo>
                  <a:pt x="2598930" y="2750185"/>
                  <a:pt x="2599162" y="2752090"/>
                  <a:pt x="2599395" y="2753995"/>
                </a:cubicBezTo>
                <a:cubicBezTo>
                  <a:pt x="2599511" y="2756112"/>
                  <a:pt x="2599628" y="2758228"/>
                  <a:pt x="2599744" y="2760345"/>
                </a:cubicBezTo>
                <a:cubicBezTo>
                  <a:pt x="2599860" y="2762356"/>
                  <a:pt x="2599977" y="2764366"/>
                  <a:pt x="2600093" y="2766377"/>
                </a:cubicBezTo>
                <a:cubicBezTo>
                  <a:pt x="2599977" y="2768282"/>
                  <a:pt x="2599860" y="2770187"/>
                  <a:pt x="2599744" y="2772092"/>
                </a:cubicBezTo>
                <a:cubicBezTo>
                  <a:pt x="2599628" y="2774103"/>
                  <a:pt x="2599511" y="2776114"/>
                  <a:pt x="2599395" y="2778125"/>
                </a:cubicBezTo>
                <a:cubicBezTo>
                  <a:pt x="2599162" y="2780136"/>
                  <a:pt x="2598930" y="2782146"/>
                  <a:pt x="2598697" y="2784157"/>
                </a:cubicBezTo>
                <a:lnTo>
                  <a:pt x="2597650" y="2790190"/>
                </a:lnTo>
                <a:lnTo>
                  <a:pt x="2596254" y="2795905"/>
                </a:lnTo>
                <a:lnTo>
                  <a:pt x="2594859" y="2801620"/>
                </a:lnTo>
                <a:lnTo>
                  <a:pt x="2593114" y="2807335"/>
                </a:lnTo>
                <a:lnTo>
                  <a:pt x="2591020" y="2813050"/>
                </a:lnTo>
                <a:lnTo>
                  <a:pt x="2588577" y="2818765"/>
                </a:lnTo>
                <a:lnTo>
                  <a:pt x="2585785" y="2824162"/>
                </a:lnTo>
                <a:lnTo>
                  <a:pt x="2582644" y="2829560"/>
                </a:lnTo>
                <a:lnTo>
                  <a:pt x="2579503" y="2834640"/>
                </a:lnTo>
                <a:lnTo>
                  <a:pt x="2576014" y="2840037"/>
                </a:lnTo>
                <a:lnTo>
                  <a:pt x="2572175" y="2844800"/>
                </a:lnTo>
                <a:lnTo>
                  <a:pt x="2567987" y="2849562"/>
                </a:lnTo>
                <a:lnTo>
                  <a:pt x="2563450" y="2854325"/>
                </a:lnTo>
                <a:lnTo>
                  <a:pt x="2558913" y="2858770"/>
                </a:lnTo>
                <a:lnTo>
                  <a:pt x="2554028" y="2862580"/>
                </a:lnTo>
                <a:lnTo>
                  <a:pt x="2549142" y="2866390"/>
                </a:lnTo>
                <a:lnTo>
                  <a:pt x="2543907" y="2870200"/>
                </a:lnTo>
                <a:lnTo>
                  <a:pt x="2538673" y="2873375"/>
                </a:lnTo>
                <a:lnTo>
                  <a:pt x="2533438" y="2876550"/>
                </a:lnTo>
                <a:lnTo>
                  <a:pt x="2527854" y="2879090"/>
                </a:lnTo>
                <a:lnTo>
                  <a:pt x="2522270" y="2881312"/>
                </a:lnTo>
                <a:lnTo>
                  <a:pt x="2516687" y="2883535"/>
                </a:lnTo>
                <a:lnTo>
                  <a:pt x="2510754" y="2885757"/>
                </a:lnTo>
                <a:lnTo>
                  <a:pt x="2505170" y="2887027"/>
                </a:lnTo>
                <a:lnTo>
                  <a:pt x="2499238" y="2888297"/>
                </a:lnTo>
                <a:lnTo>
                  <a:pt x="2493305" y="2889567"/>
                </a:lnTo>
                <a:lnTo>
                  <a:pt x="2487372" y="2890202"/>
                </a:lnTo>
                <a:lnTo>
                  <a:pt x="2481440" y="2890520"/>
                </a:lnTo>
                <a:lnTo>
                  <a:pt x="2475507" y="2890520"/>
                </a:lnTo>
                <a:lnTo>
                  <a:pt x="2469574" y="2890520"/>
                </a:lnTo>
                <a:lnTo>
                  <a:pt x="2463642" y="2890202"/>
                </a:lnTo>
                <a:lnTo>
                  <a:pt x="2457709" y="2889567"/>
                </a:lnTo>
                <a:lnTo>
                  <a:pt x="2451776" y="2888297"/>
                </a:lnTo>
                <a:lnTo>
                  <a:pt x="2445844" y="2887027"/>
                </a:lnTo>
                <a:lnTo>
                  <a:pt x="2439911" y="2885757"/>
                </a:lnTo>
                <a:lnTo>
                  <a:pt x="2434327" y="2883535"/>
                </a:lnTo>
                <a:lnTo>
                  <a:pt x="2428744" y="2881312"/>
                </a:lnTo>
                <a:lnTo>
                  <a:pt x="2423160" y="2879090"/>
                </a:lnTo>
                <a:lnTo>
                  <a:pt x="2417576" y="2876550"/>
                </a:lnTo>
                <a:lnTo>
                  <a:pt x="2412341" y="2873375"/>
                </a:lnTo>
                <a:lnTo>
                  <a:pt x="2407107" y="2870200"/>
                </a:lnTo>
                <a:lnTo>
                  <a:pt x="2401872" y="2866390"/>
                </a:lnTo>
                <a:lnTo>
                  <a:pt x="2396986" y="2862580"/>
                </a:lnTo>
                <a:lnTo>
                  <a:pt x="2392101" y="2858770"/>
                </a:lnTo>
                <a:lnTo>
                  <a:pt x="2387564" y="2854325"/>
                </a:lnTo>
                <a:lnTo>
                  <a:pt x="2273098" y="2740025"/>
                </a:lnTo>
                <a:lnTo>
                  <a:pt x="2268212" y="2735580"/>
                </a:lnTo>
                <a:lnTo>
                  <a:pt x="2263326" y="2731452"/>
                </a:lnTo>
                <a:lnTo>
                  <a:pt x="2258441" y="2727642"/>
                </a:lnTo>
                <a:lnTo>
                  <a:pt x="2253555" y="2724150"/>
                </a:lnTo>
                <a:lnTo>
                  <a:pt x="2248320" y="2720975"/>
                </a:lnTo>
                <a:lnTo>
                  <a:pt x="2242736" y="2717800"/>
                </a:lnTo>
                <a:lnTo>
                  <a:pt x="2237502" y="2715260"/>
                </a:lnTo>
                <a:lnTo>
                  <a:pt x="2231918" y="2713037"/>
                </a:lnTo>
                <a:lnTo>
                  <a:pt x="2225986" y="2710497"/>
                </a:lnTo>
                <a:lnTo>
                  <a:pt x="2220402" y="2708592"/>
                </a:lnTo>
                <a:lnTo>
                  <a:pt x="2214469" y="2707322"/>
                </a:lnTo>
                <a:lnTo>
                  <a:pt x="2208536" y="2706052"/>
                </a:lnTo>
                <a:lnTo>
                  <a:pt x="2202953" y="2704782"/>
                </a:lnTo>
                <a:lnTo>
                  <a:pt x="2196671" y="2704147"/>
                </a:lnTo>
                <a:lnTo>
                  <a:pt x="2190738" y="2703830"/>
                </a:lnTo>
                <a:lnTo>
                  <a:pt x="2184806" y="2703512"/>
                </a:lnTo>
                <a:lnTo>
                  <a:pt x="2178873" y="2703830"/>
                </a:lnTo>
                <a:lnTo>
                  <a:pt x="2172940" y="2704147"/>
                </a:lnTo>
                <a:lnTo>
                  <a:pt x="2167008" y="2704782"/>
                </a:lnTo>
                <a:lnTo>
                  <a:pt x="2161075" y="2706052"/>
                </a:lnTo>
                <a:lnTo>
                  <a:pt x="2155142" y="2707322"/>
                </a:lnTo>
                <a:lnTo>
                  <a:pt x="2149559" y="2708592"/>
                </a:lnTo>
                <a:lnTo>
                  <a:pt x="2143626" y="2710497"/>
                </a:lnTo>
                <a:lnTo>
                  <a:pt x="2138042" y="2713037"/>
                </a:lnTo>
                <a:lnTo>
                  <a:pt x="2132458" y="2715260"/>
                </a:lnTo>
                <a:lnTo>
                  <a:pt x="2126875" y="2717800"/>
                </a:lnTo>
                <a:lnTo>
                  <a:pt x="2121640" y="2720975"/>
                </a:lnTo>
                <a:lnTo>
                  <a:pt x="2116406" y="2724150"/>
                </a:lnTo>
                <a:lnTo>
                  <a:pt x="2111171" y="2727642"/>
                </a:lnTo>
                <a:lnTo>
                  <a:pt x="2106285" y="2731452"/>
                </a:lnTo>
                <a:lnTo>
                  <a:pt x="2101399" y="2735580"/>
                </a:lnTo>
                <a:lnTo>
                  <a:pt x="2096862" y="2740025"/>
                </a:lnTo>
                <a:lnTo>
                  <a:pt x="2092326" y="2744787"/>
                </a:lnTo>
                <a:lnTo>
                  <a:pt x="2088487" y="2749550"/>
                </a:lnTo>
                <a:lnTo>
                  <a:pt x="2084299" y="2754312"/>
                </a:lnTo>
                <a:lnTo>
                  <a:pt x="2080810" y="2759710"/>
                </a:lnTo>
                <a:lnTo>
                  <a:pt x="2077320" y="2764790"/>
                </a:lnTo>
                <a:lnTo>
                  <a:pt x="2074179" y="2770187"/>
                </a:lnTo>
                <a:lnTo>
                  <a:pt x="2071736" y="2775585"/>
                </a:lnTo>
                <a:lnTo>
                  <a:pt x="2069293" y="2781300"/>
                </a:lnTo>
                <a:lnTo>
                  <a:pt x="2066850" y="2787015"/>
                </a:lnTo>
                <a:lnTo>
                  <a:pt x="2065105" y="2792730"/>
                </a:lnTo>
                <a:lnTo>
                  <a:pt x="2063709" y="2798445"/>
                </a:lnTo>
                <a:lnTo>
                  <a:pt x="2062314" y="2804477"/>
                </a:lnTo>
                <a:lnTo>
                  <a:pt x="2061266" y="2810192"/>
                </a:lnTo>
                <a:cubicBezTo>
                  <a:pt x="2061033" y="2812203"/>
                  <a:pt x="2060801" y="2814214"/>
                  <a:pt x="2060568" y="2816225"/>
                </a:cubicBezTo>
                <a:lnTo>
                  <a:pt x="2060220" y="2822257"/>
                </a:lnTo>
                <a:cubicBezTo>
                  <a:pt x="2060103" y="2824162"/>
                  <a:pt x="2059987" y="2826067"/>
                  <a:pt x="2059870" y="2827972"/>
                </a:cubicBezTo>
                <a:cubicBezTo>
                  <a:pt x="2059987" y="2829983"/>
                  <a:pt x="2060103" y="2831994"/>
                  <a:pt x="2060220" y="2834005"/>
                </a:cubicBezTo>
                <a:lnTo>
                  <a:pt x="2060568" y="2840037"/>
                </a:lnTo>
                <a:cubicBezTo>
                  <a:pt x="2060801" y="2841942"/>
                  <a:pt x="2061033" y="2843847"/>
                  <a:pt x="2061266" y="2845752"/>
                </a:cubicBezTo>
                <a:lnTo>
                  <a:pt x="2062314" y="2851785"/>
                </a:lnTo>
                <a:lnTo>
                  <a:pt x="2063709" y="2857817"/>
                </a:lnTo>
                <a:lnTo>
                  <a:pt x="2065105" y="2863532"/>
                </a:lnTo>
                <a:lnTo>
                  <a:pt x="2066850" y="2869247"/>
                </a:lnTo>
                <a:lnTo>
                  <a:pt x="2069293" y="2875280"/>
                </a:lnTo>
                <a:lnTo>
                  <a:pt x="2071736" y="2880677"/>
                </a:lnTo>
                <a:lnTo>
                  <a:pt x="2074179" y="2886075"/>
                </a:lnTo>
                <a:lnTo>
                  <a:pt x="2077320" y="2891472"/>
                </a:lnTo>
                <a:lnTo>
                  <a:pt x="2080810" y="2896870"/>
                </a:lnTo>
                <a:lnTo>
                  <a:pt x="2084299" y="2901632"/>
                </a:lnTo>
                <a:lnTo>
                  <a:pt x="2088487" y="2906712"/>
                </a:lnTo>
                <a:lnTo>
                  <a:pt x="2092326" y="2911475"/>
                </a:lnTo>
                <a:lnTo>
                  <a:pt x="2096862" y="2916237"/>
                </a:lnTo>
                <a:lnTo>
                  <a:pt x="2820649" y="3639502"/>
                </a:lnTo>
                <a:lnTo>
                  <a:pt x="2825186" y="3643947"/>
                </a:lnTo>
                <a:lnTo>
                  <a:pt x="2829374" y="3648710"/>
                </a:lnTo>
                <a:lnTo>
                  <a:pt x="2833213" y="3653790"/>
                </a:lnTo>
                <a:lnTo>
                  <a:pt x="2836702" y="3658870"/>
                </a:lnTo>
                <a:lnTo>
                  <a:pt x="2839843" y="3664267"/>
                </a:lnTo>
                <a:lnTo>
                  <a:pt x="2842984" y="3669347"/>
                </a:lnTo>
                <a:lnTo>
                  <a:pt x="2845776" y="3675062"/>
                </a:lnTo>
                <a:lnTo>
                  <a:pt x="2847870" y="3680460"/>
                </a:lnTo>
                <a:lnTo>
                  <a:pt x="2850313" y="3686175"/>
                </a:lnTo>
                <a:lnTo>
                  <a:pt x="2852058" y="3691890"/>
                </a:lnTo>
                <a:lnTo>
                  <a:pt x="2853453" y="3697605"/>
                </a:lnTo>
                <a:lnTo>
                  <a:pt x="2854849" y="3703637"/>
                </a:lnTo>
                <a:lnTo>
                  <a:pt x="2855896" y="3709670"/>
                </a:lnTo>
                <a:cubicBezTo>
                  <a:pt x="2856129" y="3711575"/>
                  <a:pt x="2856361" y="3713480"/>
                  <a:pt x="2856594" y="3715385"/>
                </a:cubicBezTo>
                <a:cubicBezTo>
                  <a:pt x="2856710" y="3717396"/>
                  <a:pt x="2856827" y="3719406"/>
                  <a:pt x="2856943" y="3721417"/>
                </a:cubicBezTo>
                <a:cubicBezTo>
                  <a:pt x="2857059" y="3723428"/>
                  <a:pt x="2857176" y="3725439"/>
                  <a:pt x="2857292" y="3727450"/>
                </a:cubicBezTo>
                <a:cubicBezTo>
                  <a:pt x="2857176" y="3729355"/>
                  <a:pt x="2857059" y="3731260"/>
                  <a:pt x="2856943" y="3733165"/>
                </a:cubicBezTo>
                <a:cubicBezTo>
                  <a:pt x="2856827" y="3735176"/>
                  <a:pt x="2856710" y="3737186"/>
                  <a:pt x="2856594" y="3739197"/>
                </a:cubicBezTo>
                <a:cubicBezTo>
                  <a:pt x="2856361" y="3741208"/>
                  <a:pt x="2856129" y="3743219"/>
                  <a:pt x="2855896" y="3745230"/>
                </a:cubicBezTo>
                <a:lnTo>
                  <a:pt x="2854849" y="3750945"/>
                </a:lnTo>
                <a:lnTo>
                  <a:pt x="2853453" y="3756977"/>
                </a:lnTo>
                <a:lnTo>
                  <a:pt x="2852058" y="3763010"/>
                </a:lnTo>
                <a:lnTo>
                  <a:pt x="2850313" y="3768407"/>
                </a:lnTo>
                <a:lnTo>
                  <a:pt x="2847870" y="3774122"/>
                </a:lnTo>
                <a:lnTo>
                  <a:pt x="2845776" y="3779837"/>
                </a:lnTo>
                <a:lnTo>
                  <a:pt x="2842984" y="3785235"/>
                </a:lnTo>
                <a:lnTo>
                  <a:pt x="2839843" y="3790632"/>
                </a:lnTo>
                <a:lnTo>
                  <a:pt x="2836702" y="3795712"/>
                </a:lnTo>
                <a:lnTo>
                  <a:pt x="2833213" y="3801110"/>
                </a:lnTo>
                <a:lnTo>
                  <a:pt x="2829374" y="3805872"/>
                </a:lnTo>
                <a:lnTo>
                  <a:pt x="2825186" y="3810635"/>
                </a:lnTo>
                <a:lnTo>
                  <a:pt x="2820649" y="3815397"/>
                </a:lnTo>
                <a:lnTo>
                  <a:pt x="2816113" y="3819842"/>
                </a:lnTo>
                <a:lnTo>
                  <a:pt x="2811227" y="3823970"/>
                </a:lnTo>
                <a:lnTo>
                  <a:pt x="2806341" y="3827780"/>
                </a:lnTo>
                <a:lnTo>
                  <a:pt x="2801106" y="3831272"/>
                </a:lnTo>
                <a:lnTo>
                  <a:pt x="2795872" y="3834447"/>
                </a:lnTo>
                <a:lnTo>
                  <a:pt x="2790637" y="3837622"/>
                </a:lnTo>
                <a:lnTo>
                  <a:pt x="2785053" y="3840480"/>
                </a:lnTo>
                <a:lnTo>
                  <a:pt x="2779469" y="3843020"/>
                </a:lnTo>
                <a:lnTo>
                  <a:pt x="2773886" y="3844925"/>
                </a:lnTo>
                <a:lnTo>
                  <a:pt x="2767953" y="3846830"/>
                </a:lnTo>
                <a:lnTo>
                  <a:pt x="2762369" y="3848417"/>
                </a:lnTo>
                <a:lnTo>
                  <a:pt x="2756437" y="3849370"/>
                </a:lnTo>
                <a:lnTo>
                  <a:pt x="2750504" y="3850640"/>
                </a:lnTo>
                <a:lnTo>
                  <a:pt x="2744571" y="3851275"/>
                </a:lnTo>
                <a:lnTo>
                  <a:pt x="2738639" y="3851592"/>
                </a:lnTo>
                <a:lnTo>
                  <a:pt x="2732706" y="3851910"/>
                </a:lnTo>
                <a:lnTo>
                  <a:pt x="2726773" y="3851592"/>
                </a:lnTo>
                <a:lnTo>
                  <a:pt x="2720841" y="3851275"/>
                </a:lnTo>
                <a:lnTo>
                  <a:pt x="2714908" y="3850640"/>
                </a:lnTo>
                <a:lnTo>
                  <a:pt x="2708975" y="3849370"/>
                </a:lnTo>
                <a:lnTo>
                  <a:pt x="2703043" y="3848417"/>
                </a:lnTo>
                <a:lnTo>
                  <a:pt x="2697110" y="3846830"/>
                </a:lnTo>
                <a:lnTo>
                  <a:pt x="2691526" y="3844925"/>
                </a:lnTo>
                <a:lnTo>
                  <a:pt x="2685943" y="3843020"/>
                </a:lnTo>
                <a:lnTo>
                  <a:pt x="2680359" y="3840480"/>
                </a:lnTo>
                <a:lnTo>
                  <a:pt x="2674775" y="3837622"/>
                </a:lnTo>
                <a:lnTo>
                  <a:pt x="2669540" y="3834447"/>
                </a:lnTo>
                <a:lnTo>
                  <a:pt x="2664306" y="3831272"/>
                </a:lnTo>
                <a:lnTo>
                  <a:pt x="2659071" y="3827780"/>
                </a:lnTo>
                <a:lnTo>
                  <a:pt x="2654185" y="3823970"/>
                </a:lnTo>
                <a:lnTo>
                  <a:pt x="2649300" y="3819842"/>
                </a:lnTo>
                <a:lnTo>
                  <a:pt x="2644763" y="3815397"/>
                </a:lnTo>
                <a:lnTo>
                  <a:pt x="2548793" y="3720147"/>
                </a:lnTo>
                <a:lnTo>
                  <a:pt x="2441307" y="3612515"/>
                </a:lnTo>
                <a:lnTo>
                  <a:pt x="2436770" y="3608070"/>
                </a:lnTo>
                <a:lnTo>
                  <a:pt x="2431884" y="3604260"/>
                </a:lnTo>
                <a:lnTo>
                  <a:pt x="2426999" y="3600132"/>
                </a:lnTo>
                <a:lnTo>
                  <a:pt x="2421764" y="3596640"/>
                </a:lnTo>
                <a:lnTo>
                  <a:pt x="2416529" y="3593465"/>
                </a:lnTo>
                <a:lnTo>
                  <a:pt x="2411295" y="3590290"/>
                </a:lnTo>
                <a:lnTo>
                  <a:pt x="2405711" y="3587750"/>
                </a:lnTo>
                <a:lnTo>
                  <a:pt x="2400127" y="3585210"/>
                </a:lnTo>
                <a:lnTo>
                  <a:pt x="2394543" y="3583305"/>
                </a:lnTo>
                <a:lnTo>
                  <a:pt x="2388960" y="3581082"/>
                </a:lnTo>
                <a:lnTo>
                  <a:pt x="2383027" y="3579812"/>
                </a:lnTo>
                <a:lnTo>
                  <a:pt x="2377094" y="3578225"/>
                </a:lnTo>
                <a:lnTo>
                  <a:pt x="2371162" y="3577272"/>
                </a:lnTo>
                <a:lnTo>
                  <a:pt x="2365229" y="3576637"/>
                </a:lnTo>
                <a:lnTo>
                  <a:pt x="2358947" y="3576320"/>
                </a:lnTo>
                <a:lnTo>
                  <a:pt x="2353015" y="3576320"/>
                </a:lnTo>
                <a:lnTo>
                  <a:pt x="2347082" y="3576320"/>
                </a:lnTo>
                <a:lnTo>
                  <a:pt x="2341149" y="3576637"/>
                </a:lnTo>
                <a:lnTo>
                  <a:pt x="2335217" y="3577272"/>
                </a:lnTo>
                <a:lnTo>
                  <a:pt x="2329284" y="3578225"/>
                </a:lnTo>
                <a:lnTo>
                  <a:pt x="2323351" y="3579812"/>
                </a:lnTo>
                <a:lnTo>
                  <a:pt x="2317419" y="3581082"/>
                </a:lnTo>
                <a:lnTo>
                  <a:pt x="2311835" y="3583305"/>
                </a:lnTo>
                <a:lnTo>
                  <a:pt x="2306251" y="3585210"/>
                </a:lnTo>
                <a:lnTo>
                  <a:pt x="2300668" y="3587750"/>
                </a:lnTo>
                <a:lnTo>
                  <a:pt x="2295084" y="3590290"/>
                </a:lnTo>
                <a:lnTo>
                  <a:pt x="2289849" y="3593465"/>
                </a:lnTo>
                <a:lnTo>
                  <a:pt x="2284614" y="3596640"/>
                </a:lnTo>
                <a:lnTo>
                  <a:pt x="2279380" y="3600450"/>
                </a:lnTo>
                <a:lnTo>
                  <a:pt x="2274494" y="3604260"/>
                </a:lnTo>
                <a:lnTo>
                  <a:pt x="2269608" y="3608070"/>
                </a:lnTo>
                <a:lnTo>
                  <a:pt x="2265071" y="3612515"/>
                </a:lnTo>
                <a:lnTo>
                  <a:pt x="2261232" y="3616325"/>
                </a:lnTo>
                <a:lnTo>
                  <a:pt x="2258092" y="3620135"/>
                </a:lnTo>
                <a:lnTo>
                  <a:pt x="2251810" y="3628390"/>
                </a:lnTo>
                <a:lnTo>
                  <a:pt x="2246226" y="3636327"/>
                </a:lnTo>
                <a:lnTo>
                  <a:pt x="2241690" y="3644900"/>
                </a:lnTo>
                <a:lnTo>
                  <a:pt x="2237502" y="3654107"/>
                </a:lnTo>
                <a:lnTo>
                  <a:pt x="2234361" y="3663315"/>
                </a:lnTo>
                <a:lnTo>
                  <a:pt x="2231918" y="3672522"/>
                </a:lnTo>
                <a:lnTo>
                  <a:pt x="2230173" y="3682047"/>
                </a:lnTo>
                <a:lnTo>
                  <a:pt x="2229126" y="3691572"/>
                </a:lnTo>
                <a:cubicBezTo>
                  <a:pt x="2229010" y="3694747"/>
                  <a:pt x="2228893" y="3697922"/>
                  <a:pt x="2228777" y="3701097"/>
                </a:cubicBezTo>
                <a:cubicBezTo>
                  <a:pt x="2229010" y="3704272"/>
                  <a:pt x="2229242" y="3707447"/>
                  <a:pt x="2229475" y="3710622"/>
                </a:cubicBezTo>
                <a:lnTo>
                  <a:pt x="2230522" y="3720465"/>
                </a:lnTo>
                <a:lnTo>
                  <a:pt x="2232616" y="3729672"/>
                </a:lnTo>
                <a:lnTo>
                  <a:pt x="2235059" y="3739197"/>
                </a:lnTo>
                <a:lnTo>
                  <a:pt x="2238549" y="3748405"/>
                </a:lnTo>
                <a:lnTo>
                  <a:pt x="2242736" y="3756977"/>
                </a:lnTo>
                <a:lnTo>
                  <a:pt x="2534136" y="4048442"/>
                </a:lnTo>
                <a:lnTo>
                  <a:pt x="2538673" y="4052887"/>
                </a:lnTo>
                <a:lnTo>
                  <a:pt x="2542860" y="4057967"/>
                </a:lnTo>
                <a:lnTo>
                  <a:pt x="2546699" y="4062730"/>
                </a:lnTo>
                <a:lnTo>
                  <a:pt x="2550189" y="4067810"/>
                </a:lnTo>
                <a:lnTo>
                  <a:pt x="2553330" y="4073207"/>
                </a:lnTo>
                <a:lnTo>
                  <a:pt x="2556471" y="4078287"/>
                </a:lnTo>
                <a:lnTo>
                  <a:pt x="2559262" y="4084002"/>
                </a:lnTo>
                <a:lnTo>
                  <a:pt x="2561705" y="4089717"/>
                </a:lnTo>
                <a:lnTo>
                  <a:pt x="2563799" y="4095115"/>
                </a:lnTo>
                <a:lnTo>
                  <a:pt x="2565544" y="4100830"/>
                </a:lnTo>
                <a:lnTo>
                  <a:pt x="2566940" y="4106862"/>
                </a:lnTo>
                <a:lnTo>
                  <a:pt x="2568336" y="4112577"/>
                </a:lnTo>
                <a:lnTo>
                  <a:pt x="2569383" y="4118610"/>
                </a:lnTo>
                <a:cubicBezTo>
                  <a:pt x="2569616" y="4120621"/>
                  <a:pt x="2569848" y="4122631"/>
                  <a:pt x="2570081" y="4124642"/>
                </a:cubicBezTo>
                <a:cubicBezTo>
                  <a:pt x="2570197" y="4126547"/>
                  <a:pt x="2570314" y="4128452"/>
                  <a:pt x="2570430" y="4130357"/>
                </a:cubicBezTo>
                <a:cubicBezTo>
                  <a:pt x="2570546" y="4132368"/>
                  <a:pt x="2570663" y="4134379"/>
                  <a:pt x="2570779" y="4136390"/>
                </a:cubicBezTo>
                <a:cubicBezTo>
                  <a:pt x="2570663" y="4138401"/>
                  <a:pt x="2570546" y="4140411"/>
                  <a:pt x="2570430" y="4142422"/>
                </a:cubicBezTo>
                <a:cubicBezTo>
                  <a:pt x="2570314" y="4144327"/>
                  <a:pt x="2570197" y="4146232"/>
                  <a:pt x="2570081" y="4148137"/>
                </a:cubicBezTo>
                <a:cubicBezTo>
                  <a:pt x="2569848" y="4150148"/>
                  <a:pt x="2569616" y="4152159"/>
                  <a:pt x="2569383" y="4154170"/>
                </a:cubicBezTo>
                <a:lnTo>
                  <a:pt x="2568336" y="4160202"/>
                </a:lnTo>
                <a:lnTo>
                  <a:pt x="2566940" y="4165917"/>
                </a:lnTo>
                <a:lnTo>
                  <a:pt x="2565544" y="4171632"/>
                </a:lnTo>
                <a:lnTo>
                  <a:pt x="2563799" y="4177665"/>
                </a:lnTo>
                <a:lnTo>
                  <a:pt x="2561705" y="4183062"/>
                </a:lnTo>
                <a:lnTo>
                  <a:pt x="2559262" y="4188777"/>
                </a:lnTo>
                <a:lnTo>
                  <a:pt x="2556471" y="4194175"/>
                </a:lnTo>
                <a:lnTo>
                  <a:pt x="2553330" y="4199572"/>
                </a:lnTo>
                <a:lnTo>
                  <a:pt x="2550189" y="4204652"/>
                </a:lnTo>
                <a:lnTo>
                  <a:pt x="2546699" y="4210050"/>
                </a:lnTo>
                <a:lnTo>
                  <a:pt x="2542860" y="4214812"/>
                </a:lnTo>
                <a:lnTo>
                  <a:pt x="2538673" y="4219892"/>
                </a:lnTo>
                <a:lnTo>
                  <a:pt x="2534136" y="4224337"/>
                </a:lnTo>
                <a:lnTo>
                  <a:pt x="2529599" y="4228782"/>
                </a:lnTo>
                <a:lnTo>
                  <a:pt x="2524713" y="4232592"/>
                </a:lnTo>
                <a:lnTo>
                  <a:pt x="2519828" y="4236402"/>
                </a:lnTo>
                <a:lnTo>
                  <a:pt x="2514942" y="4239895"/>
                </a:lnTo>
                <a:lnTo>
                  <a:pt x="2509707" y="4243387"/>
                </a:lnTo>
                <a:lnTo>
                  <a:pt x="2504472" y="4246245"/>
                </a:lnTo>
                <a:lnTo>
                  <a:pt x="2498889" y="4249102"/>
                </a:lnTo>
                <a:lnTo>
                  <a:pt x="2493654" y="4251642"/>
                </a:lnTo>
                <a:lnTo>
                  <a:pt x="2488070" y="4253547"/>
                </a:lnTo>
                <a:lnTo>
                  <a:pt x="2482138" y="4255452"/>
                </a:lnTo>
                <a:lnTo>
                  <a:pt x="2476554" y="4257040"/>
                </a:lnTo>
                <a:lnTo>
                  <a:pt x="2470621" y="4258627"/>
                </a:lnTo>
                <a:lnTo>
                  <a:pt x="2465038" y="4259262"/>
                </a:lnTo>
                <a:lnTo>
                  <a:pt x="2459105" y="4260215"/>
                </a:lnTo>
                <a:lnTo>
                  <a:pt x="2453172" y="4260532"/>
                </a:lnTo>
                <a:lnTo>
                  <a:pt x="2447240" y="4260532"/>
                </a:lnTo>
                <a:lnTo>
                  <a:pt x="5052034" y="6857999"/>
                </a:lnTo>
                <a:lnTo>
                  <a:pt x="9147326" y="6857999"/>
                </a:lnTo>
                <a:close/>
              </a:path>
            </a:pathLst>
          </a:custGeom>
          <a:gradFill>
            <a:gsLst>
              <a:gs pos="0">
                <a:srgbClr val="0087DA"/>
              </a:gs>
              <a:gs pos="13000">
                <a:srgbClr val="006FB0"/>
              </a:gs>
              <a:gs pos="28000">
                <a:srgbClr val="00629E"/>
              </a:gs>
              <a:gs pos="100000">
                <a:srgbClr val="003658"/>
              </a:gs>
            </a:gsLst>
            <a:lin ang="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xmlns="" id="{C50266AE-4902-4D8D-90E1-CAA30CE30F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097745" y="4983163"/>
            <a:ext cx="2074343" cy="1874838"/>
          </a:xfrm>
          <a:custGeom>
            <a:avLst/>
            <a:gdLst>
              <a:gd name="T0" fmla="*/ 104 w 5944"/>
              <a:gd name="T1" fmla="*/ 114 h 5907"/>
              <a:gd name="T2" fmla="*/ 131 w 5944"/>
              <a:gd name="T3" fmla="*/ 87 h 5907"/>
              <a:gd name="T4" fmla="*/ 159 w 5944"/>
              <a:gd name="T5" fmla="*/ 64 h 5907"/>
              <a:gd name="T6" fmla="*/ 189 w 5944"/>
              <a:gd name="T7" fmla="*/ 44 h 5907"/>
              <a:gd name="T8" fmla="*/ 220 w 5944"/>
              <a:gd name="T9" fmla="*/ 29 h 5907"/>
              <a:gd name="T10" fmla="*/ 253 w 5944"/>
              <a:gd name="T11" fmla="*/ 16 h 5907"/>
              <a:gd name="T12" fmla="*/ 286 w 5944"/>
              <a:gd name="T13" fmla="*/ 7 h 5907"/>
              <a:gd name="T14" fmla="*/ 319 w 5944"/>
              <a:gd name="T15" fmla="*/ 3 h 5907"/>
              <a:gd name="T16" fmla="*/ 353 w 5944"/>
              <a:gd name="T17" fmla="*/ 0 h 5907"/>
              <a:gd name="T18" fmla="*/ 387 w 5944"/>
              <a:gd name="T19" fmla="*/ 3 h 5907"/>
              <a:gd name="T20" fmla="*/ 421 w 5944"/>
              <a:gd name="T21" fmla="*/ 7 h 5907"/>
              <a:gd name="T22" fmla="*/ 454 w 5944"/>
              <a:gd name="T23" fmla="*/ 16 h 5907"/>
              <a:gd name="T24" fmla="*/ 486 w 5944"/>
              <a:gd name="T25" fmla="*/ 29 h 5907"/>
              <a:gd name="T26" fmla="*/ 517 w 5944"/>
              <a:gd name="T27" fmla="*/ 44 h 5907"/>
              <a:gd name="T28" fmla="*/ 547 w 5944"/>
              <a:gd name="T29" fmla="*/ 64 h 5907"/>
              <a:gd name="T30" fmla="*/ 576 w 5944"/>
              <a:gd name="T31" fmla="*/ 87 h 5907"/>
              <a:gd name="T32" fmla="*/ 603 w 5944"/>
              <a:gd name="T33" fmla="*/ 114 h 5907"/>
              <a:gd name="T34" fmla="*/ 4883 w 5944"/>
              <a:gd name="T35" fmla="*/ 5907 h 5907"/>
              <a:gd name="T36" fmla="*/ 104 w 5944"/>
              <a:gd name="T37" fmla="*/ 662 h 5907"/>
              <a:gd name="T38" fmla="*/ 80 w 5944"/>
              <a:gd name="T39" fmla="*/ 632 h 5907"/>
              <a:gd name="T40" fmla="*/ 59 w 5944"/>
              <a:gd name="T41" fmla="*/ 602 h 5907"/>
              <a:gd name="T42" fmla="*/ 41 w 5944"/>
              <a:gd name="T43" fmla="*/ 569 h 5907"/>
              <a:gd name="T44" fmla="*/ 26 w 5944"/>
              <a:gd name="T45" fmla="*/ 533 h 5907"/>
              <a:gd name="T46" fmla="*/ 15 w 5944"/>
              <a:gd name="T47" fmla="*/ 498 h 5907"/>
              <a:gd name="T48" fmla="*/ 7 w 5944"/>
              <a:gd name="T49" fmla="*/ 462 h 5907"/>
              <a:gd name="T50" fmla="*/ 2 w 5944"/>
              <a:gd name="T51" fmla="*/ 425 h 5907"/>
              <a:gd name="T52" fmla="*/ 0 w 5944"/>
              <a:gd name="T53" fmla="*/ 388 h 5907"/>
              <a:gd name="T54" fmla="*/ 2 w 5944"/>
              <a:gd name="T55" fmla="*/ 351 h 5907"/>
              <a:gd name="T56" fmla="*/ 7 w 5944"/>
              <a:gd name="T57" fmla="*/ 314 h 5907"/>
              <a:gd name="T58" fmla="*/ 15 w 5944"/>
              <a:gd name="T59" fmla="*/ 277 h 5907"/>
              <a:gd name="T60" fmla="*/ 26 w 5944"/>
              <a:gd name="T61" fmla="*/ 242 h 5907"/>
              <a:gd name="T62" fmla="*/ 41 w 5944"/>
              <a:gd name="T63" fmla="*/ 208 h 5907"/>
              <a:gd name="T64" fmla="*/ 59 w 5944"/>
              <a:gd name="T65" fmla="*/ 175 h 5907"/>
              <a:gd name="T66" fmla="*/ 80 w 5944"/>
              <a:gd name="T67" fmla="*/ 143 h 5907"/>
              <a:gd name="T68" fmla="*/ 104 w 5944"/>
              <a:gd name="T69" fmla="*/ 114 h 5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4" h="5907">
                <a:moveTo>
                  <a:pt x="104" y="114"/>
                </a:moveTo>
                <a:lnTo>
                  <a:pt x="104" y="114"/>
                </a:lnTo>
                <a:lnTo>
                  <a:pt x="117" y="100"/>
                </a:lnTo>
                <a:lnTo>
                  <a:pt x="131" y="87"/>
                </a:lnTo>
                <a:lnTo>
                  <a:pt x="145" y="75"/>
                </a:lnTo>
                <a:lnTo>
                  <a:pt x="159" y="64"/>
                </a:lnTo>
                <a:lnTo>
                  <a:pt x="174" y="54"/>
                </a:lnTo>
                <a:lnTo>
                  <a:pt x="189" y="44"/>
                </a:lnTo>
                <a:lnTo>
                  <a:pt x="205" y="37"/>
                </a:lnTo>
                <a:lnTo>
                  <a:pt x="220" y="29"/>
                </a:lnTo>
                <a:lnTo>
                  <a:pt x="237" y="22"/>
                </a:lnTo>
                <a:lnTo>
                  <a:pt x="253" y="16"/>
                </a:lnTo>
                <a:lnTo>
                  <a:pt x="269" y="11"/>
                </a:lnTo>
                <a:lnTo>
                  <a:pt x="286" y="7"/>
                </a:lnTo>
                <a:lnTo>
                  <a:pt x="303" y="5"/>
                </a:lnTo>
                <a:lnTo>
                  <a:pt x="319" y="3"/>
                </a:lnTo>
                <a:lnTo>
                  <a:pt x="336" y="0"/>
                </a:lnTo>
                <a:lnTo>
                  <a:pt x="353" y="0"/>
                </a:lnTo>
                <a:lnTo>
                  <a:pt x="370" y="0"/>
                </a:lnTo>
                <a:lnTo>
                  <a:pt x="387" y="3"/>
                </a:lnTo>
                <a:lnTo>
                  <a:pt x="404" y="5"/>
                </a:lnTo>
                <a:lnTo>
                  <a:pt x="421" y="7"/>
                </a:lnTo>
                <a:lnTo>
                  <a:pt x="437" y="11"/>
                </a:lnTo>
                <a:lnTo>
                  <a:pt x="454" y="16"/>
                </a:lnTo>
                <a:lnTo>
                  <a:pt x="470" y="22"/>
                </a:lnTo>
                <a:lnTo>
                  <a:pt x="486" y="29"/>
                </a:lnTo>
                <a:lnTo>
                  <a:pt x="502" y="37"/>
                </a:lnTo>
                <a:lnTo>
                  <a:pt x="517" y="44"/>
                </a:lnTo>
                <a:lnTo>
                  <a:pt x="532" y="54"/>
                </a:lnTo>
                <a:lnTo>
                  <a:pt x="547" y="64"/>
                </a:lnTo>
                <a:lnTo>
                  <a:pt x="562" y="75"/>
                </a:lnTo>
                <a:lnTo>
                  <a:pt x="576" y="87"/>
                </a:lnTo>
                <a:lnTo>
                  <a:pt x="589" y="100"/>
                </a:lnTo>
                <a:lnTo>
                  <a:pt x="603" y="114"/>
                </a:lnTo>
                <a:lnTo>
                  <a:pt x="5944" y="5907"/>
                </a:lnTo>
                <a:lnTo>
                  <a:pt x="4883" y="5907"/>
                </a:lnTo>
                <a:lnTo>
                  <a:pt x="104" y="662"/>
                </a:lnTo>
                <a:lnTo>
                  <a:pt x="104" y="662"/>
                </a:lnTo>
                <a:lnTo>
                  <a:pt x="91" y="648"/>
                </a:lnTo>
                <a:lnTo>
                  <a:pt x="80" y="632"/>
                </a:lnTo>
                <a:lnTo>
                  <a:pt x="69" y="617"/>
                </a:lnTo>
                <a:lnTo>
                  <a:pt x="59" y="602"/>
                </a:lnTo>
                <a:lnTo>
                  <a:pt x="49" y="585"/>
                </a:lnTo>
                <a:lnTo>
                  <a:pt x="41" y="569"/>
                </a:lnTo>
                <a:lnTo>
                  <a:pt x="33" y="551"/>
                </a:lnTo>
                <a:lnTo>
                  <a:pt x="26" y="533"/>
                </a:lnTo>
                <a:lnTo>
                  <a:pt x="20" y="516"/>
                </a:lnTo>
                <a:lnTo>
                  <a:pt x="15" y="498"/>
                </a:lnTo>
                <a:lnTo>
                  <a:pt x="11" y="481"/>
                </a:lnTo>
                <a:lnTo>
                  <a:pt x="7" y="462"/>
                </a:lnTo>
                <a:lnTo>
                  <a:pt x="4" y="443"/>
                </a:lnTo>
                <a:lnTo>
                  <a:pt x="2" y="425"/>
                </a:lnTo>
                <a:lnTo>
                  <a:pt x="1" y="407"/>
                </a:lnTo>
                <a:lnTo>
                  <a:pt x="0" y="388"/>
                </a:lnTo>
                <a:lnTo>
                  <a:pt x="1" y="370"/>
                </a:lnTo>
                <a:lnTo>
                  <a:pt x="2" y="351"/>
                </a:lnTo>
                <a:lnTo>
                  <a:pt x="4" y="332"/>
                </a:lnTo>
                <a:lnTo>
                  <a:pt x="7" y="314"/>
                </a:lnTo>
                <a:lnTo>
                  <a:pt x="11" y="296"/>
                </a:lnTo>
                <a:lnTo>
                  <a:pt x="15" y="277"/>
                </a:lnTo>
                <a:lnTo>
                  <a:pt x="20" y="260"/>
                </a:lnTo>
                <a:lnTo>
                  <a:pt x="26" y="242"/>
                </a:lnTo>
                <a:lnTo>
                  <a:pt x="33" y="225"/>
                </a:lnTo>
                <a:lnTo>
                  <a:pt x="41" y="208"/>
                </a:lnTo>
                <a:lnTo>
                  <a:pt x="49" y="190"/>
                </a:lnTo>
                <a:lnTo>
                  <a:pt x="59" y="175"/>
                </a:lnTo>
                <a:lnTo>
                  <a:pt x="69" y="159"/>
                </a:lnTo>
                <a:lnTo>
                  <a:pt x="80" y="143"/>
                </a:lnTo>
                <a:lnTo>
                  <a:pt x="91" y="128"/>
                </a:lnTo>
                <a:lnTo>
                  <a:pt x="104" y="114"/>
                </a:lnTo>
                <a:lnTo>
                  <a:pt x="104" y="114"/>
                </a:lnTo>
                <a:close/>
              </a:path>
            </a:pathLst>
          </a:custGeom>
          <a:gradFill>
            <a:gsLst>
              <a:gs pos="0">
                <a:srgbClr val="D5332F"/>
              </a:gs>
              <a:gs pos="31000">
                <a:srgbClr val="BF2A27"/>
              </a:gs>
              <a:gs pos="76000">
                <a:srgbClr val="8F201D"/>
              </a:gs>
              <a:gs pos="100000">
                <a:srgbClr val="7D1B19"/>
              </a:gs>
            </a:gsLst>
            <a:lin ang="15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668057-2C90-46BA-A286-D9B49AF1CF9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xmlns="" id="{68C89AB9-4689-4928-BE61-60056166F4BE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251520" y="6356351"/>
            <a:ext cx="905496" cy="365125"/>
          </a:xfrm>
        </p:spPr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E6F296A3-464B-4D34-A303-3FBD62B75A5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182620" y="6356351"/>
            <a:ext cx="30861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9C2A44E7-32D4-40FC-9C95-AA5513F9D90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19220" y="1011444"/>
            <a:ext cx="428107" cy="601306"/>
          </a:xfrm>
          <a:custGeom>
            <a:avLst/>
            <a:gdLst>
              <a:gd name="connsiteX0" fmla="*/ 0 w 428107"/>
              <a:gd name="connsiteY0" fmla="*/ 0 h 601306"/>
              <a:gd name="connsiteX1" fmla="*/ 0 w 428107"/>
              <a:gd name="connsiteY1" fmla="*/ 347543 h 601306"/>
              <a:gd name="connsiteX2" fmla="*/ 217740 w 428107"/>
              <a:gd name="connsiteY2" fmla="*/ 564820 h 601306"/>
              <a:gd name="connsiteX3" fmla="*/ 222275 w 428107"/>
              <a:gd name="connsiteY3" fmla="*/ 569579 h 601306"/>
              <a:gd name="connsiteX4" fmla="*/ 226811 w 428107"/>
              <a:gd name="connsiteY4" fmla="*/ 573386 h 601306"/>
              <a:gd name="connsiteX5" fmla="*/ 231695 w 428107"/>
              <a:gd name="connsiteY5" fmla="*/ 577193 h 601306"/>
              <a:gd name="connsiteX6" fmla="*/ 236928 w 428107"/>
              <a:gd name="connsiteY6" fmla="*/ 580683 h 601306"/>
              <a:gd name="connsiteX7" fmla="*/ 242161 w 428107"/>
              <a:gd name="connsiteY7" fmla="*/ 584173 h 601306"/>
              <a:gd name="connsiteX8" fmla="*/ 247394 w 428107"/>
              <a:gd name="connsiteY8" fmla="*/ 586712 h 601306"/>
              <a:gd name="connsiteX9" fmla="*/ 252627 w 428107"/>
              <a:gd name="connsiteY9" fmla="*/ 589567 h 601306"/>
              <a:gd name="connsiteX10" fmla="*/ 258209 w 428107"/>
              <a:gd name="connsiteY10" fmla="*/ 592105 h 601306"/>
              <a:gd name="connsiteX11" fmla="*/ 263791 w 428107"/>
              <a:gd name="connsiteY11" fmla="*/ 594326 h 601306"/>
              <a:gd name="connsiteX12" fmla="*/ 269372 w 428107"/>
              <a:gd name="connsiteY12" fmla="*/ 595912 h 601306"/>
              <a:gd name="connsiteX13" fmla="*/ 275303 w 428107"/>
              <a:gd name="connsiteY13" fmla="*/ 597182 h 601306"/>
              <a:gd name="connsiteX14" fmla="*/ 281234 w 428107"/>
              <a:gd name="connsiteY14" fmla="*/ 598768 h 601306"/>
              <a:gd name="connsiteX15" fmla="*/ 286816 w 428107"/>
              <a:gd name="connsiteY15" fmla="*/ 599720 h 601306"/>
              <a:gd name="connsiteX16" fmla="*/ 292747 w 428107"/>
              <a:gd name="connsiteY16" fmla="*/ 600354 h 601306"/>
              <a:gd name="connsiteX17" fmla="*/ 298677 w 428107"/>
              <a:gd name="connsiteY17" fmla="*/ 600672 h 601306"/>
              <a:gd name="connsiteX18" fmla="*/ 304608 w 428107"/>
              <a:gd name="connsiteY18" fmla="*/ 601306 h 601306"/>
              <a:gd name="connsiteX19" fmla="*/ 310539 w 428107"/>
              <a:gd name="connsiteY19" fmla="*/ 600672 h 601306"/>
              <a:gd name="connsiteX20" fmla="*/ 316470 w 428107"/>
              <a:gd name="connsiteY20" fmla="*/ 600354 h 601306"/>
              <a:gd name="connsiteX21" fmla="*/ 322400 w 428107"/>
              <a:gd name="connsiteY21" fmla="*/ 599720 h 601306"/>
              <a:gd name="connsiteX22" fmla="*/ 327982 w 428107"/>
              <a:gd name="connsiteY22" fmla="*/ 598768 h 601306"/>
              <a:gd name="connsiteX23" fmla="*/ 333913 w 428107"/>
              <a:gd name="connsiteY23" fmla="*/ 597182 h 601306"/>
              <a:gd name="connsiteX24" fmla="*/ 339495 w 428107"/>
              <a:gd name="connsiteY24" fmla="*/ 595912 h 601306"/>
              <a:gd name="connsiteX25" fmla="*/ 345426 w 428107"/>
              <a:gd name="connsiteY25" fmla="*/ 594326 h 601306"/>
              <a:gd name="connsiteX26" fmla="*/ 351007 w 428107"/>
              <a:gd name="connsiteY26" fmla="*/ 592105 h 601306"/>
              <a:gd name="connsiteX27" fmla="*/ 356240 w 428107"/>
              <a:gd name="connsiteY27" fmla="*/ 589567 h 601306"/>
              <a:gd name="connsiteX28" fmla="*/ 361822 w 428107"/>
              <a:gd name="connsiteY28" fmla="*/ 586712 h 601306"/>
              <a:gd name="connsiteX29" fmla="*/ 367055 w 428107"/>
              <a:gd name="connsiteY29" fmla="*/ 584173 h 601306"/>
              <a:gd name="connsiteX30" fmla="*/ 372288 w 428107"/>
              <a:gd name="connsiteY30" fmla="*/ 580683 h 601306"/>
              <a:gd name="connsiteX31" fmla="*/ 377172 w 428107"/>
              <a:gd name="connsiteY31" fmla="*/ 577193 h 601306"/>
              <a:gd name="connsiteX32" fmla="*/ 382405 w 428107"/>
              <a:gd name="connsiteY32" fmla="*/ 573386 h 601306"/>
              <a:gd name="connsiteX33" fmla="*/ 386941 w 428107"/>
              <a:gd name="connsiteY33" fmla="*/ 569579 h 601306"/>
              <a:gd name="connsiteX34" fmla="*/ 391476 w 428107"/>
              <a:gd name="connsiteY34" fmla="*/ 564820 h 601306"/>
              <a:gd name="connsiteX35" fmla="*/ 396011 w 428107"/>
              <a:gd name="connsiteY35" fmla="*/ 560378 h 601306"/>
              <a:gd name="connsiteX36" fmla="*/ 400198 w 428107"/>
              <a:gd name="connsiteY36" fmla="*/ 555619 h 601306"/>
              <a:gd name="connsiteX37" fmla="*/ 403686 w 428107"/>
              <a:gd name="connsiteY37" fmla="*/ 550542 h 601306"/>
              <a:gd name="connsiteX38" fmla="*/ 407524 w 428107"/>
              <a:gd name="connsiteY38" fmla="*/ 545783 h 601306"/>
              <a:gd name="connsiteX39" fmla="*/ 410664 w 428107"/>
              <a:gd name="connsiteY39" fmla="*/ 540390 h 601306"/>
              <a:gd name="connsiteX40" fmla="*/ 413455 w 428107"/>
              <a:gd name="connsiteY40" fmla="*/ 535313 h 601306"/>
              <a:gd name="connsiteX41" fmla="*/ 416594 w 428107"/>
              <a:gd name="connsiteY41" fmla="*/ 529602 h 601306"/>
              <a:gd name="connsiteX42" fmla="*/ 419036 w 428107"/>
              <a:gd name="connsiteY42" fmla="*/ 524526 h 601306"/>
              <a:gd name="connsiteX43" fmla="*/ 421130 w 428107"/>
              <a:gd name="connsiteY43" fmla="*/ 518815 h 601306"/>
              <a:gd name="connsiteX44" fmla="*/ 422874 w 428107"/>
              <a:gd name="connsiteY44" fmla="*/ 512787 h 601306"/>
              <a:gd name="connsiteX45" fmla="*/ 424618 w 428107"/>
              <a:gd name="connsiteY45" fmla="*/ 507393 h 601306"/>
              <a:gd name="connsiteX46" fmla="*/ 425665 w 428107"/>
              <a:gd name="connsiteY46" fmla="*/ 501365 h 601306"/>
              <a:gd name="connsiteX47" fmla="*/ 426712 w 428107"/>
              <a:gd name="connsiteY47" fmla="*/ 495654 h 601306"/>
              <a:gd name="connsiteX48" fmla="*/ 427409 w 428107"/>
              <a:gd name="connsiteY48" fmla="*/ 489943 h 601306"/>
              <a:gd name="connsiteX49" fmla="*/ 427758 w 428107"/>
              <a:gd name="connsiteY49" fmla="*/ 483915 h 601306"/>
              <a:gd name="connsiteX50" fmla="*/ 428107 w 428107"/>
              <a:gd name="connsiteY50" fmla="*/ 478204 h 601306"/>
              <a:gd name="connsiteX51" fmla="*/ 427758 w 428107"/>
              <a:gd name="connsiteY51" fmla="*/ 472176 h 601306"/>
              <a:gd name="connsiteX52" fmla="*/ 427409 w 428107"/>
              <a:gd name="connsiteY52" fmla="*/ 466147 h 601306"/>
              <a:gd name="connsiteX53" fmla="*/ 426712 w 428107"/>
              <a:gd name="connsiteY53" fmla="*/ 460436 h 601306"/>
              <a:gd name="connsiteX54" fmla="*/ 425665 w 428107"/>
              <a:gd name="connsiteY54" fmla="*/ 454408 h 601306"/>
              <a:gd name="connsiteX55" fmla="*/ 424618 w 428107"/>
              <a:gd name="connsiteY55" fmla="*/ 448697 h 601306"/>
              <a:gd name="connsiteX56" fmla="*/ 422874 w 428107"/>
              <a:gd name="connsiteY56" fmla="*/ 442986 h 601306"/>
              <a:gd name="connsiteX57" fmla="*/ 421130 w 428107"/>
              <a:gd name="connsiteY57" fmla="*/ 437275 h 601306"/>
              <a:gd name="connsiteX58" fmla="*/ 419036 w 428107"/>
              <a:gd name="connsiteY58" fmla="*/ 431564 h 601306"/>
              <a:gd name="connsiteX59" fmla="*/ 416594 w 428107"/>
              <a:gd name="connsiteY59" fmla="*/ 426171 h 601306"/>
              <a:gd name="connsiteX60" fmla="*/ 413455 w 428107"/>
              <a:gd name="connsiteY60" fmla="*/ 420777 h 601306"/>
              <a:gd name="connsiteX61" fmla="*/ 410664 w 428107"/>
              <a:gd name="connsiteY61" fmla="*/ 415701 h 601306"/>
              <a:gd name="connsiteX62" fmla="*/ 407524 w 428107"/>
              <a:gd name="connsiteY62" fmla="*/ 410307 h 601306"/>
              <a:gd name="connsiteX63" fmla="*/ 403686 w 428107"/>
              <a:gd name="connsiteY63" fmla="*/ 405231 h 601306"/>
              <a:gd name="connsiteX64" fmla="*/ 400198 w 428107"/>
              <a:gd name="connsiteY64" fmla="*/ 400154 h 601306"/>
              <a:gd name="connsiteX65" fmla="*/ 396011 w 428107"/>
              <a:gd name="connsiteY65" fmla="*/ 395712 h 601306"/>
              <a:gd name="connsiteX66" fmla="*/ 391476 w 428107"/>
              <a:gd name="connsiteY66" fmla="*/ 390953 h 60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28107" h="601306">
                <a:moveTo>
                  <a:pt x="0" y="0"/>
                </a:moveTo>
                <a:lnTo>
                  <a:pt x="0" y="347543"/>
                </a:lnTo>
                <a:lnTo>
                  <a:pt x="217740" y="564820"/>
                </a:lnTo>
                <a:lnTo>
                  <a:pt x="222275" y="569579"/>
                </a:lnTo>
                <a:lnTo>
                  <a:pt x="226811" y="573386"/>
                </a:lnTo>
                <a:lnTo>
                  <a:pt x="231695" y="577193"/>
                </a:lnTo>
                <a:lnTo>
                  <a:pt x="236928" y="580683"/>
                </a:lnTo>
                <a:lnTo>
                  <a:pt x="242161" y="584173"/>
                </a:lnTo>
                <a:lnTo>
                  <a:pt x="247394" y="586712"/>
                </a:lnTo>
                <a:lnTo>
                  <a:pt x="252627" y="589567"/>
                </a:lnTo>
                <a:lnTo>
                  <a:pt x="258209" y="592105"/>
                </a:lnTo>
                <a:lnTo>
                  <a:pt x="263791" y="594326"/>
                </a:lnTo>
                <a:lnTo>
                  <a:pt x="269372" y="595912"/>
                </a:lnTo>
                <a:lnTo>
                  <a:pt x="275303" y="597182"/>
                </a:lnTo>
                <a:lnTo>
                  <a:pt x="281234" y="598768"/>
                </a:lnTo>
                <a:lnTo>
                  <a:pt x="286816" y="599720"/>
                </a:lnTo>
                <a:lnTo>
                  <a:pt x="292747" y="600354"/>
                </a:lnTo>
                <a:lnTo>
                  <a:pt x="298677" y="600672"/>
                </a:lnTo>
                <a:lnTo>
                  <a:pt x="304608" y="601306"/>
                </a:lnTo>
                <a:lnTo>
                  <a:pt x="310539" y="600672"/>
                </a:lnTo>
                <a:lnTo>
                  <a:pt x="316470" y="600354"/>
                </a:lnTo>
                <a:lnTo>
                  <a:pt x="322400" y="599720"/>
                </a:lnTo>
                <a:lnTo>
                  <a:pt x="327982" y="598768"/>
                </a:lnTo>
                <a:lnTo>
                  <a:pt x="333913" y="597182"/>
                </a:lnTo>
                <a:lnTo>
                  <a:pt x="339495" y="595912"/>
                </a:lnTo>
                <a:lnTo>
                  <a:pt x="345426" y="594326"/>
                </a:lnTo>
                <a:lnTo>
                  <a:pt x="351007" y="592105"/>
                </a:lnTo>
                <a:lnTo>
                  <a:pt x="356240" y="589567"/>
                </a:lnTo>
                <a:lnTo>
                  <a:pt x="361822" y="586712"/>
                </a:lnTo>
                <a:lnTo>
                  <a:pt x="367055" y="584173"/>
                </a:lnTo>
                <a:lnTo>
                  <a:pt x="372288" y="580683"/>
                </a:lnTo>
                <a:lnTo>
                  <a:pt x="377172" y="577193"/>
                </a:lnTo>
                <a:lnTo>
                  <a:pt x="382405" y="573386"/>
                </a:lnTo>
                <a:lnTo>
                  <a:pt x="386941" y="569579"/>
                </a:lnTo>
                <a:lnTo>
                  <a:pt x="391476" y="564820"/>
                </a:lnTo>
                <a:lnTo>
                  <a:pt x="396011" y="560378"/>
                </a:lnTo>
                <a:lnTo>
                  <a:pt x="400198" y="555619"/>
                </a:lnTo>
                <a:lnTo>
                  <a:pt x="403686" y="550542"/>
                </a:lnTo>
                <a:lnTo>
                  <a:pt x="407524" y="545783"/>
                </a:lnTo>
                <a:lnTo>
                  <a:pt x="410664" y="540390"/>
                </a:lnTo>
                <a:lnTo>
                  <a:pt x="413455" y="535313"/>
                </a:lnTo>
                <a:lnTo>
                  <a:pt x="416594" y="529602"/>
                </a:lnTo>
                <a:lnTo>
                  <a:pt x="419036" y="524526"/>
                </a:lnTo>
                <a:lnTo>
                  <a:pt x="421130" y="518815"/>
                </a:lnTo>
                <a:lnTo>
                  <a:pt x="422874" y="512787"/>
                </a:lnTo>
                <a:lnTo>
                  <a:pt x="424618" y="507393"/>
                </a:lnTo>
                <a:lnTo>
                  <a:pt x="425665" y="501365"/>
                </a:lnTo>
                <a:lnTo>
                  <a:pt x="426712" y="495654"/>
                </a:lnTo>
                <a:lnTo>
                  <a:pt x="427409" y="489943"/>
                </a:lnTo>
                <a:lnTo>
                  <a:pt x="427758" y="483915"/>
                </a:lnTo>
                <a:lnTo>
                  <a:pt x="428107" y="478204"/>
                </a:lnTo>
                <a:lnTo>
                  <a:pt x="427758" y="472176"/>
                </a:lnTo>
                <a:lnTo>
                  <a:pt x="427409" y="466147"/>
                </a:lnTo>
                <a:lnTo>
                  <a:pt x="426712" y="460436"/>
                </a:lnTo>
                <a:lnTo>
                  <a:pt x="425665" y="454408"/>
                </a:lnTo>
                <a:lnTo>
                  <a:pt x="424618" y="448697"/>
                </a:lnTo>
                <a:lnTo>
                  <a:pt x="422874" y="442986"/>
                </a:lnTo>
                <a:lnTo>
                  <a:pt x="421130" y="437275"/>
                </a:lnTo>
                <a:lnTo>
                  <a:pt x="419036" y="431564"/>
                </a:lnTo>
                <a:lnTo>
                  <a:pt x="416594" y="426171"/>
                </a:lnTo>
                <a:lnTo>
                  <a:pt x="413455" y="420777"/>
                </a:lnTo>
                <a:lnTo>
                  <a:pt x="410664" y="415701"/>
                </a:lnTo>
                <a:lnTo>
                  <a:pt x="407524" y="410307"/>
                </a:lnTo>
                <a:lnTo>
                  <a:pt x="403686" y="405231"/>
                </a:lnTo>
                <a:lnTo>
                  <a:pt x="400198" y="400154"/>
                </a:lnTo>
                <a:lnTo>
                  <a:pt x="396011" y="395712"/>
                </a:lnTo>
                <a:lnTo>
                  <a:pt x="391476" y="390953"/>
                </a:lnTo>
                <a:close/>
              </a:path>
            </a:pathLst>
          </a:custGeom>
          <a:gradFill>
            <a:gsLst>
              <a:gs pos="86714">
                <a:srgbClr val="1F1F1F"/>
              </a:gs>
              <a:gs pos="70800">
                <a:srgbClr val="282828"/>
              </a:gs>
              <a:gs pos="100000">
                <a:srgbClr val="151515"/>
              </a:gs>
              <a:gs pos="0">
                <a:srgbClr val="3F4551"/>
              </a:gs>
            </a:gsLst>
            <a:lin ang="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xmlns="" id="{662E5132-A7A1-488D-9B70-70768FCF1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65126"/>
            <a:ext cx="554461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8ED6518A-DFCF-48C7-ACB1-F7CE9A707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25625"/>
            <a:ext cx="5544616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Forma libre 19">
            <a:extLst>
              <a:ext uri="{FF2B5EF4-FFF2-40B4-BE49-F238E27FC236}">
                <a16:creationId xmlns:a16="http://schemas.microsoft.com/office/drawing/2014/main" xmlns="" id="{A42BCB42-08AF-41F0-A87D-DE5118C7ADC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623932" y="3710341"/>
            <a:ext cx="520068" cy="695692"/>
          </a:xfrm>
          <a:custGeom>
            <a:avLst/>
            <a:gdLst>
              <a:gd name="connsiteX0" fmla="*/ 0 w 520068"/>
              <a:gd name="connsiteY0" fmla="*/ 0 h 695692"/>
              <a:gd name="connsiteX1" fmla="*/ 0 w 520068"/>
              <a:gd name="connsiteY1" fmla="*/ 353116 h 695692"/>
              <a:gd name="connsiteX2" fmla="*/ 306492 w 520068"/>
              <a:gd name="connsiteY2" fmla="*/ 659186 h 695692"/>
              <a:gd name="connsiteX3" fmla="*/ 311028 w 520068"/>
              <a:gd name="connsiteY3" fmla="*/ 663631 h 695692"/>
              <a:gd name="connsiteX4" fmla="*/ 315914 w 520068"/>
              <a:gd name="connsiteY4" fmla="*/ 667757 h 695692"/>
              <a:gd name="connsiteX5" fmla="*/ 321149 w 520068"/>
              <a:gd name="connsiteY5" fmla="*/ 671567 h 695692"/>
              <a:gd name="connsiteX6" fmla="*/ 326034 w 520068"/>
              <a:gd name="connsiteY6" fmla="*/ 675059 h 695692"/>
              <a:gd name="connsiteX7" fmla="*/ 331269 w 520068"/>
              <a:gd name="connsiteY7" fmla="*/ 678233 h 695692"/>
              <a:gd name="connsiteX8" fmla="*/ 336853 w 520068"/>
              <a:gd name="connsiteY8" fmla="*/ 681407 h 695692"/>
              <a:gd name="connsiteX9" fmla="*/ 342088 w 520068"/>
              <a:gd name="connsiteY9" fmla="*/ 684264 h 695692"/>
              <a:gd name="connsiteX10" fmla="*/ 347671 w 520068"/>
              <a:gd name="connsiteY10" fmla="*/ 686486 h 695692"/>
              <a:gd name="connsiteX11" fmla="*/ 353604 w 520068"/>
              <a:gd name="connsiteY11" fmla="*/ 688708 h 695692"/>
              <a:gd name="connsiteX12" fmla="*/ 359188 w 520068"/>
              <a:gd name="connsiteY12" fmla="*/ 690613 h 695692"/>
              <a:gd name="connsiteX13" fmla="*/ 365120 w 520068"/>
              <a:gd name="connsiteY13" fmla="*/ 692200 h 695692"/>
              <a:gd name="connsiteX14" fmla="*/ 371053 w 520068"/>
              <a:gd name="connsiteY14" fmla="*/ 693153 h 695692"/>
              <a:gd name="connsiteX15" fmla="*/ 376986 w 520068"/>
              <a:gd name="connsiteY15" fmla="*/ 694422 h 695692"/>
              <a:gd name="connsiteX16" fmla="*/ 382918 w 520068"/>
              <a:gd name="connsiteY16" fmla="*/ 695057 h 695692"/>
              <a:gd name="connsiteX17" fmla="*/ 388851 w 520068"/>
              <a:gd name="connsiteY17" fmla="*/ 695375 h 695692"/>
              <a:gd name="connsiteX18" fmla="*/ 394784 w 520068"/>
              <a:gd name="connsiteY18" fmla="*/ 695692 h 695692"/>
              <a:gd name="connsiteX19" fmla="*/ 400716 w 520068"/>
              <a:gd name="connsiteY19" fmla="*/ 695375 h 695692"/>
              <a:gd name="connsiteX20" fmla="*/ 406649 w 520068"/>
              <a:gd name="connsiteY20" fmla="*/ 695057 h 695692"/>
              <a:gd name="connsiteX21" fmla="*/ 412931 w 520068"/>
              <a:gd name="connsiteY21" fmla="*/ 694422 h 695692"/>
              <a:gd name="connsiteX22" fmla="*/ 418514 w 520068"/>
              <a:gd name="connsiteY22" fmla="*/ 693153 h 695692"/>
              <a:gd name="connsiteX23" fmla="*/ 424447 w 520068"/>
              <a:gd name="connsiteY23" fmla="*/ 692200 h 695692"/>
              <a:gd name="connsiteX24" fmla="*/ 430380 w 520068"/>
              <a:gd name="connsiteY24" fmla="*/ 690613 h 695692"/>
              <a:gd name="connsiteX25" fmla="*/ 436312 w 520068"/>
              <a:gd name="connsiteY25" fmla="*/ 688708 h 695692"/>
              <a:gd name="connsiteX26" fmla="*/ 441896 w 520068"/>
              <a:gd name="connsiteY26" fmla="*/ 686486 h 695692"/>
              <a:gd name="connsiteX27" fmla="*/ 447480 w 520068"/>
              <a:gd name="connsiteY27" fmla="*/ 684264 h 695692"/>
              <a:gd name="connsiteX28" fmla="*/ 453064 w 520068"/>
              <a:gd name="connsiteY28" fmla="*/ 681407 h 695692"/>
              <a:gd name="connsiteX29" fmla="*/ 458298 w 520068"/>
              <a:gd name="connsiteY29" fmla="*/ 678233 h 695692"/>
              <a:gd name="connsiteX30" fmla="*/ 463533 w 520068"/>
              <a:gd name="connsiteY30" fmla="*/ 675059 h 695692"/>
              <a:gd name="connsiteX31" fmla="*/ 468768 w 520068"/>
              <a:gd name="connsiteY31" fmla="*/ 671567 h 695692"/>
              <a:gd name="connsiteX32" fmla="*/ 473654 w 520068"/>
              <a:gd name="connsiteY32" fmla="*/ 667757 h 695692"/>
              <a:gd name="connsiteX33" fmla="*/ 478539 w 520068"/>
              <a:gd name="connsiteY33" fmla="*/ 663631 h 695692"/>
              <a:gd name="connsiteX34" fmla="*/ 483076 w 520068"/>
              <a:gd name="connsiteY34" fmla="*/ 659186 h 695692"/>
              <a:gd name="connsiteX35" fmla="*/ 487613 w 520068"/>
              <a:gd name="connsiteY35" fmla="*/ 654425 h 695692"/>
              <a:gd name="connsiteX36" fmla="*/ 492150 w 520068"/>
              <a:gd name="connsiteY36" fmla="*/ 649663 h 695692"/>
              <a:gd name="connsiteX37" fmla="*/ 495988 w 520068"/>
              <a:gd name="connsiteY37" fmla="*/ 644902 h 695692"/>
              <a:gd name="connsiteX38" fmla="*/ 499478 w 520068"/>
              <a:gd name="connsiteY38" fmla="*/ 639505 h 695692"/>
              <a:gd name="connsiteX39" fmla="*/ 502619 w 520068"/>
              <a:gd name="connsiteY39" fmla="*/ 634426 h 695692"/>
              <a:gd name="connsiteX40" fmla="*/ 505760 w 520068"/>
              <a:gd name="connsiteY40" fmla="*/ 628712 h 695692"/>
              <a:gd name="connsiteX41" fmla="*/ 508552 w 520068"/>
              <a:gd name="connsiteY41" fmla="*/ 623316 h 695692"/>
              <a:gd name="connsiteX42" fmla="*/ 510994 w 520068"/>
              <a:gd name="connsiteY42" fmla="*/ 617919 h 695692"/>
              <a:gd name="connsiteX43" fmla="*/ 513088 w 520068"/>
              <a:gd name="connsiteY43" fmla="*/ 611888 h 695692"/>
              <a:gd name="connsiteX44" fmla="*/ 514833 w 520068"/>
              <a:gd name="connsiteY44" fmla="*/ 606491 h 695692"/>
              <a:gd name="connsiteX45" fmla="*/ 516578 w 520068"/>
              <a:gd name="connsiteY45" fmla="*/ 600460 h 695692"/>
              <a:gd name="connsiteX46" fmla="*/ 517625 w 520068"/>
              <a:gd name="connsiteY46" fmla="*/ 594428 h 695692"/>
              <a:gd name="connsiteX47" fmla="*/ 518672 w 520068"/>
              <a:gd name="connsiteY47" fmla="*/ 588714 h 695692"/>
              <a:gd name="connsiteX48" fmla="*/ 519370 w 520068"/>
              <a:gd name="connsiteY48" fmla="*/ 582683 h 695692"/>
              <a:gd name="connsiteX49" fmla="*/ 520068 w 520068"/>
              <a:gd name="connsiteY49" fmla="*/ 576652 h 695692"/>
              <a:gd name="connsiteX50" fmla="*/ 520068 w 520068"/>
              <a:gd name="connsiteY50" fmla="*/ 570938 h 695692"/>
              <a:gd name="connsiteX51" fmla="*/ 520068 w 520068"/>
              <a:gd name="connsiteY51" fmla="*/ 564906 h 695692"/>
              <a:gd name="connsiteX52" fmla="*/ 519370 w 520068"/>
              <a:gd name="connsiteY52" fmla="*/ 558875 h 695692"/>
              <a:gd name="connsiteX53" fmla="*/ 518672 w 520068"/>
              <a:gd name="connsiteY53" fmla="*/ 552844 h 695692"/>
              <a:gd name="connsiteX54" fmla="*/ 517625 w 520068"/>
              <a:gd name="connsiteY54" fmla="*/ 547130 h 695692"/>
              <a:gd name="connsiteX55" fmla="*/ 516578 w 520068"/>
              <a:gd name="connsiteY55" fmla="*/ 541098 h 695692"/>
              <a:gd name="connsiteX56" fmla="*/ 514833 w 520068"/>
              <a:gd name="connsiteY56" fmla="*/ 535067 h 695692"/>
              <a:gd name="connsiteX57" fmla="*/ 513088 w 520068"/>
              <a:gd name="connsiteY57" fmla="*/ 529670 h 695692"/>
              <a:gd name="connsiteX58" fmla="*/ 510994 w 520068"/>
              <a:gd name="connsiteY58" fmla="*/ 523639 h 695692"/>
              <a:gd name="connsiteX59" fmla="*/ 508552 w 520068"/>
              <a:gd name="connsiteY59" fmla="*/ 518242 h 695692"/>
              <a:gd name="connsiteX60" fmla="*/ 505760 w 520068"/>
              <a:gd name="connsiteY60" fmla="*/ 512846 h 695692"/>
              <a:gd name="connsiteX61" fmla="*/ 502619 w 520068"/>
              <a:gd name="connsiteY61" fmla="*/ 507132 h 695692"/>
              <a:gd name="connsiteX62" fmla="*/ 499478 w 520068"/>
              <a:gd name="connsiteY62" fmla="*/ 502053 h 695692"/>
              <a:gd name="connsiteX63" fmla="*/ 495988 w 520068"/>
              <a:gd name="connsiteY63" fmla="*/ 496656 h 695692"/>
              <a:gd name="connsiteX64" fmla="*/ 492150 w 520068"/>
              <a:gd name="connsiteY64" fmla="*/ 491895 h 695692"/>
              <a:gd name="connsiteX65" fmla="*/ 487613 w 520068"/>
              <a:gd name="connsiteY65" fmla="*/ 487133 h 695692"/>
              <a:gd name="connsiteX66" fmla="*/ 483076 w 520068"/>
              <a:gd name="connsiteY66" fmla="*/ 482372 h 69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0068" h="695692">
                <a:moveTo>
                  <a:pt x="0" y="0"/>
                </a:moveTo>
                <a:lnTo>
                  <a:pt x="0" y="353116"/>
                </a:lnTo>
                <a:lnTo>
                  <a:pt x="306492" y="659186"/>
                </a:lnTo>
                <a:lnTo>
                  <a:pt x="311028" y="663631"/>
                </a:lnTo>
                <a:lnTo>
                  <a:pt x="315914" y="667757"/>
                </a:lnTo>
                <a:lnTo>
                  <a:pt x="321149" y="671567"/>
                </a:lnTo>
                <a:lnTo>
                  <a:pt x="326034" y="675059"/>
                </a:lnTo>
                <a:lnTo>
                  <a:pt x="331269" y="678233"/>
                </a:lnTo>
                <a:lnTo>
                  <a:pt x="336853" y="681407"/>
                </a:lnTo>
                <a:lnTo>
                  <a:pt x="342088" y="684264"/>
                </a:lnTo>
                <a:lnTo>
                  <a:pt x="347671" y="686486"/>
                </a:lnTo>
                <a:lnTo>
                  <a:pt x="353604" y="688708"/>
                </a:lnTo>
                <a:lnTo>
                  <a:pt x="359188" y="690613"/>
                </a:lnTo>
                <a:lnTo>
                  <a:pt x="365120" y="692200"/>
                </a:lnTo>
                <a:lnTo>
                  <a:pt x="371053" y="693153"/>
                </a:lnTo>
                <a:lnTo>
                  <a:pt x="376986" y="694422"/>
                </a:lnTo>
                <a:lnTo>
                  <a:pt x="382918" y="695057"/>
                </a:lnTo>
                <a:lnTo>
                  <a:pt x="388851" y="695375"/>
                </a:lnTo>
                <a:lnTo>
                  <a:pt x="394784" y="695692"/>
                </a:lnTo>
                <a:lnTo>
                  <a:pt x="400716" y="695375"/>
                </a:lnTo>
                <a:lnTo>
                  <a:pt x="406649" y="695057"/>
                </a:lnTo>
                <a:lnTo>
                  <a:pt x="412931" y="694422"/>
                </a:lnTo>
                <a:lnTo>
                  <a:pt x="418514" y="693153"/>
                </a:lnTo>
                <a:lnTo>
                  <a:pt x="424447" y="692200"/>
                </a:lnTo>
                <a:lnTo>
                  <a:pt x="430380" y="690613"/>
                </a:lnTo>
                <a:lnTo>
                  <a:pt x="436312" y="688708"/>
                </a:lnTo>
                <a:lnTo>
                  <a:pt x="441896" y="686486"/>
                </a:lnTo>
                <a:lnTo>
                  <a:pt x="447480" y="684264"/>
                </a:lnTo>
                <a:lnTo>
                  <a:pt x="453064" y="681407"/>
                </a:lnTo>
                <a:lnTo>
                  <a:pt x="458298" y="678233"/>
                </a:lnTo>
                <a:lnTo>
                  <a:pt x="463533" y="675059"/>
                </a:lnTo>
                <a:lnTo>
                  <a:pt x="468768" y="671567"/>
                </a:lnTo>
                <a:lnTo>
                  <a:pt x="473654" y="667757"/>
                </a:lnTo>
                <a:lnTo>
                  <a:pt x="478539" y="663631"/>
                </a:lnTo>
                <a:lnTo>
                  <a:pt x="483076" y="659186"/>
                </a:lnTo>
                <a:lnTo>
                  <a:pt x="487613" y="654425"/>
                </a:lnTo>
                <a:lnTo>
                  <a:pt x="492150" y="649663"/>
                </a:lnTo>
                <a:lnTo>
                  <a:pt x="495988" y="644902"/>
                </a:lnTo>
                <a:lnTo>
                  <a:pt x="499478" y="639505"/>
                </a:lnTo>
                <a:lnTo>
                  <a:pt x="502619" y="634426"/>
                </a:lnTo>
                <a:lnTo>
                  <a:pt x="505760" y="628712"/>
                </a:lnTo>
                <a:lnTo>
                  <a:pt x="508552" y="623316"/>
                </a:lnTo>
                <a:lnTo>
                  <a:pt x="510994" y="617919"/>
                </a:lnTo>
                <a:lnTo>
                  <a:pt x="513088" y="611888"/>
                </a:lnTo>
                <a:lnTo>
                  <a:pt x="514833" y="606491"/>
                </a:lnTo>
                <a:lnTo>
                  <a:pt x="516578" y="600460"/>
                </a:lnTo>
                <a:lnTo>
                  <a:pt x="517625" y="594428"/>
                </a:lnTo>
                <a:lnTo>
                  <a:pt x="518672" y="588714"/>
                </a:lnTo>
                <a:lnTo>
                  <a:pt x="519370" y="582683"/>
                </a:lnTo>
                <a:lnTo>
                  <a:pt x="520068" y="576652"/>
                </a:lnTo>
                <a:lnTo>
                  <a:pt x="520068" y="570938"/>
                </a:lnTo>
                <a:lnTo>
                  <a:pt x="520068" y="564906"/>
                </a:lnTo>
                <a:lnTo>
                  <a:pt x="519370" y="558875"/>
                </a:lnTo>
                <a:lnTo>
                  <a:pt x="518672" y="552844"/>
                </a:lnTo>
                <a:lnTo>
                  <a:pt x="517625" y="547130"/>
                </a:lnTo>
                <a:lnTo>
                  <a:pt x="516578" y="541098"/>
                </a:lnTo>
                <a:lnTo>
                  <a:pt x="514833" y="535067"/>
                </a:lnTo>
                <a:lnTo>
                  <a:pt x="513088" y="529670"/>
                </a:lnTo>
                <a:lnTo>
                  <a:pt x="510994" y="523639"/>
                </a:lnTo>
                <a:lnTo>
                  <a:pt x="508552" y="518242"/>
                </a:lnTo>
                <a:lnTo>
                  <a:pt x="505760" y="512846"/>
                </a:lnTo>
                <a:lnTo>
                  <a:pt x="502619" y="507132"/>
                </a:lnTo>
                <a:lnTo>
                  <a:pt x="499478" y="502053"/>
                </a:lnTo>
                <a:lnTo>
                  <a:pt x="495988" y="496656"/>
                </a:lnTo>
                <a:lnTo>
                  <a:pt x="492150" y="491895"/>
                </a:lnTo>
                <a:lnTo>
                  <a:pt x="487613" y="487133"/>
                </a:lnTo>
                <a:lnTo>
                  <a:pt x="483076" y="48237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273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66F7E2-04F1-46F6-BC28-860498EA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D4BF316-3424-4800-B236-6546FB94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2248BB-BC4E-49A2-B98C-5009DC6A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827CA6B-FF7F-4D8F-8569-BF95071B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6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10034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F0D50-13F1-49F5-8EB8-FB54E52CFC91}" type="datetimeFigureOut">
              <a:rPr lang="es-MX" smtClean="0">
                <a:solidFill>
                  <a:srgbClr val="CBCBCA">
                    <a:lumMod val="75000"/>
                  </a:srgbClr>
                </a:solidFill>
              </a:rPr>
              <a:pPr/>
              <a:t>29/04/2019</a:t>
            </a:fld>
            <a:endParaRPr lang="es-MX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53AD1-86DB-426F-9B4F-8548D490685B}" type="slidenum">
              <a:rPr lang="es-MX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s-MX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455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F0D50-13F1-49F5-8EB8-FB54E52CFC91}" type="datetimeFigureOut">
              <a:rPr lang="es-MX" smtClean="0">
                <a:solidFill>
                  <a:srgbClr val="CBCBCA">
                    <a:lumMod val="75000"/>
                  </a:srgbClr>
                </a:solidFill>
              </a:rPr>
              <a:pPr/>
              <a:t>29/04/2019</a:t>
            </a:fld>
            <a:endParaRPr lang="es-MX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53AD1-86DB-426F-9B4F-8548D490685B}" type="slidenum">
              <a:rPr lang="es-MX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s-MX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1337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F0D50-13F1-49F5-8EB8-FB54E52CFC91}" type="datetimeFigureOut">
              <a:rPr lang="es-MX" smtClean="0">
                <a:solidFill>
                  <a:srgbClr val="CBCBCA">
                    <a:lumMod val="75000"/>
                  </a:srgbClr>
                </a:solidFill>
              </a:rPr>
              <a:pPr/>
              <a:t>29/04/2019</a:t>
            </a:fld>
            <a:endParaRPr lang="es-MX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53AD1-86DB-426F-9B4F-8548D490685B}" type="slidenum">
              <a:rPr lang="es-MX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s-MX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6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856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557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749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58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7738D-2BCA-445F-B8FF-3971D1E35061}" type="datetimeFigureOut">
              <a:rPr lang="es-MX" smtClean="0"/>
              <a:t>29/04/2019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8471B-EA5B-4D06-87D2-928A235E0F0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95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C44418C-6667-46ED-871C-B51C0E18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89CDB4-289F-4351-84C7-4A60F9B0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471F7C-3973-4B73-A62D-BC37BBCD7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FF81298-BAB8-4C59-8D4B-3F73F2997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344370-A0FC-46D2-873F-231891F6A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37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C44418C-6667-46ED-871C-B51C0E18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89CDB4-289F-4351-84C7-4A60F9B0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471F7C-3973-4B73-A62D-BC37BBCD7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rgbClr val="CBCBCA">
                    <a:lumMod val="75000"/>
                  </a:srgbClr>
                </a:solidFill>
              </a:rPr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FF81298-BAB8-4C59-8D4B-3F73F2997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344370-A0FC-46D2-873F-231891F6A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513E0AC-52E7-4010-9D37-41BE99808841}" type="slidenum">
              <a:rPr lang="en-US" smtClean="0">
                <a:solidFill>
                  <a:srgbClr val="CBCBCA">
                    <a:lumMod val="75000"/>
                  </a:srgbClr>
                </a:solidFill>
              </a:rPr>
              <a:pPr/>
              <a:t>‹Nº›</a:t>
            </a:fld>
            <a:endParaRPr lang="en-US">
              <a:solidFill>
                <a:srgbClr val="CBCBC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5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em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b="37778"/>
          <a:stretch/>
        </p:blipFill>
        <p:spPr>
          <a:xfrm>
            <a:off x="0" y="-12700"/>
            <a:ext cx="9144000" cy="2844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t="78192"/>
          <a:stretch/>
        </p:blipFill>
        <p:spPr>
          <a:xfrm>
            <a:off x="0" y="5860930"/>
            <a:ext cx="9144000" cy="9970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58" y="3155863"/>
            <a:ext cx="2456941" cy="233653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200634"/>
            <a:ext cx="2608356" cy="23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n para plan de desarrollo municipal aguascalientes 2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257" y="4"/>
            <a:ext cx="4767743" cy="296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50"/>
            <a:ext cx="4430306" cy="6915150"/>
          </a:xfrm>
          <a:prstGeom prst="rect">
            <a:avLst/>
          </a:prstGeom>
        </p:spPr>
      </p:pic>
      <p:pic>
        <p:nvPicPr>
          <p:cNvPr id="14340" name="Picture 4" descr="Resultado de imagen para plan de desarrollo municipal aguascalientes 201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r="16550"/>
          <a:stretch/>
        </p:blipFill>
        <p:spPr bwMode="auto">
          <a:xfrm>
            <a:off x="4431320" y="2965940"/>
            <a:ext cx="4712679" cy="389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30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esultado de imagen para programa de movilidad urbana sostenible mexic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6"/>
          <a:stretch/>
        </p:blipFill>
        <p:spPr bwMode="auto">
          <a:xfrm>
            <a:off x="0" y="-2"/>
            <a:ext cx="9144000" cy="464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para programa de movilidad urbana sostenible mexic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4" r="22506"/>
          <a:stretch/>
        </p:blipFill>
        <p:spPr bwMode="auto">
          <a:xfrm>
            <a:off x="-164124" y="2775756"/>
            <a:ext cx="4056185" cy="429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Resultado de imagen para programa de movilidad urba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60" y="4566863"/>
            <a:ext cx="5251940" cy="229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esultado de imagen para normas tecnicas impl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3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48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101" t="18427" r="25531" b="11746"/>
          <a:stretch/>
        </p:blipFill>
        <p:spPr>
          <a:xfrm>
            <a:off x="4950403" y="-173426"/>
            <a:ext cx="4146330" cy="31688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9886" t="24302" r="31676" b="22029"/>
          <a:stretch/>
        </p:blipFill>
        <p:spPr>
          <a:xfrm>
            <a:off x="4950402" y="1765733"/>
            <a:ext cx="4146331" cy="32161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9765" t="20558" r="31097" b="21920"/>
          <a:stretch/>
        </p:blipFill>
        <p:spPr>
          <a:xfrm>
            <a:off x="4978941" y="3588638"/>
            <a:ext cx="4146331" cy="3247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29644" t="20557" r="30976" b="21921"/>
          <a:stretch/>
        </p:blipFill>
        <p:spPr>
          <a:xfrm>
            <a:off x="0" y="-81753"/>
            <a:ext cx="5123793" cy="3988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/>
          <a:srcRect l="29523" t="20785" r="31097" b="21921"/>
          <a:stretch/>
        </p:blipFill>
        <p:spPr>
          <a:xfrm>
            <a:off x="-12773" y="2895010"/>
            <a:ext cx="5123794" cy="39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0370" t="21466" r="31825" b="23968"/>
          <a:stretch/>
        </p:blipFill>
        <p:spPr>
          <a:xfrm>
            <a:off x="0" y="-1"/>
            <a:ext cx="9144000" cy="70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/>
          <p:cNvSpPr>
            <a:spLocks noGrp="1"/>
          </p:cNvSpPr>
          <p:nvPr>
            <p:ph sz="half" idx="1"/>
          </p:nvPr>
        </p:nvSpPr>
        <p:spPr>
          <a:xfrm>
            <a:off x="857099" y="405206"/>
            <a:ext cx="7630409" cy="156427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MX" sz="3200" b="1" dirty="0"/>
              <a:t>Participación Ciudadana a través de la Formación de Consejos Consultivos Ciudadanos De los </a:t>
            </a:r>
            <a:r>
              <a:rPr lang="es-MX" sz="3200" b="1" dirty="0" err="1"/>
              <a:t>IMPLANes</a:t>
            </a:r>
            <a:endParaRPr lang="es-MX" sz="3200" b="1" dirty="0"/>
          </a:p>
        </p:txBody>
      </p:sp>
      <p:pic>
        <p:nvPicPr>
          <p:cNvPr id="17410" name="Picture 2" descr="AYUNTAMIENTO DE LA PAZ, INSTALA CONSEJO CONSULTIVO DE LA  CIUDA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9167"/>
            <a:ext cx="9144000" cy="36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5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consulta impl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7250"/>
            <a:ext cx="69020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6"/>
          <p:cNvSpPr txBox="1">
            <a:spLocks/>
          </p:cNvSpPr>
          <p:nvPr/>
        </p:nvSpPr>
        <p:spPr>
          <a:xfrm>
            <a:off x="7189078" y="1372770"/>
            <a:ext cx="1773620" cy="41124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2100" b="1" dirty="0">
                <a:solidFill>
                  <a:srgbClr val="FF0000"/>
                </a:solidFill>
              </a:rPr>
              <a:t>Se realizan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2100" b="1" dirty="0">
                <a:solidFill>
                  <a:srgbClr val="FF0000"/>
                </a:solidFill>
              </a:rPr>
              <a:t>Foros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2100" b="1" dirty="0">
                <a:solidFill>
                  <a:srgbClr val="FF0000"/>
                </a:solidFill>
              </a:rPr>
              <a:t>De Consulta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2100" b="1" dirty="0">
                <a:solidFill>
                  <a:srgbClr val="FF0000"/>
                </a:solidFill>
              </a:rPr>
              <a:t>A través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2100" b="1" dirty="0">
                <a:solidFill>
                  <a:srgbClr val="FF0000"/>
                </a:solidFill>
              </a:rPr>
              <a:t>De los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2100" b="1" dirty="0" err="1">
                <a:solidFill>
                  <a:srgbClr val="FF0000"/>
                </a:solidFill>
              </a:rPr>
              <a:t>IMPLANes</a:t>
            </a:r>
            <a:endParaRPr lang="es-MX" sz="2100" b="1" dirty="0">
              <a:solidFill>
                <a:srgbClr val="FF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2100" b="1" dirty="0">
                <a:solidFill>
                  <a:srgbClr val="FF0000"/>
                </a:solidFill>
              </a:rPr>
              <a:t>Para la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2100" b="1" dirty="0">
                <a:solidFill>
                  <a:srgbClr val="FF0000"/>
                </a:solidFill>
              </a:rPr>
              <a:t>Elaboración de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2100" b="1" dirty="0">
                <a:solidFill>
                  <a:srgbClr val="FF0000"/>
                </a:solidFill>
              </a:rPr>
              <a:t>Los Instrumentos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MX" sz="2100" b="1" dirty="0">
                <a:solidFill>
                  <a:srgbClr val="FF0000"/>
                </a:solidFill>
              </a:rPr>
              <a:t>de Planeación</a:t>
            </a:r>
          </a:p>
        </p:txBody>
      </p:sp>
    </p:spTree>
    <p:extLst>
      <p:ext uri="{BB962C8B-B14F-4D97-AF65-F5344CB8AC3E}">
        <p14:creationId xmlns:p14="http://schemas.microsoft.com/office/powerpoint/2010/main" val="11636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consulta implan diseÃ±o de espacios pÃºblic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3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6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9401" t="20557" r="30370" b="6916"/>
          <a:stretch/>
        </p:blipFill>
        <p:spPr>
          <a:xfrm>
            <a:off x="0" y="-1927949"/>
            <a:ext cx="9143999" cy="8785949"/>
          </a:xfrm>
          <a:prstGeom prst="rect">
            <a:avLst/>
          </a:prstGeom>
        </p:spPr>
      </p:pic>
      <p:pic>
        <p:nvPicPr>
          <p:cNvPr id="8194" name="Picture 2" descr="http://www.nadb.org/images/logo_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3" y="2648606"/>
            <a:ext cx="41719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548" y="364727"/>
            <a:ext cx="2400235" cy="1426944"/>
          </a:xfrm>
          <a:prstGeom prst="rect">
            <a:avLst/>
          </a:prstGeom>
        </p:spPr>
      </p:pic>
      <p:pic>
        <p:nvPicPr>
          <p:cNvPr id="8198" name="Picture 6" descr="Resultado de imagen para implan hermosill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923" y="364727"/>
            <a:ext cx="1936339" cy="193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82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6379" t="35790" r="66963" b="21694"/>
          <a:stretch/>
        </p:blipFill>
        <p:spPr>
          <a:xfrm>
            <a:off x="520264" y="-15767"/>
            <a:ext cx="8115534" cy="689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2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28128" y="47007"/>
            <a:ext cx="3825317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/>
              <a:t>¿</a:t>
            </a:r>
            <a:r>
              <a:rPr lang="en-US" i="1" dirty="0" err="1" smtClean="0"/>
              <a:t>Qué</a:t>
            </a:r>
            <a:r>
              <a:rPr lang="en-US" i="1" dirty="0" smtClean="0"/>
              <a:t> </a:t>
            </a:r>
            <a:r>
              <a:rPr lang="en-US" i="1" dirty="0" err="1" smtClean="0"/>
              <a:t>es</a:t>
            </a:r>
            <a:r>
              <a:rPr lang="en-US" i="1" dirty="0" smtClean="0"/>
              <a:t> la AMIMP?</a:t>
            </a:r>
            <a:endParaRPr lang="en-US" i="1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2717800" y="2868364"/>
            <a:ext cx="6223000" cy="3672682"/>
          </a:xfrm>
        </p:spPr>
        <p:txBody>
          <a:bodyPr>
            <a:noAutofit/>
          </a:bodyPr>
          <a:lstStyle/>
          <a:p>
            <a:pPr marL="0" lvl="4" indent="0" algn="just">
              <a:lnSpc>
                <a:spcPct val="120000"/>
              </a:lnSpc>
              <a:spcBef>
                <a:spcPts val="750"/>
              </a:spcBef>
              <a:buNone/>
            </a:pPr>
            <a:r>
              <a:rPr lang="es-MX" sz="1900" dirty="0" smtClean="0"/>
              <a:t>Representa </a:t>
            </a:r>
            <a:r>
              <a:rPr lang="es-MX" sz="1900" dirty="0"/>
              <a:t>y asume los intereses comunes de los Institutos Municipales de Planeación (IMPLANES) ante las instancias relacionadas con la planeación municipal. </a:t>
            </a:r>
            <a:endParaRPr lang="es-MX" sz="1900" dirty="0" smtClean="0"/>
          </a:p>
          <a:p>
            <a:pPr marL="0" lvl="4" indent="0" algn="just">
              <a:lnSpc>
                <a:spcPct val="120000"/>
              </a:lnSpc>
              <a:spcBef>
                <a:spcPts val="750"/>
              </a:spcBef>
              <a:buNone/>
            </a:pPr>
            <a:r>
              <a:rPr lang="es-MX" sz="1900" dirty="0" smtClean="0"/>
              <a:t>Está </a:t>
            </a:r>
            <a:r>
              <a:rPr lang="es-MX" sz="1900" dirty="0"/>
              <a:t>concebida como un foro para el diálogo, el intercambio de experiencias e información técnica vinculando a los institutos municipales de planeación, </a:t>
            </a:r>
            <a:r>
              <a:rPr lang="es-MX" sz="1900" b="1" dirty="0"/>
              <a:t>la capacitación y formación</a:t>
            </a:r>
            <a:r>
              <a:rPr lang="es-MX" sz="1900" dirty="0"/>
              <a:t>, y </a:t>
            </a:r>
            <a:r>
              <a:rPr lang="es-MX" sz="1900" u="sng" dirty="0"/>
              <a:t>la reflexión sobre la cuestión urbana, planeación de las ciudades y los procesos de planeación participativa </a:t>
            </a:r>
            <a:r>
              <a:rPr lang="es-MX" sz="1900" dirty="0"/>
              <a:t>que permiten dinamizar la experiencia de cada iniciativa local; se creó como órgano consultivo, de certificación y evaluación en las áreas de planeación municipal.</a:t>
            </a:r>
          </a:p>
          <a:p>
            <a:pPr marL="0" indent="0" algn="just">
              <a:buNone/>
            </a:pPr>
            <a:endParaRPr lang="es-MX" sz="1900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4664"/>
            <a:ext cx="1014632" cy="90889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597400" y="1372570"/>
            <a:ext cx="4343400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4" indent="0" algn="just">
              <a:lnSpc>
                <a:spcPct val="120000"/>
              </a:lnSpc>
              <a:spcBef>
                <a:spcPts val="750"/>
              </a:spcBef>
              <a:buNone/>
            </a:pPr>
            <a:r>
              <a:rPr lang="es-MX" sz="1900" b="1" dirty="0">
                <a:solidFill>
                  <a:schemeClr val="bg1"/>
                </a:solidFill>
              </a:rPr>
              <a:t>La Asociación Mexicana de Institutos Municipales de Planeación (AMIMP) </a:t>
            </a:r>
            <a:r>
              <a:rPr lang="es-MX" sz="1900" dirty="0">
                <a:solidFill>
                  <a:schemeClr val="bg1"/>
                </a:solidFill>
              </a:rPr>
              <a:t>es una Asociación Civil, constituida el </a:t>
            </a:r>
            <a:r>
              <a:rPr lang="es-MX" sz="1900" b="1" dirty="0">
                <a:solidFill>
                  <a:schemeClr val="bg1"/>
                </a:solidFill>
              </a:rPr>
              <a:t>15 de diciembre de 2003</a:t>
            </a:r>
            <a:r>
              <a:rPr lang="es-MX" sz="19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008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esultado de imagen para espacio publico saltil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18" y="0"/>
            <a:ext cx="46526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5282" t="5927" r="36914" b="5927"/>
          <a:stretch/>
        </p:blipFill>
        <p:spPr>
          <a:xfrm>
            <a:off x="1" y="0"/>
            <a:ext cx="4625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implanags.gob.mx/assets/imgs/Slide/171206-1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6"/>
          <a:stretch/>
        </p:blipFill>
        <p:spPr bwMode="auto">
          <a:xfrm>
            <a:off x="0" y="0"/>
            <a:ext cx="9524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n para sedat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36" y="5990618"/>
            <a:ext cx="1912844" cy="6264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16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492" cy="57015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5958588"/>
            <a:ext cx="2554941" cy="719384"/>
          </a:xfrm>
        </p:spPr>
        <p:txBody>
          <a:bodyPr>
            <a:normAutofit/>
          </a:bodyPr>
          <a:lstStyle/>
          <a:p>
            <a:pPr algn="ctr"/>
            <a:r>
              <a:rPr lang="es-MX" b="1" dirty="0"/>
              <a:t>AMIMP-WRI</a:t>
            </a:r>
          </a:p>
        </p:txBody>
      </p:sp>
      <p:pic>
        <p:nvPicPr>
          <p:cNvPr id="19458" name="Picture 2" descr="Resultado de imagen para wr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269" y="5809595"/>
            <a:ext cx="2824817" cy="9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64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214536"/>
            <a:ext cx="8105080" cy="639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MX" sz="2800" i="1" dirty="0" smtClean="0">
                <a:solidFill>
                  <a:srgbClr val="292D38"/>
                </a:solidFill>
              </a:rPr>
              <a:t>Planeación urbana y participación ciudadana</a:t>
            </a:r>
            <a:endParaRPr lang="en-US" sz="2800" i="1" dirty="0">
              <a:solidFill>
                <a:srgbClr val="292D38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51520" y="1152823"/>
            <a:ext cx="568863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Debemos que considerar que la </a:t>
            </a:r>
            <a:r>
              <a:rPr lang="es-MX" sz="3200" b="1" dirty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planeación </a:t>
            </a:r>
            <a:r>
              <a:rPr lang="es-MX" sz="3200" b="1" dirty="0" smtClean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urbana debe </a:t>
            </a:r>
            <a:r>
              <a:rPr lang="es-MX" sz="3200" b="1" dirty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 democrática e incluyente</a:t>
            </a:r>
            <a:r>
              <a:rPr lang="es-MX" sz="2800" dirty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en donde </a:t>
            </a:r>
            <a:r>
              <a:rPr lang="es-MX" sz="2800" i="1" dirty="0">
                <a:solidFill>
                  <a:srgbClr val="BF2A2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participación ciudadana</a:t>
            </a:r>
            <a:r>
              <a:rPr lang="es-MX" sz="2800" dirty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 se considere solo un trámite, sino que realmente se tome en cuenta la opinión de los habitantes y se </a:t>
            </a:r>
            <a:r>
              <a:rPr lang="es-MX" sz="2800" dirty="0" smtClean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conduzca </a:t>
            </a:r>
            <a:r>
              <a:rPr lang="es-MX" sz="2800" dirty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 fines sustentables, dando </a:t>
            </a:r>
            <a:r>
              <a:rPr lang="es-MX" sz="2800" u="sng" dirty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prioridad </a:t>
            </a:r>
            <a:r>
              <a:rPr lang="es-MX" sz="2800" u="sng" dirty="0" smtClean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las necesidades de los habitantes </a:t>
            </a:r>
            <a:r>
              <a:rPr lang="es-MX" sz="2800" u="sng" dirty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 su </a:t>
            </a:r>
            <a:r>
              <a:rPr lang="es-MX" sz="2800" u="sng" dirty="0" smtClean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calidad de vida</a:t>
            </a:r>
            <a:r>
              <a:rPr lang="es-MX" sz="2800" dirty="0" smtClean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contribuir </a:t>
            </a:r>
            <a:r>
              <a:rPr lang="es-MX" sz="2800" dirty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un </a:t>
            </a:r>
            <a:r>
              <a:rPr lang="es-MX" sz="2800" dirty="0" smtClean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desarrollo más equitativo de </a:t>
            </a:r>
            <a:r>
              <a:rPr lang="es-MX" sz="2800" dirty="0">
                <a:solidFill>
                  <a:srgbClr val="2828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 regiones.</a:t>
            </a:r>
            <a:endParaRPr lang="es-ES" sz="2800" dirty="0">
              <a:solidFill>
                <a:srgbClr val="28282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MX" sz="2800" dirty="0">
              <a:solidFill>
                <a:srgbClr val="28282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lide Number Placeholder 14">
            <a:extLst>
              <a:ext uri="{FF2B5EF4-FFF2-40B4-BE49-F238E27FC236}">
                <a16:creationId xmlns:a16="http://schemas.microsoft.com/office/drawing/2014/main" xmlns="" id="{9C4340A0-6E22-46EB-9719-A7A2FA56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3810" y="6356351"/>
            <a:ext cx="891540" cy="365125"/>
          </a:xfrm>
        </p:spPr>
        <p:txBody>
          <a:bodyPr/>
          <a:lstStyle/>
          <a:p>
            <a:pPr defTabSz="685766"/>
            <a:r>
              <a:rPr lang="en-US" dirty="0">
                <a:solidFill>
                  <a:srgbClr val="CBCBCA">
                    <a:lumMod val="75000"/>
                  </a:srgbClr>
                </a:solidFill>
              </a:rPr>
              <a:t>32</a:t>
            </a:r>
          </a:p>
        </p:txBody>
      </p:sp>
      <p:sp>
        <p:nvSpPr>
          <p:cNvPr id="10" name="Date Placeholder 5"/>
          <p:cNvSpPr txBox="1">
            <a:spLocks/>
          </p:cNvSpPr>
          <p:nvPr/>
        </p:nvSpPr>
        <p:spPr>
          <a:xfrm>
            <a:off x="251520" y="6356351"/>
            <a:ext cx="1224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kern="12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6"/>
            <a:endParaRPr lang="en-US" dirty="0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xmlns="" id="{BD51727F-2D32-4D8B-A948-EEE2B16E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776" y="6356351"/>
            <a:ext cx="4104456" cy="365125"/>
          </a:xfrm>
        </p:spPr>
        <p:txBody>
          <a:bodyPr/>
          <a:lstStyle/>
          <a:p>
            <a:pPr algn="ctr" defTabSz="685766"/>
            <a:r>
              <a:rPr lang="en-US" dirty="0">
                <a:solidFill>
                  <a:srgbClr val="CBCBCA">
                    <a:lumMod val="75000"/>
                  </a:srgbClr>
                </a:solidFill>
              </a:rPr>
              <a:t>www.amimp.org.mx</a:t>
            </a:r>
          </a:p>
        </p:txBody>
      </p:sp>
    </p:spTree>
    <p:extLst>
      <p:ext uri="{BB962C8B-B14F-4D97-AF65-F5344CB8AC3E}">
        <p14:creationId xmlns:p14="http://schemas.microsoft.com/office/powerpoint/2010/main" val="361261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bike animate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17977" y="1723824"/>
            <a:ext cx="4970997" cy="372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rma libre 5"/>
          <p:cNvSpPr/>
          <p:nvPr/>
        </p:nvSpPr>
        <p:spPr>
          <a:xfrm>
            <a:off x="841544" y="253942"/>
            <a:ext cx="8707677" cy="5452071"/>
          </a:xfrm>
          <a:custGeom>
            <a:avLst/>
            <a:gdLst>
              <a:gd name="connsiteX0" fmla="*/ 6213513 w 6224530"/>
              <a:gd name="connsiteY0" fmla="*/ 0 h 5166911"/>
              <a:gd name="connsiteX1" fmla="*/ 6224530 w 6224530"/>
              <a:gd name="connsiteY1" fmla="*/ 5166911 h 5166911"/>
              <a:gd name="connsiteX2" fmla="*/ 0 w 6224530"/>
              <a:gd name="connsiteY2" fmla="*/ 5166911 h 5166911"/>
              <a:gd name="connsiteX3" fmla="*/ 3503364 w 6224530"/>
              <a:gd name="connsiteY3" fmla="*/ 11017 h 5166911"/>
              <a:gd name="connsiteX4" fmla="*/ 6213513 w 6224530"/>
              <a:gd name="connsiteY4" fmla="*/ 0 h 516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4530" h="5166911">
                <a:moveTo>
                  <a:pt x="6213513" y="0"/>
                </a:moveTo>
                <a:cubicBezTo>
                  <a:pt x="6217185" y="1722304"/>
                  <a:pt x="6220858" y="3444607"/>
                  <a:pt x="6224530" y="5166911"/>
                </a:cubicBezTo>
                <a:lnTo>
                  <a:pt x="0" y="5166911"/>
                </a:lnTo>
                <a:lnTo>
                  <a:pt x="3503364" y="11017"/>
                </a:lnTo>
                <a:lnTo>
                  <a:pt x="6213513" y="0"/>
                </a:lnTo>
                <a:close/>
              </a:path>
            </a:pathLst>
          </a:custGeom>
          <a:solidFill>
            <a:srgbClr val="EAC6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orma libre 6"/>
          <p:cNvSpPr/>
          <p:nvPr/>
        </p:nvSpPr>
        <p:spPr>
          <a:xfrm rot="21275573">
            <a:off x="1486521" y="854072"/>
            <a:ext cx="8208878" cy="5596086"/>
          </a:xfrm>
          <a:custGeom>
            <a:avLst/>
            <a:gdLst>
              <a:gd name="connsiteX0" fmla="*/ 6213513 w 6224530"/>
              <a:gd name="connsiteY0" fmla="*/ 0 h 5166911"/>
              <a:gd name="connsiteX1" fmla="*/ 6224530 w 6224530"/>
              <a:gd name="connsiteY1" fmla="*/ 5166911 h 5166911"/>
              <a:gd name="connsiteX2" fmla="*/ 0 w 6224530"/>
              <a:gd name="connsiteY2" fmla="*/ 5166911 h 5166911"/>
              <a:gd name="connsiteX3" fmla="*/ 3503364 w 6224530"/>
              <a:gd name="connsiteY3" fmla="*/ 11017 h 5166911"/>
              <a:gd name="connsiteX4" fmla="*/ 6213513 w 6224530"/>
              <a:gd name="connsiteY4" fmla="*/ 0 h 516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4530" h="5166911">
                <a:moveTo>
                  <a:pt x="6213513" y="0"/>
                </a:moveTo>
                <a:cubicBezTo>
                  <a:pt x="6217185" y="1722304"/>
                  <a:pt x="6220858" y="3444607"/>
                  <a:pt x="6224530" y="5166911"/>
                </a:cubicBezTo>
                <a:lnTo>
                  <a:pt x="0" y="5166911"/>
                </a:lnTo>
                <a:lnTo>
                  <a:pt x="3503364" y="11017"/>
                </a:lnTo>
                <a:lnTo>
                  <a:pt x="6213513" y="0"/>
                </a:lnTo>
                <a:close/>
              </a:path>
            </a:pathLst>
          </a:custGeom>
          <a:solidFill>
            <a:srgbClr val="7EB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orma libre 7"/>
          <p:cNvSpPr/>
          <p:nvPr/>
        </p:nvSpPr>
        <p:spPr>
          <a:xfrm>
            <a:off x="2850066" y="1"/>
            <a:ext cx="7165888" cy="5143500"/>
          </a:xfrm>
          <a:custGeom>
            <a:avLst/>
            <a:gdLst>
              <a:gd name="connsiteX0" fmla="*/ 6213513 w 6224530"/>
              <a:gd name="connsiteY0" fmla="*/ 0 h 5166911"/>
              <a:gd name="connsiteX1" fmla="*/ 6224530 w 6224530"/>
              <a:gd name="connsiteY1" fmla="*/ 5166911 h 5166911"/>
              <a:gd name="connsiteX2" fmla="*/ 0 w 6224530"/>
              <a:gd name="connsiteY2" fmla="*/ 5166911 h 5166911"/>
              <a:gd name="connsiteX3" fmla="*/ 3503364 w 6224530"/>
              <a:gd name="connsiteY3" fmla="*/ 11017 h 5166911"/>
              <a:gd name="connsiteX4" fmla="*/ 6213513 w 6224530"/>
              <a:gd name="connsiteY4" fmla="*/ 0 h 516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4530" h="5166911">
                <a:moveTo>
                  <a:pt x="6213513" y="0"/>
                </a:moveTo>
                <a:cubicBezTo>
                  <a:pt x="6217185" y="1722304"/>
                  <a:pt x="6220858" y="3444607"/>
                  <a:pt x="6224530" y="5166911"/>
                </a:cubicBezTo>
                <a:lnTo>
                  <a:pt x="0" y="5166911"/>
                </a:lnTo>
                <a:lnTo>
                  <a:pt x="3503364" y="11017"/>
                </a:lnTo>
                <a:lnTo>
                  <a:pt x="621351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9" name="CuadroTexto 8"/>
          <p:cNvSpPr txBox="1"/>
          <p:nvPr/>
        </p:nvSpPr>
        <p:spPr>
          <a:xfrm>
            <a:off x="4907144" y="3219517"/>
            <a:ext cx="41092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AGUASCALIENTES 2040</a:t>
            </a:r>
          </a:p>
          <a:p>
            <a:pPr algn="r"/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CIUDAD QUE EVOLUCIONA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823610" y="4822036"/>
            <a:ext cx="1026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100" dirty="0" err="1" smtClean="0">
                <a:solidFill>
                  <a:srgbClr val="1F497D"/>
                </a:solidFill>
                <a:latin typeface="Soberana Sans" panose="02000000000000000000" pitchFamily="50" charset="0"/>
              </a:rPr>
              <a:t>ImplanAGS</a:t>
            </a:r>
            <a:endParaRPr lang="es-ES" sz="1100" dirty="0">
              <a:solidFill>
                <a:srgbClr val="1F497D"/>
              </a:solidFill>
              <a:latin typeface="Soberana Sans" panose="02000000000000000000" pitchFamily="50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54" y="4818153"/>
            <a:ext cx="257839" cy="257839"/>
          </a:xfrm>
          <a:prstGeom prst="rect">
            <a:avLst/>
          </a:prstGeom>
        </p:spPr>
      </p:pic>
      <p:pic>
        <p:nvPicPr>
          <p:cNvPr id="12" name="Picture 18" descr="Resultado de imagen para twitter logo png transparent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339" y="4785106"/>
            <a:ext cx="323932" cy="32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5" y="113027"/>
            <a:ext cx="1641886" cy="10101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54" y="389801"/>
            <a:ext cx="1226189" cy="11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0256" t="16734" r="14076" b="1381"/>
          <a:stretch/>
        </p:blipFill>
        <p:spPr>
          <a:xfrm>
            <a:off x="-1" y="-61093"/>
            <a:ext cx="9171296" cy="694264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6796" y="209656"/>
            <a:ext cx="7886700" cy="994172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Sinkin Sans 300 Light" pitchFamily="50" charset="0"/>
              </a:rPr>
              <a:t>Aguascalientes</a:t>
            </a:r>
          </a:p>
        </p:txBody>
      </p:sp>
      <p:sp>
        <p:nvSpPr>
          <p:cNvPr id="4" name="Pentágono 3"/>
          <p:cNvSpPr/>
          <p:nvPr/>
        </p:nvSpPr>
        <p:spPr>
          <a:xfrm>
            <a:off x="129815" y="602874"/>
            <a:ext cx="1476214" cy="405801"/>
          </a:xfrm>
          <a:custGeom>
            <a:avLst/>
            <a:gdLst>
              <a:gd name="connsiteX0" fmla="*/ 0 w 2665708"/>
              <a:gd name="connsiteY0" fmla="*/ 0 h 758044"/>
              <a:gd name="connsiteX1" fmla="*/ 2286686 w 2665708"/>
              <a:gd name="connsiteY1" fmla="*/ 0 h 758044"/>
              <a:gd name="connsiteX2" fmla="*/ 2665708 w 2665708"/>
              <a:gd name="connsiteY2" fmla="*/ 379022 h 758044"/>
              <a:gd name="connsiteX3" fmla="*/ 2286686 w 2665708"/>
              <a:gd name="connsiteY3" fmla="*/ 758044 h 758044"/>
              <a:gd name="connsiteX4" fmla="*/ 0 w 2665708"/>
              <a:gd name="connsiteY4" fmla="*/ 758044 h 758044"/>
              <a:gd name="connsiteX5" fmla="*/ 0 w 2665708"/>
              <a:gd name="connsiteY5" fmla="*/ 0 h 758044"/>
              <a:gd name="connsiteX0" fmla="*/ 0 w 2286686"/>
              <a:gd name="connsiteY0" fmla="*/ 0 h 758044"/>
              <a:gd name="connsiteX1" fmla="*/ 2286686 w 2286686"/>
              <a:gd name="connsiteY1" fmla="*/ 0 h 758044"/>
              <a:gd name="connsiteX2" fmla="*/ 1890793 w 2286686"/>
              <a:gd name="connsiteY2" fmla="*/ 394520 h 758044"/>
              <a:gd name="connsiteX3" fmla="*/ 2286686 w 2286686"/>
              <a:gd name="connsiteY3" fmla="*/ 758044 h 758044"/>
              <a:gd name="connsiteX4" fmla="*/ 0 w 2286686"/>
              <a:gd name="connsiteY4" fmla="*/ 758044 h 758044"/>
              <a:gd name="connsiteX5" fmla="*/ 0 w 2286686"/>
              <a:gd name="connsiteY5" fmla="*/ 0 h 7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686" h="758044">
                <a:moveTo>
                  <a:pt x="0" y="0"/>
                </a:moveTo>
                <a:lnTo>
                  <a:pt x="2286686" y="0"/>
                </a:lnTo>
                <a:lnTo>
                  <a:pt x="1890793" y="394520"/>
                </a:lnTo>
                <a:lnTo>
                  <a:pt x="2286686" y="758044"/>
                </a:lnTo>
                <a:lnTo>
                  <a:pt x="0" y="7580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500" dirty="0">
                <a:latin typeface="Sinkin Sans 300 Light" pitchFamily="50" charset="0"/>
              </a:rPr>
              <a:t>Capital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27" y="1588911"/>
            <a:ext cx="5196042" cy="360259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7518" y="1110989"/>
            <a:ext cx="16129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>
                <a:solidFill>
                  <a:schemeClr val="bg1"/>
                </a:solidFill>
                <a:latin typeface="Sinkin Sans 300 Light" pitchFamily="50" charset="0"/>
              </a:rPr>
              <a:t>AGUASCALIENTES</a:t>
            </a:r>
          </a:p>
        </p:txBody>
      </p:sp>
      <p:sp>
        <p:nvSpPr>
          <p:cNvPr id="7" name="Pentágono 3"/>
          <p:cNvSpPr/>
          <p:nvPr/>
        </p:nvSpPr>
        <p:spPr>
          <a:xfrm flipH="1">
            <a:off x="6947313" y="286602"/>
            <a:ext cx="2196685" cy="594151"/>
          </a:xfrm>
          <a:custGeom>
            <a:avLst/>
            <a:gdLst>
              <a:gd name="connsiteX0" fmla="*/ 0 w 2665708"/>
              <a:gd name="connsiteY0" fmla="*/ 0 h 758044"/>
              <a:gd name="connsiteX1" fmla="*/ 2286686 w 2665708"/>
              <a:gd name="connsiteY1" fmla="*/ 0 h 758044"/>
              <a:gd name="connsiteX2" fmla="*/ 2665708 w 2665708"/>
              <a:gd name="connsiteY2" fmla="*/ 379022 h 758044"/>
              <a:gd name="connsiteX3" fmla="*/ 2286686 w 2665708"/>
              <a:gd name="connsiteY3" fmla="*/ 758044 h 758044"/>
              <a:gd name="connsiteX4" fmla="*/ 0 w 2665708"/>
              <a:gd name="connsiteY4" fmla="*/ 758044 h 758044"/>
              <a:gd name="connsiteX5" fmla="*/ 0 w 2665708"/>
              <a:gd name="connsiteY5" fmla="*/ 0 h 758044"/>
              <a:gd name="connsiteX0" fmla="*/ 0 w 2286686"/>
              <a:gd name="connsiteY0" fmla="*/ 0 h 758044"/>
              <a:gd name="connsiteX1" fmla="*/ 2286686 w 2286686"/>
              <a:gd name="connsiteY1" fmla="*/ 0 h 758044"/>
              <a:gd name="connsiteX2" fmla="*/ 1890793 w 2286686"/>
              <a:gd name="connsiteY2" fmla="*/ 394520 h 758044"/>
              <a:gd name="connsiteX3" fmla="*/ 2286686 w 2286686"/>
              <a:gd name="connsiteY3" fmla="*/ 758044 h 758044"/>
              <a:gd name="connsiteX4" fmla="*/ 0 w 2286686"/>
              <a:gd name="connsiteY4" fmla="*/ 758044 h 758044"/>
              <a:gd name="connsiteX5" fmla="*/ 0 w 2286686"/>
              <a:gd name="connsiteY5" fmla="*/ 0 h 7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686" h="758044">
                <a:moveTo>
                  <a:pt x="0" y="0"/>
                </a:moveTo>
                <a:lnTo>
                  <a:pt x="2286686" y="0"/>
                </a:lnTo>
                <a:lnTo>
                  <a:pt x="1890793" y="394520"/>
                </a:lnTo>
                <a:lnTo>
                  <a:pt x="2286686" y="758044"/>
                </a:lnTo>
                <a:lnTo>
                  <a:pt x="0" y="758044"/>
                </a:lnTo>
                <a:lnTo>
                  <a:pt x="0" y="0"/>
                </a:lnTo>
                <a:close/>
              </a:path>
            </a:pathLst>
          </a:custGeom>
          <a:solidFill>
            <a:srgbClr val="B9448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1500" dirty="0">
                <a:latin typeface="Sinkin Sans 300 Light" pitchFamily="50" charset="0"/>
              </a:rPr>
              <a:t>Municipios más poblados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601987" y="3665313"/>
            <a:ext cx="1263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500" dirty="0">
                <a:latin typeface="Sinkin Sans 300 Light" pitchFamily="50" charset="0"/>
              </a:rPr>
              <a:t>5,617.80 KM2</a:t>
            </a:r>
          </a:p>
        </p:txBody>
      </p:sp>
      <p:sp>
        <p:nvSpPr>
          <p:cNvPr id="9" name="Pentágono 3"/>
          <p:cNvSpPr/>
          <p:nvPr/>
        </p:nvSpPr>
        <p:spPr>
          <a:xfrm>
            <a:off x="-1" y="2551966"/>
            <a:ext cx="1503394" cy="405801"/>
          </a:xfrm>
          <a:custGeom>
            <a:avLst/>
            <a:gdLst>
              <a:gd name="connsiteX0" fmla="*/ 0 w 2665708"/>
              <a:gd name="connsiteY0" fmla="*/ 0 h 758044"/>
              <a:gd name="connsiteX1" fmla="*/ 2286686 w 2665708"/>
              <a:gd name="connsiteY1" fmla="*/ 0 h 758044"/>
              <a:gd name="connsiteX2" fmla="*/ 2665708 w 2665708"/>
              <a:gd name="connsiteY2" fmla="*/ 379022 h 758044"/>
              <a:gd name="connsiteX3" fmla="*/ 2286686 w 2665708"/>
              <a:gd name="connsiteY3" fmla="*/ 758044 h 758044"/>
              <a:gd name="connsiteX4" fmla="*/ 0 w 2665708"/>
              <a:gd name="connsiteY4" fmla="*/ 758044 h 758044"/>
              <a:gd name="connsiteX5" fmla="*/ 0 w 2665708"/>
              <a:gd name="connsiteY5" fmla="*/ 0 h 758044"/>
              <a:gd name="connsiteX0" fmla="*/ 0 w 2286686"/>
              <a:gd name="connsiteY0" fmla="*/ 0 h 758044"/>
              <a:gd name="connsiteX1" fmla="*/ 2286686 w 2286686"/>
              <a:gd name="connsiteY1" fmla="*/ 0 h 758044"/>
              <a:gd name="connsiteX2" fmla="*/ 1890793 w 2286686"/>
              <a:gd name="connsiteY2" fmla="*/ 394520 h 758044"/>
              <a:gd name="connsiteX3" fmla="*/ 2286686 w 2286686"/>
              <a:gd name="connsiteY3" fmla="*/ 758044 h 758044"/>
              <a:gd name="connsiteX4" fmla="*/ 0 w 2286686"/>
              <a:gd name="connsiteY4" fmla="*/ 758044 h 758044"/>
              <a:gd name="connsiteX5" fmla="*/ 0 w 2286686"/>
              <a:gd name="connsiteY5" fmla="*/ 0 h 7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686" h="758044">
                <a:moveTo>
                  <a:pt x="0" y="0"/>
                </a:moveTo>
                <a:lnTo>
                  <a:pt x="2286686" y="0"/>
                </a:lnTo>
                <a:lnTo>
                  <a:pt x="1890793" y="394520"/>
                </a:lnTo>
                <a:lnTo>
                  <a:pt x="2286686" y="758044"/>
                </a:lnTo>
                <a:lnTo>
                  <a:pt x="0" y="7580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500" dirty="0">
                <a:latin typeface="Sinkin Sans 300 Light" pitchFamily="50" charset="0"/>
              </a:rPr>
              <a:t>Municipios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916168" y="1073696"/>
            <a:ext cx="1611339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  <a:latin typeface="Sinkin Sans 300 Light" pitchFamily="50" charset="0"/>
              </a:rPr>
              <a:t>AGUASCALIENTES</a:t>
            </a:r>
          </a:p>
          <a:p>
            <a:r>
              <a:rPr lang="es-MX" sz="1050" dirty="0" smtClean="0">
                <a:solidFill>
                  <a:schemeClr val="bg2">
                    <a:lumMod val="75000"/>
                  </a:schemeClr>
                </a:solidFill>
                <a:latin typeface="Sinkin Sans 300 Light" pitchFamily="50" charset="0"/>
              </a:rPr>
              <a:t>877,190</a:t>
            </a:r>
          </a:p>
          <a:p>
            <a:endParaRPr lang="es-MX" sz="1050" dirty="0">
              <a:solidFill>
                <a:schemeClr val="bg2">
                  <a:lumMod val="75000"/>
                </a:schemeClr>
              </a:solidFill>
              <a:latin typeface="Sinkin Sans 300 Light" pitchFamily="50" charset="0"/>
            </a:endParaRPr>
          </a:p>
          <a:p>
            <a:endParaRPr lang="es-MX" sz="1050" dirty="0">
              <a:solidFill>
                <a:schemeClr val="accent5">
                  <a:lumMod val="75000"/>
                </a:schemeClr>
              </a:solidFill>
              <a:latin typeface="Sinkin Sans 300 Light" pitchFamily="50" charset="0"/>
            </a:endParaRPr>
          </a:p>
          <a:p>
            <a:r>
              <a:rPr lang="es-MX" sz="1050" dirty="0">
                <a:solidFill>
                  <a:schemeClr val="accent5">
                    <a:lumMod val="75000"/>
                  </a:schemeClr>
                </a:solidFill>
                <a:latin typeface="Sinkin Sans 300 Light" pitchFamily="50" charset="0"/>
              </a:rPr>
              <a:t> </a:t>
            </a:r>
            <a:r>
              <a:rPr lang="es-MX" sz="1050" dirty="0" smtClean="0">
                <a:solidFill>
                  <a:schemeClr val="accent5">
                    <a:lumMod val="75000"/>
                  </a:schemeClr>
                </a:solidFill>
                <a:latin typeface="Sinkin Sans 300 Light" pitchFamily="50" charset="0"/>
              </a:rPr>
              <a:t>        </a:t>
            </a:r>
            <a:r>
              <a:rPr lang="es-MX" sz="1050" dirty="0" smtClean="0">
                <a:solidFill>
                  <a:schemeClr val="bg1"/>
                </a:solidFill>
                <a:latin typeface="Sinkin Sans 300 Light" pitchFamily="50" charset="0"/>
              </a:rPr>
              <a:t>JESÚS </a:t>
            </a:r>
            <a:r>
              <a:rPr lang="es-MX" sz="1050" dirty="0">
                <a:solidFill>
                  <a:schemeClr val="bg1"/>
                </a:solidFill>
                <a:latin typeface="Sinkin Sans 300 Light" pitchFamily="50" charset="0"/>
              </a:rPr>
              <a:t>MARIA</a:t>
            </a:r>
          </a:p>
          <a:p>
            <a:r>
              <a:rPr lang="es-MX" sz="1050" dirty="0">
                <a:solidFill>
                  <a:schemeClr val="accent5">
                    <a:lumMod val="75000"/>
                  </a:schemeClr>
                </a:solidFill>
                <a:latin typeface="Sinkin Sans 300 Light" pitchFamily="50" charset="0"/>
              </a:rPr>
              <a:t> </a:t>
            </a:r>
            <a:r>
              <a:rPr lang="es-MX" sz="1050" dirty="0" smtClean="0">
                <a:solidFill>
                  <a:schemeClr val="accent5">
                    <a:lumMod val="75000"/>
                  </a:schemeClr>
                </a:solidFill>
                <a:latin typeface="Sinkin Sans 300 Light" pitchFamily="50" charset="0"/>
              </a:rPr>
              <a:t>        </a:t>
            </a:r>
            <a:r>
              <a:rPr lang="es-MX" sz="1050" dirty="0" smtClean="0">
                <a:solidFill>
                  <a:schemeClr val="bg2">
                    <a:lumMod val="75000"/>
                  </a:schemeClr>
                </a:solidFill>
                <a:latin typeface="Sinkin Sans 300 Light" pitchFamily="50" charset="0"/>
              </a:rPr>
              <a:t>120,405</a:t>
            </a:r>
            <a:endParaRPr lang="es-MX" sz="1050" dirty="0">
              <a:solidFill>
                <a:schemeClr val="bg2">
                  <a:lumMod val="75000"/>
                </a:schemeClr>
              </a:solidFill>
              <a:latin typeface="Sinkin Sans 300 Light" pitchFamily="50" charset="0"/>
            </a:endParaRPr>
          </a:p>
          <a:p>
            <a:endParaRPr lang="es-MX" sz="1050" dirty="0">
              <a:solidFill>
                <a:schemeClr val="accent5">
                  <a:lumMod val="75000"/>
                </a:schemeClr>
              </a:solidFill>
              <a:latin typeface="Sinkin Sans 300 Light" pitchFamily="50" charset="0"/>
            </a:endParaRPr>
          </a:p>
        </p:txBody>
      </p:sp>
      <p:sp>
        <p:nvSpPr>
          <p:cNvPr id="11" name="Pentágono 3"/>
          <p:cNvSpPr/>
          <p:nvPr/>
        </p:nvSpPr>
        <p:spPr>
          <a:xfrm flipH="1">
            <a:off x="7691764" y="3160049"/>
            <a:ext cx="1479531" cy="405801"/>
          </a:xfrm>
          <a:custGeom>
            <a:avLst/>
            <a:gdLst>
              <a:gd name="connsiteX0" fmla="*/ 0 w 2665708"/>
              <a:gd name="connsiteY0" fmla="*/ 0 h 758044"/>
              <a:gd name="connsiteX1" fmla="*/ 2286686 w 2665708"/>
              <a:gd name="connsiteY1" fmla="*/ 0 h 758044"/>
              <a:gd name="connsiteX2" fmla="*/ 2665708 w 2665708"/>
              <a:gd name="connsiteY2" fmla="*/ 379022 h 758044"/>
              <a:gd name="connsiteX3" fmla="*/ 2286686 w 2665708"/>
              <a:gd name="connsiteY3" fmla="*/ 758044 h 758044"/>
              <a:gd name="connsiteX4" fmla="*/ 0 w 2665708"/>
              <a:gd name="connsiteY4" fmla="*/ 758044 h 758044"/>
              <a:gd name="connsiteX5" fmla="*/ 0 w 2665708"/>
              <a:gd name="connsiteY5" fmla="*/ 0 h 758044"/>
              <a:gd name="connsiteX0" fmla="*/ 0 w 2286686"/>
              <a:gd name="connsiteY0" fmla="*/ 0 h 758044"/>
              <a:gd name="connsiteX1" fmla="*/ 2286686 w 2286686"/>
              <a:gd name="connsiteY1" fmla="*/ 0 h 758044"/>
              <a:gd name="connsiteX2" fmla="*/ 1890793 w 2286686"/>
              <a:gd name="connsiteY2" fmla="*/ 394520 h 758044"/>
              <a:gd name="connsiteX3" fmla="*/ 2286686 w 2286686"/>
              <a:gd name="connsiteY3" fmla="*/ 758044 h 758044"/>
              <a:gd name="connsiteX4" fmla="*/ 0 w 2286686"/>
              <a:gd name="connsiteY4" fmla="*/ 758044 h 758044"/>
              <a:gd name="connsiteX5" fmla="*/ 0 w 2286686"/>
              <a:gd name="connsiteY5" fmla="*/ 0 h 7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686" h="758044">
                <a:moveTo>
                  <a:pt x="0" y="0"/>
                </a:moveTo>
                <a:lnTo>
                  <a:pt x="2286686" y="0"/>
                </a:lnTo>
                <a:lnTo>
                  <a:pt x="1890793" y="394520"/>
                </a:lnTo>
                <a:lnTo>
                  <a:pt x="2286686" y="758044"/>
                </a:lnTo>
                <a:lnTo>
                  <a:pt x="0" y="7580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1500" dirty="0">
                <a:latin typeface="Sinkin Sans 300 Light" pitchFamily="50" charset="0"/>
              </a:rPr>
              <a:t>Extensión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36602" y="2921791"/>
            <a:ext cx="830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latin typeface="Soberana Sans" panose="02000000000000000000" pitchFamily="50" charset="0"/>
              </a:rPr>
              <a:t>11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7" y="1556758"/>
            <a:ext cx="1088328" cy="821687"/>
          </a:xfrm>
          <a:prstGeom prst="rect">
            <a:avLst/>
          </a:prstGeom>
        </p:spPr>
      </p:pic>
      <p:sp>
        <p:nvSpPr>
          <p:cNvPr id="14" name="Pentágono 3"/>
          <p:cNvSpPr/>
          <p:nvPr/>
        </p:nvSpPr>
        <p:spPr>
          <a:xfrm>
            <a:off x="-1" y="3600328"/>
            <a:ext cx="2513063" cy="405801"/>
          </a:xfrm>
          <a:custGeom>
            <a:avLst/>
            <a:gdLst>
              <a:gd name="connsiteX0" fmla="*/ 0 w 2665708"/>
              <a:gd name="connsiteY0" fmla="*/ 0 h 758044"/>
              <a:gd name="connsiteX1" fmla="*/ 2286686 w 2665708"/>
              <a:gd name="connsiteY1" fmla="*/ 0 h 758044"/>
              <a:gd name="connsiteX2" fmla="*/ 2665708 w 2665708"/>
              <a:gd name="connsiteY2" fmla="*/ 379022 h 758044"/>
              <a:gd name="connsiteX3" fmla="*/ 2286686 w 2665708"/>
              <a:gd name="connsiteY3" fmla="*/ 758044 h 758044"/>
              <a:gd name="connsiteX4" fmla="*/ 0 w 2665708"/>
              <a:gd name="connsiteY4" fmla="*/ 758044 h 758044"/>
              <a:gd name="connsiteX5" fmla="*/ 0 w 2665708"/>
              <a:gd name="connsiteY5" fmla="*/ 0 h 758044"/>
              <a:gd name="connsiteX0" fmla="*/ 0 w 2286686"/>
              <a:gd name="connsiteY0" fmla="*/ 0 h 758044"/>
              <a:gd name="connsiteX1" fmla="*/ 2286686 w 2286686"/>
              <a:gd name="connsiteY1" fmla="*/ 0 h 758044"/>
              <a:gd name="connsiteX2" fmla="*/ 1890793 w 2286686"/>
              <a:gd name="connsiteY2" fmla="*/ 394520 h 758044"/>
              <a:gd name="connsiteX3" fmla="*/ 2286686 w 2286686"/>
              <a:gd name="connsiteY3" fmla="*/ 758044 h 758044"/>
              <a:gd name="connsiteX4" fmla="*/ 0 w 2286686"/>
              <a:gd name="connsiteY4" fmla="*/ 758044 h 758044"/>
              <a:gd name="connsiteX5" fmla="*/ 0 w 2286686"/>
              <a:gd name="connsiteY5" fmla="*/ 0 h 7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686" h="758044">
                <a:moveTo>
                  <a:pt x="0" y="0"/>
                </a:moveTo>
                <a:lnTo>
                  <a:pt x="2286686" y="0"/>
                </a:lnTo>
                <a:lnTo>
                  <a:pt x="1890793" y="394520"/>
                </a:lnTo>
                <a:lnTo>
                  <a:pt x="2286686" y="758044"/>
                </a:lnTo>
                <a:lnTo>
                  <a:pt x="0" y="7580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500" dirty="0" smtClean="0">
                <a:latin typeface="Sinkin Sans 300 Light" pitchFamily="50" charset="0"/>
              </a:rPr>
              <a:t>* Población</a:t>
            </a:r>
            <a:endParaRPr lang="es-MX" sz="1500" dirty="0">
              <a:latin typeface="Sinkin Sans 300 Light" pitchFamily="50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9630" y="4058060"/>
            <a:ext cx="345425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dirty="0">
                <a:latin typeface="Sinkin Sans 300 Light" pitchFamily="50" charset="0"/>
              </a:rPr>
              <a:t>1,312,544 </a:t>
            </a:r>
            <a:r>
              <a:rPr lang="es-MX" sz="1500" dirty="0" smtClean="0">
                <a:latin typeface="Sinkin Sans 300 Light" pitchFamily="50" charset="0"/>
              </a:rPr>
              <a:t>HABITANTES</a:t>
            </a:r>
          </a:p>
          <a:p>
            <a:r>
              <a:rPr lang="es-MX" sz="1200" dirty="0" smtClean="0">
                <a:latin typeface="Sinkin Sans 300 Light" pitchFamily="50" charset="0"/>
              </a:rPr>
              <a:t>1.1</a:t>
            </a:r>
            <a:r>
              <a:rPr lang="es-MX" sz="1200" dirty="0">
                <a:latin typeface="Sinkin Sans 300 Light" pitchFamily="50" charset="0"/>
              </a:rPr>
              <a:t>% del total del país</a:t>
            </a:r>
            <a:r>
              <a:rPr lang="es-MX" sz="1200" dirty="0" smtClean="0">
                <a:latin typeface="Sinkin Sans 300 Light" pitchFamily="50" charset="0"/>
              </a:rPr>
              <a:t>. </a:t>
            </a:r>
          </a:p>
          <a:p>
            <a:pPr algn="ctr"/>
            <a:r>
              <a:rPr lang="es-MX" sz="1200" dirty="0">
                <a:latin typeface="Sinkin Sans 300 Light" pitchFamily="50" charset="0"/>
              </a:rPr>
              <a:t> </a:t>
            </a:r>
            <a:r>
              <a:rPr lang="es-MX" sz="1200" dirty="0" smtClean="0">
                <a:latin typeface="Sinkin Sans 300 Light" pitchFamily="50" charset="0"/>
              </a:rPr>
              <a:t>                             </a:t>
            </a:r>
          </a:p>
          <a:p>
            <a:pPr algn="ctr"/>
            <a:r>
              <a:rPr lang="es-MX" sz="1200" dirty="0">
                <a:latin typeface="Sinkin Sans 300 Light" pitchFamily="50" charset="0"/>
              </a:rPr>
              <a:t> </a:t>
            </a:r>
            <a:r>
              <a:rPr lang="es-MX" sz="1200" dirty="0" smtClean="0">
                <a:latin typeface="Sinkin Sans 300 Light" pitchFamily="50" charset="0"/>
              </a:rPr>
              <a:t>                          Lugar No. 27</a:t>
            </a:r>
            <a:endParaRPr lang="es-MX" sz="1200" dirty="0">
              <a:latin typeface="Sinkin Sans 300 Light" pitchFamily="50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7" r="39494" b="55614"/>
          <a:stretch/>
        </p:blipFill>
        <p:spPr>
          <a:xfrm flipH="1">
            <a:off x="324172" y="4565833"/>
            <a:ext cx="1305544" cy="115220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3044949" y="4852844"/>
            <a:ext cx="15006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700" dirty="0">
                <a:latin typeface="Soberana Sans" panose="02000000000000000000" pitchFamily="50" charset="0"/>
              </a:rPr>
              <a:t>Género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2655833" y="6106468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100" dirty="0">
                <a:latin typeface="Sinkin Sans 300 Light" pitchFamily="50" charset="0"/>
              </a:rPr>
              <a:t>51.2%</a:t>
            </a:r>
          </a:p>
          <a:p>
            <a:pPr algn="ctr"/>
            <a:r>
              <a:rPr lang="es-MX" sz="1500" dirty="0">
                <a:latin typeface="Sinkin Sans 300 Light" pitchFamily="50" charset="0"/>
              </a:rPr>
              <a:t>672,022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649680" y="5293443"/>
            <a:ext cx="720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>
                <a:latin typeface="Sinkin Sans 300 Light" pitchFamily="50" charset="0"/>
              </a:rPr>
              <a:t>HOMBRES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728409" y="5299885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>
                <a:latin typeface="Sinkin Sans 300 Light" pitchFamily="50" charset="0"/>
              </a:rPr>
              <a:t>MUJERES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313" y="5476682"/>
            <a:ext cx="593467" cy="59346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21" y="5485578"/>
            <a:ext cx="585226" cy="585226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3611463" y="6106468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100" dirty="0">
                <a:latin typeface="Sinkin Sans 300 Light" pitchFamily="50" charset="0"/>
              </a:rPr>
              <a:t>48.8%</a:t>
            </a:r>
          </a:p>
          <a:p>
            <a:pPr algn="ctr"/>
            <a:r>
              <a:rPr lang="es-MX" sz="1500" dirty="0">
                <a:latin typeface="Sinkin Sans 300 Light" pitchFamily="50" charset="0"/>
              </a:rPr>
              <a:t>640,522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6632884" y="1013474"/>
            <a:ext cx="4090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700" dirty="0">
                <a:solidFill>
                  <a:schemeClr val="bg1"/>
                </a:solidFill>
                <a:latin typeface="Soberana Sans" panose="02000000000000000000" pitchFamily="50" charset="0"/>
              </a:rPr>
              <a:t>1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6906730" y="1675812"/>
            <a:ext cx="4090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700" dirty="0">
                <a:solidFill>
                  <a:schemeClr val="bg1"/>
                </a:solidFill>
                <a:latin typeface="Soberana Sans" panose="02000000000000000000" pitchFamily="50" charset="0"/>
              </a:rPr>
              <a:t>2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50259" y="2388061"/>
            <a:ext cx="3806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700" dirty="0">
                <a:latin typeface="Soberana Sans" panose="02000000000000000000" pitchFamily="50" charset="0"/>
              </a:rPr>
              <a:t>3</a:t>
            </a:r>
          </a:p>
        </p:txBody>
      </p:sp>
      <p:sp>
        <p:nvSpPr>
          <p:cNvPr id="27" name="Pentágono 3"/>
          <p:cNvSpPr/>
          <p:nvPr/>
        </p:nvSpPr>
        <p:spPr>
          <a:xfrm flipH="1">
            <a:off x="6494915" y="4075945"/>
            <a:ext cx="2649085" cy="405801"/>
          </a:xfrm>
          <a:custGeom>
            <a:avLst/>
            <a:gdLst>
              <a:gd name="connsiteX0" fmla="*/ 0 w 2665708"/>
              <a:gd name="connsiteY0" fmla="*/ 0 h 758044"/>
              <a:gd name="connsiteX1" fmla="*/ 2286686 w 2665708"/>
              <a:gd name="connsiteY1" fmla="*/ 0 h 758044"/>
              <a:gd name="connsiteX2" fmla="*/ 2665708 w 2665708"/>
              <a:gd name="connsiteY2" fmla="*/ 379022 h 758044"/>
              <a:gd name="connsiteX3" fmla="*/ 2286686 w 2665708"/>
              <a:gd name="connsiteY3" fmla="*/ 758044 h 758044"/>
              <a:gd name="connsiteX4" fmla="*/ 0 w 2665708"/>
              <a:gd name="connsiteY4" fmla="*/ 758044 h 758044"/>
              <a:gd name="connsiteX5" fmla="*/ 0 w 2665708"/>
              <a:gd name="connsiteY5" fmla="*/ 0 h 758044"/>
              <a:gd name="connsiteX0" fmla="*/ 0 w 2286686"/>
              <a:gd name="connsiteY0" fmla="*/ 0 h 758044"/>
              <a:gd name="connsiteX1" fmla="*/ 2286686 w 2286686"/>
              <a:gd name="connsiteY1" fmla="*/ 0 h 758044"/>
              <a:gd name="connsiteX2" fmla="*/ 1890793 w 2286686"/>
              <a:gd name="connsiteY2" fmla="*/ 394520 h 758044"/>
              <a:gd name="connsiteX3" fmla="*/ 2286686 w 2286686"/>
              <a:gd name="connsiteY3" fmla="*/ 758044 h 758044"/>
              <a:gd name="connsiteX4" fmla="*/ 0 w 2286686"/>
              <a:gd name="connsiteY4" fmla="*/ 758044 h 758044"/>
              <a:gd name="connsiteX5" fmla="*/ 0 w 2286686"/>
              <a:gd name="connsiteY5" fmla="*/ 0 h 7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686" h="758044">
                <a:moveTo>
                  <a:pt x="0" y="0"/>
                </a:moveTo>
                <a:lnTo>
                  <a:pt x="2286686" y="0"/>
                </a:lnTo>
                <a:lnTo>
                  <a:pt x="1890793" y="394520"/>
                </a:lnTo>
                <a:lnTo>
                  <a:pt x="2286686" y="758044"/>
                </a:lnTo>
                <a:lnTo>
                  <a:pt x="0" y="7580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1500" dirty="0">
                <a:latin typeface="Sinkin Sans 300 Light" pitchFamily="50" charset="0"/>
              </a:rPr>
              <a:t>Zona Metropolitana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226530" y="6262041"/>
            <a:ext cx="352425" cy="15031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cxnSp>
        <p:nvCxnSpPr>
          <p:cNvPr id="33" name="Conector recto de flecha 32"/>
          <p:cNvCxnSpPr/>
          <p:nvPr/>
        </p:nvCxnSpPr>
        <p:spPr>
          <a:xfrm flipV="1">
            <a:off x="78892" y="6400862"/>
            <a:ext cx="2486025" cy="190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/>
          <p:cNvSpPr/>
          <p:nvPr/>
        </p:nvSpPr>
        <p:spPr>
          <a:xfrm>
            <a:off x="683730" y="6194098"/>
            <a:ext cx="352425" cy="213245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35" name="Rectángulo 34"/>
          <p:cNvSpPr/>
          <p:nvPr/>
        </p:nvSpPr>
        <p:spPr>
          <a:xfrm>
            <a:off x="1140930" y="6149950"/>
            <a:ext cx="352425" cy="262404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36" name="Rectángulo 35"/>
          <p:cNvSpPr/>
          <p:nvPr/>
        </p:nvSpPr>
        <p:spPr>
          <a:xfrm>
            <a:off x="1598130" y="6106468"/>
            <a:ext cx="352425" cy="298886"/>
          </a:xfrm>
          <a:prstGeom prst="rect">
            <a:avLst/>
          </a:prstGeom>
          <a:pattFill prst="ltUpDiag">
            <a:fgClr>
              <a:schemeClr val="bg1"/>
            </a:fgClr>
            <a:bgClr>
              <a:srgbClr val="0070C0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37" name="Rectángulo 36"/>
          <p:cNvSpPr/>
          <p:nvPr/>
        </p:nvSpPr>
        <p:spPr>
          <a:xfrm>
            <a:off x="2048989" y="5976291"/>
            <a:ext cx="352425" cy="42998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39" name="CuadroTexto 38"/>
          <p:cNvSpPr txBox="1"/>
          <p:nvPr/>
        </p:nvSpPr>
        <p:spPr>
          <a:xfrm>
            <a:off x="362443" y="5673911"/>
            <a:ext cx="126188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25" dirty="0">
                <a:latin typeface="Sinkin Sans 300 Light" pitchFamily="50" charset="0"/>
              </a:rPr>
              <a:t>Crecimiento Demográfico</a:t>
            </a:r>
          </a:p>
          <a:p>
            <a:pPr algn="ctr"/>
            <a:r>
              <a:rPr lang="es-MX" sz="825" dirty="0">
                <a:latin typeface="Sinkin Sans 300 Light" pitchFamily="50" charset="0"/>
              </a:rPr>
              <a:t>(millones de habitantes)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242122" y="6097139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Soberana Sans" panose="02000000000000000000" pitchFamily="50" charset="0"/>
              </a:rPr>
              <a:t>0.8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699322" y="6033520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Soberana Sans" panose="02000000000000000000" pitchFamily="50" charset="0"/>
              </a:rPr>
              <a:t>1.0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1161284" y="5988220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Soberana Sans" panose="02000000000000000000" pitchFamily="50" charset="0"/>
              </a:rPr>
              <a:t>1.2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613722" y="5942041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Soberana Sans" panose="02000000000000000000" pitchFamily="50" charset="0"/>
              </a:rPr>
              <a:t>1.3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2074502" y="5819896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Soberana Sans" panose="02000000000000000000" pitchFamily="50" charset="0"/>
              </a:rPr>
              <a:t>1.5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01886" y="6405354"/>
            <a:ext cx="3834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50" dirty="0">
                <a:latin typeface="Sinkin Sans 300 Light" pitchFamily="50" charset="0"/>
              </a:rPr>
              <a:t>1990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658737" y="6400862"/>
            <a:ext cx="3834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50" dirty="0">
                <a:latin typeface="Sinkin Sans 300 Light" pitchFamily="50" charset="0"/>
              </a:rPr>
              <a:t>2000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1112037" y="6405354"/>
            <a:ext cx="3834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50" dirty="0">
                <a:latin typeface="Sinkin Sans 300 Light" pitchFamily="50" charset="0"/>
              </a:rPr>
              <a:t>2010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1598130" y="6394456"/>
            <a:ext cx="3834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50" dirty="0">
                <a:latin typeface="Sinkin Sans 300 Light" pitchFamily="50" charset="0"/>
              </a:rPr>
              <a:t>2017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2032422" y="6394456"/>
            <a:ext cx="38343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50" dirty="0">
                <a:latin typeface="Sinkin Sans 300 Light" pitchFamily="50" charset="0"/>
              </a:rPr>
              <a:t>2030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8343529" y="971637"/>
            <a:ext cx="8002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100" dirty="0">
                <a:solidFill>
                  <a:schemeClr val="bg1"/>
                </a:solidFill>
                <a:latin typeface="Soberana Sans" panose="02000000000000000000" pitchFamily="50" charset="0"/>
              </a:rPr>
              <a:t>67%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8329369" y="1266997"/>
            <a:ext cx="6383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 err="1">
                <a:solidFill>
                  <a:schemeClr val="bg1"/>
                </a:solidFill>
                <a:latin typeface="Sinkin Sans 300 Light" pitchFamily="50" charset="0"/>
              </a:rPr>
              <a:t>Pob</a:t>
            </a:r>
            <a:r>
              <a:rPr lang="es-MX" sz="900" dirty="0">
                <a:solidFill>
                  <a:schemeClr val="bg1"/>
                </a:solidFill>
                <a:latin typeface="Sinkin Sans 300 Light" pitchFamily="50" charset="0"/>
              </a:rPr>
              <a:t>. total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5632938" y="5273339"/>
            <a:ext cx="35108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 smtClean="0">
                <a:latin typeface="Sinkin Sans 300 Light" pitchFamily="50" charset="0"/>
              </a:rPr>
              <a:t>                                             </a:t>
            </a:r>
            <a:r>
              <a:rPr lang="es-MX" sz="1050" b="1" dirty="0" smtClean="0">
                <a:latin typeface="Sinkin Sans 300 Light" pitchFamily="50" charset="0"/>
              </a:rPr>
              <a:t>CRECIMIENTO </a:t>
            </a:r>
          </a:p>
          <a:p>
            <a:r>
              <a:rPr lang="es-MX" sz="1050" b="1" dirty="0">
                <a:latin typeface="Sinkin Sans 300 Light" pitchFamily="50" charset="0"/>
              </a:rPr>
              <a:t> </a:t>
            </a:r>
            <a:r>
              <a:rPr lang="es-MX" sz="1050" b="1" dirty="0" smtClean="0">
                <a:latin typeface="Sinkin Sans 300 Light" pitchFamily="50" charset="0"/>
              </a:rPr>
              <a:t>                                 2000-2010     2010-2015  </a:t>
            </a:r>
            <a:endParaRPr lang="es-MX" sz="1050" b="1" dirty="0">
              <a:latin typeface="Sinkin Sans 300 Light" pitchFamily="50" charset="0"/>
            </a:endParaRPr>
          </a:p>
          <a:p>
            <a:r>
              <a:rPr lang="es-MX" sz="1050" dirty="0" smtClean="0">
                <a:latin typeface="Sinkin Sans 300 Light" pitchFamily="50" charset="0"/>
              </a:rPr>
              <a:t>AGUASCALIENTES             2.1 %           2.0%</a:t>
            </a:r>
            <a:endParaRPr lang="es-MX" sz="1050" dirty="0">
              <a:latin typeface="Sinkin Sans 300 Light" pitchFamily="50" charset="0"/>
            </a:endParaRPr>
          </a:p>
          <a:p>
            <a:r>
              <a:rPr lang="es-MX" sz="1050" dirty="0" smtClean="0">
                <a:latin typeface="Sinkin Sans 300 Light" pitchFamily="50" charset="0"/>
              </a:rPr>
              <a:t>JESÚS MARIA                      4.4%          4.1%</a:t>
            </a:r>
            <a:endParaRPr lang="es-MX" sz="1050" dirty="0">
              <a:latin typeface="Sinkin Sans 300 Light" pitchFamily="50" charset="0"/>
            </a:endParaRPr>
          </a:p>
          <a:p>
            <a:r>
              <a:rPr lang="es-MX" sz="1050" dirty="0">
                <a:latin typeface="Sinkin Sans 300 Light" pitchFamily="50" charset="0"/>
              </a:rPr>
              <a:t>SAN </a:t>
            </a:r>
            <a:r>
              <a:rPr lang="es-MX" sz="1050" dirty="0" smtClean="0">
                <a:latin typeface="Sinkin Sans 300 Light" pitchFamily="50" charset="0"/>
              </a:rPr>
              <a:t>FCO </a:t>
            </a:r>
            <a:r>
              <a:rPr lang="es-MX" sz="1050" dirty="0">
                <a:latin typeface="Sinkin Sans 300 Light" pitchFamily="50" charset="0"/>
              </a:rPr>
              <a:t>DE LOS </a:t>
            </a:r>
            <a:r>
              <a:rPr lang="es-MX" sz="1050" dirty="0" smtClean="0">
                <a:latin typeface="Sinkin Sans 300 Light" pitchFamily="50" charset="0"/>
              </a:rPr>
              <a:t>ROMO    5.8%          5.2%</a:t>
            </a:r>
          </a:p>
          <a:p>
            <a:endParaRPr lang="es-MX" sz="1050" dirty="0">
              <a:latin typeface="Sinkin Sans 300 Light" pitchFamily="50" charset="0"/>
            </a:endParaRPr>
          </a:p>
          <a:p>
            <a:r>
              <a:rPr lang="es-MX" sz="1050" dirty="0" smtClean="0">
                <a:latin typeface="Sinkin Sans 300 Light" pitchFamily="50" charset="0"/>
              </a:rPr>
              <a:t>ESTATAL                              2.2%          2.2%</a:t>
            </a:r>
            <a:endParaRPr lang="es-MX" sz="1050" dirty="0">
              <a:latin typeface="Sinkin Sans 300 Light" pitchFamily="50" charset="0"/>
            </a:endParaRPr>
          </a:p>
          <a:p>
            <a:r>
              <a:rPr lang="es-MX" sz="1050" dirty="0" smtClean="0">
                <a:latin typeface="Sinkin Sans 300 Light" pitchFamily="50" charset="0"/>
              </a:rPr>
              <a:t>MEDIA NACIONAL               1.4%           1.4%</a:t>
            </a:r>
            <a:endParaRPr lang="es-MX" sz="1050" dirty="0">
              <a:latin typeface="Sinkin Sans 300 Light" pitchFamily="50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919822" y="4650077"/>
            <a:ext cx="16786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50" dirty="0">
                <a:solidFill>
                  <a:srgbClr val="B94485"/>
                </a:solidFill>
                <a:latin typeface="Sinkin Sans 300 Light" pitchFamily="50" charset="0"/>
              </a:rPr>
              <a:t>1,044,049 habitantes</a:t>
            </a:r>
          </a:p>
          <a:p>
            <a:pPr algn="ctr"/>
            <a:r>
              <a:rPr lang="es-MX" sz="1350" dirty="0">
                <a:latin typeface="Sinkin Sans 300 Light" pitchFamily="50" charset="0"/>
              </a:rPr>
              <a:t>79.5% </a:t>
            </a:r>
            <a:r>
              <a:rPr lang="es-MX" sz="1350" dirty="0" err="1">
                <a:latin typeface="Sinkin Sans 300 Light" pitchFamily="50" charset="0"/>
              </a:rPr>
              <a:t>Pob</a:t>
            </a:r>
            <a:r>
              <a:rPr lang="es-MX" sz="1350" dirty="0">
                <a:latin typeface="Sinkin Sans 300 Light" pitchFamily="50" charset="0"/>
              </a:rPr>
              <a:t>. Total</a:t>
            </a:r>
          </a:p>
        </p:txBody>
      </p:sp>
      <p:sp>
        <p:nvSpPr>
          <p:cNvPr id="29" name="Elipse 28"/>
          <p:cNvSpPr/>
          <p:nvPr/>
        </p:nvSpPr>
        <p:spPr>
          <a:xfrm>
            <a:off x="4478944" y="1128203"/>
            <a:ext cx="2400978" cy="2396499"/>
          </a:xfrm>
          <a:prstGeom prst="ellipse">
            <a:avLst/>
          </a:prstGeom>
          <a:solidFill>
            <a:srgbClr val="FECE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rgbClr val="002060"/>
                </a:solidFill>
                <a:latin typeface="Sinkin Sans 300 Light" pitchFamily="50" charset="0"/>
              </a:rPr>
              <a:t>*INDUSTRIA MANUFACTURERA</a:t>
            </a:r>
          </a:p>
          <a:p>
            <a:pPr algn="ctr"/>
            <a:r>
              <a:rPr lang="es-MX" sz="800" dirty="0">
                <a:solidFill>
                  <a:srgbClr val="002060"/>
                </a:solidFill>
                <a:latin typeface="Sinkin Sans 300 Light" pitchFamily="50" charset="0"/>
              </a:rPr>
              <a:t>*COMERCIO</a:t>
            </a:r>
          </a:p>
          <a:p>
            <a:pPr algn="ctr"/>
            <a:r>
              <a:rPr lang="es-MX" sz="800" dirty="0">
                <a:solidFill>
                  <a:srgbClr val="002060"/>
                </a:solidFill>
                <a:latin typeface="Sinkin Sans 300 Light" pitchFamily="50" charset="0"/>
              </a:rPr>
              <a:t>*SERVICIOS INMOBILIARIOS</a:t>
            </a:r>
          </a:p>
          <a:p>
            <a:pPr algn="ctr"/>
            <a:r>
              <a:rPr lang="es-MX" sz="800" dirty="0">
                <a:solidFill>
                  <a:srgbClr val="002060"/>
                </a:solidFill>
                <a:latin typeface="Sinkin Sans 300 Light" pitchFamily="50" charset="0"/>
              </a:rPr>
              <a:t>*CONSTRUCCIÓN</a:t>
            </a:r>
          </a:p>
          <a:p>
            <a:pPr algn="ctr"/>
            <a:r>
              <a:rPr lang="es-MX" sz="1100" b="1" dirty="0">
                <a:solidFill>
                  <a:schemeClr val="bg1"/>
                </a:solidFill>
                <a:latin typeface="Sinkin Sans 300 Light" pitchFamily="50" charset="0"/>
              </a:rPr>
              <a:t>70% ACTIVIDAD </a:t>
            </a:r>
            <a:r>
              <a:rPr lang="es-MX" sz="1100" b="1" dirty="0" smtClean="0">
                <a:solidFill>
                  <a:schemeClr val="bg1"/>
                </a:solidFill>
                <a:latin typeface="Sinkin Sans 300 Light" pitchFamily="50" charset="0"/>
              </a:rPr>
              <a:t>ECONÓMICA</a:t>
            </a:r>
          </a:p>
          <a:p>
            <a:pPr algn="ctr"/>
            <a:endParaRPr lang="es-MX" sz="400" b="1" dirty="0" smtClean="0">
              <a:solidFill>
                <a:schemeClr val="tx1"/>
              </a:solidFill>
              <a:latin typeface="Sinkin Sans 300 Light" pitchFamily="50" charset="0"/>
            </a:endParaRPr>
          </a:p>
          <a:p>
            <a:pPr algn="ctr"/>
            <a:r>
              <a:rPr lang="es-MX" sz="1100" b="1" dirty="0" smtClean="0">
                <a:solidFill>
                  <a:schemeClr val="tx1"/>
                </a:solidFill>
                <a:latin typeface="Sinkin Sans 300 Light" pitchFamily="50" charset="0"/>
              </a:rPr>
              <a:t>1.4% PIB </a:t>
            </a:r>
            <a:r>
              <a:rPr lang="es-MX" sz="1100" b="1" dirty="0" err="1" smtClean="0">
                <a:solidFill>
                  <a:schemeClr val="tx1"/>
                </a:solidFill>
                <a:latin typeface="Sinkin Sans 300 Light" pitchFamily="50" charset="0"/>
              </a:rPr>
              <a:t>Nac</a:t>
            </a:r>
            <a:r>
              <a:rPr lang="es-MX" sz="1100" b="1" dirty="0" smtClean="0">
                <a:solidFill>
                  <a:schemeClr val="tx1"/>
                </a:solidFill>
                <a:latin typeface="Sinkin Sans 300 Light" pitchFamily="50" charset="0"/>
              </a:rPr>
              <a:t>. (25)</a:t>
            </a:r>
          </a:p>
          <a:p>
            <a:pPr algn="ctr"/>
            <a:endParaRPr lang="es-MX" sz="400" b="1" dirty="0" smtClean="0">
              <a:solidFill>
                <a:schemeClr val="tx1"/>
              </a:solidFill>
              <a:latin typeface="Sinkin Sans 300 Light" pitchFamily="50" charset="0"/>
            </a:endParaRPr>
          </a:p>
          <a:p>
            <a:pPr algn="ctr"/>
            <a:r>
              <a:rPr lang="es-MX" sz="1100" b="1" dirty="0" smtClean="0">
                <a:solidFill>
                  <a:schemeClr val="tx1"/>
                </a:solidFill>
                <a:latin typeface="Sinkin Sans 300 Light" pitchFamily="50" charset="0"/>
              </a:rPr>
              <a:t>47,450 U.E.</a:t>
            </a:r>
          </a:p>
          <a:p>
            <a:pPr algn="ctr"/>
            <a:endParaRPr lang="es-MX" sz="500" b="1" dirty="0" smtClean="0">
              <a:solidFill>
                <a:schemeClr val="tx1"/>
              </a:solidFill>
              <a:latin typeface="Sinkin Sans 300 Light" pitchFamily="50" charset="0"/>
            </a:endParaRPr>
          </a:p>
          <a:p>
            <a:pPr algn="ctr"/>
            <a:r>
              <a:rPr lang="es-MX" sz="1100" b="1" dirty="0" smtClean="0">
                <a:solidFill>
                  <a:schemeClr val="tx1"/>
                </a:solidFill>
                <a:latin typeface="Sinkin Sans 300 Light" pitchFamily="50" charset="0"/>
              </a:rPr>
              <a:t>8,418.8 MDD (2.5%)</a:t>
            </a:r>
          </a:p>
          <a:p>
            <a:pPr algn="ctr"/>
            <a:r>
              <a:rPr lang="es-MX" sz="1100" b="1" dirty="0" smtClean="0">
                <a:solidFill>
                  <a:schemeClr val="tx1"/>
                </a:solidFill>
                <a:latin typeface="Sinkin Sans 300 Light" pitchFamily="50" charset="0"/>
              </a:rPr>
              <a:t>Exportaciones </a:t>
            </a:r>
          </a:p>
          <a:p>
            <a:pPr algn="ctr"/>
            <a:r>
              <a:rPr lang="es-MX" sz="1100" b="1" dirty="0" smtClean="0">
                <a:solidFill>
                  <a:schemeClr val="tx1"/>
                </a:solidFill>
                <a:latin typeface="Sinkin Sans 300 Light" pitchFamily="50" charset="0"/>
              </a:rPr>
              <a:t>Lugar 14</a:t>
            </a:r>
          </a:p>
        </p:txBody>
      </p:sp>
      <p:sp>
        <p:nvSpPr>
          <p:cNvPr id="30" name="Rectángulo 29"/>
          <p:cNvSpPr/>
          <p:nvPr/>
        </p:nvSpPr>
        <p:spPr>
          <a:xfrm>
            <a:off x="6223278" y="2478224"/>
            <a:ext cx="258963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>
                <a:solidFill>
                  <a:schemeClr val="accent5">
                    <a:lumMod val="75000"/>
                  </a:schemeClr>
                </a:solidFill>
                <a:latin typeface="Sinkin Sans 300 Light" pitchFamily="50" charset="0"/>
              </a:rPr>
              <a:t>	       </a:t>
            </a:r>
            <a:r>
              <a:rPr lang="es-MX" sz="1100" dirty="0">
                <a:latin typeface="Sinkin Sans 300 Light" pitchFamily="50" charset="0"/>
              </a:rPr>
              <a:t>CALVILLO</a:t>
            </a:r>
          </a:p>
          <a:p>
            <a:r>
              <a:rPr lang="es-MX" sz="1100" dirty="0">
                <a:solidFill>
                  <a:schemeClr val="accent5">
                    <a:lumMod val="75000"/>
                  </a:schemeClr>
                </a:solidFill>
                <a:latin typeface="Sinkin Sans 300 Light" pitchFamily="50" charset="0"/>
              </a:rPr>
              <a:t>	        </a:t>
            </a:r>
            <a:r>
              <a:rPr lang="es-MX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inkin Sans 300 Light" pitchFamily="50" charset="0"/>
              </a:rPr>
              <a:t>56,048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8355657" y="1623222"/>
            <a:ext cx="6254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100" dirty="0" smtClean="0">
                <a:solidFill>
                  <a:schemeClr val="bg1"/>
                </a:solidFill>
                <a:latin typeface="Soberana Sans" panose="02000000000000000000" pitchFamily="50" charset="0"/>
              </a:rPr>
              <a:t>9%</a:t>
            </a:r>
            <a:endParaRPr lang="es-MX" sz="2100" dirty="0">
              <a:solidFill>
                <a:schemeClr val="bg1"/>
              </a:solidFill>
              <a:latin typeface="Soberana Sans" panose="02000000000000000000" pitchFamily="50" charset="0"/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8288770" y="2404072"/>
            <a:ext cx="6254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100" dirty="0" smtClean="0">
                <a:latin typeface="Soberana Sans" panose="02000000000000000000" pitchFamily="50" charset="0"/>
              </a:rPr>
              <a:t>4%</a:t>
            </a:r>
            <a:endParaRPr lang="es-MX" sz="2100" dirty="0">
              <a:latin typeface="Soberana Sans" panose="02000000000000000000" pitchFamily="50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32631" y="6635332"/>
            <a:ext cx="25298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1000" dirty="0" smtClean="0">
                <a:latin typeface="Sinkin Sans 300 Light" pitchFamily="50" charset="0"/>
              </a:rPr>
              <a:t>* Encuesta </a:t>
            </a:r>
            <a:r>
              <a:rPr lang="es-MX" sz="1000" dirty="0" err="1" smtClean="0">
                <a:latin typeface="Sinkin Sans 300 Light" pitchFamily="50" charset="0"/>
              </a:rPr>
              <a:t>Intercensal</a:t>
            </a:r>
            <a:r>
              <a:rPr lang="es-MX" sz="1000" dirty="0" smtClean="0">
                <a:latin typeface="Sinkin Sans 300 Light" pitchFamily="50" charset="0"/>
              </a:rPr>
              <a:t> INEGI 2015</a:t>
            </a:r>
            <a:endParaRPr lang="es-MX" sz="1000" dirty="0">
              <a:latin typeface="Sinkin Sans 300 Light" pitchFamily="50" charset="0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4565575" y="5515713"/>
            <a:ext cx="1066318" cy="900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MX" sz="1050" b="1" dirty="0" smtClean="0">
                <a:latin typeface="Sinkin Sans 300 Light" pitchFamily="50" charset="0"/>
              </a:rPr>
              <a:t>9.7 Grados</a:t>
            </a:r>
          </a:p>
          <a:p>
            <a:pPr algn="ctr"/>
            <a:endParaRPr lang="es-MX" sz="1050" b="1" dirty="0" smtClean="0">
              <a:latin typeface="Sinkin Sans 300 Light" pitchFamily="50" charset="0"/>
            </a:endParaRPr>
          </a:p>
          <a:p>
            <a:pPr algn="ctr"/>
            <a:r>
              <a:rPr lang="es-MX" sz="1050" b="1" dirty="0" smtClean="0">
                <a:latin typeface="Sinkin Sans 300 Light" pitchFamily="50" charset="0"/>
              </a:rPr>
              <a:t>Promedio </a:t>
            </a:r>
          </a:p>
          <a:p>
            <a:pPr algn="ctr"/>
            <a:r>
              <a:rPr lang="es-MX" sz="1050" b="1" dirty="0" smtClean="0">
                <a:latin typeface="Sinkin Sans 300 Light" pitchFamily="50" charset="0"/>
              </a:rPr>
              <a:t>de</a:t>
            </a:r>
          </a:p>
          <a:p>
            <a:pPr algn="ctr"/>
            <a:r>
              <a:rPr lang="es-MX" sz="1050" b="1" dirty="0" smtClean="0">
                <a:latin typeface="Sinkin Sans 300 Light" pitchFamily="50" charset="0"/>
              </a:rPr>
              <a:t>Escolaridad</a:t>
            </a:r>
            <a:endParaRPr lang="es-MX" sz="1050" b="1" dirty="0">
              <a:latin typeface="Sinkin Sans 300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38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9"/>
          <a:stretch/>
        </p:blipFill>
        <p:spPr>
          <a:xfrm>
            <a:off x="-660953" y="327435"/>
            <a:ext cx="10489537" cy="6530565"/>
          </a:xfrm>
          <a:prstGeom prst="rect">
            <a:avLst/>
          </a:prstGeom>
          <a:effectLst>
            <a:softEdge rad="939800"/>
          </a:effectLst>
        </p:spPr>
      </p:pic>
      <p:grpSp>
        <p:nvGrpSpPr>
          <p:cNvPr id="3" name="Grupo 2"/>
          <p:cNvGrpSpPr/>
          <p:nvPr/>
        </p:nvGrpSpPr>
        <p:grpSpPr>
          <a:xfrm rot="5400000">
            <a:off x="4925102" y="490457"/>
            <a:ext cx="877971" cy="2592288"/>
            <a:chOff x="7506195" y="2147460"/>
            <a:chExt cx="659632" cy="2592288"/>
          </a:xfrm>
          <a:solidFill>
            <a:srgbClr val="769DCC"/>
          </a:solidFill>
        </p:grpSpPr>
        <p:sp>
          <p:nvSpPr>
            <p:cNvPr id="4" name="5 CuadroTexto"/>
            <p:cNvSpPr txBox="1"/>
            <p:nvPr/>
          </p:nvSpPr>
          <p:spPr>
            <a:xfrm>
              <a:off x="7567345" y="2147460"/>
              <a:ext cx="490909" cy="653400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wrap="none" rtlCol="0" anchor="ctr">
              <a:no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Soberana Sans" panose="02000000000000000000" pitchFamily="50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MX" sz="1200" b="0" dirty="0" smtClean="0">
                  <a:solidFill>
                    <a:srgbClr val="0B192B"/>
                  </a:solidFill>
                </a:rPr>
                <a:t>+2,14</a:t>
              </a:r>
            </a:p>
            <a:p>
              <a:r>
                <a:rPr lang="es-MX" sz="1050" b="0" dirty="0">
                  <a:solidFill>
                    <a:srgbClr val="0B192B"/>
                  </a:solidFill>
                </a:rPr>
                <a:t>+</a:t>
              </a:r>
              <a:r>
                <a:rPr lang="es-MX" sz="1050" b="0" dirty="0" smtClean="0">
                  <a:solidFill>
                    <a:srgbClr val="0B192B"/>
                  </a:solidFill>
                </a:rPr>
                <a:t>1.25</a:t>
              </a:r>
              <a:endParaRPr lang="es-MX" sz="1050" b="0" dirty="0">
                <a:solidFill>
                  <a:srgbClr val="0B192B"/>
                </a:solidFill>
              </a:endParaRPr>
            </a:p>
          </p:txBody>
        </p:sp>
        <p:sp>
          <p:nvSpPr>
            <p:cNvPr id="5" name="Flecha arriba 4"/>
            <p:cNvSpPr/>
            <p:nvPr/>
          </p:nvSpPr>
          <p:spPr>
            <a:xfrm>
              <a:off x="7506195" y="2872254"/>
              <a:ext cx="659632" cy="1867494"/>
            </a:xfrm>
            <a:prstGeom prst="upArrow">
              <a:avLst>
                <a:gd name="adj1" fmla="val 50000"/>
                <a:gd name="adj2" fmla="val 34969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r>
                <a:rPr lang="es-MX" sz="1000" dirty="0" smtClean="0">
                  <a:solidFill>
                    <a:srgbClr val="0B192B"/>
                  </a:solidFill>
                  <a:latin typeface="Soberana Sans" panose="02000000000000000000" pitchFamily="50" charset="0"/>
                </a:rPr>
                <a:t>2040:  </a:t>
              </a:r>
              <a:r>
                <a:rPr lang="es-MX" sz="3600" dirty="0" smtClean="0">
                  <a:solidFill>
                    <a:srgbClr val="0B192B"/>
                  </a:solidFill>
                  <a:latin typeface="Soberana Sans" panose="02000000000000000000" pitchFamily="50" charset="0"/>
                </a:rPr>
                <a:t>120</a:t>
              </a:r>
              <a:endParaRPr lang="es-MX" dirty="0">
                <a:solidFill>
                  <a:srgbClr val="0B192B"/>
                </a:solidFill>
                <a:latin typeface="Soberana Sans" panose="02000000000000000000" pitchFamily="50" charset="0"/>
              </a:endParaRPr>
            </a:p>
          </p:txBody>
        </p:sp>
      </p:grpSp>
      <p:sp>
        <p:nvSpPr>
          <p:cNvPr id="6" name="Flecha arriba 5"/>
          <p:cNvSpPr/>
          <p:nvPr/>
        </p:nvSpPr>
        <p:spPr>
          <a:xfrm rot="5400000">
            <a:off x="4272508" y="2838241"/>
            <a:ext cx="718740" cy="1147972"/>
          </a:xfrm>
          <a:prstGeom prst="upArrow">
            <a:avLst/>
          </a:prstGeom>
          <a:solidFill>
            <a:srgbClr val="769DCC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r>
              <a:rPr lang="es-MX" sz="1050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1970</a:t>
            </a:r>
            <a:r>
              <a:rPr lang="es-MX" sz="105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: </a:t>
            </a:r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 </a:t>
            </a:r>
            <a:r>
              <a:rPr lang="es-MX" sz="2000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96</a:t>
            </a:r>
          </a:p>
        </p:txBody>
      </p:sp>
      <p:grpSp>
        <p:nvGrpSpPr>
          <p:cNvPr id="7" name="Grupo 6"/>
          <p:cNvGrpSpPr/>
          <p:nvPr/>
        </p:nvGrpSpPr>
        <p:grpSpPr>
          <a:xfrm rot="5400000">
            <a:off x="4308802" y="1790526"/>
            <a:ext cx="1050415" cy="1636221"/>
            <a:chOff x="6926017" y="2866731"/>
            <a:chExt cx="592932" cy="1799844"/>
          </a:xfrm>
          <a:solidFill>
            <a:srgbClr val="FF0000"/>
          </a:solidFill>
        </p:grpSpPr>
        <p:sp>
          <p:nvSpPr>
            <p:cNvPr id="8" name="Flecha abajo 7"/>
            <p:cNvSpPr/>
            <p:nvPr/>
          </p:nvSpPr>
          <p:spPr>
            <a:xfrm>
              <a:off x="6926017" y="3690810"/>
              <a:ext cx="592932" cy="975765"/>
            </a:xfrm>
            <a:prstGeom prst="downArrow">
              <a:avLst>
                <a:gd name="adj1" fmla="val 50000"/>
                <a:gd name="adj2" fmla="val 33074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r>
                <a:rPr lang="es-MX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berana Sans" panose="02000000000000000000" pitchFamily="50" charset="0"/>
                </a:rPr>
                <a:t>2010:</a:t>
              </a:r>
            </a:p>
            <a:p>
              <a:pPr algn="ctr"/>
              <a:r>
                <a:rPr lang="es-MX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berana Sans" panose="02000000000000000000" pitchFamily="50" charset="0"/>
                </a:rPr>
                <a:t> </a:t>
              </a:r>
              <a:r>
                <a:rPr lang="es-MX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berana Sans" panose="02000000000000000000" pitchFamily="50" charset="0"/>
                </a:rPr>
                <a:t>56 </a:t>
              </a:r>
              <a:endParaRPr lang="es-MX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berana Sans" panose="02000000000000000000" pitchFamily="50" charset="0"/>
              </a:endParaRPr>
            </a:p>
          </p:txBody>
        </p:sp>
        <p:sp>
          <p:nvSpPr>
            <p:cNvPr id="9" name="5 CuadroTexto"/>
            <p:cNvSpPr txBox="1"/>
            <p:nvPr/>
          </p:nvSpPr>
          <p:spPr>
            <a:xfrm>
              <a:off x="7033850" y="2866731"/>
              <a:ext cx="368827" cy="732609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vert270" wrap="none" rtlCol="0" anchor="ctr">
              <a:noAutofit/>
            </a:bodyPr>
            <a:lstStyle/>
            <a:p>
              <a:pPr algn="ctr"/>
              <a:r>
                <a:rPr lang="es-MX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oberana Sans" panose="02000000000000000000" pitchFamily="50" charset="0"/>
                </a:rPr>
                <a:t>- 0,5</a:t>
              </a:r>
            </a:p>
          </p:txBody>
        </p:sp>
      </p:grpSp>
      <p:sp>
        <p:nvSpPr>
          <p:cNvPr id="10" name="Rectángulo 9"/>
          <p:cNvSpPr/>
          <p:nvPr/>
        </p:nvSpPr>
        <p:spPr>
          <a:xfrm>
            <a:off x="6876256" y="4227934"/>
            <a:ext cx="18686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9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Figura No. 1. Tendencias de crecimiento en Aguascalientes. </a:t>
            </a:r>
          </a:p>
          <a:p>
            <a:pPr algn="r"/>
            <a:r>
              <a:rPr lang="es-MX" sz="9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Fuente: IMPLAN, 2016; INEGI 2016.</a:t>
            </a:r>
            <a:endParaRPr lang="es-MX" sz="9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184769" y="1562525"/>
            <a:ext cx="1759736" cy="208934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prstClr val="white"/>
                </a:solidFill>
                <a:latin typeface="Soberana Sans" panose="02000000000000000000" pitchFamily="50" charset="0"/>
              </a:rPr>
              <a:t>DENSIDAD</a:t>
            </a:r>
          </a:p>
          <a:p>
            <a:pPr algn="ctr"/>
            <a:r>
              <a:rPr lang="es-MX" sz="1100" dirty="0" err="1">
                <a:solidFill>
                  <a:prstClr val="white"/>
                </a:solidFill>
                <a:latin typeface="Soberana Sans" panose="02000000000000000000" pitchFamily="50" charset="0"/>
              </a:rPr>
              <a:t>hab</a:t>
            </a:r>
            <a:r>
              <a:rPr lang="es-MX" sz="1100" dirty="0">
                <a:solidFill>
                  <a:prstClr val="white"/>
                </a:solidFill>
                <a:latin typeface="Soberana Sans" panose="02000000000000000000" pitchFamily="50" charset="0"/>
              </a:rPr>
              <a:t>/ha</a:t>
            </a:r>
          </a:p>
        </p:txBody>
      </p:sp>
      <p:sp>
        <p:nvSpPr>
          <p:cNvPr id="12" name="2 Elipse"/>
          <p:cNvSpPr/>
          <p:nvPr/>
        </p:nvSpPr>
        <p:spPr>
          <a:xfrm rot="19927856">
            <a:off x="7128896" y="3030432"/>
            <a:ext cx="1847368" cy="1847368"/>
          </a:xfrm>
          <a:prstGeom prst="ellipse">
            <a:avLst/>
          </a:prstGeom>
          <a:noFill/>
          <a:ln w="254000" cap="sq">
            <a:solidFill>
              <a:schemeClr val="tx1">
                <a:alpha val="16000"/>
              </a:schemeClr>
            </a:solidFill>
            <a:prstDash val="sysDot"/>
            <a:bevel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ctr">
              <a:lnSpc>
                <a:spcPct val="200000"/>
              </a:lnSpc>
              <a:buClr>
                <a:srgbClr val="1F497D"/>
              </a:buClr>
            </a:pPr>
            <a:r>
              <a:rPr lang="es-MX" sz="4000" dirty="0" smtClean="0">
                <a:solidFill>
                  <a:schemeClr val="tx1">
                    <a:alpha val="34000"/>
                  </a:schemeClr>
                </a:solidFill>
                <a:latin typeface="Broken Detroit" pitchFamily="2" charset="0"/>
                <a:ea typeface="Arial Unicode MS" pitchFamily="34" charset="-128"/>
                <a:cs typeface="Gisha" pitchFamily="34" charset="-79"/>
              </a:rPr>
              <a:t>Retos</a:t>
            </a:r>
            <a:endParaRPr lang="es-MX" sz="4800" dirty="0" smtClean="0">
              <a:solidFill>
                <a:schemeClr val="tx1">
                  <a:alpha val="34000"/>
                </a:schemeClr>
              </a:solidFill>
              <a:latin typeface="Broken Detroit" pitchFamily="2" charset="0"/>
              <a:ea typeface="Arial Unicode MS" pitchFamily="34" charset="-128"/>
              <a:cs typeface="Gisha" pitchFamily="34" charset="-79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5" y="113027"/>
            <a:ext cx="1641886" cy="10101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54" y="389801"/>
            <a:ext cx="1226189" cy="11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4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Elipse"/>
          <p:cNvSpPr/>
          <p:nvPr/>
        </p:nvSpPr>
        <p:spPr>
          <a:xfrm rot="19927856">
            <a:off x="6567422" y="4169423"/>
            <a:ext cx="1847368" cy="1847368"/>
          </a:xfrm>
          <a:prstGeom prst="ellipse">
            <a:avLst/>
          </a:prstGeom>
          <a:noFill/>
          <a:ln w="254000" cap="sq">
            <a:solidFill>
              <a:schemeClr val="tx1">
                <a:alpha val="16000"/>
              </a:schemeClr>
            </a:solidFill>
            <a:prstDash val="sysDot"/>
            <a:bevel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ctr">
              <a:lnSpc>
                <a:spcPct val="200000"/>
              </a:lnSpc>
              <a:buClr>
                <a:srgbClr val="1F497D"/>
              </a:buClr>
            </a:pPr>
            <a:r>
              <a:rPr lang="es-MX" sz="4000" dirty="0" smtClean="0">
                <a:solidFill>
                  <a:schemeClr val="tx1">
                    <a:alpha val="34000"/>
                  </a:schemeClr>
                </a:solidFill>
                <a:latin typeface="Broken Detroit" pitchFamily="2" charset="0"/>
                <a:ea typeface="Arial Unicode MS" pitchFamily="34" charset="-128"/>
                <a:cs typeface="Gisha" pitchFamily="34" charset="-79"/>
              </a:rPr>
              <a:t>Retos</a:t>
            </a:r>
            <a:endParaRPr lang="es-MX" sz="4800" dirty="0" smtClean="0">
              <a:solidFill>
                <a:schemeClr val="tx1">
                  <a:alpha val="34000"/>
                </a:schemeClr>
              </a:solidFill>
              <a:latin typeface="Broken Detroit" pitchFamily="2" charset="0"/>
              <a:ea typeface="Arial Unicode MS" pitchFamily="34" charset="-128"/>
              <a:cs typeface="Gisha" pitchFamily="34" charset="-79"/>
            </a:endParaRPr>
          </a:p>
        </p:txBody>
      </p:sp>
      <p:grpSp>
        <p:nvGrpSpPr>
          <p:cNvPr id="3" name="Grupo 2"/>
          <p:cNvGrpSpPr/>
          <p:nvPr/>
        </p:nvGrpSpPr>
        <p:grpSpPr>
          <a:xfrm rot="5400000">
            <a:off x="4677813" y="1636493"/>
            <a:ext cx="1002879" cy="4863346"/>
            <a:chOff x="5211302" y="-689699"/>
            <a:chExt cx="753477" cy="5349681"/>
          </a:xfrm>
          <a:solidFill>
            <a:schemeClr val="accent6"/>
          </a:solidFill>
        </p:grpSpPr>
        <p:sp>
          <p:nvSpPr>
            <p:cNvPr id="4" name="5 CuadroTexto"/>
            <p:cNvSpPr txBox="1"/>
            <p:nvPr/>
          </p:nvSpPr>
          <p:spPr>
            <a:xfrm>
              <a:off x="5342585" y="-689699"/>
              <a:ext cx="490909" cy="718740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vert270" wrap="none" rtlCol="0" anchor="ctr">
              <a:noAutofit/>
            </a:bodyPr>
            <a:lstStyle/>
            <a:p>
              <a:pPr algn="ctr"/>
              <a:r>
                <a:rPr lang="es-MX" sz="1400" b="1" dirty="0" smtClean="0">
                  <a:solidFill>
                    <a:srgbClr val="371B03"/>
                  </a:solidFill>
                  <a:latin typeface="Soberana Sans" panose="02000000000000000000" pitchFamily="50" charset="0"/>
                </a:rPr>
                <a:t>+13.5 </a:t>
              </a:r>
            </a:p>
            <a:p>
              <a:pPr algn="ctr"/>
              <a:r>
                <a:rPr lang="es-MX" sz="1400" b="1" dirty="0" smtClean="0">
                  <a:solidFill>
                    <a:srgbClr val="371B03"/>
                  </a:solidFill>
                  <a:latin typeface="Soberana Sans" panose="02000000000000000000" pitchFamily="50" charset="0"/>
                </a:rPr>
                <a:t>+ 8 t</a:t>
              </a:r>
              <a:endParaRPr lang="es-MX" sz="1100" b="1" dirty="0">
                <a:solidFill>
                  <a:srgbClr val="371B03"/>
                </a:solidFill>
                <a:latin typeface="Soberana Sans" panose="02000000000000000000" pitchFamily="50" charset="0"/>
              </a:endParaRPr>
            </a:p>
          </p:txBody>
        </p:sp>
        <p:sp>
          <p:nvSpPr>
            <p:cNvPr id="5" name="Flecha arriba 4"/>
            <p:cNvSpPr/>
            <p:nvPr/>
          </p:nvSpPr>
          <p:spPr>
            <a:xfrm>
              <a:off x="5211302" y="82201"/>
              <a:ext cx="753477" cy="4577781"/>
            </a:xfrm>
            <a:prstGeom prst="upArrow">
              <a:avLst>
                <a:gd name="adj1" fmla="val 50000"/>
                <a:gd name="adj2" fmla="val 3976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r>
                <a:rPr lang="es-MX" sz="1100" dirty="0" smtClean="0">
                  <a:solidFill>
                    <a:srgbClr val="371B03"/>
                  </a:solidFill>
                  <a:latin typeface="Soberana Sans" panose="02000000000000000000" pitchFamily="50" charset="0"/>
                </a:rPr>
                <a:t>2040: </a:t>
              </a:r>
              <a:r>
                <a:rPr lang="es-MX" sz="2800" dirty="0" smtClean="0">
                  <a:solidFill>
                    <a:srgbClr val="371B03"/>
                  </a:solidFill>
                  <a:latin typeface="Soberana Sans" panose="02000000000000000000" pitchFamily="50" charset="0"/>
                </a:rPr>
                <a:t>2,450,000</a:t>
              </a:r>
              <a:endParaRPr lang="es-MX" dirty="0">
                <a:solidFill>
                  <a:srgbClr val="371B03"/>
                </a:solidFill>
                <a:latin typeface="Soberana Sans" panose="02000000000000000000" pitchFamily="50" charset="0"/>
              </a:endParaRPr>
            </a:p>
          </p:txBody>
        </p:sp>
      </p:grpSp>
      <p:sp>
        <p:nvSpPr>
          <p:cNvPr id="6" name="Flecha arriba 5"/>
          <p:cNvSpPr/>
          <p:nvPr/>
        </p:nvSpPr>
        <p:spPr>
          <a:xfrm rot="5400000">
            <a:off x="2733108" y="2865371"/>
            <a:ext cx="718740" cy="683968"/>
          </a:xfrm>
          <a:prstGeom prst="upArrow">
            <a:avLst>
              <a:gd name="adj1" fmla="val 50000"/>
              <a:gd name="adj2" fmla="val 35207"/>
            </a:avLst>
          </a:prstGeom>
          <a:solidFill>
            <a:srgbClr val="ABC674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r>
              <a:rPr lang="es-MX" sz="800" dirty="0">
                <a:solidFill>
                  <a:srgbClr val="002A00"/>
                </a:solidFill>
                <a:latin typeface="Soberana Sans" panose="02000000000000000000" pitchFamily="50" charset="0"/>
              </a:rPr>
              <a:t>1970</a:t>
            </a:r>
            <a:r>
              <a:rPr lang="es-MX" sz="800" dirty="0" smtClean="0">
                <a:solidFill>
                  <a:srgbClr val="002A00"/>
                </a:solidFill>
                <a:latin typeface="Soberana Sans" panose="02000000000000000000" pitchFamily="50" charset="0"/>
              </a:rPr>
              <a:t>:</a:t>
            </a:r>
            <a:r>
              <a:rPr lang="es-MX" sz="1000" dirty="0" smtClean="0">
                <a:solidFill>
                  <a:srgbClr val="002A00"/>
                </a:solidFill>
                <a:latin typeface="Soberana Sans" panose="02000000000000000000" pitchFamily="50" charset="0"/>
              </a:rPr>
              <a:t> </a:t>
            </a:r>
          </a:p>
          <a:p>
            <a:r>
              <a:rPr lang="es-MX" sz="1400" dirty="0" smtClean="0">
                <a:solidFill>
                  <a:srgbClr val="002A00"/>
                </a:solidFill>
                <a:latin typeface="Soberana Sans" panose="02000000000000000000" pitchFamily="50" charset="0"/>
              </a:rPr>
              <a:t>1,900</a:t>
            </a:r>
            <a:endParaRPr lang="es-MX" sz="1000" dirty="0">
              <a:solidFill>
                <a:srgbClr val="002A00"/>
              </a:solidFill>
              <a:latin typeface="Soberana Sans" panose="02000000000000000000" pitchFamily="50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 rot="5400000">
            <a:off x="3831940" y="1045121"/>
            <a:ext cx="791849" cy="2954738"/>
            <a:chOff x="2703080" y="1710084"/>
            <a:chExt cx="594928" cy="2954738"/>
          </a:xfrm>
          <a:solidFill>
            <a:srgbClr val="ABC674"/>
          </a:solidFill>
        </p:grpSpPr>
        <p:sp>
          <p:nvSpPr>
            <p:cNvPr id="8" name="Flecha arriba 7"/>
            <p:cNvSpPr/>
            <p:nvPr/>
          </p:nvSpPr>
          <p:spPr>
            <a:xfrm>
              <a:off x="2703080" y="2396822"/>
              <a:ext cx="594928" cy="2268000"/>
            </a:xfrm>
            <a:prstGeom prst="upArrow">
              <a:avLst>
                <a:gd name="adj1" fmla="val 53957"/>
                <a:gd name="adj2" fmla="val 32350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r>
                <a:rPr lang="es-MX" sz="1000" b="1" spc="50" dirty="0" smtClean="0">
                  <a:ln w="0"/>
                  <a:solidFill>
                    <a:srgbClr val="002A00"/>
                  </a:solidFill>
                  <a:latin typeface="Soberana Sans" panose="02000000000000000000" pitchFamily="50" charset="0"/>
                </a:rPr>
                <a:t>2010:</a:t>
              </a:r>
            </a:p>
            <a:p>
              <a:r>
                <a:rPr lang="es-MX" sz="2000" b="1" spc="50" dirty="0" smtClean="0">
                  <a:ln w="0"/>
                  <a:solidFill>
                    <a:srgbClr val="002A00"/>
                  </a:solidFill>
                  <a:latin typeface="Soberana Sans" panose="02000000000000000000" pitchFamily="50" charset="0"/>
                </a:rPr>
                <a:t>13,300</a:t>
              </a:r>
              <a:endParaRPr lang="es-MX" b="1" spc="50" dirty="0">
                <a:ln w="0"/>
                <a:solidFill>
                  <a:srgbClr val="002A00"/>
                </a:solidFill>
                <a:latin typeface="Soberana Sans" panose="02000000000000000000" pitchFamily="50" charset="0"/>
              </a:endParaRPr>
            </a:p>
          </p:txBody>
        </p:sp>
        <p:sp>
          <p:nvSpPr>
            <p:cNvPr id="9" name="5 CuadroTexto"/>
            <p:cNvSpPr txBox="1"/>
            <p:nvPr/>
          </p:nvSpPr>
          <p:spPr>
            <a:xfrm>
              <a:off x="2760520" y="1710084"/>
              <a:ext cx="490909" cy="653400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wrap="none" rtlCol="0" anchor="ctr">
              <a:noAutofit/>
            </a:bodyPr>
            <a:lstStyle/>
            <a:p>
              <a:pPr algn="ctr"/>
              <a:r>
                <a:rPr lang="es-MX" sz="1400" b="1" dirty="0" smtClean="0">
                  <a:solidFill>
                    <a:srgbClr val="002A00"/>
                  </a:solidFill>
                  <a:latin typeface="Soberana Sans" panose="02000000000000000000" pitchFamily="50" charset="0"/>
                </a:rPr>
                <a:t>+7</a:t>
              </a:r>
              <a:endParaRPr lang="es-MX" sz="1000" b="1" dirty="0">
                <a:solidFill>
                  <a:srgbClr val="002A00"/>
                </a:solidFill>
                <a:latin typeface="Soberana Sans" panose="02000000000000000000" pitchFamily="50" charset="0"/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 rot="5400000">
            <a:off x="4898789" y="-793505"/>
            <a:ext cx="779868" cy="5076452"/>
            <a:chOff x="3289428" y="-416472"/>
            <a:chExt cx="585926" cy="5076452"/>
          </a:xfrm>
          <a:solidFill>
            <a:srgbClr val="ABC674"/>
          </a:solidFill>
        </p:grpSpPr>
        <p:sp>
          <p:nvSpPr>
            <p:cNvPr id="11" name="5 CuadroTexto"/>
            <p:cNvSpPr txBox="1"/>
            <p:nvPr/>
          </p:nvSpPr>
          <p:spPr>
            <a:xfrm>
              <a:off x="3336937" y="-416472"/>
              <a:ext cx="490909" cy="653400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wrap="none" rtlCol="0" anchor="ctr">
              <a:no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Soberana Sans" panose="02000000000000000000" pitchFamily="50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MX" sz="1200" dirty="0" smtClean="0">
                  <a:solidFill>
                    <a:srgbClr val="002A00"/>
                  </a:solidFill>
                </a:rPr>
                <a:t>+10</a:t>
              </a:r>
            </a:p>
            <a:p>
              <a:r>
                <a:rPr lang="es-MX" sz="1200" dirty="0" smtClean="0">
                  <a:solidFill>
                    <a:srgbClr val="002A00"/>
                  </a:solidFill>
                </a:rPr>
                <a:t>+14 t</a:t>
              </a:r>
              <a:endParaRPr lang="es-MX" sz="1200" dirty="0">
                <a:solidFill>
                  <a:srgbClr val="002A00"/>
                </a:solidFill>
              </a:endParaRPr>
            </a:p>
          </p:txBody>
        </p:sp>
        <p:sp>
          <p:nvSpPr>
            <p:cNvPr id="12" name="Flecha arriba 11"/>
            <p:cNvSpPr/>
            <p:nvPr/>
          </p:nvSpPr>
          <p:spPr>
            <a:xfrm>
              <a:off x="3289428" y="341628"/>
              <a:ext cx="585926" cy="4318352"/>
            </a:xfrm>
            <a:prstGeom prst="upArrow">
              <a:avLst>
                <a:gd name="adj1" fmla="val 66321"/>
                <a:gd name="adj2" fmla="val 35719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r>
                <a:rPr lang="es-MX" sz="1000" b="1" dirty="0" smtClean="0">
                  <a:solidFill>
                    <a:srgbClr val="002A00"/>
                  </a:solidFill>
                  <a:latin typeface="Soberana Sans" panose="02000000000000000000" pitchFamily="50" charset="0"/>
                </a:rPr>
                <a:t>2040: </a:t>
              </a:r>
              <a:r>
                <a:rPr lang="es-MX" sz="3600" b="1" dirty="0" smtClean="0">
                  <a:solidFill>
                    <a:srgbClr val="002A00"/>
                  </a:solidFill>
                  <a:latin typeface="Soberana Sans" panose="02000000000000000000" pitchFamily="50" charset="0"/>
                </a:rPr>
                <a:t>20,400</a:t>
              </a:r>
              <a:endParaRPr lang="es-MX" b="1" dirty="0">
                <a:solidFill>
                  <a:srgbClr val="002A00"/>
                </a:solidFill>
                <a:latin typeface="Soberana Sans" panose="02000000000000000000" pitchFamily="50" charset="0"/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 rot="5400000">
            <a:off x="3463729" y="3784200"/>
            <a:ext cx="809929" cy="2247188"/>
            <a:chOff x="4674658" y="2003360"/>
            <a:chExt cx="659631" cy="1889221"/>
          </a:xfrm>
          <a:solidFill>
            <a:schemeClr val="accent6"/>
          </a:solidFill>
        </p:grpSpPr>
        <p:sp>
          <p:nvSpPr>
            <p:cNvPr id="14" name="Rectángulo 12"/>
            <p:cNvSpPr/>
            <p:nvPr/>
          </p:nvSpPr>
          <p:spPr>
            <a:xfrm>
              <a:off x="4674658" y="2586582"/>
              <a:ext cx="659631" cy="1305999"/>
            </a:xfrm>
            <a:prstGeom prst="upArrow">
              <a:avLst>
                <a:gd name="adj1" fmla="val 50000"/>
                <a:gd name="adj2" fmla="val 29752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r>
                <a:rPr lang="es-MX" sz="1000" dirty="0" smtClean="0">
                  <a:solidFill>
                    <a:srgbClr val="371B03"/>
                  </a:solidFill>
                  <a:latin typeface="Soberana Sans" panose="02000000000000000000" pitchFamily="50" charset="0"/>
                </a:rPr>
                <a:t>2010: </a:t>
              </a:r>
              <a:r>
                <a:rPr lang="es-MX" sz="1600" dirty="0" smtClean="0">
                  <a:solidFill>
                    <a:srgbClr val="371B03"/>
                  </a:solidFill>
                  <a:latin typeface="Soberana Sans" panose="02000000000000000000" pitchFamily="50" charset="0"/>
                </a:rPr>
                <a:t>747,000</a:t>
              </a:r>
              <a:endParaRPr lang="es-MX" dirty="0">
                <a:solidFill>
                  <a:srgbClr val="371B03"/>
                </a:solidFill>
                <a:latin typeface="Soberana Sans" panose="02000000000000000000" pitchFamily="50" charset="0"/>
              </a:endParaRPr>
            </a:p>
          </p:txBody>
        </p:sp>
        <p:sp>
          <p:nvSpPr>
            <p:cNvPr id="15" name="5 CuadroTexto"/>
            <p:cNvSpPr txBox="1"/>
            <p:nvPr/>
          </p:nvSpPr>
          <p:spPr>
            <a:xfrm>
              <a:off x="4766139" y="2003360"/>
              <a:ext cx="490909" cy="532642"/>
            </a:xfrm>
            <a:prstGeom prst="ellipse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wrap="none" rtlCol="0" anchor="ctr">
              <a:no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Soberana Sans" panose="02000000000000000000" pitchFamily="50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MX" b="0" dirty="0" smtClean="0">
                  <a:solidFill>
                    <a:srgbClr val="371B03"/>
                  </a:solidFill>
                </a:rPr>
                <a:t>+4</a:t>
              </a:r>
              <a:endParaRPr lang="es-MX" b="0" dirty="0">
                <a:solidFill>
                  <a:srgbClr val="371B03"/>
                </a:solidFill>
              </a:endParaRPr>
            </a:p>
          </p:txBody>
        </p:sp>
      </p:grpSp>
      <p:sp>
        <p:nvSpPr>
          <p:cNvPr id="16" name="Flecha arriba 15"/>
          <p:cNvSpPr/>
          <p:nvPr/>
        </p:nvSpPr>
        <p:spPr>
          <a:xfrm rot="5400000">
            <a:off x="2627497" y="5369889"/>
            <a:ext cx="718740" cy="463142"/>
          </a:xfrm>
          <a:prstGeom prst="upArrow">
            <a:avLst>
              <a:gd name="adj1" fmla="val 50000"/>
              <a:gd name="adj2" fmla="val 27810"/>
            </a:avLst>
          </a:prstGeom>
          <a:solidFill>
            <a:schemeClr val="accent6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r>
              <a:rPr lang="es-MX" sz="800" dirty="0" smtClean="0">
                <a:solidFill>
                  <a:srgbClr val="371B03"/>
                </a:solidFill>
                <a:latin typeface="Soberana Sans" panose="02000000000000000000" pitchFamily="50" charset="0"/>
              </a:rPr>
              <a:t>1970: </a:t>
            </a:r>
          </a:p>
          <a:p>
            <a:r>
              <a:rPr lang="es-MX" sz="1400" dirty="0" smtClean="0">
                <a:solidFill>
                  <a:srgbClr val="371B03"/>
                </a:solidFill>
                <a:latin typeface="Soberana Sans" panose="02000000000000000000" pitchFamily="50" charset="0"/>
              </a:rPr>
              <a:t>181,000</a:t>
            </a:r>
            <a:endParaRPr lang="es-MX" sz="3200" dirty="0">
              <a:solidFill>
                <a:srgbClr val="371B03"/>
              </a:solidFill>
              <a:latin typeface="Soberana Sans" panose="02000000000000000000" pitchFamily="50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461222" y="5706573"/>
            <a:ext cx="22782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11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Figura No. 1. Tendencias de crecimiento en Aguascalientes. </a:t>
            </a:r>
          </a:p>
          <a:p>
            <a:pPr algn="r"/>
            <a:r>
              <a:rPr lang="es-MX" sz="11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Fuente: IMPLAN, 2016; INEGI 2016.</a:t>
            </a:r>
            <a:endParaRPr lang="es-MX" sz="11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869254" y="1478493"/>
            <a:ext cx="1847003" cy="2120217"/>
            <a:chOff x="1430728" y="339502"/>
            <a:chExt cx="1847003" cy="2120217"/>
          </a:xfrm>
        </p:grpSpPr>
        <p:sp>
          <p:nvSpPr>
            <p:cNvPr id="19" name="Rectángulo 18"/>
            <p:cNvSpPr/>
            <p:nvPr/>
          </p:nvSpPr>
          <p:spPr>
            <a:xfrm>
              <a:off x="1486673" y="1347614"/>
              <a:ext cx="1759736" cy="111210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s-MX" sz="2000" dirty="0" smtClean="0">
                  <a:solidFill>
                    <a:schemeClr val="bg1"/>
                  </a:solidFill>
                  <a:latin typeface="Soberana Sans" panose="02000000000000000000" pitchFamily="50" charset="0"/>
                </a:rPr>
                <a:t>SUPERFICIE</a:t>
              </a:r>
            </a:p>
            <a:p>
              <a:pPr algn="ctr"/>
              <a:r>
                <a:rPr lang="es-MX" sz="1050" dirty="0" smtClean="0">
                  <a:solidFill>
                    <a:schemeClr val="bg1"/>
                  </a:solidFill>
                  <a:latin typeface="Soberana Sans" panose="02000000000000000000" pitchFamily="50" charset="0"/>
                </a:rPr>
                <a:t>hectáreas</a:t>
              </a:r>
              <a:endParaRPr lang="es-MX" sz="2000" dirty="0">
                <a:solidFill>
                  <a:schemeClr val="bg1"/>
                </a:solidFill>
                <a:latin typeface="Soberana Sans" panose="02000000000000000000" pitchFamily="50" charset="0"/>
              </a:endParaRPr>
            </a:p>
          </p:txBody>
        </p:sp>
        <p:sp>
          <p:nvSpPr>
            <p:cNvPr id="20" name="Rectángulo 38"/>
            <p:cNvSpPr/>
            <p:nvPr/>
          </p:nvSpPr>
          <p:spPr>
            <a:xfrm>
              <a:off x="1486673" y="339502"/>
              <a:ext cx="1759736" cy="1504978"/>
            </a:xfrm>
            <a:custGeom>
              <a:avLst/>
              <a:gdLst>
                <a:gd name="connsiteX0" fmla="*/ 0 w 1759736"/>
                <a:gd name="connsiteY0" fmla="*/ 0 h 2089345"/>
                <a:gd name="connsiteX1" fmla="*/ 1759736 w 1759736"/>
                <a:gd name="connsiteY1" fmla="*/ 0 h 2089345"/>
                <a:gd name="connsiteX2" fmla="*/ 1759736 w 1759736"/>
                <a:gd name="connsiteY2" fmla="*/ 2089345 h 2089345"/>
                <a:gd name="connsiteX3" fmla="*/ 0 w 1759736"/>
                <a:gd name="connsiteY3" fmla="*/ 2089345 h 2089345"/>
                <a:gd name="connsiteX4" fmla="*/ 0 w 1759736"/>
                <a:gd name="connsiteY4" fmla="*/ 0 h 2089345"/>
                <a:gd name="connsiteX0" fmla="*/ 0 w 1759736"/>
                <a:gd name="connsiteY0" fmla="*/ 0 h 2089345"/>
                <a:gd name="connsiteX1" fmla="*/ 1759736 w 1759736"/>
                <a:gd name="connsiteY1" fmla="*/ 0 h 2089345"/>
                <a:gd name="connsiteX2" fmla="*/ 1749462 w 1759736"/>
                <a:gd name="connsiteY2" fmla="*/ 1411250 h 2089345"/>
                <a:gd name="connsiteX3" fmla="*/ 0 w 1759736"/>
                <a:gd name="connsiteY3" fmla="*/ 2089345 h 2089345"/>
                <a:gd name="connsiteX4" fmla="*/ 0 w 1759736"/>
                <a:gd name="connsiteY4" fmla="*/ 0 h 208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736" h="2089345">
                  <a:moveTo>
                    <a:pt x="0" y="0"/>
                  </a:moveTo>
                  <a:lnTo>
                    <a:pt x="1759736" y="0"/>
                  </a:lnTo>
                  <a:cubicBezTo>
                    <a:pt x="1756311" y="470417"/>
                    <a:pt x="1752887" y="940833"/>
                    <a:pt x="1749462" y="1411250"/>
                  </a:cubicBezTo>
                  <a:lnTo>
                    <a:pt x="0" y="2089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s-MX" sz="2000" dirty="0">
                <a:solidFill>
                  <a:schemeClr val="bg1"/>
                </a:solidFill>
                <a:latin typeface="Soberana Sans" panose="02000000000000000000" pitchFamily="50" charset="0"/>
              </a:endParaRPr>
            </a:p>
          </p:txBody>
        </p:sp>
        <p:grpSp>
          <p:nvGrpSpPr>
            <p:cNvPr id="21" name="Grupo 20"/>
            <p:cNvGrpSpPr/>
            <p:nvPr/>
          </p:nvGrpSpPr>
          <p:grpSpPr>
            <a:xfrm>
              <a:off x="2557731" y="418787"/>
              <a:ext cx="720000" cy="1162712"/>
              <a:chOff x="-690092" y="770739"/>
              <a:chExt cx="720000" cy="1162712"/>
            </a:xfrm>
          </p:grpSpPr>
          <p:sp>
            <p:nvSpPr>
              <p:cNvPr id="28" name="Elipse 27"/>
              <p:cNvSpPr/>
              <p:nvPr/>
            </p:nvSpPr>
            <p:spPr>
              <a:xfrm>
                <a:off x="-690092" y="770739"/>
                <a:ext cx="720000" cy="976095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 sz="2000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cxnSp>
            <p:nvCxnSpPr>
              <p:cNvPr id="29" name="Conector recto 28"/>
              <p:cNvCxnSpPr/>
              <p:nvPr/>
            </p:nvCxnSpPr>
            <p:spPr>
              <a:xfrm>
                <a:off x="-330092" y="1717427"/>
                <a:ext cx="0" cy="216024"/>
              </a:xfrm>
              <a:prstGeom prst="line">
                <a:avLst/>
              </a:prstGeom>
              <a:solidFill>
                <a:schemeClr val="accent3">
                  <a:lumMod val="50000"/>
                </a:schemeClr>
              </a:solidFill>
              <a:ln w="76200"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" name="Grupo 21"/>
            <p:cNvGrpSpPr/>
            <p:nvPr/>
          </p:nvGrpSpPr>
          <p:grpSpPr>
            <a:xfrm>
              <a:off x="1884648" y="418787"/>
              <a:ext cx="959160" cy="1300793"/>
              <a:chOff x="-690092" y="1026834"/>
              <a:chExt cx="959160" cy="914056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26" name="Elipse 25"/>
              <p:cNvSpPr/>
              <p:nvPr/>
            </p:nvSpPr>
            <p:spPr>
              <a:xfrm>
                <a:off x="-690092" y="1026834"/>
                <a:ext cx="959160" cy="7200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 sz="2000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cxnSp>
            <p:nvCxnSpPr>
              <p:cNvPr id="27" name="Conector recto 26"/>
              <p:cNvCxnSpPr/>
              <p:nvPr/>
            </p:nvCxnSpPr>
            <p:spPr>
              <a:xfrm>
                <a:off x="-236172" y="1724866"/>
                <a:ext cx="0" cy="216024"/>
              </a:xfrm>
              <a:prstGeom prst="line">
                <a:avLst/>
              </a:prstGeom>
              <a:grpFill/>
              <a:ln w="76200">
                <a:solidFill>
                  <a:schemeClr val="accent3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3" name="Grupo 22"/>
            <p:cNvGrpSpPr/>
            <p:nvPr/>
          </p:nvGrpSpPr>
          <p:grpSpPr>
            <a:xfrm>
              <a:off x="1430728" y="872807"/>
              <a:ext cx="720000" cy="906617"/>
              <a:chOff x="-690092" y="1026834"/>
              <a:chExt cx="720000" cy="906617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-690092" y="1026834"/>
                <a:ext cx="720000" cy="72000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 sz="2000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cxnSp>
            <p:nvCxnSpPr>
              <p:cNvPr id="25" name="Conector recto 24"/>
              <p:cNvCxnSpPr/>
              <p:nvPr/>
            </p:nvCxnSpPr>
            <p:spPr>
              <a:xfrm>
                <a:off x="-330092" y="1717427"/>
                <a:ext cx="0" cy="216024"/>
              </a:xfrm>
              <a:prstGeom prst="line">
                <a:avLst/>
              </a:prstGeom>
              <a:solidFill>
                <a:schemeClr val="accent3">
                  <a:lumMod val="50000"/>
                </a:schemeClr>
              </a:solidFill>
              <a:ln w="76200">
                <a:solidFill>
                  <a:srgbClr val="4F622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0" name="Grupo 29"/>
          <p:cNvGrpSpPr/>
          <p:nvPr/>
        </p:nvGrpSpPr>
        <p:grpSpPr>
          <a:xfrm>
            <a:off x="925199" y="3809014"/>
            <a:ext cx="1759736" cy="2151815"/>
            <a:chOff x="1486673" y="2670023"/>
            <a:chExt cx="1759736" cy="2151815"/>
          </a:xfrm>
        </p:grpSpPr>
        <p:sp>
          <p:nvSpPr>
            <p:cNvPr id="31" name="Rectángulo 30"/>
            <p:cNvSpPr/>
            <p:nvPr/>
          </p:nvSpPr>
          <p:spPr>
            <a:xfrm>
              <a:off x="1486673" y="3255875"/>
              <a:ext cx="1759736" cy="156596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s-MX" dirty="0" smtClean="0">
                  <a:solidFill>
                    <a:schemeClr val="bg1"/>
                  </a:solidFill>
                  <a:latin typeface="Soberana Sans" panose="02000000000000000000" pitchFamily="50" charset="0"/>
                </a:rPr>
                <a:t>POBLACIÓN</a:t>
              </a:r>
            </a:p>
            <a:p>
              <a:pPr algn="ctr"/>
              <a:r>
                <a:rPr lang="es-MX" sz="1000" dirty="0" smtClean="0">
                  <a:solidFill>
                    <a:schemeClr val="bg1"/>
                  </a:solidFill>
                  <a:latin typeface="Soberana Sans" panose="02000000000000000000" pitchFamily="50" charset="0"/>
                </a:rPr>
                <a:t>habitantes</a:t>
              </a:r>
              <a:endParaRPr lang="es-MX" dirty="0">
                <a:solidFill>
                  <a:schemeClr val="bg1"/>
                </a:solidFill>
                <a:latin typeface="Soberana Sans" panose="02000000000000000000" pitchFamily="50" charset="0"/>
              </a:endParaRPr>
            </a:p>
          </p:txBody>
        </p:sp>
        <p:grpSp>
          <p:nvGrpSpPr>
            <p:cNvPr id="32" name="Grupo 31"/>
            <p:cNvGrpSpPr/>
            <p:nvPr/>
          </p:nvGrpSpPr>
          <p:grpSpPr>
            <a:xfrm>
              <a:off x="1577563" y="2729833"/>
              <a:ext cx="224776" cy="1020163"/>
              <a:chOff x="13339" y="3061136"/>
              <a:chExt cx="329095" cy="1357837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52" name="Elipse 51"/>
              <p:cNvSpPr/>
              <p:nvPr/>
            </p:nvSpPr>
            <p:spPr>
              <a:xfrm>
                <a:off x="113137" y="3061136"/>
                <a:ext cx="129498" cy="189598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sp>
            <p:nvSpPr>
              <p:cNvPr id="53" name="Redondear rectángulo de esquina del mismo lado 52"/>
              <p:cNvSpPr/>
              <p:nvPr/>
            </p:nvSpPr>
            <p:spPr>
              <a:xfrm>
                <a:off x="13339" y="3270782"/>
                <a:ext cx="329095" cy="936104"/>
              </a:xfrm>
              <a:prstGeom prst="round2SameRect">
                <a:avLst>
                  <a:gd name="adj1" fmla="val 44764"/>
                  <a:gd name="adj2" fmla="val 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sp>
            <p:nvSpPr>
              <p:cNvPr id="54" name="Rectángulo redondeado 53"/>
              <p:cNvSpPr/>
              <p:nvPr/>
            </p:nvSpPr>
            <p:spPr>
              <a:xfrm>
                <a:off x="134556" y="3890568"/>
                <a:ext cx="86660" cy="528405"/>
              </a:xfrm>
              <a:prstGeom prst="roundRect">
                <a:avLst>
                  <a:gd name="adj" fmla="val 26987"/>
                </a:avLst>
              </a:prstGeom>
              <a:solidFill>
                <a:srgbClr val="98480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</p:grpSp>
        <p:grpSp>
          <p:nvGrpSpPr>
            <p:cNvPr id="33" name="Grupo 32"/>
            <p:cNvGrpSpPr/>
            <p:nvPr/>
          </p:nvGrpSpPr>
          <p:grpSpPr>
            <a:xfrm>
              <a:off x="2080018" y="2670023"/>
              <a:ext cx="224776" cy="980318"/>
              <a:chOff x="13339" y="3061136"/>
              <a:chExt cx="329095" cy="1304805"/>
            </a:xfrm>
          </p:grpSpPr>
          <p:sp>
            <p:nvSpPr>
              <p:cNvPr id="49" name="Elipse 48"/>
              <p:cNvSpPr/>
              <p:nvPr/>
            </p:nvSpPr>
            <p:spPr>
              <a:xfrm>
                <a:off x="113137" y="3061136"/>
                <a:ext cx="129498" cy="189598"/>
              </a:xfrm>
              <a:prstGeom prst="ellipse">
                <a:avLst/>
              </a:prstGeom>
              <a:solidFill>
                <a:srgbClr val="D8670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sp>
            <p:nvSpPr>
              <p:cNvPr id="50" name="Redondear rectángulo de esquina del mismo lado 49"/>
              <p:cNvSpPr/>
              <p:nvPr/>
            </p:nvSpPr>
            <p:spPr>
              <a:xfrm>
                <a:off x="13339" y="3270782"/>
                <a:ext cx="329095" cy="936104"/>
              </a:xfrm>
              <a:prstGeom prst="round2SameRect">
                <a:avLst>
                  <a:gd name="adj1" fmla="val 44764"/>
                  <a:gd name="adj2" fmla="val 0"/>
                </a:avLst>
              </a:prstGeom>
              <a:solidFill>
                <a:srgbClr val="D8670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sp>
            <p:nvSpPr>
              <p:cNvPr id="51" name="Rectángulo redondeado 50"/>
              <p:cNvSpPr/>
              <p:nvPr/>
            </p:nvSpPr>
            <p:spPr>
              <a:xfrm>
                <a:off x="134556" y="3837537"/>
                <a:ext cx="86660" cy="528404"/>
              </a:xfrm>
              <a:prstGeom prst="roundRect">
                <a:avLst>
                  <a:gd name="adj" fmla="val 26987"/>
                </a:avLst>
              </a:prstGeom>
              <a:solidFill>
                <a:srgbClr val="98480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2367993" y="2856152"/>
              <a:ext cx="224776" cy="860819"/>
              <a:chOff x="13339" y="3061136"/>
              <a:chExt cx="329095" cy="1145750"/>
            </a:xfrm>
          </p:grpSpPr>
          <p:sp>
            <p:nvSpPr>
              <p:cNvPr id="47" name="Elipse 46"/>
              <p:cNvSpPr/>
              <p:nvPr/>
            </p:nvSpPr>
            <p:spPr>
              <a:xfrm>
                <a:off x="113137" y="3061136"/>
                <a:ext cx="129498" cy="18959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sp>
            <p:nvSpPr>
              <p:cNvPr id="48" name="Redondear rectángulo de esquina del mismo lado 47"/>
              <p:cNvSpPr/>
              <p:nvPr/>
            </p:nvSpPr>
            <p:spPr>
              <a:xfrm>
                <a:off x="13339" y="3270782"/>
                <a:ext cx="329095" cy="936104"/>
              </a:xfrm>
              <a:prstGeom prst="round2SameRect">
                <a:avLst>
                  <a:gd name="adj1" fmla="val 44764"/>
                  <a:gd name="adj2" fmla="val 0"/>
                </a:avLst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</p:grpSp>
        <p:grpSp>
          <p:nvGrpSpPr>
            <p:cNvPr id="35" name="Grupo 34"/>
            <p:cNvGrpSpPr/>
            <p:nvPr/>
          </p:nvGrpSpPr>
          <p:grpSpPr>
            <a:xfrm>
              <a:off x="1812011" y="3286562"/>
              <a:ext cx="224776" cy="866661"/>
              <a:chOff x="13339" y="3061136"/>
              <a:chExt cx="329095" cy="1153525"/>
            </a:xfrm>
            <a:solidFill>
              <a:schemeClr val="accent4"/>
            </a:solidFill>
          </p:grpSpPr>
          <p:sp>
            <p:nvSpPr>
              <p:cNvPr id="44" name="Elipse 43"/>
              <p:cNvSpPr/>
              <p:nvPr/>
            </p:nvSpPr>
            <p:spPr>
              <a:xfrm>
                <a:off x="113137" y="3061136"/>
                <a:ext cx="129498" cy="189598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sp>
            <p:nvSpPr>
              <p:cNvPr id="45" name="Redondear rectángulo de esquina del mismo lado 44"/>
              <p:cNvSpPr/>
              <p:nvPr/>
            </p:nvSpPr>
            <p:spPr>
              <a:xfrm>
                <a:off x="13339" y="3270782"/>
                <a:ext cx="329095" cy="936104"/>
              </a:xfrm>
              <a:prstGeom prst="round2SameRect">
                <a:avLst>
                  <a:gd name="adj1" fmla="val 44764"/>
                  <a:gd name="adj2" fmla="val 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sp>
            <p:nvSpPr>
              <p:cNvPr id="46" name="Rectángulo redondeado 45"/>
              <p:cNvSpPr/>
              <p:nvPr/>
            </p:nvSpPr>
            <p:spPr>
              <a:xfrm>
                <a:off x="134556" y="3686256"/>
                <a:ext cx="86660" cy="528405"/>
              </a:xfrm>
              <a:prstGeom prst="roundRect">
                <a:avLst>
                  <a:gd name="adj" fmla="val 26987"/>
                </a:avLst>
              </a:prstGeom>
              <a:solidFill>
                <a:srgbClr val="98480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</p:grpSp>
        <p:grpSp>
          <p:nvGrpSpPr>
            <p:cNvPr id="36" name="Grupo 35"/>
            <p:cNvGrpSpPr/>
            <p:nvPr/>
          </p:nvGrpSpPr>
          <p:grpSpPr>
            <a:xfrm>
              <a:off x="2943576" y="2773307"/>
              <a:ext cx="224776" cy="988064"/>
              <a:chOff x="13339" y="3061136"/>
              <a:chExt cx="329095" cy="1315114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41" name="Elipse 40"/>
              <p:cNvSpPr/>
              <p:nvPr/>
            </p:nvSpPr>
            <p:spPr>
              <a:xfrm>
                <a:off x="113137" y="3061136"/>
                <a:ext cx="129498" cy="189598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sp>
            <p:nvSpPr>
              <p:cNvPr id="42" name="Redondear rectángulo de esquina del mismo lado 41"/>
              <p:cNvSpPr/>
              <p:nvPr/>
            </p:nvSpPr>
            <p:spPr>
              <a:xfrm>
                <a:off x="13339" y="3270782"/>
                <a:ext cx="329095" cy="936104"/>
              </a:xfrm>
              <a:prstGeom prst="round2SameRect">
                <a:avLst>
                  <a:gd name="adj1" fmla="val 44764"/>
                  <a:gd name="adj2" fmla="val 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sp>
            <p:nvSpPr>
              <p:cNvPr id="43" name="Rectángulo redondeado 42"/>
              <p:cNvSpPr/>
              <p:nvPr/>
            </p:nvSpPr>
            <p:spPr>
              <a:xfrm>
                <a:off x="134556" y="3847844"/>
                <a:ext cx="86660" cy="528406"/>
              </a:xfrm>
              <a:prstGeom prst="roundRect">
                <a:avLst>
                  <a:gd name="adj" fmla="val 26987"/>
                </a:avLst>
              </a:prstGeom>
              <a:solidFill>
                <a:srgbClr val="98480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</p:grpSp>
        <p:grpSp>
          <p:nvGrpSpPr>
            <p:cNvPr id="37" name="Grupo 36"/>
            <p:cNvGrpSpPr/>
            <p:nvPr/>
          </p:nvGrpSpPr>
          <p:grpSpPr>
            <a:xfrm>
              <a:off x="2726801" y="3325202"/>
              <a:ext cx="224776" cy="860820"/>
              <a:chOff x="13339" y="3061136"/>
              <a:chExt cx="329095" cy="1145750"/>
            </a:xfrm>
            <a:solidFill>
              <a:schemeClr val="accent6"/>
            </a:solidFill>
          </p:grpSpPr>
          <p:sp>
            <p:nvSpPr>
              <p:cNvPr id="38" name="Elipse 37"/>
              <p:cNvSpPr/>
              <p:nvPr/>
            </p:nvSpPr>
            <p:spPr>
              <a:xfrm>
                <a:off x="113137" y="3061136"/>
                <a:ext cx="129498" cy="189598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sp>
            <p:nvSpPr>
              <p:cNvPr id="39" name="Redondear rectángulo de esquina del mismo lado 38"/>
              <p:cNvSpPr/>
              <p:nvPr/>
            </p:nvSpPr>
            <p:spPr>
              <a:xfrm>
                <a:off x="13339" y="3270782"/>
                <a:ext cx="329095" cy="936104"/>
              </a:xfrm>
              <a:prstGeom prst="round2SameRect">
                <a:avLst>
                  <a:gd name="adj1" fmla="val 44764"/>
                  <a:gd name="adj2" fmla="val 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  <p:sp>
            <p:nvSpPr>
              <p:cNvPr id="40" name="Rectángulo redondeado 39"/>
              <p:cNvSpPr/>
              <p:nvPr/>
            </p:nvSpPr>
            <p:spPr>
              <a:xfrm>
                <a:off x="134556" y="3672581"/>
                <a:ext cx="86660" cy="528405"/>
              </a:xfrm>
              <a:prstGeom prst="roundRect">
                <a:avLst>
                  <a:gd name="adj" fmla="val 26987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s-ES">
                  <a:solidFill>
                    <a:schemeClr val="bg1"/>
                  </a:solidFill>
                  <a:latin typeface="Soberana Sans" panose="02000000000000000000" pitchFamily="50" charset="0"/>
                </a:endParaRPr>
              </a:p>
            </p:txBody>
          </p:sp>
        </p:grp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5" y="113027"/>
            <a:ext cx="1641886" cy="1010186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5" y="113293"/>
            <a:ext cx="957706" cy="9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490"/>
            <a:ext cx="9144000" cy="575051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40632" y="311731"/>
            <a:ext cx="5055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solidFill>
                  <a:schemeClr val="accent5">
                    <a:lumMod val="75000"/>
                  </a:schemeClr>
                </a:solidFill>
                <a:latin typeface="Century751 SeBd BT" pitchFamily="2" charset="0"/>
              </a:rPr>
              <a:t>Versión 2018, Evaluación 1</a:t>
            </a:r>
            <a:endParaRPr lang="es-MX" sz="1050" b="1" dirty="0">
              <a:solidFill>
                <a:schemeClr val="accent5">
                  <a:lumMod val="75000"/>
                </a:schemeClr>
              </a:solidFill>
              <a:latin typeface="Century751 SeBd BT" pitchFamily="2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6346" y="60583"/>
            <a:ext cx="5473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Programa de Desarrollo Urbano de la Ciudad de Aguascalientes 2040</a:t>
            </a:r>
            <a:endParaRPr lang="es-MX" sz="1050" b="1" dirty="0">
              <a:solidFill>
                <a:schemeClr val="accent5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569169"/>
            <a:ext cx="9131126" cy="534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000"/>
          </a:p>
        </p:txBody>
      </p:sp>
      <p:sp>
        <p:nvSpPr>
          <p:cNvPr id="4" name="CuadroTexto 3"/>
          <p:cNvSpPr txBox="1"/>
          <p:nvPr/>
        </p:nvSpPr>
        <p:spPr>
          <a:xfrm>
            <a:off x="240632" y="669174"/>
            <a:ext cx="8835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latin typeface="Century751 SeBd BT" pitchFamily="2" charset="0"/>
              </a:rPr>
              <a:t>Principios básicos se mantienen y profundizan, necesitamos una ciudad</a:t>
            </a:r>
            <a:endParaRPr lang="es-MX" sz="2000" b="1" dirty="0">
              <a:solidFill>
                <a:schemeClr val="bg1"/>
              </a:solidFill>
              <a:latin typeface="Century751 SeBd BT" pitchFamily="2" charset="0"/>
            </a:endParaRPr>
          </a:p>
        </p:txBody>
      </p:sp>
      <p:sp>
        <p:nvSpPr>
          <p:cNvPr id="13" name="3 Llamada ovalada"/>
          <p:cNvSpPr/>
          <p:nvPr/>
        </p:nvSpPr>
        <p:spPr>
          <a:xfrm>
            <a:off x="909933" y="2657498"/>
            <a:ext cx="1080120" cy="1080000"/>
          </a:xfrm>
          <a:prstGeom prst="wedgeEllipseCallout">
            <a:avLst>
              <a:gd name="adj1" fmla="val -35992"/>
              <a:gd name="adj2" fmla="val 145455"/>
            </a:avLst>
          </a:prstGeom>
          <a:solidFill>
            <a:srgbClr val="00330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sz="2400" dirty="0">
                <a:latin typeface="Soberana Sans" panose="02000000000000000000" pitchFamily="50" charset="0"/>
              </a:rPr>
              <a:t>VIVA</a:t>
            </a:r>
            <a:endParaRPr lang="en-GB" sz="2400" dirty="0">
              <a:latin typeface="Soberana Sans" panose="02000000000000000000" pitchFamily="50" charset="0"/>
            </a:endParaRPr>
          </a:p>
        </p:txBody>
      </p:sp>
      <p:sp>
        <p:nvSpPr>
          <p:cNvPr id="15" name="3 Llamada ovalada"/>
          <p:cNvSpPr/>
          <p:nvPr/>
        </p:nvSpPr>
        <p:spPr>
          <a:xfrm>
            <a:off x="1873289" y="1969577"/>
            <a:ext cx="1519992" cy="1465763"/>
          </a:xfrm>
          <a:prstGeom prst="wedgeEllipseCallout">
            <a:avLst>
              <a:gd name="adj1" fmla="val 1462"/>
              <a:gd name="adj2" fmla="val 161224"/>
            </a:avLst>
          </a:prstGeom>
          <a:solidFill>
            <a:srgbClr val="00330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sz="1500" dirty="0">
                <a:latin typeface="Soberana Sans" panose="02000000000000000000" pitchFamily="50" charset="0"/>
              </a:rPr>
              <a:t>DINÁMICA</a:t>
            </a:r>
            <a:endParaRPr lang="en-GB" sz="1500" dirty="0">
              <a:latin typeface="Soberana Sans" panose="02000000000000000000" pitchFamily="50" charset="0"/>
            </a:endParaRPr>
          </a:p>
        </p:txBody>
      </p:sp>
      <p:sp>
        <p:nvSpPr>
          <p:cNvPr id="17" name="3 Llamada ovalada"/>
          <p:cNvSpPr/>
          <p:nvPr/>
        </p:nvSpPr>
        <p:spPr>
          <a:xfrm>
            <a:off x="4015773" y="2057401"/>
            <a:ext cx="1626086" cy="1642259"/>
          </a:xfrm>
          <a:prstGeom prst="wedgeEllipseCallout">
            <a:avLst>
              <a:gd name="adj1" fmla="val 6346"/>
              <a:gd name="adj2" fmla="val 133125"/>
            </a:avLst>
          </a:prstGeom>
          <a:solidFill>
            <a:srgbClr val="00330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sz="1500" dirty="0">
                <a:latin typeface="Soberana Sans" panose="02000000000000000000" pitchFamily="50" charset="0"/>
              </a:rPr>
              <a:t>INCLUYENTE</a:t>
            </a:r>
            <a:endParaRPr lang="en-GB" sz="2400" dirty="0">
              <a:latin typeface="Soberana Sans" panose="02000000000000000000" pitchFamily="50" charset="0"/>
            </a:endParaRPr>
          </a:p>
        </p:txBody>
      </p:sp>
      <p:sp>
        <p:nvSpPr>
          <p:cNvPr id="19" name="3 Llamada ovalada"/>
          <p:cNvSpPr/>
          <p:nvPr/>
        </p:nvSpPr>
        <p:spPr>
          <a:xfrm>
            <a:off x="5502327" y="2421440"/>
            <a:ext cx="1444476" cy="1438796"/>
          </a:xfrm>
          <a:prstGeom prst="wedgeEllipseCallout">
            <a:avLst>
              <a:gd name="adj1" fmla="val -20691"/>
              <a:gd name="adj2" fmla="val 129258"/>
            </a:avLst>
          </a:prstGeom>
          <a:solidFill>
            <a:srgbClr val="00330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sz="1500" dirty="0">
                <a:latin typeface="Soberana Sans" panose="02000000000000000000" pitchFamily="50" charset="0"/>
              </a:rPr>
              <a:t>CONECTADA</a:t>
            </a:r>
            <a:endParaRPr lang="en-GB" sz="2400" dirty="0">
              <a:latin typeface="Soberana Sans" panose="02000000000000000000" pitchFamily="50" charset="0"/>
            </a:endParaRPr>
          </a:p>
        </p:txBody>
      </p:sp>
      <p:sp>
        <p:nvSpPr>
          <p:cNvPr id="20" name="3 Llamada ovalada"/>
          <p:cNvSpPr/>
          <p:nvPr/>
        </p:nvSpPr>
        <p:spPr>
          <a:xfrm>
            <a:off x="6643422" y="3140838"/>
            <a:ext cx="1080120" cy="1080000"/>
          </a:xfrm>
          <a:prstGeom prst="wedgeEllipseCallout">
            <a:avLst>
              <a:gd name="adj1" fmla="val 49327"/>
              <a:gd name="adj2" fmla="val 106428"/>
            </a:avLst>
          </a:prstGeom>
          <a:solidFill>
            <a:srgbClr val="00330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sz="1500" dirty="0">
                <a:latin typeface="Soberana Sans" panose="02000000000000000000" pitchFamily="50" charset="0"/>
              </a:rPr>
              <a:t>SEGURA</a:t>
            </a:r>
            <a:endParaRPr lang="en-GB" sz="2400" dirty="0">
              <a:latin typeface="Soberana Sans" panose="02000000000000000000" pitchFamily="50" charset="0"/>
            </a:endParaRPr>
          </a:p>
        </p:txBody>
      </p:sp>
      <p:sp>
        <p:nvSpPr>
          <p:cNvPr id="21" name="3 Llamada ovalada"/>
          <p:cNvSpPr/>
          <p:nvPr/>
        </p:nvSpPr>
        <p:spPr>
          <a:xfrm>
            <a:off x="3136652" y="2766752"/>
            <a:ext cx="1080120" cy="1080000"/>
          </a:xfrm>
          <a:prstGeom prst="wedgeEllipseCallout">
            <a:avLst>
              <a:gd name="adj1" fmla="val 18242"/>
              <a:gd name="adj2" fmla="val 136195"/>
            </a:avLst>
          </a:prstGeom>
          <a:solidFill>
            <a:srgbClr val="003300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sz="1500" dirty="0">
                <a:latin typeface="Soberana Sans" panose="02000000000000000000" pitchFamily="50" charset="0"/>
              </a:rPr>
              <a:t>CREATIVA</a:t>
            </a:r>
            <a:endParaRPr lang="en-GB" sz="2400" dirty="0">
              <a:latin typeface="Soberana Sans" panose="02000000000000000000" pitchFamily="50" charset="0"/>
            </a:endParaRPr>
          </a:p>
        </p:txBody>
      </p:sp>
      <p:grpSp>
        <p:nvGrpSpPr>
          <p:cNvPr id="22" name="Grupo 21"/>
          <p:cNvGrpSpPr/>
          <p:nvPr/>
        </p:nvGrpSpPr>
        <p:grpSpPr>
          <a:xfrm>
            <a:off x="0" y="6206672"/>
            <a:ext cx="9131126" cy="534856"/>
            <a:chOff x="-1" y="6212818"/>
            <a:chExt cx="12174835" cy="713141"/>
          </a:xfrm>
        </p:grpSpPr>
        <p:sp>
          <p:nvSpPr>
            <p:cNvPr id="23" name="Rectángulo 22"/>
            <p:cNvSpPr/>
            <p:nvPr/>
          </p:nvSpPr>
          <p:spPr>
            <a:xfrm>
              <a:off x="-1" y="6296025"/>
              <a:ext cx="12174835" cy="56197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/>
            </a:p>
          </p:txBody>
        </p:sp>
        <p:pic>
          <p:nvPicPr>
            <p:cNvPr id="24" name="Imagen 23">
              <a:extLst>
                <a:ext uri="{FF2B5EF4-FFF2-40B4-BE49-F238E27FC236}">
                  <a16:creationId xmlns="" xmlns:a16="http://schemas.microsoft.com/office/drawing/2014/main" id="{6939B575-483E-43D2-812A-148FEC608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407" y="6212818"/>
              <a:ext cx="1476247" cy="713141"/>
            </a:xfrm>
            <a:prstGeom prst="rect">
              <a:avLst/>
            </a:prstGeom>
          </p:spPr>
        </p:pic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962" y="6401753"/>
              <a:ext cx="1530113" cy="401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41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7672" y="1263401"/>
            <a:ext cx="878879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2800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¿Qué comunidades buscamos</a:t>
            </a:r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? </a:t>
            </a:r>
            <a:endParaRPr lang="es-MX" sz="2800" dirty="0" smtClean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Visión  </a:t>
            </a:r>
            <a:r>
              <a:rPr lang="es-MX" sz="28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PDUCA 2040</a:t>
            </a:r>
            <a:endParaRPr lang="es-MX" sz="1600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66231" y="2718335"/>
            <a:ext cx="8590238" cy="3293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16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Caminables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:  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Cercanía</a:t>
            </a:r>
            <a:r>
              <a:rPr lang="es-MX" sz="1600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, privilegio al peatón, bicicletas, etc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.</a:t>
            </a:r>
            <a:endParaRPr lang="es-MX" sz="1600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endParaRPr lang="es-MX" sz="1600" b="1" dirty="0" smtClean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r>
              <a:rPr lang="es-MX" sz="16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Conectadas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: Jerarquía </a:t>
            </a:r>
            <a:r>
              <a:rPr lang="es-MX" sz="1600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vial, interconexión urbana, etc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.</a:t>
            </a:r>
            <a:endParaRPr lang="es-MX" sz="1600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pPr marL="3675063" indent="-3675063"/>
            <a:endParaRPr lang="es-MX" sz="1600" b="1" dirty="0" smtClean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pPr marL="3675063" indent="-3675063"/>
            <a:r>
              <a:rPr lang="es-MX" sz="16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Usos </a:t>
            </a:r>
            <a:r>
              <a:rPr lang="es-MX" sz="16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mixtos y </a:t>
            </a:r>
            <a:r>
              <a:rPr lang="es-MX" sz="16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diversidad: 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A </a:t>
            </a:r>
            <a:r>
              <a:rPr lang="es-MX" sz="1600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nivel barrio, manzana y edificios; diversidad 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de personas</a:t>
            </a:r>
            <a:r>
              <a:rPr lang="es-MX" sz="1600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, edades, ingresos, etc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.</a:t>
            </a:r>
            <a:endParaRPr lang="es-MX" sz="1600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endParaRPr lang="es-MX" sz="1600" b="1" dirty="0" smtClean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r>
              <a:rPr lang="es-MX" sz="16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Vivienda mixta:</a:t>
            </a:r>
            <a:r>
              <a:rPr lang="es-MX" sz="1600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 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Diversos </a:t>
            </a:r>
            <a:r>
              <a:rPr lang="es-MX" sz="1600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tipos, tamaños y precios en 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proximidad</a:t>
            </a:r>
            <a:endParaRPr lang="es-MX" sz="1600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endParaRPr lang="es-MX" sz="1600" b="1" dirty="0" smtClean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r>
              <a:rPr lang="es-MX" sz="16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Calidad </a:t>
            </a:r>
            <a:r>
              <a:rPr lang="es-MX" sz="16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arquitectónica y </a:t>
            </a:r>
            <a:r>
              <a:rPr lang="es-MX" sz="16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urbana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: 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Crear </a:t>
            </a:r>
            <a:r>
              <a:rPr lang="es-MX" sz="1600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sentido de lugar, escala humana, etc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.</a:t>
            </a:r>
            <a:endParaRPr lang="es-MX" sz="1600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pPr marL="3675063" indent="-3675063"/>
            <a:endParaRPr lang="es-MX" sz="1600" b="1" dirty="0" smtClean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pPr marL="3675063" indent="-3675063"/>
            <a:r>
              <a:rPr lang="es-MX" sz="16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Estructura </a:t>
            </a:r>
            <a:r>
              <a:rPr lang="es-MX" sz="16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de barrios </a:t>
            </a:r>
            <a:r>
              <a:rPr lang="es-MX" sz="16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tradicionales: </a:t>
            </a:r>
            <a:r>
              <a:rPr lang="es-MX" sz="1600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El </a:t>
            </a:r>
            <a:r>
              <a:rPr lang="es-MX" sz="1600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espacio público como articulador, mayor densidad central, etc.).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860698" y="-3035"/>
            <a:ext cx="7283302" cy="11300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latin typeface="Sinkin Sans 300 Light" pitchFamily="50" charset="0"/>
              </a:rPr>
              <a:t>Programa de Desarrollo Urbano de la Ciudad de Aguascalientes 2040</a:t>
            </a:r>
            <a:endParaRPr lang="es-MX" sz="2800" dirty="0">
              <a:latin typeface="Sinkin Sans 300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1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3568" y="278423"/>
            <a:ext cx="5544616" cy="1325563"/>
          </a:xfrm>
        </p:spPr>
        <p:txBody>
          <a:bodyPr/>
          <a:lstStyle/>
          <a:p>
            <a:r>
              <a:rPr lang="en-US" i="1" dirty="0" err="1" smtClean="0"/>
              <a:t>Objetivos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272" y="1350052"/>
            <a:ext cx="5871912" cy="4351338"/>
          </a:xfrm>
        </p:spPr>
        <p:txBody>
          <a:bodyPr>
            <a:noAutofit/>
          </a:bodyPr>
          <a:lstStyle/>
          <a:p>
            <a:pPr fontAlgn="base">
              <a:lnSpc>
                <a:spcPct val="100000"/>
              </a:lnSpc>
            </a:pPr>
            <a:r>
              <a:rPr lang="es-MX" sz="2400" dirty="0" smtClean="0"/>
              <a:t>Fomentar </a:t>
            </a:r>
            <a:r>
              <a:rPr lang="es-MX" sz="2400" dirty="0"/>
              <a:t>la cultura de la planeación municipal y la </a:t>
            </a:r>
            <a:r>
              <a:rPr lang="es-MX" sz="2400" dirty="0">
                <a:solidFill>
                  <a:srgbClr val="006FB0"/>
                </a:solidFill>
              </a:rPr>
              <a:t>creación de institutos </a:t>
            </a:r>
            <a:r>
              <a:rPr lang="es-MX" sz="2400" dirty="0"/>
              <a:t>municipales en la materia.</a:t>
            </a:r>
          </a:p>
          <a:p>
            <a:pPr fontAlgn="base">
              <a:lnSpc>
                <a:spcPct val="100000"/>
              </a:lnSpc>
            </a:pPr>
            <a:r>
              <a:rPr lang="es-MX" sz="2400" dirty="0"/>
              <a:t>Promover el </a:t>
            </a:r>
            <a:r>
              <a:rPr lang="es-MX" sz="2400" dirty="0">
                <a:solidFill>
                  <a:srgbClr val="006FB0"/>
                </a:solidFill>
              </a:rPr>
              <a:t>intercambio de experiencias </a:t>
            </a:r>
            <a:r>
              <a:rPr lang="es-MX" sz="2400" dirty="0"/>
              <a:t>e </a:t>
            </a:r>
            <a:r>
              <a:rPr lang="es-MX" sz="2400" dirty="0">
                <a:solidFill>
                  <a:srgbClr val="006FB0"/>
                </a:solidFill>
              </a:rPr>
              <a:t>información técnica </a:t>
            </a:r>
            <a:r>
              <a:rPr lang="es-MX" sz="2400" dirty="0"/>
              <a:t>vinculando a los institutos municipales de planeación.</a:t>
            </a:r>
          </a:p>
          <a:p>
            <a:pPr fontAlgn="base">
              <a:lnSpc>
                <a:spcPct val="100000"/>
              </a:lnSpc>
            </a:pPr>
            <a:r>
              <a:rPr lang="es-MX" sz="2400" dirty="0"/>
              <a:t>Promover el </a:t>
            </a:r>
            <a:r>
              <a:rPr lang="es-MX" sz="2400" dirty="0">
                <a:solidFill>
                  <a:srgbClr val="006FB0"/>
                </a:solidFill>
              </a:rPr>
              <a:t>financiamiento y desarrollo municipal </a:t>
            </a:r>
            <a:r>
              <a:rPr lang="es-MX" sz="2400" dirty="0"/>
              <a:t>en la materia.</a:t>
            </a:r>
          </a:p>
          <a:p>
            <a:pPr fontAlgn="base">
              <a:lnSpc>
                <a:spcPct val="100000"/>
              </a:lnSpc>
            </a:pPr>
            <a:r>
              <a:rPr lang="es-MX" sz="2400" dirty="0"/>
              <a:t>Constituirse como órgano consultivo, de </a:t>
            </a:r>
            <a:r>
              <a:rPr lang="es-MX" sz="2400" dirty="0">
                <a:solidFill>
                  <a:srgbClr val="006FB0"/>
                </a:solidFill>
              </a:rPr>
              <a:t>certificación y evaluación </a:t>
            </a:r>
            <a:r>
              <a:rPr lang="es-MX" sz="2400" dirty="0"/>
              <a:t>en las áreas de planeación municipal.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2" y="5864124"/>
            <a:ext cx="1014632" cy="9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6695"/>
            <a:ext cx="9144000" cy="78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00"/>
            <a:ext cx="9144000" cy="78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1916"/>
            <a:ext cx="9144000" cy="83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7134" y="1934885"/>
            <a:ext cx="4654472" cy="400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CuadroTexto"/>
          <p:cNvSpPr txBox="1">
            <a:spLocks noChangeArrowheads="1"/>
          </p:cNvSpPr>
          <p:nvPr/>
        </p:nvSpPr>
        <p:spPr bwMode="auto">
          <a:xfrm>
            <a:off x="252470" y="2182089"/>
            <a:ext cx="5040560" cy="357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§"/>
            </a:pP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Movilidad junto a cauces  	  </a:t>
            </a:r>
            <a:r>
              <a:rPr lang="es-MX" altLang="es-ES" sz="1400" b="1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72 </a:t>
            </a: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km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§"/>
            </a:pP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Ciclovías (nuevas)  	</a:t>
            </a:r>
            <a:r>
              <a:rPr lang="es-MX" altLang="es-ES" sz="1400" b="1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206 </a:t>
            </a: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km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§"/>
            </a:pP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Ciclovías (</a:t>
            </a:r>
            <a:r>
              <a:rPr lang="es-MX" altLang="es-ES" sz="1400" dirty="0" smtClean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2018)</a:t>
            </a: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		  42 km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§"/>
            </a:pPr>
            <a:r>
              <a:rPr lang="es-MX" altLang="es-ES" sz="1400" b="1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Circuito de movilidad</a:t>
            </a: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	  </a:t>
            </a:r>
            <a:r>
              <a:rPr lang="es-MX" altLang="es-ES" sz="1400" b="1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43 </a:t>
            </a: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km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§"/>
            </a:pP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Calles completas	  25 km</a:t>
            </a:r>
          </a:p>
          <a:p>
            <a:pPr marL="0" indent="0">
              <a:lnSpc>
                <a:spcPct val="150000"/>
              </a:lnSpc>
            </a:pPr>
            <a:endParaRPr lang="es-MX" altLang="es-ES" sz="1400" dirty="0">
              <a:solidFill>
                <a:schemeClr val="tx2"/>
              </a:solidFill>
              <a:latin typeface="Soberana Sans" panose="02000000000000000000" pitchFamily="50" charset="0"/>
              <a:cs typeface="Gisha" pitchFamily="34" charset="-79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§"/>
            </a:pP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Zonas </a:t>
            </a:r>
            <a:r>
              <a:rPr lang="es-MX" altLang="es-ES" sz="1600" b="1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30</a:t>
            </a: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	   	  </a:t>
            </a:r>
            <a:r>
              <a:rPr lang="es-MX" altLang="es-ES" sz="1400" b="1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80</a:t>
            </a: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 km</a:t>
            </a:r>
          </a:p>
          <a:p>
            <a:pPr marL="0" indent="0">
              <a:lnSpc>
                <a:spcPct val="150000"/>
              </a:lnSpc>
            </a:pPr>
            <a:endParaRPr lang="es-MX" altLang="es-ES" sz="1400" b="1" dirty="0">
              <a:solidFill>
                <a:schemeClr val="tx2"/>
              </a:solidFill>
              <a:latin typeface="Soberana Sans" panose="02000000000000000000" pitchFamily="50" charset="0"/>
              <a:cs typeface="Gisha" pitchFamily="34" charset="-79"/>
            </a:endParaRPr>
          </a:p>
          <a:p>
            <a:pPr marL="0" indent="0">
              <a:lnSpc>
                <a:spcPct val="150000"/>
              </a:lnSpc>
            </a:pPr>
            <a:r>
              <a:rPr lang="es-MX" altLang="es-ES" sz="1400" b="1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Total:</a:t>
            </a:r>
          </a:p>
          <a:p>
            <a:pPr marL="0" indent="0"/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         Movilidad </a:t>
            </a:r>
            <a:r>
              <a:rPr lang="es-MX" altLang="es-ES" sz="1400" b="1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no motorizada    </a:t>
            </a: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                </a:t>
            </a:r>
            <a:r>
              <a:rPr lang="es-MX" altLang="es-ES" b="1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388 </a:t>
            </a:r>
            <a:r>
              <a:rPr lang="es-MX" altLang="es-ES" sz="1400" b="1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km</a:t>
            </a:r>
          </a:p>
          <a:p>
            <a:pPr marL="0" indent="0"/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         Vialidades primarias </a:t>
            </a:r>
            <a:r>
              <a:rPr lang="es-MX" altLang="es-ES" sz="1400" b="1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motorizadas</a:t>
            </a:r>
            <a:r>
              <a:rPr lang="es-MX" altLang="es-ES" sz="1400" dirty="0">
                <a:solidFill>
                  <a:schemeClr val="tx2"/>
                </a:solidFill>
                <a:latin typeface="Soberana Sans" panose="02000000000000000000" pitchFamily="50" charset="0"/>
                <a:cs typeface="Gisha" pitchFamily="34" charset="-79"/>
              </a:rPr>
              <a:t>   </a:t>
            </a:r>
            <a:r>
              <a:rPr lang="es-MX" altLang="es-ES" sz="1600" b="1" dirty="0">
                <a:solidFill>
                  <a:srgbClr val="C00000"/>
                </a:solidFill>
                <a:latin typeface="Soberana Sans" panose="02000000000000000000" pitchFamily="50" charset="0"/>
                <a:cs typeface="Gisha" pitchFamily="34" charset="-79"/>
              </a:rPr>
              <a:t>185</a:t>
            </a:r>
            <a:r>
              <a:rPr lang="es-MX" altLang="es-ES" sz="1400" b="1" dirty="0">
                <a:solidFill>
                  <a:srgbClr val="C00000"/>
                </a:solidFill>
                <a:latin typeface="Soberana Sans" panose="02000000000000000000" pitchFamily="50" charset="0"/>
                <a:cs typeface="Gisha" pitchFamily="34" charset="-79"/>
              </a:rPr>
              <a:t> km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05566" y="1529477"/>
            <a:ext cx="4248472" cy="574003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s-MX" sz="2400" dirty="0">
                <a:solidFill>
                  <a:srgbClr val="002060"/>
                </a:solidFill>
                <a:latin typeface="Soberana Sans" panose="02000000000000000000" pitchFamily="50" charset="0"/>
                <a:cs typeface="Arial" pitchFamily="34" charset="0"/>
              </a:rPr>
              <a:t>Metas </a:t>
            </a:r>
            <a:r>
              <a:rPr lang="es-MX" sz="2400" dirty="0" smtClean="0">
                <a:solidFill>
                  <a:srgbClr val="002060"/>
                </a:solidFill>
                <a:latin typeface="Soberana Sans" panose="02000000000000000000" pitchFamily="50" charset="0"/>
                <a:cs typeface="Arial" pitchFamily="34" charset="0"/>
              </a:rPr>
              <a:t>PDUCA 2040</a:t>
            </a:r>
            <a:endParaRPr lang="es-MX" sz="3200" dirty="0">
              <a:solidFill>
                <a:srgbClr val="002060"/>
              </a:solidFill>
              <a:latin typeface="Soberana Sans" panose="02000000000000000000" pitchFamily="50" charset="0"/>
              <a:cs typeface="Arial" pitchFamily="34" charset="0"/>
            </a:endParaRPr>
          </a:p>
        </p:txBody>
      </p:sp>
      <p:sp>
        <p:nvSpPr>
          <p:cNvPr id="2" name="1 Elipse"/>
          <p:cNvSpPr/>
          <p:nvPr/>
        </p:nvSpPr>
        <p:spPr>
          <a:xfrm>
            <a:off x="7804292" y="5025278"/>
            <a:ext cx="1244171" cy="1244171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sz="1400" dirty="0">
                <a:latin typeface="Soberana Sans" panose="02000000000000000000" pitchFamily="50" charset="0"/>
              </a:rPr>
              <a:t>+209%</a:t>
            </a:r>
          </a:p>
          <a:p>
            <a:pPr algn="ctr"/>
            <a:r>
              <a:rPr lang="es-MX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berana Sans" panose="02000000000000000000" pitchFamily="50" charset="0"/>
              </a:rPr>
              <a:t>NO MOTORIZADA</a:t>
            </a:r>
          </a:p>
          <a:p>
            <a:pPr algn="ctr"/>
            <a:r>
              <a:rPr lang="es-MX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berana Sans" panose="02000000000000000000" pitchFamily="50" charset="0"/>
              </a:rPr>
              <a:t>2</a:t>
            </a:r>
          </a:p>
          <a:p>
            <a:pPr algn="ctr"/>
            <a:r>
              <a:rPr lang="es-MX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berana Sans" panose="02000000000000000000" pitchFamily="50" charset="0"/>
              </a:rPr>
              <a:t>VECES MÁS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5" y="5942650"/>
            <a:ext cx="803149" cy="76378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860698" y="-3035"/>
            <a:ext cx="7283302" cy="11300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latin typeface="Sinkin Sans 300 Light" pitchFamily="50" charset="0"/>
              </a:rPr>
              <a:t>La Movilidad en el </a:t>
            </a:r>
          </a:p>
          <a:p>
            <a:pPr algn="ctr"/>
            <a:r>
              <a:rPr lang="es-MX" sz="2800" dirty="0" smtClean="0">
                <a:latin typeface="Sinkin Sans 300 Light" pitchFamily="50" charset="0"/>
              </a:rPr>
              <a:t>Municipio de Aguascalientes</a:t>
            </a:r>
            <a:endParaRPr lang="es-MX" sz="2800" dirty="0">
              <a:latin typeface="Sinkin Sans 300 Light" pitchFamily="50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F2ECA6AB-F5B1-4AE4-B921-30BD2F14C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5" r="12134" b="14527"/>
          <a:stretch/>
        </p:blipFill>
        <p:spPr>
          <a:xfrm>
            <a:off x="0" y="-9836"/>
            <a:ext cx="1937661" cy="113686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6921821" y="6273331"/>
            <a:ext cx="1026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100" dirty="0" err="1">
                <a:solidFill>
                  <a:srgbClr val="1F497D"/>
                </a:solidFill>
                <a:latin typeface="Soberana Sans" panose="02000000000000000000" pitchFamily="50" charset="0"/>
              </a:rPr>
              <a:t>ImplanAGS</a:t>
            </a:r>
            <a:endParaRPr lang="es-ES" sz="1100" dirty="0">
              <a:solidFill>
                <a:srgbClr val="1F497D"/>
              </a:solidFill>
              <a:latin typeface="Soberana Sans" panose="02000000000000000000" pitchFamily="50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766" y="6269449"/>
            <a:ext cx="257839" cy="257839"/>
          </a:xfrm>
          <a:prstGeom prst="rect">
            <a:avLst/>
          </a:prstGeom>
        </p:spPr>
      </p:pic>
      <p:pic>
        <p:nvPicPr>
          <p:cNvPr id="16" name="Picture 18" descr="Resultado de imagen para twitter logo png transparent backgrou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106" y="6236402"/>
            <a:ext cx="323932" cy="32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726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835696" y="2132875"/>
            <a:ext cx="7056784" cy="380862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/>
            <a:r>
              <a:rPr lang="es-ES" sz="7200" noProof="1">
                <a:solidFill>
                  <a:schemeClr val="bg2">
                    <a:lumMod val="25000"/>
                  </a:schemeClr>
                </a:solidFill>
                <a:latin typeface="Soberana Sans" panose="02000000000000000000" pitchFamily="50" charset="0"/>
              </a:rPr>
              <a:t>Estrategia</a:t>
            </a:r>
            <a:r>
              <a:rPr lang="es-ES" sz="8000" noProof="1">
                <a:solidFill>
                  <a:schemeClr val="bg2">
                    <a:lumMod val="25000"/>
                  </a:schemeClr>
                </a:solidFill>
                <a:latin typeface="Soberana Sans" panose="02000000000000000000" pitchFamily="50" charset="0"/>
              </a:rPr>
              <a:t> </a:t>
            </a:r>
            <a:r>
              <a:rPr lang="es-ES" sz="8000" noProof="1" smtClean="0">
                <a:solidFill>
                  <a:schemeClr val="bg2">
                    <a:lumMod val="25000"/>
                  </a:schemeClr>
                </a:solidFill>
                <a:latin typeface="Soberana Sans" panose="02000000000000000000" pitchFamily="50" charset="0"/>
              </a:rPr>
              <a:t/>
            </a:r>
            <a:br>
              <a:rPr lang="es-ES" sz="8000" noProof="1" smtClean="0">
                <a:solidFill>
                  <a:schemeClr val="bg2">
                    <a:lumMod val="25000"/>
                  </a:schemeClr>
                </a:solidFill>
                <a:latin typeface="Soberana Sans" panose="02000000000000000000" pitchFamily="50" charset="0"/>
              </a:rPr>
            </a:br>
            <a:r>
              <a:rPr lang="es-ES" sz="8000" noProof="1" smtClean="0">
                <a:solidFill>
                  <a:schemeClr val="bg2">
                    <a:lumMod val="25000"/>
                  </a:schemeClr>
                </a:solidFill>
                <a:latin typeface="Soberana Sans" panose="02000000000000000000" pitchFamily="50" charset="0"/>
              </a:rPr>
              <a:t>de </a:t>
            </a:r>
            <a:br>
              <a:rPr lang="es-ES" sz="8000" noProof="1" smtClean="0">
                <a:solidFill>
                  <a:schemeClr val="bg2">
                    <a:lumMod val="25000"/>
                  </a:schemeClr>
                </a:solidFill>
                <a:latin typeface="Soberana Sans" panose="02000000000000000000" pitchFamily="50" charset="0"/>
              </a:rPr>
            </a:br>
            <a:r>
              <a:rPr lang="es-ES" sz="8000" noProof="1" smtClean="0">
                <a:solidFill>
                  <a:schemeClr val="bg2">
                    <a:lumMod val="25000"/>
                  </a:schemeClr>
                </a:solidFill>
                <a:latin typeface="Soberana Sans" panose="02000000000000000000" pitchFamily="50" charset="0"/>
              </a:rPr>
              <a:t>Movilidad</a:t>
            </a:r>
            <a:endParaRPr lang="es-ES" sz="8000" noProof="1">
              <a:solidFill>
                <a:schemeClr val="bg2">
                  <a:lumMod val="25000"/>
                </a:schemeClr>
              </a:solidFill>
              <a:latin typeface="Soberana Sans" panose="02000000000000000000" pitchFamily="50" charset="0"/>
            </a:endParaRPr>
          </a:p>
        </p:txBody>
      </p:sp>
      <p:pic>
        <p:nvPicPr>
          <p:cNvPr id="1026" name="Picture 2" descr="Resultado de imagen para girl in a bike 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53161" y="2766708"/>
            <a:ext cx="3370368" cy="337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8" descr="Resultado de imagen para NIÑA EN BICICLETA"/>
          <p:cNvSpPr>
            <a:spLocks noChangeAspect="1" noChangeArrowheads="1"/>
          </p:cNvSpPr>
          <p:nvPr/>
        </p:nvSpPr>
        <p:spPr bwMode="auto">
          <a:xfrm>
            <a:off x="307975" y="8651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1" name="Llamada ovalada 10"/>
          <p:cNvSpPr/>
          <p:nvPr/>
        </p:nvSpPr>
        <p:spPr>
          <a:xfrm>
            <a:off x="2367053" y="2232185"/>
            <a:ext cx="540000" cy="599024"/>
          </a:xfrm>
          <a:prstGeom prst="wedgeEllipseCallout">
            <a:avLst>
              <a:gd name="adj1" fmla="val -67768"/>
              <a:gd name="adj2" fmla="val 310823"/>
            </a:avLst>
          </a:prstGeom>
          <a:solidFill>
            <a:srgbClr val="978D87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bg1"/>
                </a:solidFill>
                <a:latin typeface="Soberana Sans" panose="02000000000000000000" pitchFamily="50" charset="0"/>
              </a:rPr>
              <a:t>E</a:t>
            </a:r>
          </a:p>
        </p:txBody>
      </p:sp>
      <p:sp>
        <p:nvSpPr>
          <p:cNvPr id="12" name="Llamada ovalada 11"/>
          <p:cNvSpPr/>
          <p:nvPr/>
        </p:nvSpPr>
        <p:spPr>
          <a:xfrm>
            <a:off x="2073590" y="2577391"/>
            <a:ext cx="540000" cy="599024"/>
          </a:xfrm>
          <a:prstGeom prst="wedgeEllipseCallout">
            <a:avLst>
              <a:gd name="adj1" fmla="val -15714"/>
              <a:gd name="adj2" fmla="val 257796"/>
            </a:avLst>
          </a:prstGeom>
          <a:solidFill>
            <a:srgbClr val="282828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bg1"/>
                </a:solidFill>
                <a:latin typeface="Soberana Sans" panose="02000000000000000000" pitchFamily="50" charset="0"/>
              </a:rPr>
              <a:t>N</a:t>
            </a:r>
          </a:p>
        </p:txBody>
      </p:sp>
      <p:sp>
        <p:nvSpPr>
          <p:cNvPr id="13" name="Llamada ovalada 12"/>
          <p:cNvSpPr/>
          <p:nvPr/>
        </p:nvSpPr>
        <p:spPr>
          <a:xfrm>
            <a:off x="2811920" y="2288185"/>
            <a:ext cx="540000" cy="599024"/>
          </a:xfrm>
          <a:prstGeom prst="wedgeEllipseCallout">
            <a:avLst>
              <a:gd name="adj1" fmla="val -153266"/>
              <a:gd name="adj2" fmla="val 301841"/>
            </a:avLst>
          </a:prstGeom>
          <a:solidFill>
            <a:srgbClr val="F642D4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bg1"/>
                </a:solidFill>
                <a:latin typeface="Soberana Sans" panose="02000000000000000000" pitchFamily="50" charset="0"/>
              </a:rPr>
              <a:t>S</a:t>
            </a:r>
          </a:p>
        </p:txBody>
      </p:sp>
      <p:sp>
        <p:nvSpPr>
          <p:cNvPr id="14" name="Llamada ovalada 13"/>
          <p:cNvSpPr/>
          <p:nvPr/>
        </p:nvSpPr>
        <p:spPr>
          <a:xfrm>
            <a:off x="2859928" y="2783972"/>
            <a:ext cx="540000" cy="599024"/>
          </a:xfrm>
          <a:prstGeom prst="wedgeEllipseCallout">
            <a:avLst>
              <a:gd name="adj1" fmla="val -160939"/>
              <a:gd name="adj2" fmla="val 219287"/>
            </a:avLst>
          </a:prstGeom>
          <a:solidFill>
            <a:srgbClr val="840663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bg1"/>
                </a:solidFill>
                <a:latin typeface="Soberana Sans" panose="02000000000000000000" pitchFamily="50" charset="0"/>
              </a:rPr>
              <a:t>S</a:t>
            </a:r>
          </a:p>
        </p:txBody>
      </p:sp>
      <p:sp>
        <p:nvSpPr>
          <p:cNvPr id="15" name="Llamada ovalada 14"/>
          <p:cNvSpPr/>
          <p:nvPr/>
        </p:nvSpPr>
        <p:spPr>
          <a:xfrm>
            <a:off x="1695718" y="2421367"/>
            <a:ext cx="540000" cy="599024"/>
          </a:xfrm>
          <a:prstGeom prst="wedgeEllipseCallout">
            <a:avLst>
              <a:gd name="adj1" fmla="val 52041"/>
              <a:gd name="adj2" fmla="val 283621"/>
            </a:avLst>
          </a:prstGeom>
          <a:solidFill>
            <a:srgbClr val="FECB0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bg1"/>
                </a:solidFill>
                <a:latin typeface="Soberana Sans" panose="02000000000000000000" pitchFamily="50" charset="0"/>
              </a:rPr>
              <a:t>I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1860698" y="-3035"/>
            <a:ext cx="7283302" cy="11300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 smtClean="0">
                <a:latin typeface="Sinkin Sans 300 Light" pitchFamily="50" charset="0"/>
              </a:rPr>
              <a:t>La Movilidad en el </a:t>
            </a:r>
          </a:p>
          <a:p>
            <a:pPr algn="ctr"/>
            <a:r>
              <a:rPr lang="es-MX" sz="2800" dirty="0" smtClean="0">
                <a:latin typeface="Sinkin Sans 300 Light" pitchFamily="50" charset="0"/>
              </a:rPr>
              <a:t>Municipio de Aguascalientes</a:t>
            </a:r>
            <a:endParaRPr lang="es-MX" sz="2800" dirty="0">
              <a:latin typeface="Sinkin Sans 300 Light" pitchFamily="50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="" xmlns:a16="http://schemas.microsoft.com/office/drawing/2014/main" id="{F2ECA6AB-F5B1-4AE4-B921-30BD2F14C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5" r="12134" b="14527"/>
          <a:stretch/>
        </p:blipFill>
        <p:spPr>
          <a:xfrm>
            <a:off x="0" y="-9836"/>
            <a:ext cx="1937661" cy="1179825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525670" y="6265883"/>
            <a:ext cx="1026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100" dirty="0" err="1">
                <a:solidFill>
                  <a:srgbClr val="1F497D"/>
                </a:solidFill>
                <a:latin typeface="Soberana Sans" panose="02000000000000000000" pitchFamily="50" charset="0"/>
              </a:rPr>
              <a:t>ImplanAGS</a:t>
            </a:r>
            <a:endParaRPr lang="es-ES" sz="1100" dirty="0">
              <a:solidFill>
                <a:srgbClr val="1F497D"/>
              </a:solidFill>
              <a:latin typeface="Soberana Sans" panose="02000000000000000000" pitchFamily="50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615" y="6262001"/>
            <a:ext cx="257839" cy="257839"/>
          </a:xfrm>
          <a:prstGeom prst="rect">
            <a:avLst/>
          </a:prstGeom>
        </p:spPr>
      </p:pic>
      <p:pic>
        <p:nvPicPr>
          <p:cNvPr id="21" name="Picture 18" descr="Resultado de imagen para twitter logo png transparent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399" y="6228953"/>
            <a:ext cx="323932" cy="32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8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14866" y="2412961"/>
            <a:ext cx="870959" cy="111195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MX" sz="4800" dirty="0">
                <a:solidFill>
                  <a:schemeClr val="bg1"/>
                </a:solidFill>
                <a:latin typeface="Soberana Sans" panose="02000000000000000000" pitchFamily="50" charset="0"/>
              </a:rPr>
              <a:t>N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14866" y="4613825"/>
            <a:ext cx="870959" cy="111195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MX" sz="4800" dirty="0">
                <a:solidFill>
                  <a:schemeClr val="bg1"/>
                </a:solidFill>
                <a:latin typeface="Soberana Sans" panose="02000000000000000000" pitchFamily="50" charset="0"/>
              </a:rPr>
              <a:t>S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14866" y="3513393"/>
            <a:ext cx="870959" cy="111195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MX" sz="4800" dirty="0">
                <a:solidFill>
                  <a:schemeClr val="bg1"/>
                </a:solidFill>
                <a:latin typeface="Soberana Sans" panose="02000000000000000000" pitchFamily="50" charset="0"/>
              </a:rPr>
              <a:t>E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14866" y="5717860"/>
            <a:ext cx="870959" cy="111195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MX" sz="4800" dirty="0">
                <a:solidFill>
                  <a:schemeClr val="bg1"/>
                </a:solidFill>
                <a:latin typeface="Soberana Sans" panose="02000000000000000000" pitchFamily="50" charset="0"/>
              </a:rPr>
              <a:t>S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14866" y="1311328"/>
            <a:ext cx="870959" cy="111195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MX" sz="4800" dirty="0">
                <a:solidFill>
                  <a:schemeClr val="bg1"/>
                </a:solidFill>
                <a:latin typeface="Soberana Sans" panose="02000000000000000000" pitchFamily="50" charset="0"/>
              </a:rPr>
              <a:t>I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4866" y="694615"/>
            <a:ext cx="8184515" cy="6241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noProof="1">
                <a:latin typeface="Soberana Sans" panose="02000000000000000000" pitchFamily="50" charset="0"/>
              </a:rPr>
              <a:t>Matriz estratégica para la movilidad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884919" y="1318752"/>
            <a:ext cx="1953531" cy="108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600" b="1" dirty="0">
                <a:solidFill>
                  <a:schemeClr val="bg1"/>
                </a:solidFill>
                <a:latin typeface="Soberana Sans" panose="02000000000000000000" pitchFamily="50" charset="0"/>
              </a:rPr>
              <a:t>Infraestructura 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884919" y="2444918"/>
            <a:ext cx="1953531" cy="108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bg1"/>
                </a:solidFill>
                <a:latin typeface="Soberana Sans" panose="02000000000000000000" pitchFamily="50" charset="0"/>
              </a:rPr>
              <a:t>Normativa 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884919" y="4645782"/>
            <a:ext cx="1953531" cy="1080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bg1"/>
                </a:solidFill>
                <a:latin typeface="Soberana Sans" panose="02000000000000000000" pitchFamily="50" charset="0"/>
              </a:rPr>
              <a:t>Social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884919" y="3545350"/>
            <a:ext cx="1953531" cy="10800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bg1"/>
                </a:solidFill>
                <a:latin typeface="Soberana Sans" panose="02000000000000000000" pitchFamily="50" charset="0"/>
              </a:rPr>
              <a:t>Económica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884919" y="5749817"/>
            <a:ext cx="1953531" cy="1080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bg1"/>
                </a:solidFill>
                <a:latin typeface="Soberana Sans" panose="02000000000000000000" pitchFamily="50" charset="0"/>
              </a:rPr>
              <a:t>Servicios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2776537" y="1343285"/>
            <a:ext cx="2443163" cy="108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Infraestructura </a:t>
            </a:r>
            <a:r>
              <a:rPr lang="es-MX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Peatonal y ciclista</a:t>
            </a:r>
            <a:endParaRPr lang="es-MX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5251218" y="1327286"/>
            <a:ext cx="2083031" cy="3781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0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Calles </a:t>
            </a:r>
            <a:r>
              <a:rPr lang="es-MX" sz="10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(Banquetas, paradas, ciclo vías </a:t>
            </a:r>
            <a:r>
              <a:rPr lang="es-MX" sz="10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compartidas, Z30)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5251218" y="1727262"/>
            <a:ext cx="2083031" cy="3180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Ríos y arroyos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5251218" y="2073962"/>
            <a:ext cx="2083031" cy="3493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Circuito Movilidad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5251218" y="2441677"/>
            <a:ext cx="2083031" cy="4974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PDUCA 2040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2776537" y="4645782"/>
            <a:ext cx="2443163" cy="1080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Promoción de la cultura vial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5251218" y="4653888"/>
            <a:ext cx="2083031" cy="3892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Medios de comunicación</a:t>
            </a:r>
          </a:p>
        </p:txBody>
      </p:sp>
      <p:sp>
        <p:nvSpPr>
          <p:cNvPr id="20" name="Rectángulo redondeado 19"/>
          <p:cNvSpPr/>
          <p:nvPr/>
        </p:nvSpPr>
        <p:spPr>
          <a:xfrm>
            <a:off x="5251218" y="5077458"/>
            <a:ext cx="2083031" cy="3432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Programas </a:t>
            </a:r>
            <a:r>
              <a:rPr lang="es-MX" sz="12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propios</a:t>
            </a:r>
            <a:endParaRPr lang="es-MX" sz="12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5251218" y="5461463"/>
            <a:ext cx="2083031" cy="23643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 err="1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OSC´s</a:t>
            </a:r>
            <a:endParaRPr lang="es-MX" sz="12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2776537" y="3542664"/>
            <a:ext cx="2443163" cy="1080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bg2">
                    <a:lumMod val="25000"/>
                  </a:schemeClr>
                </a:solidFill>
                <a:latin typeface="Soberana Sans" panose="02000000000000000000" pitchFamily="50" charset="0"/>
              </a:rPr>
              <a:t>Financiamiento 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5251218" y="3542458"/>
            <a:ext cx="2083031" cy="39088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Directo municipal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5251218" y="3962400"/>
            <a:ext cx="2083031" cy="31083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Patrocinios </a:t>
            </a:r>
          </a:p>
        </p:txBody>
      </p:sp>
      <p:sp>
        <p:nvSpPr>
          <p:cNvPr id="25" name="Rectángulo redondeado 24"/>
          <p:cNvSpPr/>
          <p:nvPr/>
        </p:nvSpPr>
        <p:spPr>
          <a:xfrm>
            <a:off x="5251218" y="4305793"/>
            <a:ext cx="2083031" cy="3168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Recursos externos</a:t>
            </a:r>
          </a:p>
        </p:txBody>
      </p:sp>
      <p:sp>
        <p:nvSpPr>
          <p:cNvPr id="26" name="Rectángulo redondeado 25"/>
          <p:cNvSpPr/>
          <p:nvPr/>
        </p:nvSpPr>
        <p:spPr>
          <a:xfrm>
            <a:off x="2776537" y="5749817"/>
            <a:ext cx="2443163" cy="108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Servicio municipal de movilidad sustentable</a:t>
            </a:r>
          </a:p>
        </p:txBody>
      </p:sp>
      <p:sp>
        <p:nvSpPr>
          <p:cNvPr id="27" name="Rectángulo redondeado 26"/>
          <p:cNvSpPr/>
          <p:nvPr/>
        </p:nvSpPr>
        <p:spPr>
          <a:xfrm>
            <a:off x="5251218" y="5722714"/>
            <a:ext cx="2083031" cy="3908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Bicicletas en renta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5251218" y="6128932"/>
            <a:ext cx="2083031" cy="3900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Bici-estacionamientos públicos</a:t>
            </a:r>
          </a:p>
        </p:txBody>
      </p:sp>
      <p:sp>
        <p:nvSpPr>
          <p:cNvPr id="29" name="Rectángulo redondeado 28"/>
          <p:cNvSpPr/>
          <p:nvPr/>
        </p:nvSpPr>
        <p:spPr>
          <a:xfrm>
            <a:off x="5251218" y="6535992"/>
            <a:ext cx="2083031" cy="2938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Funcionarios en bici, Apps, etc.</a:t>
            </a:r>
            <a:endParaRPr lang="es-MX" sz="12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5251218" y="2961174"/>
            <a:ext cx="2083031" cy="5331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2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Reglamento de movilidad</a:t>
            </a:r>
          </a:p>
        </p:txBody>
      </p:sp>
      <p:sp>
        <p:nvSpPr>
          <p:cNvPr id="31" name="Rectángulo redondeado 30"/>
          <p:cNvSpPr/>
          <p:nvPr/>
        </p:nvSpPr>
        <p:spPr>
          <a:xfrm>
            <a:off x="2776537" y="2442232"/>
            <a:ext cx="2443161" cy="108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Instrumentos normativos</a:t>
            </a:r>
          </a:p>
        </p:txBody>
      </p:sp>
      <p:sp>
        <p:nvSpPr>
          <p:cNvPr id="32" name="Rectángulo redondeado 31"/>
          <p:cNvSpPr/>
          <p:nvPr/>
        </p:nvSpPr>
        <p:spPr>
          <a:xfrm>
            <a:off x="884920" y="1076585"/>
            <a:ext cx="1891618" cy="2102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smtClean="0">
                <a:solidFill>
                  <a:schemeClr val="bg1"/>
                </a:solidFill>
                <a:latin typeface="Soberana Sans" panose="02000000000000000000" pitchFamily="50" charset="0"/>
              </a:rPr>
              <a:t>EJE </a:t>
            </a:r>
            <a:endParaRPr lang="es-MX" sz="1600" b="1" dirty="0">
              <a:solidFill>
                <a:schemeClr val="bg1"/>
              </a:solidFill>
              <a:latin typeface="Soberana Sans" panose="02000000000000000000" pitchFamily="50" charset="0"/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2838450" y="1076585"/>
            <a:ext cx="2381248" cy="2102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smtClean="0">
                <a:solidFill>
                  <a:schemeClr val="bg1"/>
                </a:solidFill>
                <a:latin typeface="Soberana Sans" panose="02000000000000000000" pitchFamily="50" charset="0"/>
              </a:rPr>
              <a:t>LINEA ESTRATÉGICA </a:t>
            </a:r>
            <a:endParaRPr lang="es-MX" sz="1600" b="1" dirty="0">
              <a:solidFill>
                <a:schemeClr val="bg1"/>
              </a:solidFill>
              <a:latin typeface="Soberana Sans" panose="02000000000000000000" pitchFamily="50" charset="0"/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5251217" y="1068961"/>
            <a:ext cx="2083031" cy="2102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smtClean="0">
                <a:solidFill>
                  <a:schemeClr val="bg1"/>
                </a:solidFill>
                <a:latin typeface="Soberana Sans" panose="02000000000000000000" pitchFamily="50" charset="0"/>
              </a:rPr>
              <a:t>ACCIONES</a:t>
            </a:r>
            <a:endParaRPr lang="es-MX" sz="1600" b="1" dirty="0">
              <a:solidFill>
                <a:schemeClr val="bg1"/>
              </a:solidFill>
              <a:latin typeface="Soberana Sans" panose="02000000000000000000" pitchFamily="50" charset="0"/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7365767" y="1068961"/>
            <a:ext cx="1778233" cy="2102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 smtClean="0">
                <a:solidFill>
                  <a:schemeClr val="bg1"/>
                </a:solidFill>
                <a:latin typeface="Soberana Sans" panose="02000000000000000000" pitchFamily="50" charset="0"/>
              </a:rPr>
              <a:t>METAS </a:t>
            </a:r>
            <a:endParaRPr lang="es-MX" sz="1600" b="1" dirty="0">
              <a:solidFill>
                <a:schemeClr val="bg1"/>
              </a:solidFill>
              <a:latin typeface="Soberana Sans" panose="02000000000000000000" pitchFamily="50" charset="0"/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7384819" y="1294508"/>
            <a:ext cx="1759182" cy="4299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7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Banqueta Segura: 26 mil m2.</a:t>
            </a:r>
          </a:p>
          <a:p>
            <a:r>
              <a:rPr lang="es-MX" sz="7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Ciclo vías: 15 Kilómetros más.</a:t>
            </a:r>
          </a:p>
          <a:p>
            <a:r>
              <a:rPr lang="es-MX" sz="7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Paraderos seguros: 100 paradas.</a:t>
            </a:r>
          </a:p>
          <a:p>
            <a:r>
              <a:rPr lang="es-MX" sz="7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Zonas 30: 1,500 metros constr.</a:t>
            </a:r>
            <a:endParaRPr lang="es-MX" sz="7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7384819" y="1746312"/>
            <a:ext cx="1759182" cy="3180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Ríos y </a:t>
            </a:r>
            <a:r>
              <a:rPr lang="es-MX" sz="8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arroyos: 6 acciones de rehabilitación </a:t>
            </a:r>
            <a:endParaRPr lang="es-MX" sz="8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38" name="Rectángulo redondeado 37"/>
          <p:cNvSpPr/>
          <p:nvPr/>
        </p:nvSpPr>
        <p:spPr>
          <a:xfrm>
            <a:off x="7384819" y="2093012"/>
            <a:ext cx="1759182" cy="3493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1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Circuito </a:t>
            </a:r>
            <a:r>
              <a:rPr lang="es-MX" sz="11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Movilidad: 10 km. Const.</a:t>
            </a:r>
            <a:endParaRPr lang="es-MX" sz="11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39" name="Rectángulo redondeado 38"/>
          <p:cNvSpPr/>
          <p:nvPr/>
        </p:nvSpPr>
        <p:spPr>
          <a:xfrm>
            <a:off x="7384819" y="2460727"/>
            <a:ext cx="1759182" cy="4974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PDUCA </a:t>
            </a:r>
            <a:r>
              <a:rPr lang="es-MX" sz="14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2040: Actualización</a:t>
            </a:r>
            <a:endParaRPr lang="es-MX" sz="14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40" name="Rectángulo redondeado 39"/>
          <p:cNvSpPr/>
          <p:nvPr/>
        </p:nvSpPr>
        <p:spPr>
          <a:xfrm>
            <a:off x="7384819" y="4672938"/>
            <a:ext cx="1759182" cy="3892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7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Respeto al peatón: 3 Campañas</a:t>
            </a:r>
            <a:endParaRPr lang="es-MX" sz="7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r>
              <a:rPr lang="es-MX" sz="7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</a:t>
            </a:r>
            <a:r>
              <a:rPr lang="es-MX" sz="7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romoción uso de la bicicleta: 3 campañas</a:t>
            </a:r>
            <a:endParaRPr lang="es-MX" sz="7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7384819" y="5096508"/>
            <a:ext cx="1759182" cy="25090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B</a:t>
            </a:r>
            <a:r>
              <a:rPr lang="es-MX" sz="8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ici Escuela: 50 mil personas.</a:t>
            </a:r>
          </a:p>
          <a:p>
            <a:r>
              <a:rPr lang="es-MX" sz="8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Rodadas: Jueves y sábados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7384819" y="5381749"/>
            <a:ext cx="1759182" cy="3352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7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Congreso Ciclista: X Congreso Nacional Ciclismo Urbano</a:t>
            </a:r>
          </a:p>
        </p:txBody>
      </p:sp>
      <p:sp>
        <p:nvSpPr>
          <p:cNvPr id="43" name="Rectángulo redondeado 42"/>
          <p:cNvSpPr/>
          <p:nvPr/>
        </p:nvSpPr>
        <p:spPr>
          <a:xfrm>
            <a:off x="7384819" y="3561508"/>
            <a:ext cx="1759182" cy="39088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Directo </a:t>
            </a:r>
            <a:r>
              <a:rPr lang="es-MX" sz="8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municipal: 100 millones de pesos</a:t>
            </a:r>
            <a:endParaRPr lang="es-MX" sz="8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7384819" y="3981450"/>
            <a:ext cx="1759182" cy="31083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Patrocinios: 50 Millones de pesos </a:t>
            </a:r>
            <a:endParaRPr lang="es-MX" sz="8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45" name="Rectángulo redondeado 44"/>
          <p:cNvSpPr/>
          <p:nvPr/>
        </p:nvSpPr>
        <p:spPr>
          <a:xfrm>
            <a:off x="7384819" y="4324843"/>
            <a:ext cx="1759182" cy="3168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Recursos </a:t>
            </a:r>
            <a:r>
              <a:rPr lang="es-MX" sz="8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externos: 200 millones de pesos</a:t>
            </a:r>
            <a:endParaRPr lang="es-MX" sz="8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46" name="Rectángulo redondeado 45"/>
          <p:cNvSpPr/>
          <p:nvPr/>
        </p:nvSpPr>
        <p:spPr>
          <a:xfrm>
            <a:off x="7384819" y="5741764"/>
            <a:ext cx="1759182" cy="3908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9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Sistema Municipal: 1ª. Etapa 300 bicicletas</a:t>
            </a:r>
            <a:endParaRPr lang="es-MX" sz="9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47" name="Rectángulo redondeado 46"/>
          <p:cNvSpPr/>
          <p:nvPr/>
        </p:nvSpPr>
        <p:spPr>
          <a:xfrm>
            <a:off x="7384819" y="6147982"/>
            <a:ext cx="1759182" cy="3900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6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Reglamento de estacionamientos: Reforma para cuota especial</a:t>
            </a:r>
          </a:p>
          <a:p>
            <a:r>
              <a:rPr lang="es-MX" sz="6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Bici estacionamientos: 300 paraderos.</a:t>
            </a:r>
            <a:endParaRPr lang="es-MX" sz="6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7384819" y="6555042"/>
            <a:ext cx="1759182" cy="29382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7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Apps: Bici </a:t>
            </a:r>
            <a:r>
              <a:rPr lang="es-MX" sz="7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IMPLAN</a:t>
            </a:r>
            <a:endParaRPr lang="es-MX" sz="7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  <a:p>
            <a:r>
              <a:rPr lang="es-MX" sz="7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Funcionarios en bici: 360 trabajadores del Municipio</a:t>
            </a:r>
            <a:endParaRPr lang="es-MX" sz="7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7384819" y="2980224"/>
            <a:ext cx="1759182" cy="5331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800" b="1" dirty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Reglamento de </a:t>
            </a:r>
            <a:r>
              <a:rPr lang="es-MX" sz="8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movilidad:</a:t>
            </a:r>
          </a:p>
          <a:p>
            <a:r>
              <a:rPr lang="es-MX" sz="800" b="1" dirty="0" smtClean="0">
                <a:solidFill>
                  <a:schemeClr val="tx2">
                    <a:lumMod val="50000"/>
                  </a:schemeClr>
                </a:solidFill>
                <a:latin typeface="Soberana Sans" panose="02000000000000000000" pitchFamily="50" charset="0"/>
              </a:rPr>
              <a:t>Formular nuevo Reglamento</a:t>
            </a:r>
            <a:endParaRPr lang="es-MX" sz="800" b="1" dirty="0">
              <a:solidFill>
                <a:schemeClr val="tx2">
                  <a:lumMod val="50000"/>
                </a:schemeClr>
              </a:solidFill>
              <a:latin typeface="Soberana Sans" panose="02000000000000000000" pitchFamily="50" charset="0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0" y="-3035"/>
            <a:ext cx="9144000" cy="6976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latin typeface="Sinkin Sans 300 Light" pitchFamily="50" charset="0"/>
              </a:rPr>
              <a:t>La Movilidad en el </a:t>
            </a:r>
          </a:p>
          <a:p>
            <a:pPr algn="ctr"/>
            <a:r>
              <a:rPr lang="es-MX" sz="2000" b="1" dirty="0" smtClean="0">
                <a:latin typeface="Sinkin Sans 300 Light" pitchFamily="50" charset="0"/>
              </a:rPr>
              <a:t>Municipio de Aguascalientes</a:t>
            </a:r>
            <a:endParaRPr lang="es-MX" sz="2000" b="1" dirty="0">
              <a:latin typeface="Sinkin Sans 300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09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25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7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25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75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2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75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sultado de imagen para ciclovÃ­as tecnologico aguascali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654" y="2403664"/>
            <a:ext cx="4468343" cy="445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banqueta segura tere jimene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29654" cy="35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banqueta segura tere jimene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654" y="-1"/>
            <a:ext cx="4414346" cy="35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5470635" y="2596727"/>
            <a:ext cx="3452647" cy="43397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buSzPct val="150000"/>
            </a:pPr>
            <a:r>
              <a:rPr lang="es-MX" sz="1600" b="1" u="sng" dirty="0" smtClean="0">
                <a:solidFill>
                  <a:schemeClr val="tx1"/>
                </a:solidFill>
                <a:latin typeface="Soberana Sans" panose="02000000000000000000" pitchFamily="50" charset="0"/>
              </a:rPr>
              <a:t>Banqueta Segura</a:t>
            </a:r>
          </a:p>
          <a:p>
            <a:pPr algn="r">
              <a:lnSpc>
                <a:spcPct val="150000"/>
              </a:lnSpc>
              <a:buSzPct val="150000"/>
            </a:pPr>
            <a:r>
              <a:rPr lang="es-MX" sz="1600" dirty="0" smtClean="0">
                <a:solidFill>
                  <a:schemeClr val="tx1"/>
                </a:solidFill>
                <a:latin typeface="Soberana Sans" panose="02000000000000000000" pitchFamily="50" charset="0"/>
              </a:rPr>
              <a:t>38 mil m2 de banquetas</a:t>
            </a:r>
          </a:p>
          <a:p>
            <a:pPr algn="r">
              <a:lnSpc>
                <a:spcPct val="150000"/>
              </a:lnSpc>
              <a:buSzPct val="150000"/>
            </a:pPr>
            <a:r>
              <a:rPr lang="es-MX" sz="1600" dirty="0" smtClean="0">
                <a:solidFill>
                  <a:schemeClr val="tx1"/>
                </a:solidFill>
                <a:latin typeface="Soberana Sans" panose="02000000000000000000" pitchFamily="50" charset="0"/>
              </a:rPr>
              <a:t>Más de 46 millones de pesos</a:t>
            </a:r>
            <a:endParaRPr lang="es-MX" sz="1600" dirty="0">
              <a:solidFill>
                <a:schemeClr val="tx1"/>
              </a:solidFill>
              <a:latin typeface="Soberana Sans" panose="02000000000000000000" pitchFamily="50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220718" y="2864739"/>
            <a:ext cx="4343399" cy="5047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buSzPct val="150000"/>
            </a:pPr>
            <a:r>
              <a:rPr lang="es-MX" sz="1800" dirty="0" smtClean="0">
                <a:latin typeface="Soberana Sans" panose="02000000000000000000" pitchFamily="50" charset="0"/>
              </a:rPr>
              <a:t>Más de 100 paraderos seguros</a:t>
            </a:r>
            <a:endParaRPr lang="es-MX" sz="1800" dirty="0">
              <a:latin typeface="Soberana Sans" panose="02000000000000000000" pitchFamily="50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974026" y="6511161"/>
            <a:ext cx="3760071" cy="22035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buSzPct val="150000"/>
            </a:pPr>
            <a:r>
              <a:rPr lang="es-MX" sz="1800" dirty="0" smtClean="0">
                <a:solidFill>
                  <a:schemeClr val="tx1"/>
                </a:solidFill>
                <a:latin typeface="Soberana Sans" panose="02000000000000000000" pitchFamily="50" charset="0"/>
              </a:rPr>
              <a:t>15 kilómetros de ciclo vías </a:t>
            </a:r>
            <a:endParaRPr lang="es-MX" sz="1800" dirty="0">
              <a:solidFill>
                <a:schemeClr val="tx1"/>
              </a:solidFill>
              <a:latin typeface="Soberana Sans" panose="02000000000000000000" pitchFamily="50" charset="0"/>
            </a:endParaRPr>
          </a:p>
        </p:txBody>
      </p:sp>
      <p:pic>
        <p:nvPicPr>
          <p:cNvPr id="1036" name="Picture 12" descr="Resultado de imagen para rodada tere jimene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47240"/>
            <a:ext cx="4729654" cy="33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-77645" y="6258763"/>
            <a:ext cx="4343399" cy="5047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buSzPct val="150000"/>
            </a:pPr>
            <a:r>
              <a:rPr lang="es-MX" sz="1600" dirty="0" smtClean="0">
                <a:solidFill>
                  <a:schemeClr val="tx1"/>
                </a:solidFill>
                <a:latin typeface="Soberana Sans" panose="02000000000000000000" pitchFamily="50" charset="0"/>
              </a:rPr>
              <a:t>Más de 100 rodadas con la comunidad</a:t>
            </a:r>
            <a:endParaRPr lang="es-MX" sz="1600" dirty="0">
              <a:solidFill>
                <a:schemeClr val="tx1"/>
              </a:solidFill>
              <a:latin typeface="Soberana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352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content-dft4-2.xx.fbcdn.net/t31.0-8/12186643_1049269898457807_329044321551382440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398" y="0"/>
            <a:ext cx="5098211" cy="367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39" y="0"/>
            <a:ext cx="4831912" cy="3674853"/>
          </a:xfrm>
          <a:prstGeom prst="rect">
            <a:avLst/>
          </a:prstGeom>
        </p:spPr>
      </p:pic>
      <p:pic>
        <p:nvPicPr>
          <p:cNvPr id="5" name="Picture 2" descr="https://scontent-dft4-2.xx.fbcdn.net/t31.0-8/13217124_894112747383052_6149891703756704574_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639" y="3674853"/>
            <a:ext cx="4831912" cy="322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344507" y="3688234"/>
            <a:ext cx="4042448" cy="37926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  <a:buSzPct val="150000"/>
            </a:pPr>
            <a:r>
              <a:rPr lang="es-MX" sz="1200" dirty="0">
                <a:latin typeface="Soberana Sans" panose="02000000000000000000" pitchFamily="50" charset="0"/>
              </a:rPr>
              <a:t>Rodadas nocturnas de los </a:t>
            </a:r>
            <a:r>
              <a:rPr lang="es-MX" sz="1200" dirty="0" smtClean="0">
                <a:latin typeface="Soberana Sans" panose="02000000000000000000" pitchFamily="50" charset="0"/>
              </a:rPr>
              <a:t>martes y jueves </a:t>
            </a:r>
            <a:endParaRPr lang="es-MX" sz="1200" dirty="0">
              <a:latin typeface="Soberana Sans" panose="02000000000000000000" pitchFamily="50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813" y="3950481"/>
            <a:ext cx="773403" cy="773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299545" y="3046094"/>
            <a:ext cx="2789601" cy="43397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buSzPct val="150000"/>
            </a:pPr>
            <a:r>
              <a:rPr lang="es-MX" sz="1600" dirty="0" smtClean="0">
                <a:solidFill>
                  <a:schemeClr val="tx1"/>
                </a:solidFill>
                <a:latin typeface="Soberana Sans" panose="02000000000000000000" pitchFamily="50" charset="0"/>
              </a:rPr>
              <a:t>Más </a:t>
            </a:r>
            <a:r>
              <a:rPr lang="es-MX" sz="1600" dirty="0" smtClean="0">
                <a:latin typeface="Soberana Sans" panose="02000000000000000000" pitchFamily="50" charset="0"/>
              </a:rPr>
              <a:t>de 30 mil persona </a:t>
            </a:r>
          </a:p>
          <a:p>
            <a:pPr algn="ctr">
              <a:lnSpc>
                <a:spcPct val="150000"/>
              </a:lnSpc>
              <a:buSzPct val="150000"/>
            </a:pPr>
            <a:r>
              <a:rPr lang="es-MX" sz="1600" dirty="0" err="1" smtClean="0">
                <a:latin typeface="Soberana Sans" panose="02000000000000000000" pitchFamily="50" charset="0"/>
              </a:rPr>
              <a:t>Biciescuela</a:t>
            </a:r>
            <a:endParaRPr lang="es-MX" sz="1600" dirty="0">
              <a:latin typeface="Soberana Sans" panose="02000000000000000000" pitchFamily="50" charset="0"/>
            </a:endParaRPr>
          </a:p>
        </p:txBody>
      </p:sp>
      <p:pic>
        <p:nvPicPr>
          <p:cNvPr id="10" name="Picture 10" descr="http://www.implanags.gob.mx/assets/imgs/Slide/180929-1-1_nv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1" r="20584"/>
          <a:stretch/>
        </p:blipFill>
        <p:spPr bwMode="auto">
          <a:xfrm>
            <a:off x="-39414" y="3547241"/>
            <a:ext cx="4769067" cy="33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204959" y="6159582"/>
            <a:ext cx="4343399" cy="5047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buSzPct val="150000"/>
            </a:pPr>
            <a:r>
              <a:rPr lang="es-MX" sz="1800" dirty="0" smtClean="0">
                <a:solidFill>
                  <a:schemeClr val="tx1"/>
                </a:solidFill>
                <a:latin typeface="Soberana Sans" panose="02000000000000000000" pitchFamily="50" charset="0"/>
              </a:rPr>
              <a:t>Campaña de respeto al peatón en el centro de la ciudad</a:t>
            </a:r>
            <a:endParaRPr lang="es-MX" sz="1800" dirty="0">
              <a:solidFill>
                <a:schemeClr val="tx1"/>
              </a:solidFill>
              <a:latin typeface="Soberana Sans" panose="02000000000000000000" pitchFamily="50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01" y="182522"/>
            <a:ext cx="1037645" cy="1037645"/>
          </a:xfrm>
          <a:prstGeom prst="rect">
            <a:avLst/>
          </a:prstGeom>
        </p:spPr>
      </p:pic>
      <p:pic>
        <p:nvPicPr>
          <p:cNvPr id="2052" name="Picture 4" descr="Resultado de imagen para radio grupo peaton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78" y="3674852"/>
            <a:ext cx="1387072" cy="182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3929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n para areas ver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62019" cy="567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4790465" y="1119351"/>
            <a:ext cx="4353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smtClean="0"/>
              <a:t>GRACIAS </a:t>
            </a:r>
          </a:p>
          <a:p>
            <a:pPr algn="ctr"/>
            <a:r>
              <a:rPr lang="es-MX" sz="4000" b="1" dirty="0" smtClean="0"/>
              <a:t>POR SU ATENCIÓN</a:t>
            </a:r>
            <a:endParaRPr lang="es-MX" sz="40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4790465" y="5753637"/>
            <a:ext cx="367465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 smtClean="0">
                <a:latin typeface="Sinkin Sans 300 Light" pitchFamily="50" charset="0"/>
              </a:rPr>
              <a:t>IMPLAN Aguascalientes</a:t>
            </a:r>
          </a:p>
          <a:p>
            <a:pPr algn="ctr"/>
            <a:endParaRPr lang="es-ES_tradnl" sz="1400" b="1" dirty="0" smtClean="0">
              <a:latin typeface="Sinkin Sans 300 Light" pitchFamily="50" charset="0"/>
            </a:endParaRPr>
          </a:p>
          <a:p>
            <a:pPr algn="ctr"/>
            <a:r>
              <a:rPr lang="es-ES_tradnl" sz="1400" b="1" dirty="0" smtClean="0">
                <a:latin typeface="Sinkin Sans 300 Light" pitchFamily="50" charset="0"/>
              </a:rPr>
              <a:t>449 </a:t>
            </a:r>
            <a:r>
              <a:rPr lang="es-ES_tradnl" sz="1400" b="1" dirty="0">
                <a:latin typeface="Sinkin Sans 300 Light" pitchFamily="50" charset="0"/>
              </a:rPr>
              <a:t>9101010 </a:t>
            </a:r>
            <a:r>
              <a:rPr lang="es-ES_tradnl" sz="1400" b="1" dirty="0" err="1">
                <a:latin typeface="Sinkin Sans 300 Light" pitchFamily="50" charset="0"/>
              </a:rPr>
              <a:t>ext</a:t>
            </a:r>
            <a:r>
              <a:rPr lang="es-ES_tradnl" sz="1400" b="1" dirty="0">
                <a:latin typeface="Sinkin Sans 300 Light" pitchFamily="50" charset="0"/>
              </a:rPr>
              <a:t> 3117</a:t>
            </a:r>
          </a:p>
          <a:p>
            <a:pPr algn="ctr"/>
            <a:r>
              <a:rPr lang="es-ES_tradnl" sz="1400" b="1" dirty="0">
                <a:latin typeface="Sinkin Sans 300 Light" pitchFamily="50" charset="0"/>
              </a:rPr>
              <a:t>jaime.gallo@ags.gob.mx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F2ECA6AB-F5B1-4AE4-B921-30BD2F14C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5" r="12134" b="14527"/>
          <a:stretch/>
        </p:blipFill>
        <p:spPr>
          <a:xfrm>
            <a:off x="370933" y="5721139"/>
            <a:ext cx="1937661" cy="11368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510" y="6118866"/>
            <a:ext cx="1542422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560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020" y="201638"/>
            <a:ext cx="6768752" cy="828956"/>
          </a:xfrm>
        </p:spPr>
        <p:txBody>
          <a:bodyPr/>
          <a:lstStyle/>
          <a:p>
            <a:r>
              <a:rPr lang="en-US" i="1" dirty="0" err="1" smtClean="0"/>
              <a:t>Convenios</a:t>
            </a:r>
            <a:r>
              <a:rPr lang="en-US" i="1" dirty="0" smtClean="0"/>
              <a:t> de </a:t>
            </a:r>
            <a:r>
              <a:rPr lang="en-US" i="1" dirty="0" err="1" smtClean="0"/>
              <a:t>colaboración</a:t>
            </a:r>
            <a:endParaRPr lang="en-US" i="1" dirty="0"/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88900" y="1132193"/>
            <a:ext cx="6883400" cy="432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_tradnl" sz="2400" dirty="0" smtClean="0">
                <a:solidFill>
                  <a:srgbClr val="F2F2F2"/>
                </a:solidFill>
              </a:rPr>
              <a:t>Miembro </a:t>
            </a:r>
            <a:r>
              <a:rPr lang="es-ES_tradnl" sz="2000" dirty="0" smtClean="0">
                <a:solidFill>
                  <a:srgbClr val="F2F2F2"/>
                </a:solidFill>
              </a:rPr>
              <a:t>del Grupo de Asesores Estratégicos de la SEDATU (GAE)</a:t>
            </a:r>
            <a:r>
              <a:rPr lang="es-ES_tradnl" sz="2400" dirty="0" smtClean="0">
                <a:solidFill>
                  <a:srgbClr val="F2F2F2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s-ES_tradnl" sz="2400" dirty="0" smtClean="0">
                <a:solidFill>
                  <a:srgbClr val="F2F2F2"/>
                </a:solidFill>
              </a:rPr>
              <a:t>Vicepresidencia </a:t>
            </a:r>
            <a:r>
              <a:rPr lang="es-ES_tradnl" sz="2400" dirty="0">
                <a:solidFill>
                  <a:srgbClr val="F2F2F2"/>
                </a:solidFill>
              </a:rPr>
              <a:t>para Am</a:t>
            </a:r>
            <a:r>
              <a:rPr lang="es-ES" sz="2400" dirty="0" err="1">
                <a:solidFill>
                  <a:srgbClr val="F2F2F2"/>
                </a:solidFill>
              </a:rPr>
              <a:t>érica</a:t>
            </a:r>
            <a:r>
              <a:rPr lang="es-ES" sz="2400" dirty="0">
                <a:solidFill>
                  <a:srgbClr val="F2F2F2"/>
                </a:solidFill>
              </a:rPr>
              <a:t> Latina en </a:t>
            </a:r>
            <a:r>
              <a:rPr lang="es-ES" sz="2400" dirty="0" smtClean="0">
                <a:solidFill>
                  <a:srgbClr val="F2F2F2"/>
                </a:solidFill>
              </a:rPr>
              <a:t>la </a:t>
            </a:r>
            <a:r>
              <a:rPr lang="es-ES" sz="1800" b="1" dirty="0">
                <a:solidFill>
                  <a:srgbClr val="F1F2F2">
                    <a:lumMod val="75000"/>
                  </a:srgbClr>
                </a:solidFill>
              </a:rPr>
              <a:t>Red Global de Agencias de Planificación Metropolitanas (MPA-</a:t>
            </a:r>
            <a:r>
              <a:rPr lang="es-ES" sz="1800" b="1" dirty="0" err="1">
                <a:solidFill>
                  <a:srgbClr val="F1F2F2">
                    <a:lumMod val="75000"/>
                  </a:srgbClr>
                </a:solidFill>
              </a:rPr>
              <a:t>gn</a:t>
            </a:r>
            <a:r>
              <a:rPr lang="es-ES" sz="1800" b="1" dirty="0">
                <a:solidFill>
                  <a:srgbClr val="F1F2F2">
                    <a:lumMod val="75000"/>
                  </a:srgbClr>
                </a:solidFill>
              </a:rPr>
              <a:t>)</a:t>
            </a:r>
            <a:endParaRPr lang="es-ES_tradnl" sz="1800" b="1" dirty="0">
              <a:solidFill>
                <a:srgbClr val="F1F2F2">
                  <a:lumMod val="75000"/>
                </a:srgbClr>
              </a:solidFill>
            </a:endParaRPr>
          </a:p>
          <a:p>
            <a:pPr>
              <a:lnSpc>
                <a:spcPct val="100000"/>
              </a:lnSpc>
            </a:pPr>
            <a:r>
              <a:rPr lang="es-ES_tradnl" sz="2400" dirty="0">
                <a:solidFill>
                  <a:srgbClr val="F2F2F2"/>
                </a:solidFill>
              </a:rPr>
              <a:t>Convenio de entendimiento con </a:t>
            </a:r>
            <a:r>
              <a:rPr lang="es-ES_tradnl" sz="2400" b="1" dirty="0">
                <a:solidFill>
                  <a:srgbClr val="F2F2F2"/>
                </a:solidFill>
              </a:rPr>
              <a:t>ONU-</a:t>
            </a:r>
            <a:r>
              <a:rPr lang="es-ES_tradnl" sz="2400" b="1" dirty="0" err="1">
                <a:solidFill>
                  <a:srgbClr val="F2F2F2"/>
                </a:solidFill>
              </a:rPr>
              <a:t>Habitat</a:t>
            </a:r>
            <a:endParaRPr lang="es-ES_tradnl" sz="2400" b="1" dirty="0">
              <a:solidFill>
                <a:srgbClr val="F2F2F2"/>
              </a:solidFill>
            </a:endParaRPr>
          </a:p>
          <a:p>
            <a:pPr>
              <a:lnSpc>
                <a:spcPct val="100000"/>
              </a:lnSpc>
            </a:pPr>
            <a:r>
              <a:rPr lang="es-ES_tradnl" sz="2400" dirty="0">
                <a:solidFill>
                  <a:srgbClr val="F2F2F2"/>
                </a:solidFill>
              </a:rPr>
              <a:t>Socio </a:t>
            </a:r>
            <a:r>
              <a:rPr lang="es-ES_tradnl" sz="2400" dirty="0" err="1">
                <a:solidFill>
                  <a:srgbClr val="F2F2F2"/>
                </a:solidFill>
              </a:rPr>
              <a:t>estrat</a:t>
            </a:r>
            <a:r>
              <a:rPr lang="es-ES" sz="2400" dirty="0" err="1">
                <a:solidFill>
                  <a:srgbClr val="F2F2F2"/>
                </a:solidFill>
              </a:rPr>
              <a:t>égico</a:t>
            </a:r>
            <a:r>
              <a:rPr lang="es-ES" sz="2400" dirty="0">
                <a:solidFill>
                  <a:srgbClr val="F2F2F2"/>
                </a:solidFill>
              </a:rPr>
              <a:t> en la implementación de la </a:t>
            </a:r>
            <a:r>
              <a:rPr lang="es-ES" sz="2400" u="sng" dirty="0">
                <a:solidFill>
                  <a:srgbClr val="DC365B">
                    <a:lumMod val="20000"/>
                    <a:lumOff val="80000"/>
                  </a:srgbClr>
                </a:solidFill>
              </a:rPr>
              <a:t>“Agenda 2025 para la vida pública y el espacio público en México”</a:t>
            </a:r>
          </a:p>
          <a:p>
            <a:pPr>
              <a:lnSpc>
                <a:spcPct val="100000"/>
              </a:lnSpc>
            </a:pPr>
            <a:r>
              <a:rPr lang="es-ES" sz="2400" dirty="0">
                <a:solidFill>
                  <a:srgbClr val="F2F2F2"/>
                </a:solidFill>
              </a:rPr>
              <a:t>Acuerdo de colaboración con </a:t>
            </a:r>
            <a:r>
              <a:rPr lang="es-ES" sz="2400" b="1" dirty="0" smtClean="0">
                <a:solidFill>
                  <a:srgbClr val="F2F2F2"/>
                </a:solidFill>
              </a:rPr>
              <a:t>INAFED</a:t>
            </a:r>
            <a:endParaRPr lang="es-ES" sz="2400" b="1" dirty="0">
              <a:solidFill>
                <a:srgbClr val="F2F2F2"/>
              </a:solidFill>
            </a:endParaRPr>
          </a:p>
          <a:p>
            <a:pPr>
              <a:lnSpc>
                <a:spcPct val="100000"/>
              </a:lnSpc>
            </a:pPr>
            <a:r>
              <a:rPr lang="es-ES" sz="2400" dirty="0">
                <a:solidFill>
                  <a:srgbClr val="F2F2F2"/>
                </a:solidFill>
              </a:rPr>
              <a:t>Convenio con la </a:t>
            </a:r>
            <a:r>
              <a:rPr lang="es-ES" sz="2800" dirty="0">
                <a:solidFill>
                  <a:srgbClr val="F2F2F2"/>
                </a:solidFill>
              </a:rPr>
              <a:t>ANPUD, INFONAVIT, UNAM, ANPR</a:t>
            </a:r>
          </a:p>
          <a:p>
            <a:pPr>
              <a:lnSpc>
                <a:spcPct val="100000"/>
              </a:lnSpc>
            </a:pPr>
            <a:r>
              <a:rPr lang="es-ES" sz="2400" dirty="0" smtClean="0">
                <a:solidFill>
                  <a:srgbClr val="F2F2F2"/>
                </a:solidFill>
              </a:rPr>
              <a:t>Coorganizadores </a:t>
            </a:r>
            <a:r>
              <a:rPr lang="es-ES" sz="2400" dirty="0">
                <a:solidFill>
                  <a:srgbClr val="F2F2F2"/>
                </a:solidFill>
              </a:rPr>
              <a:t>del </a:t>
            </a:r>
            <a:r>
              <a:rPr lang="es-ES" sz="2800" b="1" dirty="0">
                <a:solidFill>
                  <a:srgbClr val="0070C0"/>
                </a:solidFill>
              </a:rPr>
              <a:t>“7 Congreso </a:t>
            </a:r>
            <a:r>
              <a:rPr lang="es-ES" sz="2800" b="1" dirty="0" smtClean="0">
                <a:solidFill>
                  <a:srgbClr val="0070C0"/>
                </a:solidFill>
              </a:rPr>
              <a:t>Nacional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800" b="1" dirty="0" smtClean="0">
                <a:solidFill>
                  <a:srgbClr val="0070C0"/>
                </a:solidFill>
              </a:rPr>
              <a:t>de </a:t>
            </a:r>
            <a:r>
              <a:rPr lang="es-ES" sz="2800" b="1" dirty="0">
                <a:solidFill>
                  <a:srgbClr val="0070C0"/>
                </a:solidFill>
              </a:rPr>
              <a:t>Suelo Urbano”</a:t>
            </a:r>
            <a:r>
              <a:rPr lang="es-ES" sz="2400" dirty="0">
                <a:solidFill>
                  <a:srgbClr val="0070C0"/>
                </a:solidFill>
              </a:rPr>
              <a:t>. </a:t>
            </a:r>
            <a:r>
              <a:rPr lang="es-ES" sz="2400" dirty="0">
                <a:solidFill>
                  <a:srgbClr val="F2F2F2"/>
                </a:solidFill>
              </a:rPr>
              <a:t>Abril 2019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_tradnl" sz="2400" dirty="0">
              <a:solidFill>
                <a:prstClr val="white"/>
              </a:solidFill>
            </a:endParaRPr>
          </a:p>
          <a:p>
            <a:endParaRPr lang="es-ES_tradnl" sz="2400" dirty="0">
              <a:solidFill>
                <a:prstClr val="white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955" y="5461762"/>
            <a:ext cx="1014632" cy="90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1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 txBox="1">
            <a:spLocks/>
          </p:cNvSpPr>
          <p:nvPr/>
        </p:nvSpPr>
        <p:spPr>
          <a:xfrm>
            <a:off x="0" y="402125"/>
            <a:ext cx="4824536" cy="14344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_tradnl" sz="4400" smtClean="0">
                <a:solidFill>
                  <a:srgbClr val="00629E"/>
                </a:solidFill>
              </a:rPr>
              <a:t>59</a:t>
            </a:r>
            <a:r>
              <a:rPr lang="es-ES_tradnl" sz="3600" smtClean="0">
                <a:solidFill>
                  <a:srgbClr val="00629E"/>
                </a:solidFill>
              </a:rPr>
              <a:t> </a:t>
            </a:r>
            <a:br>
              <a:rPr lang="es-ES_tradnl" sz="3600" smtClean="0">
                <a:solidFill>
                  <a:srgbClr val="00629E"/>
                </a:solidFill>
              </a:rPr>
            </a:br>
            <a:r>
              <a:rPr lang="es-ES" sz="3600" smtClean="0">
                <a:solidFill>
                  <a:srgbClr val="292D38"/>
                </a:solidFill>
              </a:rPr>
              <a:t>iMplanes </a:t>
            </a:r>
            <a:br>
              <a:rPr lang="es-ES" sz="3600" smtClean="0">
                <a:solidFill>
                  <a:srgbClr val="292D38"/>
                </a:solidFill>
              </a:rPr>
            </a:br>
            <a:r>
              <a:rPr lang="es-ES" sz="3600" smtClean="0">
                <a:solidFill>
                  <a:srgbClr val="292D38"/>
                </a:solidFill>
              </a:rPr>
              <a:t>asociados </a:t>
            </a:r>
            <a:endParaRPr lang="en-US" sz="2800" dirty="0">
              <a:solidFill>
                <a:srgbClr val="292D38"/>
              </a:solidFill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="" xmlns:a16="http://schemas.microsoft.com/office/drawing/2014/main" id="{EB0225B7-BA9D-46E3-900D-78557D77EAFA}"/>
              </a:ext>
            </a:extLst>
          </p:cNvPr>
          <p:cNvSpPr txBox="1">
            <a:spLocks/>
          </p:cNvSpPr>
          <p:nvPr/>
        </p:nvSpPr>
        <p:spPr>
          <a:xfrm>
            <a:off x="3779912" y="404664"/>
            <a:ext cx="3908589" cy="1728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 smtClean="0">
                <a:solidFill>
                  <a:srgbClr val="282828"/>
                </a:solidFill>
              </a:rPr>
              <a:t>DIVIDIDOS</a:t>
            </a:r>
          </a:p>
          <a:p>
            <a:r>
              <a:rPr lang="es-ES" sz="3000" b="1" dirty="0" smtClean="0">
                <a:solidFill>
                  <a:srgbClr val="00629E"/>
                </a:solidFill>
              </a:rPr>
              <a:t>3</a:t>
            </a:r>
            <a:r>
              <a:rPr lang="es-ES" sz="2400" dirty="0" smtClean="0">
                <a:solidFill>
                  <a:srgbClr val="282828"/>
                </a:solidFill>
              </a:rPr>
              <a:t> Regiones</a:t>
            </a:r>
          </a:p>
          <a:p>
            <a:r>
              <a:rPr lang="es-ES" sz="2400" b="1" dirty="0" smtClean="0">
                <a:solidFill>
                  <a:srgbClr val="282828"/>
                </a:solidFill>
              </a:rPr>
              <a:t>Norte: </a:t>
            </a:r>
            <a:r>
              <a:rPr lang="es-ES" sz="2400" b="1" dirty="0" smtClean="0">
                <a:solidFill>
                  <a:srgbClr val="BF2A27"/>
                </a:solidFill>
              </a:rPr>
              <a:t>29</a:t>
            </a:r>
            <a:r>
              <a:rPr lang="es-ES" sz="2400" b="1" dirty="0" smtClean="0">
                <a:solidFill>
                  <a:srgbClr val="282828"/>
                </a:solidFill>
              </a:rPr>
              <a:t> </a:t>
            </a:r>
            <a:r>
              <a:rPr lang="es-ES" sz="2400" dirty="0" smtClean="0">
                <a:solidFill>
                  <a:srgbClr val="282828"/>
                </a:solidFill>
              </a:rPr>
              <a:t>Institutos</a:t>
            </a:r>
          </a:p>
          <a:p>
            <a:r>
              <a:rPr lang="es-ES" sz="2400" b="1" dirty="0" smtClean="0">
                <a:solidFill>
                  <a:srgbClr val="282828"/>
                </a:solidFill>
              </a:rPr>
              <a:t>Centro: </a:t>
            </a:r>
            <a:r>
              <a:rPr lang="es-ES" sz="2400" b="1" dirty="0" smtClean="0">
                <a:solidFill>
                  <a:srgbClr val="00629E"/>
                </a:solidFill>
              </a:rPr>
              <a:t>21</a:t>
            </a:r>
            <a:r>
              <a:rPr lang="es-ES" sz="2400" b="1" dirty="0" smtClean="0">
                <a:solidFill>
                  <a:srgbClr val="282828"/>
                </a:solidFill>
              </a:rPr>
              <a:t> </a:t>
            </a:r>
            <a:r>
              <a:rPr lang="es-ES" sz="2400" dirty="0" smtClean="0">
                <a:solidFill>
                  <a:srgbClr val="282828"/>
                </a:solidFill>
              </a:rPr>
              <a:t>Institutos</a:t>
            </a:r>
          </a:p>
          <a:p>
            <a:r>
              <a:rPr lang="es-ES" sz="2400" b="1" dirty="0" smtClean="0">
                <a:solidFill>
                  <a:srgbClr val="282828"/>
                </a:solidFill>
              </a:rPr>
              <a:t>Sur: </a:t>
            </a:r>
            <a:r>
              <a:rPr lang="es-ES" sz="2400" b="1" dirty="0" smtClean="0">
                <a:solidFill>
                  <a:srgbClr val="FFC000"/>
                </a:solidFill>
              </a:rPr>
              <a:t>9</a:t>
            </a:r>
            <a:r>
              <a:rPr lang="es-ES" sz="2400" b="1" dirty="0" smtClean="0">
                <a:solidFill>
                  <a:srgbClr val="282828"/>
                </a:solidFill>
              </a:rPr>
              <a:t> </a:t>
            </a:r>
            <a:r>
              <a:rPr lang="es-ES" sz="2400" dirty="0" smtClean="0">
                <a:solidFill>
                  <a:srgbClr val="282828"/>
                </a:solidFill>
              </a:rPr>
              <a:t>Institutos</a:t>
            </a:r>
            <a:endParaRPr lang="en-US" sz="2400" dirty="0">
              <a:solidFill>
                <a:srgbClr val="282828"/>
              </a:solidFill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890987" y="2205803"/>
            <a:ext cx="5472608" cy="1559649"/>
          </a:xfrm>
          <a:custGeom>
            <a:avLst/>
            <a:gdLst>
              <a:gd name="T0" fmla="*/ 4 w 3758"/>
              <a:gd name="T1" fmla="*/ 58 h 1071"/>
              <a:gd name="T2" fmla="*/ 275 w 3758"/>
              <a:gd name="T3" fmla="*/ 116 h 1071"/>
              <a:gd name="T4" fmla="*/ 1020 w 3758"/>
              <a:gd name="T5" fmla="*/ 324 h 1071"/>
              <a:gd name="T6" fmla="*/ 1271 w 3758"/>
              <a:gd name="T7" fmla="*/ 331 h 1071"/>
              <a:gd name="T8" fmla="*/ 1405 w 3758"/>
              <a:gd name="T9" fmla="*/ 478 h 1071"/>
              <a:gd name="T10" fmla="*/ 1467 w 3758"/>
              <a:gd name="T11" fmla="*/ 591 h 1071"/>
              <a:gd name="T12" fmla="*/ 1552 w 3758"/>
              <a:gd name="T13" fmla="*/ 639 h 1071"/>
              <a:gd name="T14" fmla="*/ 1646 w 3758"/>
              <a:gd name="T15" fmla="*/ 570 h 1071"/>
              <a:gd name="T16" fmla="*/ 1748 w 3758"/>
              <a:gd name="T17" fmla="*/ 553 h 1071"/>
              <a:gd name="T18" fmla="*/ 1930 w 3758"/>
              <a:gd name="T19" fmla="*/ 744 h 1071"/>
              <a:gd name="T20" fmla="*/ 1998 w 3758"/>
              <a:gd name="T21" fmla="*/ 835 h 1071"/>
              <a:gd name="T22" fmla="*/ 2034 w 3758"/>
              <a:gd name="T23" fmla="*/ 900 h 1071"/>
              <a:gd name="T24" fmla="*/ 2111 w 3758"/>
              <a:gd name="T25" fmla="*/ 1012 h 1071"/>
              <a:gd name="T26" fmla="*/ 2252 w 3758"/>
              <a:gd name="T27" fmla="*/ 1057 h 1071"/>
              <a:gd name="T28" fmla="*/ 2278 w 3758"/>
              <a:gd name="T29" fmla="*/ 999 h 1071"/>
              <a:gd name="T30" fmla="*/ 2267 w 3758"/>
              <a:gd name="T31" fmla="*/ 896 h 1071"/>
              <a:gd name="T32" fmla="*/ 2243 w 3758"/>
              <a:gd name="T33" fmla="*/ 879 h 1071"/>
              <a:gd name="T34" fmla="*/ 2268 w 3758"/>
              <a:gd name="T35" fmla="*/ 813 h 1071"/>
              <a:gd name="T36" fmla="*/ 2314 w 3758"/>
              <a:gd name="T37" fmla="*/ 780 h 1071"/>
              <a:gd name="T38" fmla="*/ 2323 w 3758"/>
              <a:gd name="T39" fmla="*/ 765 h 1071"/>
              <a:gd name="T40" fmla="*/ 2372 w 3758"/>
              <a:gd name="T41" fmla="*/ 737 h 1071"/>
              <a:gd name="T42" fmla="*/ 2384 w 3758"/>
              <a:gd name="T43" fmla="*/ 701 h 1071"/>
              <a:gd name="T44" fmla="*/ 2446 w 3758"/>
              <a:gd name="T45" fmla="*/ 700 h 1071"/>
              <a:gd name="T46" fmla="*/ 2561 w 3758"/>
              <a:gd name="T47" fmla="*/ 605 h 1071"/>
              <a:gd name="T48" fmla="*/ 2552 w 3758"/>
              <a:gd name="T49" fmla="*/ 548 h 1071"/>
              <a:gd name="T50" fmla="*/ 2576 w 3758"/>
              <a:gd name="T51" fmla="*/ 566 h 1071"/>
              <a:gd name="T52" fmla="*/ 2675 w 3758"/>
              <a:gd name="T53" fmla="*/ 548 h 1071"/>
              <a:gd name="T54" fmla="*/ 2857 w 3758"/>
              <a:gd name="T55" fmla="*/ 558 h 1071"/>
              <a:gd name="T56" fmla="*/ 2883 w 3758"/>
              <a:gd name="T57" fmla="*/ 524 h 1071"/>
              <a:gd name="T58" fmla="*/ 2949 w 3758"/>
              <a:gd name="T59" fmla="*/ 541 h 1071"/>
              <a:gd name="T60" fmla="*/ 2989 w 3758"/>
              <a:gd name="T61" fmla="*/ 585 h 1071"/>
              <a:gd name="T62" fmla="*/ 3100 w 3758"/>
              <a:gd name="T63" fmla="*/ 574 h 1071"/>
              <a:gd name="T64" fmla="*/ 3129 w 3758"/>
              <a:gd name="T65" fmla="*/ 555 h 1071"/>
              <a:gd name="T66" fmla="*/ 3162 w 3758"/>
              <a:gd name="T67" fmla="*/ 560 h 1071"/>
              <a:gd name="T68" fmla="*/ 3216 w 3758"/>
              <a:gd name="T69" fmla="*/ 587 h 1071"/>
              <a:gd name="T70" fmla="*/ 3185 w 3758"/>
              <a:gd name="T71" fmla="*/ 545 h 1071"/>
              <a:gd name="T72" fmla="*/ 3187 w 3758"/>
              <a:gd name="T73" fmla="*/ 478 h 1071"/>
              <a:gd name="T74" fmla="*/ 3154 w 3758"/>
              <a:gd name="T75" fmla="*/ 473 h 1071"/>
              <a:gd name="T76" fmla="*/ 3091 w 3758"/>
              <a:gd name="T77" fmla="*/ 468 h 1071"/>
              <a:gd name="T78" fmla="*/ 3141 w 3758"/>
              <a:gd name="T79" fmla="*/ 437 h 1071"/>
              <a:gd name="T80" fmla="*/ 3239 w 3758"/>
              <a:gd name="T81" fmla="*/ 410 h 1071"/>
              <a:gd name="T82" fmla="*/ 3338 w 3758"/>
              <a:gd name="T83" fmla="*/ 402 h 1071"/>
              <a:gd name="T84" fmla="*/ 3365 w 3758"/>
              <a:gd name="T85" fmla="*/ 385 h 1071"/>
              <a:gd name="T86" fmla="*/ 3410 w 3758"/>
              <a:gd name="T87" fmla="*/ 404 h 1071"/>
              <a:gd name="T88" fmla="*/ 3475 w 3758"/>
              <a:gd name="T89" fmla="*/ 381 h 1071"/>
              <a:gd name="T90" fmla="*/ 3553 w 3758"/>
              <a:gd name="T91" fmla="*/ 382 h 1071"/>
              <a:gd name="T92" fmla="*/ 3627 w 3758"/>
              <a:gd name="T93" fmla="*/ 403 h 1071"/>
              <a:gd name="T94" fmla="*/ 3726 w 3758"/>
              <a:gd name="T95" fmla="*/ 450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58" h="1071">
                <a:moveTo>
                  <a:pt x="3753" y="437"/>
                </a:moveTo>
                <a:lnTo>
                  <a:pt x="3758" y="0"/>
                </a:lnTo>
                <a:lnTo>
                  <a:pt x="0" y="7"/>
                </a:lnTo>
                <a:lnTo>
                  <a:pt x="4" y="58"/>
                </a:lnTo>
                <a:lnTo>
                  <a:pt x="15" y="80"/>
                </a:lnTo>
                <a:lnTo>
                  <a:pt x="16" y="81"/>
                </a:lnTo>
                <a:lnTo>
                  <a:pt x="289" y="88"/>
                </a:lnTo>
                <a:lnTo>
                  <a:pt x="275" y="116"/>
                </a:lnTo>
                <a:lnTo>
                  <a:pt x="297" y="127"/>
                </a:lnTo>
                <a:lnTo>
                  <a:pt x="703" y="310"/>
                </a:lnTo>
                <a:lnTo>
                  <a:pt x="947" y="321"/>
                </a:lnTo>
                <a:lnTo>
                  <a:pt x="1020" y="324"/>
                </a:lnTo>
                <a:lnTo>
                  <a:pt x="1020" y="268"/>
                </a:lnTo>
                <a:lnTo>
                  <a:pt x="1213" y="272"/>
                </a:lnTo>
                <a:lnTo>
                  <a:pt x="1245" y="308"/>
                </a:lnTo>
                <a:lnTo>
                  <a:pt x="1271" y="331"/>
                </a:lnTo>
                <a:lnTo>
                  <a:pt x="1314" y="375"/>
                </a:lnTo>
                <a:lnTo>
                  <a:pt x="1343" y="403"/>
                </a:lnTo>
                <a:lnTo>
                  <a:pt x="1391" y="439"/>
                </a:lnTo>
                <a:lnTo>
                  <a:pt x="1405" y="478"/>
                </a:lnTo>
                <a:lnTo>
                  <a:pt x="1419" y="498"/>
                </a:lnTo>
                <a:lnTo>
                  <a:pt x="1420" y="538"/>
                </a:lnTo>
                <a:lnTo>
                  <a:pt x="1446" y="581"/>
                </a:lnTo>
                <a:lnTo>
                  <a:pt x="1467" y="591"/>
                </a:lnTo>
                <a:lnTo>
                  <a:pt x="1493" y="614"/>
                </a:lnTo>
                <a:lnTo>
                  <a:pt x="1512" y="616"/>
                </a:lnTo>
                <a:lnTo>
                  <a:pt x="1537" y="636"/>
                </a:lnTo>
                <a:lnTo>
                  <a:pt x="1552" y="639"/>
                </a:lnTo>
                <a:lnTo>
                  <a:pt x="1580" y="658"/>
                </a:lnTo>
                <a:lnTo>
                  <a:pt x="1598" y="656"/>
                </a:lnTo>
                <a:lnTo>
                  <a:pt x="1632" y="609"/>
                </a:lnTo>
                <a:lnTo>
                  <a:pt x="1646" y="570"/>
                </a:lnTo>
                <a:lnTo>
                  <a:pt x="1667" y="556"/>
                </a:lnTo>
                <a:lnTo>
                  <a:pt x="1683" y="555"/>
                </a:lnTo>
                <a:lnTo>
                  <a:pt x="1699" y="541"/>
                </a:lnTo>
                <a:lnTo>
                  <a:pt x="1748" y="553"/>
                </a:lnTo>
                <a:lnTo>
                  <a:pt x="1788" y="555"/>
                </a:lnTo>
                <a:lnTo>
                  <a:pt x="1842" y="599"/>
                </a:lnTo>
                <a:lnTo>
                  <a:pt x="1886" y="647"/>
                </a:lnTo>
                <a:lnTo>
                  <a:pt x="1930" y="744"/>
                </a:lnTo>
                <a:lnTo>
                  <a:pt x="1934" y="759"/>
                </a:lnTo>
                <a:lnTo>
                  <a:pt x="1961" y="776"/>
                </a:lnTo>
                <a:lnTo>
                  <a:pt x="1990" y="824"/>
                </a:lnTo>
                <a:lnTo>
                  <a:pt x="1998" y="835"/>
                </a:lnTo>
                <a:lnTo>
                  <a:pt x="2017" y="842"/>
                </a:lnTo>
                <a:lnTo>
                  <a:pt x="2027" y="857"/>
                </a:lnTo>
                <a:lnTo>
                  <a:pt x="2021" y="875"/>
                </a:lnTo>
                <a:lnTo>
                  <a:pt x="2034" y="900"/>
                </a:lnTo>
                <a:lnTo>
                  <a:pt x="2032" y="917"/>
                </a:lnTo>
                <a:lnTo>
                  <a:pt x="2061" y="966"/>
                </a:lnTo>
                <a:lnTo>
                  <a:pt x="2076" y="1005"/>
                </a:lnTo>
                <a:lnTo>
                  <a:pt x="2111" y="1012"/>
                </a:lnTo>
                <a:lnTo>
                  <a:pt x="2130" y="1028"/>
                </a:lnTo>
                <a:lnTo>
                  <a:pt x="2166" y="1034"/>
                </a:lnTo>
                <a:lnTo>
                  <a:pt x="2192" y="1052"/>
                </a:lnTo>
                <a:lnTo>
                  <a:pt x="2252" y="1057"/>
                </a:lnTo>
                <a:lnTo>
                  <a:pt x="2279" y="1071"/>
                </a:lnTo>
                <a:lnTo>
                  <a:pt x="2303" y="1059"/>
                </a:lnTo>
                <a:lnTo>
                  <a:pt x="2301" y="1045"/>
                </a:lnTo>
                <a:lnTo>
                  <a:pt x="2278" y="999"/>
                </a:lnTo>
                <a:lnTo>
                  <a:pt x="2272" y="980"/>
                </a:lnTo>
                <a:lnTo>
                  <a:pt x="2260" y="929"/>
                </a:lnTo>
                <a:lnTo>
                  <a:pt x="2265" y="921"/>
                </a:lnTo>
                <a:lnTo>
                  <a:pt x="2267" y="896"/>
                </a:lnTo>
                <a:lnTo>
                  <a:pt x="2264" y="890"/>
                </a:lnTo>
                <a:lnTo>
                  <a:pt x="2254" y="888"/>
                </a:lnTo>
                <a:lnTo>
                  <a:pt x="2241" y="883"/>
                </a:lnTo>
                <a:lnTo>
                  <a:pt x="2243" y="879"/>
                </a:lnTo>
                <a:lnTo>
                  <a:pt x="2265" y="877"/>
                </a:lnTo>
                <a:lnTo>
                  <a:pt x="2275" y="868"/>
                </a:lnTo>
                <a:lnTo>
                  <a:pt x="2285" y="825"/>
                </a:lnTo>
                <a:lnTo>
                  <a:pt x="2268" y="813"/>
                </a:lnTo>
                <a:lnTo>
                  <a:pt x="2268" y="809"/>
                </a:lnTo>
                <a:lnTo>
                  <a:pt x="2270" y="809"/>
                </a:lnTo>
                <a:lnTo>
                  <a:pt x="2297" y="803"/>
                </a:lnTo>
                <a:lnTo>
                  <a:pt x="2314" y="780"/>
                </a:lnTo>
                <a:lnTo>
                  <a:pt x="2300" y="780"/>
                </a:lnTo>
                <a:lnTo>
                  <a:pt x="2299" y="774"/>
                </a:lnTo>
                <a:lnTo>
                  <a:pt x="2308" y="765"/>
                </a:lnTo>
                <a:lnTo>
                  <a:pt x="2323" y="765"/>
                </a:lnTo>
                <a:lnTo>
                  <a:pt x="2341" y="754"/>
                </a:lnTo>
                <a:lnTo>
                  <a:pt x="2348" y="729"/>
                </a:lnTo>
                <a:lnTo>
                  <a:pt x="2361" y="740"/>
                </a:lnTo>
                <a:lnTo>
                  <a:pt x="2372" y="737"/>
                </a:lnTo>
                <a:lnTo>
                  <a:pt x="2381" y="722"/>
                </a:lnTo>
                <a:lnTo>
                  <a:pt x="2367" y="701"/>
                </a:lnTo>
                <a:lnTo>
                  <a:pt x="2373" y="698"/>
                </a:lnTo>
                <a:lnTo>
                  <a:pt x="2384" y="701"/>
                </a:lnTo>
                <a:lnTo>
                  <a:pt x="2407" y="692"/>
                </a:lnTo>
                <a:lnTo>
                  <a:pt x="2421" y="704"/>
                </a:lnTo>
                <a:lnTo>
                  <a:pt x="2435" y="698"/>
                </a:lnTo>
                <a:lnTo>
                  <a:pt x="2446" y="700"/>
                </a:lnTo>
                <a:lnTo>
                  <a:pt x="2465" y="689"/>
                </a:lnTo>
                <a:lnTo>
                  <a:pt x="2529" y="640"/>
                </a:lnTo>
                <a:lnTo>
                  <a:pt x="2534" y="621"/>
                </a:lnTo>
                <a:lnTo>
                  <a:pt x="2561" y="605"/>
                </a:lnTo>
                <a:lnTo>
                  <a:pt x="2570" y="595"/>
                </a:lnTo>
                <a:lnTo>
                  <a:pt x="2559" y="587"/>
                </a:lnTo>
                <a:lnTo>
                  <a:pt x="2547" y="560"/>
                </a:lnTo>
                <a:lnTo>
                  <a:pt x="2552" y="548"/>
                </a:lnTo>
                <a:lnTo>
                  <a:pt x="2558" y="551"/>
                </a:lnTo>
                <a:lnTo>
                  <a:pt x="2572" y="541"/>
                </a:lnTo>
                <a:lnTo>
                  <a:pt x="2574" y="544"/>
                </a:lnTo>
                <a:lnTo>
                  <a:pt x="2576" y="566"/>
                </a:lnTo>
                <a:lnTo>
                  <a:pt x="2594" y="564"/>
                </a:lnTo>
                <a:lnTo>
                  <a:pt x="2601" y="571"/>
                </a:lnTo>
                <a:lnTo>
                  <a:pt x="2628" y="560"/>
                </a:lnTo>
                <a:lnTo>
                  <a:pt x="2675" y="548"/>
                </a:lnTo>
                <a:lnTo>
                  <a:pt x="2686" y="538"/>
                </a:lnTo>
                <a:lnTo>
                  <a:pt x="2743" y="529"/>
                </a:lnTo>
                <a:lnTo>
                  <a:pt x="2788" y="535"/>
                </a:lnTo>
                <a:lnTo>
                  <a:pt x="2857" y="558"/>
                </a:lnTo>
                <a:lnTo>
                  <a:pt x="2886" y="545"/>
                </a:lnTo>
                <a:lnTo>
                  <a:pt x="2887" y="541"/>
                </a:lnTo>
                <a:lnTo>
                  <a:pt x="2879" y="529"/>
                </a:lnTo>
                <a:lnTo>
                  <a:pt x="2883" y="524"/>
                </a:lnTo>
                <a:lnTo>
                  <a:pt x="2908" y="511"/>
                </a:lnTo>
                <a:lnTo>
                  <a:pt x="2915" y="520"/>
                </a:lnTo>
                <a:lnTo>
                  <a:pt x="2938" y="524"/>
                </a:lnTo>
                <a:lnTo>
                  <a:pt x="2949" y="541"/>
                </a:lnTo>
                <a:lnTo>
                  <a:pt x="2981" y="556"/>
                </a:lnTo>
                <a:lnTo>
                  <a:pt x="2999" y="574"/>
                </a:lnTo>
                <a:lnTo>
                  <a:pt x="2981" y="577"/>
                </a:lnTo>
                <a:lnTo>
                  <a:pt x="2989" y="585"/>
                </a:lnTo>
                <a:lnTo>
                  <a:pt x="3029" y="593"/>
                </a:lnTo>
                <a:lnTo>
                  <a:pt x="3054" y="596"/>
                </a:lnTo>
                <a:lnTo>
                  <a:pt x="3074" y="571"/>
                </a:lnTo>
                <a:lnTo>
                  <a:pt x="3100" y="574"/>
                </a:lnTo>
                <a:lnTo>
                  <a:pt x="3109" y="592"/>
                </a:lnTo>
                <a:lnTo>
                  <a:pt x="3116" y="592"/>
                </a:lnTo>
                <a:lnTo>
                  <a:pt x="3125" y="582"/>
                </a:lnTo>
                <a:lnTo>
                  <a:pt x="3129" y="555"/>
                </a:lnTo>
                <a:lnTo>
                  <a:pt x="3115" y="535"/>
                </a:lnTo>
                <a:lnTo>
                  <a:pt x="3119" y="534"/>
                </a:lnTo>
                <a:lnTo>
                  <a:pt x="3152" y="545"/>
                </a:lnTo>
                <a:lnTo>
                  <a:pt x="3162" y="560"/>
                </a:lnTo>
                <a:lnTo>
                  <a:pt x="3173" y="559"/>
                </a:lnTo>
                <a:lnTo>
                  <a:pt x="3188" y="571"/>
                </a:lnTo>
                <a:lnTo>
                  <a:pt x="3196" y="570"/>
                </a:lnTo>
                <a:lnTo>
                  <a:pt x="3216" y="587"/>
                </a:lnTo>
                <a:lnTo>
                  <a:pt x="3218" y="600"/>
                </a:lnTo>
                <a:lnTo>
                  <a:pt x="3242" y="589"/>
                </a:lnTo>
                <a:lnTo>
                  <a:pt x="3249" y="567"/>
                </a:lnTo>
                <a:lnTo>
                  <a:pt x="3185" y="545"/>
                </a:lnTo>
                <a:lnTo>
                  <a:pt x="3169" y="522"/>
                </a:lnTo>
                <a:lnTo>
                  <a:pt x="3176" y="513"/>
                </a:lnTo>
                <a:lnTo>
                  <a:pt x="3199" y="491"/>
                </a:lnTo>
                <a:lnTo>
                  <a:pt x="3187" y="478"/>
                </a:lnTo>
                <a:lnTo>
                  <a:pt x="3187" y="468"/>
                </a:lnTo>
                <a:lnTo>
                  <a:pt x="3184" y="468"/>
                </a:lnTo>
                <a:lnTo>
                  <a:pt x="3163" y="476"/>
                </a:lnTo>
                <a:lnTo>
                  <a:pt x="3154" y="473"/>
                </a:lnTo>
                <a:lnTo>
                  <a:pt x="3141" y="461"/>
                </a:lnTo>
                <a:lnTo>
                  <a:pt x="3131" y="460"/>
                </a:lnTo>
                <a:lnTo>
                  <a:pt x="3115" y="469"/>
                </a:lnTo>
                <a:lnTo>
                  <a:pt x="3091" y="468"/>
                </a:lnTo>
                <a:lnTo>
                  <a:pt x="3076" y="454"/>
                </a:lnTo>
                <a:lnTo>
                  <a:pt x="3103" y="426"/>
                </a:lnTo>
                <a:lnTo>
                  <a:pt x="3126" y="436"/>
                </a:lnTo>
                <a:lnTo>
                  <a:pt x="3141" y="437"/>
                </a:lnTo>
                <a:lnTo>
                  <a:pt x="3160" y="449"/>
                </a:lnTo>
                <a:lnTo>
                  <a:pt x="3170" y="450"/>
                </a:lnTo>
                <a:lnTo>
                  <a:pt x="3187" y="440"/>
                </a:lnTo>
                <a:lnTo>
                  <a:pt x="3239" y="410"/>
                </a:lnTo>
                <a:lnTo>
                  <a:pt x="3301" y="414"/>
                </a:lnTo>
                <a:lnTo>
                  <a:pt x="3314" y="402"/>
                </a:lnTo>
                <a:lnTo>
                  <a:pt x="3333" y="407"/>
                </a:lnTo>
                <a:lnTo>
                  <a:pt x="3338" y="402"/>
                </a:lnTo>
                <a:lnTo>
                  <a:pt x="3340" y="382"/>
                </a:lnTo>
                <a:lnTo>
                  <a:pt x="3352" y="363"/>
                </a:lnTo>
                <a:lnTo>
                  <a:pt x="3358" y="367"/>
                </a:lnTo>
                <a:lnTo>
                  <a:pt x="3365" y="385"/>
                </a:lnTo>
                <a:lnTo>
                  <a:pt x="3388" y="408"/>
                </a:lnTo>
                <a:lnTo>
                  <a:pt x="3387" y="415"/>
                </a:lnTo>
                <a:lnTo>
                  <a:pt x="3398" y="417"/>
                </a:lnTo>
                <a:lnTo>
                  <a:pt x="3410" y="404"/>
                </a:lnTo>
                <a:lnTo>
                  <a:pt x="3427" y="404"/>
                </a:lnTo>
                <a:lnTo>
                  <a:pt x="3456" y="371"/>
                </a:lnTo>
                <a:lnTo>
                  <a:pt x="3467" y="370"/>
                </a:lnTo>
                <a:lnTo>
                  <a:pt x="3475" y="381"/>
                </a:lnTo>
                <a:lnTo>
                  <a:pt x="3502" y="386"/>
                </a:lnTo>
                <a:lnTo>
                  <a:pt x="3533" y="367"/>
                </a:lnTo>
                <a:lnTo>
                  <a:pt x="3566" y="373"/>
                </a:lnTo>
                <a:lnTo>
                  <a:pt x="3553" y="382"/>
                </a:lnTo>
                <a:lnTo>
                  <a:pt x="3577" y="391"/>
                </a:lnTo>
                <a:lnTo>
                  <a:pt x="3603" y="389"/>
                </a:lnTo>
                <a:lnTo>
                  <a:pt x="3625" y="395"/>
                </a:lnTo>
                <a:lnTo>
                  <a:pt x="3627" y="403"/>
                </a:lnTo>
                <a:lnTo>
                  <a:pt x="3651" y="424"/>
                </a:lnTo>
                <a:lnTo>
                  <a:pt x="3671" y="458"/>
                </a:lnTo>
                <a:lnTo>
                  <a:pt x="3705" y="454"/>
                </a:lnTo>
                <a:lnTo>
                  <a:pt x="3726" y="450"/>
                </a:lnTo>
                <a:lnTo>
                  <a:pt x="3753" y="439"/>
                </a:lnTo>
                <a:lnTo>
                  <a:pt x="3753" y="437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1890987" y="2205803"/>
            <a:ext cx="5472608" cy="1559649"/>
          </a:xfrm>
          <a:custGeom>
            <a:avLst/>
            <a:gdLst>
              <a:gd name="T0" fmla="*/ 4 w 3758"/>
              <a:gd name="T1" fmla="*/ 58 h 1071"/>
              <a:gd name="T2" fmla="*/ 275 w 3758"/>
              <a:gd name="T3" fmla="*/ 116 h 1071"/>
              <a:gd name="T4" fmla="*/ 1020 w 3758"/>
              <a:gd name="T5" fmla="*/ 324 h 1071"/>
              <a:gd name="T6" fmla="*/ 1271 w 3758"/>
              <a:gd name="T7" fmla="*/ 331 h 1071"/>
              <a:gd name="T8" fmla="*/ 1405 w 3758"/>
              <a:gd name="T9" fmla="*/ 478 h 1071"/>
              <a:gd name="T10" fmla="*/ 1467 w 3758"/>
              <a:gd name="T11" fmla="*/ 591 h 1071"/>
              <a:gd name="T12" fmla="*/ 1552 w 3758"/>
              <a:gd name="T13" fmla="*/ 639 h 1071"/>
              <a:gd name="T14" fmla="*/ 1646 w 3758"/>
              <a:gd name="T15" fmla="*/ 570 h 1071"/>
              <a:gd name="T16" fmla="*/ 1748 w 3758"/>
              <a:gd name="T17" fmla="*/ 553 h 1071"/>
              <a:gd name="T18" fmla="*/ 1930 w 3758"/>
              <a:gd name="T19" fmla="*/ 744 h 1071"/>
              <a:gd name="T20" fmla="*/ 1998 w 3758"/>
              <a:gd name="T21" fmla="*/ 835 h 1071"/>
              <a:gd name="T22" fmla="*/ 2034 w 3758"/>
              <a:gd name="T23" fmla="*/ 900 h 1071"/>
              <a:gd name="T24" fmla="*/ 2111 w 3758"/>
              <a:gd name="T25" fmla="*/ 1012 h 1071"/>
              <a:gd name="T26" fmla="*/ 2252 w 3758"/>
              <a:gd name="T27" fmla="*/ 1057 h 1071"/>
              <a:gd name="T28" fmla="*/ 2278 w 3758"/>
              <a:gd name="T29" fmla="*/ 999 h 1071"/>
              <a:gd name="T30" fmla="*/ 2267 w 3758"/>
              <a:gd name="T31" fmla="*/ 896 h 1071"/>
              <a:gd name="T32" fmla="*/ 2243 w 3758"/>
              <a:gd name="T33" fmla="*/ 879 h 1071"/>
              <a:gd name="T34" fmla="*/ 2268 w 3758"/>
              <a:gd name="T35" fmla="*/ 813 h 1071"/>
              <a:gd name="T36" fmla="*/ 2314 w 3758"/>
              <a:gd name="T37" fmla="*/ 780 h 1071"/>
              <a:gd name="T38" fmla="*/ 2323 w 3758"/>
              <a:gd name="T39" fmla="*/ 765 h 1071"/>
              <a:gd name="T40" fmla="*/ 2372 w 3758"/>
              <a:gd name="T41" fmla="*/ 737 h 1071"/>
              <a:gd name="T42" fmla="*/ 2384 w 3758"/>
              <a:gd name="T43" fmla="*/ 701 h 1071"/>
              <a:gd name="T44" fmla="*/ 2446 w 3758"/>
              <a:gd name="T45" fmla="*/ 700 h 1071"/>
              <a:gd name="T46" fmla="*/ 2561 w 3758"/>
              <a:gd name="T47" fmla="*/ 605 h 1071"/>
              <a:gd name="T48" fmla="*/ 2552 w 3758"/>
              <a:gd name="T49" fmla="*/ 548 h 1071"/>
              <a:gd name="T50" fmla="*/ 2576 w 3758"/>
              <a:gd name="T51" fmla="*/ 566 h 1071"/>
              <a:gd name="T52" fmla="*/ 2675 w 3758"/>
              <a:gd name="T53" fmla="*/ 548 h 1071"/>
              <a:gd name="T54" fmla="*/ 2857 w 3758"/>
              <a:gd name="T55" fmla="*/ 558 h 1071"/>
              <a:gd name="T56" fmla="*/ 2883 w 3758"/>
              <a:gd name="T57" fmla="*/ 524 h 1071"/>
              <a:gd name="T58" fmla="*/ 2949 w 3758"/>
              <a:gd name="T59" fmla="*/ 541 h 1071"/>
              <a:gd name="T60" fmla="*/ 2989 w 3758"/>
              <a:gd name="T61" fmla="*/ 585 h 1071"/>
              <a:gd name="T62" fmla="*/ 3100 w 3758"/>
              <a:gd name="T63" fmla="*/ 574 h 1071"/>
              <a:gd name="T64" fmla="*/ 3129 w 3758"/>
              <a:gd name="T65" fmla="*/ 555 h 1071"/>
              <a:gd name="T66" fmla="*/ 3162 w 3758"/>
              <a:gd name="T67" fmla="*/ 560 h 1071"/>
              <a:gd name="T68" fmla="*/ 3216 w 3758"/>
              <a:gd name="T69" fmla="*/ 587 h 1071"/>
              <a:gd name="T70" fmla="*/ 3185 w 3758"/>
              <a:gd name="T71" fmla="*/ 545 h 1071"/>
              <a:gd name="T72" fmla="*/ 3187 w 3758"/>
              <a:gd name="T73" fmla="*/ 478 h 1071"/>
              <a:gd name="T74" fmla="*/ 3154 w 3758"/>
              <a:gd name="T75" fmla="*/ 473 h 1071"/>
              <a:gd name="T76" fmla="*/ 3091 w 3758"/>
              <a:gd name="T77" fmla="*/ 468 h 1071"/>
              <a:gd name="T78" fmla="*/ 3141 w 3758"/>
              <a:gd name="T79" fmla="*/ 437 h 1071"/>
              <a:gd name="T80" fmla="*/ 3239 w 3758"/>
              <a:gd name="T81" fmla="*/ 410 h 1071"/>
              <a:gd name="T82" fmla="*/ 3338 w 3758"/>
              <a:gd name="T83" fmla="*/ 402 h 1071"/>
              <a:gd name="T84" fmla="*/ 3365 w 3758"/>
              <a:gd name="T85" fmla="*/ 385 h 1071"/>
              <a:gd name="T86" fmla="*/ 3410 w 3758"/>
              <a:gd name="T87" fmla="*/ 404 h 1071"/>
              <a:gd name="T88" fmla="*/ 3475 w 3758"/>
              <a:gd name="T89" fmla="*/ 381 h 1071"/>
              <a:gd name="T90" fmla="*/ 3553 w 3758"/>
              <a:gd name="T91" fmla="*/ 382 h 1071"/>
              <a:gd name="T92" fmla="*/ 3627 w 3758"/>
              <a:gd name="T93" fmla="*/ 403 h 1071"/>
              <a:gd name="T94" fmla="*/ 3726 w 3758"/>
              <a:gd name="T95" fmla="*/ 450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58" h="1071">
                <a:moveTo>
                  <a:pt x="3753" y="437"/>
                </a:moveTo>
                <a:lnTo>
                  <a:pt x="3758" y="0"/>
                </a:lnTo>
                <a:lnTo>
                  <a:pt x="0" y="7"/>
                </a:lnTo>
                <a:lnTo>
                  <a:pt x="4" y="58"/>
                </a:lnTo>
                <a:lnTo>
                  <a:pt x="15" y="80"/>
                </a:lnTo>
                <a:lnTo>
                  <a:pt x="16" y="81"/>
                </a:lnTo>
                <a:lnTo>
                  <a:pt x="289" y="88"/>
                </a:lnTo>
                <a:lnTo>
                  <a:pt x="275" y="116"/>
                </a:lnTo>
                <a:lnTo>
                  <a:pt x="297" y="127"/>
                </a:lnTo>
                <a:lnTo>
                  <a:pt x="703" y="310"/>
                </a:lnTo>
                <a:lnTo>
                  <a:pt x="947" y="321"/>
                </a:lnTo>
                <a:lnTo>
                  <a:pt x="1020" y="324"/>
                </a:lnTo>
                <a:lnTo>
                  <a:pt x="1020" y="268"/>
                </a:lnTo>
                <a:lnTo>
                  <a:pt x="1213" y="272"/>
                </a:lnTo>
                <a:lnTo>
                  <a:pt x="1245" y="308"/>
                </a:lnTo>
                <a:lnTo>
                  <a:pt x="1271" y="331"/>
                </a:lnTo>
                <a:lnTo>
                  <a:pt x="1314" y="375"/>
                </a:lnTo>
                <a:lnTo>
                  <a:pt x="1343" y="403"/>
                </a:lnTo>
                <a:lnTo>
                  <a:pt x="1391" y="439"/>
                </a:lnTo>
                <a:lnTo>
                  <a:pt x="1405" y="478"/>
                </a:lnTo>
                <a:lnTo>
                  <a:pt x="1419" y="498"/>
                </a:lnTo>
                <a:lnTo>
                  <a:pt x="1420" y="538"/>
                </a:lnTo>
                <a:lnTo>
                  <a:pt x="1446" y="581"/>
                </a:lnTo>
                <a:lnTo>
                  <a:pt x="1467" y="591"/>
                </a:lnTo>
                <a:lnTo>
                  <a:pt x="1493" y="614"/>
                </a:lnTo>
                <a:lnTo>
                  <a:pt x="1512" y="616"/>
                </a:lnTo>
                <a:lnTo>
                  <a:pt x="1537" y="636"/>
                </a:lnTo>
                <a:lnTo>
                  <a:pt x="1552" y="639"/>
                </a:lnTo>
                <a:lnTo>
                  <a:pt x="1580" y="658"/>
                </a:lnTo>
                <a:lnTo>
                  <a:pt x="1598" y="656"/>
                </a:lnTo>
                <a:lnTo>
                  <a:pt x="1632" y="609"/>
                </a:lnTo>
                <a:lnTo>
                  <a:pt x="1646" y="570"/>
                </a:lnTo>
                <a:lnTo>
                  <a:pt x="1667" y="556"/>
                </a:lnTo>
                <a:lnTo>
                  <a:pt x="1683" y="555"/>
                </a:lnTo>
                <a:lnTo>
                  <a:pt x="1699" y="541"/>
                </a:lnTo>
                <a:lnTo>
                  <a:pt x="1748" y="553"/>
                </a:lnTo>
                <a:lnTo>
                  <a:pt x="1788" y="555"/>
                </a:lnTo>
                <a:lnTo>
                  <a:pt x="1842" y="599"/>
                </a:lnTo>
                <a:lnTo>
                  <a:pt x="1886" y="647"/>
                </a:lnTo>
                <a:lnTo>
                  <a:pt x="1930" y="744"/>
                </a:lnTo>
                <a:lnTo>
                  <a:pt x="1934" y="759"/>
                </a:lnTo>
                <a:lnTo>
                  <a:pt x="1961" y="776"/>
                </a:lnTo>
                <a:lnTo>
                  <a:pt x="1990" y="824"/>
                </a:lnTo>
                <a:lnTo>
                  <a:pt x="1998" y="835"/>
                </a:lnTo>
                <a:lnTo>
                  <a:pt x="2017" y="842"/>
                </a:lnTo>
                <a:lnTo>
                  <a:pt x="2027" y="857"/>
                </a:lnTo>
                <a:lnTo>
                  <a:pt x="2021" y="875"/>
                </a:lnTo>
                <a:lnTo>
                  <a:pt x="2034" y="900"/>
                </a:lnTo>
                <a:lnTo>
                  <a:pt x="2032" y="917"/>
                </a:lnTo>
                <a:lnTo>
                  <a:pt x="2061" y="966"/>
                </a:lnTo>
                <a:lnTo>
                  <a:pt x="2076" y="1005"/>
                </a:lnTo>
                <a:lnTo>
                  <a:pt x="2111" y="1012"/>
                </a:lnTo>
                <a:lnTo>
                  <a:pt x="2130" y="1028"/>
                </a:lnTo>
                <a:lnTo>
                  <a:pt x="2166" y="1034"/>
                </a:lnTo>
                <a:lnTo>
                  <a:pt x="2192" y="1052"/>
                </a:lnTo>
                <a:lnTo>
                  <a:pt x="2252" y="1057"/>
                </a:lnTo>
                <a:lnTo>
                  <a:pt x="2279" y="1071"/>
                </a:lnTo>
                <a:lnTo>
                  <a:pt x="2303" y="1059"/>
                </a:lnTo>
                <a:lnTo>
                  <a:pt x="2301" y="1045"/>
                </a:lnTo>
                <a:lnTo>
                  <a:pt x="2278" y="999"/>
                </a:lnTo>
                <a:lnTo>
                  <a:pt x="2272" y="980"/>
                </a:lnTo>
                <a:lnTo>
                  <a:pt x="2260" y="929"/>
                </a:lnTo>
                <a:lnTo>
                  <a:pt x="2265" y="921"/>
                </a:lnTo>
                <a:lnTo>
                  <a:pt x="2267" y="896"/>
                </a:lnTo>
                <a:lnTo>
                  <a:pt x="2264" y="890"/>
                </a:lnTo>
                <a:lnTo>
                  <a:pt x="2254" y="888"/>
                </a:lnTo>
                <a:lnTo>
                  <a:pt x="2241" y="883"/>
                </a:lnTo>
                <a:lnTo>
                  <a:pt x="2243" y="879"/>
                </a:lnTo>
                <a:lnTo>
                  <a:pt x="2265" y="877"/>
                </a:lnTo>
                <a:lnTo>
                  <a:pt x="2275" y="868"/>
                </a:lnTo>
                <a:lnTo>
                  <a:pt x="2285" y="825"/>
                </a:lnTo>
                <a:lnTo>
                  <a:pt x="2268" y="813"/>
                </a:lnTo>
                <a:lnTo>
                  <a:pt x="2268" y="809"/>
                </a:lnTo>
                <a:lnTo>
                  <a:pt x="2270" y="809"/>
                </a:lnTo>
                <a:lnTo>
                  <a:pt x="2297" y="803"/>
                </a:lnTo>
                <a:lnTo>
                  <a:pt x="2314" y="780"/>
                </a:lnTo>
                <a:lnTo>
                  <a:pt x="2300" y="780"/>
                </a:lnTo>
                <a:lnTo>
                  <a:pt x="2299" y="774"/>
                </a:lnTo>
                <a:lnTo>
                  <a:pt x="2308" y="765"/>
                </a:lnTo>
                <a:lnTo>
                  <a:pt x="2323" y="765"/>
                </a:lnTo>
                <a:lnTo>
                  <a:pt x="2341" y="754"/>
                </a:lnTo>
                <a:lnTo>
                  <a:pt x="2348" y="729"/>
                </a:lnTo>
                <a:lnTo>
                  <a:pt x="2361" y="740"/>
                </a:lnTo>
                <a:lnTo>
                  <a:pt x="2372" y="737"/>
                </a:lnTo>
                <a:lnTo>
                  <a:pt x="2381" y="722"/>
                </a:lnTo>
                <a:lnTo>
                  <a:pt x="2367" y="701"/>
                </a:lnTo>
                <a:lnTo>
                  <a:pt x="2373" y="698"/>
                </a:lnTo>
                <a:lnTo>
                  <a:pt x="2384" y="701"/>
                </a:lnTo>
                <a:lnTo>
                  <a:pt x="2407" y="692"/>
                </a:lnTo>
                <a:lnTo>
                  <a:pt x="2421" y="704"/>
                </a:lnTo>
                <a:lnTo>
                  <a:pt x="2435" y="698"/>
                </a:lnTo>
                <a:lnTo>
                  <a:pt x="2446" y="700"/>
                </a:lnTo>
                <a:lnTo>
                  <a:pt x="2465" y="689"/>
                </a:lnTo>
                <a:lnTo>
                  <a:pt x="2529" y="640"/>
                </a:lnTo>
                <a:lnTo>
                  <a:pt x="2534" y="621"/>
                </a:lnTo>
                <a:lnTo>
                  <a:pt x="2561" y="605"/>
                </a:lnTo>
                <a:lnTo>
                  <a:pt x="2570" y="595"/>
                </a:lnTo>
                <a:lnTo>
                  <a:pt x="2559" y="587"/>
                </a:lnTo>
                <a:lnTo>
                  <a:pt x="2547" y="560"/>
                </a:lnTo>
                <a:lnTo>
                  <a:pt x="2552" y="548"/>
                </a:lnTo>
                <a:lnTo>
                  <a:pt x="2558" y="551"/>
                </a:lnTo>
                <a:lnTo>
                  <a:pt x="2572" y="541"/>
                </a:lnTo>
                <a:lnTo>
                  <a:pt x="2574" y="544"/>
                </a:lnTo>
                <a:lnTo>
                  <a:pt x="2576" y="566"/>
                </a:lnTo>
                <a:lnTo>
                  <a:pt x="2594" y="564"/>
                </a:lnTo>
                <a:lnTo>
                  <a:pt x="2601" y="571"/>
                </a:lnTo>
                <a:lnTo>
                  <a:pt x="2628" y="560"/>
                </a:lnTo>
                <a:lnTo>
                  <a:pt x="2675" y="548"/>
                </a:lnTo>
                <a:lnTo>
                  <a:pt x="2686" y="538"/>
                </a:lnTo>
                <a:lnTo>
                  <a:pt x="2743" y="529"/>
                </a:lnTo>
                <a:lnTo>
                  <a:pt x="2788" y="535"/>
                </a:lnTo>
                <a:lnTo>
                  <a:pt x="2857" y="558"/>
                </a:lnTo>
                <a:lnTo>
                  <a:pt x="2886" y="545"/>
                </a:lnTo>
                <a:lnTo>
                  <a:pt x="2887" y="541"/>
                </a:lnTo>
                <a:lnTo>
                  <a:pt x="2879" y="529"/>
                </a:lnTo>
                <a:lnTo>
                  <a:pt x="2883" y="524"/>
                </a:lnTo>
                <a:lnTo>
                  <a:pt x="2908" y="511"/>
                </a:lnTo>
                <a:lnTo>
                  <a:pt x="2915" y="520"/>
                </a:lnTo>
                <a:lnTo>
                  <a:pt x="2938" y="524"/>
                </a:lnTo>
                <a:lnTo>
                  <a:pt x="2949" y="541"/>
                </a:lnTo>
                <a:lnTo>
                  <a:pt x="2981" y="556"/>
                </a:lnTo>
                <a:lnTo>
                  <a:pt x="2999" y="574"/>
                </a:lnTo>
                <a:lnTo>
                  <a:pt x="2981" y="577"/>
                </a:lnTo>
                <a:lnTo>
                  <a:pt x="2989" y="585"/>
                </a:lnTo>
                <a:lnTo>
                  <a:pt x="3029" y="593"/>
                </a:lnTo>
                <a:lnTo>
                  <a:pt x="3054" y="596"/>
                </a:lnTo>
                <a:lnTo>
                  <a:pt x="3074" y="571"/>
                </a:lnTo>
                <a:lnTo>
                  <a:pt x="3100" y="574"/>
                </a:lnTo>
                <a:lnTo>
                  <a:pt x="3109" y="592"/>
                </a:lnTo>
                <a:lnTo>
                  <a:pt x="3116" y="592"/>
                </a:lnTo>
                <a:lnTo>
                  <a:pt x="3125" y="582"/>
                </a:lnTo>
                <a:lnTo>
                  <a:pt x="3129" y="555"/>
                </a:lnTo>
                <a:lnTo>
                  <a:pt x="3115" y="535"/>
                </a:lnTo>
                <a:lnTo>
                  <a:pt x="3119" y="534"/>
                </a:lnTo>
                <a:lnTo>
                  <a:pt x="3152" y="545"/>
                </a:lnTo>
                <a:lnTo>
                  <a:pt x="3162" y="560"/>
                </a:lnTo>
                <a:lnTo>
                  <a:pt x="3173" y="559"/>
                </a:lnTo>
                <a:lnTo>
                  <a:pt x="3188" y="571"/>
                </a:lnTo>
                <a:lnTo>
                  <a:pt x="3196" y="570"/>
                </a:lnTo>
                <a:lnTo>
                  <a:pt x="3216" y="587"/>
                </a:lnTo>
                <a:lnTo>
                  <a:pt x="3218" y="600"/>
                </a:lnTo>
                <a:lnTo>
                  <a:pt x="3242" y="589"/>
                </a:lnTo>
                <a:lnTo>
                  <a:pt x="3249" y="567"/>
                </a:lnTo>
                <a:lnTo>
                  <a:pt x="3185" y="545"/>
                </a:lnTo>
                <a:lnTo>
                  <a:pt x="3169" y="522"/>
                </a:lnTo>
                <a:lnTo>
                  <a:pt x="3176" y="513"/>
                </a:lnTo>
                <a:lnTo>
                  <a:pt x="3199" y="491"/>
                </a:lnTo>
                <a:lnTo>
                  <a:pt x="3187" y="478"/>
                </a:lnTo>
                <a:lnTo>
                  <a:pt x="3187" y="468"/>
                </a:lnTo>
                <a:lnTo>
                  <a:pt x="3184" y="468"/>
                </a:lnTo>
                <a:lnTo>
                  <a:pt x="3163" y="476"/>
                </a:lnTo>
                <a:lnTo>
                  <a:pt x="3154" y="473"/>
                </a:lnTo>
                <a:lnTo>
                  <a:pt x="3141" y="461"/>
                </a:lnTo>
                <a:lnTo>
                  <a:pt x="3131" y="460"/>
                </a:lnTo>
                <a:lnTo>
                  <a:pt x="3115" y="469"/>
                </a:lnTo>
                <a:lnTo>
                  <a:pt x="3091" y="468"/>
                </a:lnTo>
                <a:lnTo>
                  <a:pt x="3076" y="454"/>
                </a:lnTo>
                <a:lnTo>
                  <a:pt x="3103" y="426"/>
                </a:lnTo>
                <a:lnTo>
                  <a:pt x="3126" y="436"/>
                </a:lnTo>
                <a:lnTo>
                  <a:pt x="3141" y="437"/>
                </a:lnTo>
                <a:lnTo>
                  <a:pt x="3160" y="449"/>
                </a:lnTo>
                <a:lnTo>
                  <a:pt x="3170" y="450"/>
                </a:lnTo>
                <a:lnTo>
                  <a:pt x="3187" y="440"/>
                </a:lnTo>
                <a:lnTo>
                  <a:pt x="3239" y="410"/>
                </a:lnTo>
                <a:lnTo>
                  <a:pt x="3301" y="414"/>
                </a:lnTo>
                <a:lnTo>
                  <a:pt x="3314" y="402"/>
                </a:lnTo>
                <a:lnTo>
                  <a:pt x="3333" y="407"/>
                </a:lnTo>
                <a:lnTo>
                  <a:pt x="3338" y="402"/>
                </a:lnTo>
                <a:lnTo>
                  <a:pt x="3340" y="382"/>
                </a:lnTo>
                <a:lnTo>
                  <a:pt x="3352" y="363"/>
                </a:lnTo>
                <a:lnTo>
                  <a:pt x="3358" y="367"/>
                </a:lnTo>
                <a:lnTo>
                  <a:pt x="3365" y="385"/>
                </a:lnTo>
                <a:lnTo>
                  <a:pt x="3388" y="408"/>
                </a:lnTo>
                <a:lnTo>
                  <a:pt x="3387" y="415"/>
                </a:lnTo>
                <a:lnTo>
                  <a:pt x="3398" y="417"/>
                </a:lnTo>
                <a:lnTo>
                  <a:pt x="3410" y="404"/>
                </a:lnTo>
                <a:lnTo>
                  <a:pt x="3427" y="404"/>
                </a:lnTo>
                <a:lnTo>
                  <a:pt x="3456" y="371"/>
                </a:lnTo>
                <a:lnTo>
                  <a:pt x="3467" y="370"/>
                </a:lnTo>
                <a:lnTo>
                  <a:pt x="3475" y="381"/>
                </a:lnTo>
                <a:lnTo>
                  <a:pt x="3502" y="386"/>
                </a:lnTo>
                <a:lnTo>
                  <a:pt x="3533" y="367"/>
                </a:lnTo>
                <a:lnTo>
                  <a:pt x="3566" y="373"/>
                </a:lnTo>
                <a:lnTo>
                  <a:pt x="3553" y="382"/>
                </a:lnTo>
                <a:lnTo>
                  <a:pt x="3577" y="391"/>
                </a:lnTo>
                <a:lnTo>
                  <a:pt x="3603" y="389"/>
                </a:lnTo>
                <a:lnTo>
                  <a:pt x="3625" y="395"/>
                </a:lnTo>
                <a:lnTo>
                  <a:pt x="3627" y="403"/>
                </a:lnTo>
                <a:lnTo>
                  <a:pt x="3651" y="424"/>
                </a:lnTo>
                <a:lnTo>
                  <a:pt x="3671" y="458"/>
                </a:lnTo>
                <a:lnTo>
                  <a:pt x="3705" y="454"/>
                </a:lnTo>
                <a:lnTo>
                  <a:pt x="3726" y="450"/>
                </a:lnTo>
                <a:lnTo>
                  <a:pt x="3753" y="439"/>
                </a:lnTo>
                <a:lnTo>
                  <a:pt x="3753" y="437"/>
                </a:lnTo>
              </a:path>
            </a:pathLst>
          </a:custGeom>
          <a:noFill/>
          <a:ln w="7938" cap="flat">
            <a:solidFill>
              <a:srgbClr val="5959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2617658" y="3940203"/>
            <a:ext cx="69900" cy="68444"/>
          </a:xfrm>
          <a:custGeom>
            <a:avLst/>
            <a:gdLst>
              <a:gd name="T0" fmla="*/ 48 w 48"/>
              <a:gd name="T1" fmla="*/ 47 h 47"/>
              <a:gd name="T2" fmla="*/ 11 w 48"/>
              <a:gd name="T3" fmla="*/ 18 h 47"/>
              <a:gd name="T4" fmla="*/ 0 w 48"/>
              <a:gd name="T5" fmla="*/ 0 h 47"/>
              <a:gd name="T6" fmla="*/ 48 w 48"/>
              <a:gd name="T7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47">
                <a:moveTo>
                  <a:pt x="48" y="47"/>
                </a:moveTo>
                <a:lnTo>
                  <a:pt x="11" y="18"/>
                </a:lnTo>
                <a:lnTo>
                  <a:pt x="0" y="0"/>
                </a:lnTo>
                <a:lnTo>
                  <a:pt x="48" y="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2617658" y="3940203"/>
            <a:ext cx="69900" cy="68444"/>
          </a:xfrm>
          <a:custGeom>
            <a:avLst/>
            <a:gdLst>
              <a:gd name="T0" fmla="*/ 48 w 48"/>
              <a:gd name="T1" fmla="*/ 47 h 47"/>
              <a:gd name="T2" fmla="*/ 11 w 48"/>
              <a:gd name="T3" fmla="*/ 18 h 47"/>
              <a:gd name="T4" fmla="*/ 0 w 48"/>
              <a:gd name="T5" fmla="*/ 0 h 47"/>
              <a:gd name="T6" fmla="*/ 48 w 48"/>
              <a:gd name="T7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" h="47">
                <a:moveTo>
                  <a:pt x="48" y="47"/>
                </a:moveTo>
                <a:lnTo>
                  <a:pt x="11" y="18"/>
                </a:lnTo>
                <a:lnTo>
                  <a:pt x="0" y="0"/>
                </a:lnTo>
                <a:lnTo>
                  <a:pt x="48" y="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2182238" y="3264500"/>
            <a:ext cx="898510" cy="1058697"/>
          </a:xfrm>
          <a:custGeom>
            <a:avLst/>
            <a:gdLst>
              <a:gd name="T0" fmla="*/ 262 w 617"/>
              <a:gd name="T1" fmla="*/ 20 h 727"/>
              <a:gd name="T2" fmla="*/ 302 w 617"/>
              <a:gd name="T3" fmla="*/ 90 h 727"/>
              <a:gd name="T4" fmla="*/ 332 w 617"/>
              <a:gd name="T5" fmla="*/ 140 h 727"/>
              <a:gd name="T6" fmla="*/ 340 w 617"/>
              <a:gd name="T7" fmla="*/ 163 h 727"/>
              <a:gd name="T8" fmla="*/ 354 w 617"/>
              <a:gd name="T9" fmla="*/ 205 h 727"/>
              <a:gd name="T10" fmla="*/ 366 w 617"/>
              <a:gd name="T11" fmla="*/ 196 h 727"/>
              <a:gd name="T12" fmla="*/ 364 w 617"/>
              <a:gd name="T13" fmla="*/ 177 h 727"/>
              <a:gd name="T14" fmla="*/ 391 w 617"/>
              <a:gd name="T15" fmla="*/ 221 h 727"/>
              <a:gd name="T16" fmla="*/ 395 w 617"/>
              <a:gd name="T17" fmla="*/ 239 h 727"/>
              <a:gd name="T18" fmla="*/ 409 w 617"/>
              <a:gd name="T19" fmla="*/ 289 h 727"/>
              <a:gd name="T20" fmla="*/ 423 w 617"/>
              <a:gd name="T21" fmla="*/ 351 h 727"/>
              <a:gd name="T22" fmla="*/ 446 w 617"/>
              <a:gd name="T23" fmla="*/ 394 h 727"/>
              <a:gd name="T24" fmla="*/ 477 w 617"/>
              <a:gd name="T25" fmla="*/ 460 h 727"/>
              <a:gd name="T26" fmla="*/ 477 w 617"/>
              <a:gd name="T27" fmla="*/ 528 h 727"/>
              <a:gd name="T28" fmla="*/ 518 w 617"/>
              <a:gd name="T29" fmla="*/ 543 h 727"/>
              <a:gd name="T30" fmla="*/ 532 w 617"/>
              <a:gd name="T31" fmla="*/ 529 h 727"/>
              <a:gd name="T32" fmla="*/ 575 w 617"/>
              <a:gd name="T33" fmla="*/ 572 h 727"/>
              <a:gd name="T34" fmla="*/ 590 w 617"/>
              <a:gd name="T35" fmla="*/ 620 h 727"/>
              <a:gd name="T36" fmla="*/ 606 w 617"/>
              <a:gd name="T37" fmla="*/ 691 h 727"/>
              <a:gd name="T38" fmla="*/ 562 w 617"/>
              <a:gd name="T39" fmla="*/ 724 h 727"/>
              <a:gd name="T40" fmla="*/ 533 w 617"/>
              <a:gd name="T41" fmla="*/ 705 h 727"/>
              <a:gd name="T42" fmla="*/ 496 w 617"/>
              <a:gd name="T43" fmla="*/ 619 h 727"/>
              <a:gd name="T44" fmla="*/ 405 w 617"/>
              <a:gd name="T45" fmla="*/ 536 h 727"/>
              <a:gd name="T46" fmla="*/ 347 w 617"/>
              <a:gd name="T47" fmla="*/ 486 h 727"/>
              <a:gd name="T48" fmla="*/ 335 w 617"/>
              <a:gd name="T49" fmla="*/ 474 h 727"/>
              <a:gd name="T50" fmla="*/ 314 w 617"/>
              <a:gd name="T51" fmla="*/ 450 h 727"/>
              <a:gd name="T52" fmla="*/ 318 w 617"/>
              <a:gd name="T53" fmla="*/ 328 h 727"/>
              <a:gd name="T54" fmla="*/ 271 w 617"/>
              <a:gd name="T55" fmla="*/ 249 h 727"/>
              <a:gd name="T56" fmla="*/ 165 w 617"/>
              <a:gd name="T57" fmla="*/ 172 h 727"/>
              <a:gd name="T58" fmla="*/ 124 w 617"/>
              <a:gd name="T59" fmla="*/ 141 h 727"/>
              <a:gd name="T60" fmla="*/ 89 w 617"/>
              <a:gd name="T61" fmla="*/ 121 h 727"/>
              <a:gd name="T62" fmla="*/ 51 w 617"/>
              <a:gd name="T63" fmla="*/ 90 h 727"/>
              <a:gd name="T64" fmla="*/ 4 w 617"/>
              <a:gd name="T65" fmla="*/ 22 h 727"/>
              <a:gd name="T66" fmla="*/ 70 w 617"/>
              <a:gd name="T67" fmla="*/ 22 h 727"/>
              <a:gd name="T68" fmla="*/ 97 w 617"/>
              <a:gd name="T69" fmla="*/ 42 h 727"/>
              <a:gd name="T70" fmla="*/ 121 w 617"/>
              <a:gd name="T71" fmla="*/ 39 h 727"/>
              <a:gd name="T72" fmla="*/ 100 w 617"/>
              <a:gd name="T73" fmla="*/ 32 h 727"/>
              <a:gd name="T74" fmla="*/ 99 w 617"/>
              <a:gd name="T75" fmla="*/ 0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7" h="727">
                <a:moveTo>
                  <a:pt x="262" y="11"/>
                </a:moveTo>
                <a:lnTo>
                  <a:pt x="262" y="20"/>
                </a:lnTo>
                <a:lnTo>
                  <a:pt x="271" y="58"/>
                </a:lnTo>
                <a:lnTo>
                  <a:pt x="302" y="90"/>
                </a:lnTo>
                <a:lnTo>
                  <a:pt x="310" y="116"/>
                </a:lnTo>
                <a:lnTo>
                  <a:pt x="332" y="140"/>
                </a:lnTo>
                <a:lnTo>
                  <a:pt x="340" y="143"/>
                </a:lnTo>
                <a:lnTo>
                  <a:pt x="340" y="163"/>
                </a:lnTo>
                <a:lnTo>
                  <a:pt x="348" y="180"/>
                </a:lnTo>
                <a:lnTo>
                  <a:pt x="354" y="205"/>
                </a:lnTo>
                <a:lnTo>
                  <a:pt x="366" y="217"/>
                </a:lnTo>
                <a:lnTo>
                  <a:pt x="366" y="196"/>
                </a:lnTo>
                <a:lnTo>
                  <a:pt x="361" y="183"/>
                </a:lnTo>
                <a:lnTo>
                  <a:pt x="364" y="177"/>
                </a:lnTo>
                <a:lnTo>
                  <a:pt x="390" y="203"/>
                </a:lnTo>
                <a:lnTo>
                  <a:pt x="391" y="221"/>
                </a:lnTo>
                <a:lnTo>
                  <a:pt x="398" y="230"/>
                </a:lnTo>
                <a:lnTo>
                  <a:pt x="395" y="239"/>
                </a:lnTo>
                <a:lnTo>
                  <a:pt x="406" y="264"/>
                </a:lnTo>
                <a:lnTo>
                  <a:pt x="409" y="289"/>
                </a:lnTo>
                <a:lnTo>
                  <a:pt x="401" y="304"/>
                </a:lnTo>
                <a:lnTo>
                  <a:pt x="423" y="351"/>
                </a:lnTo>
                <a:lnTo>
                  <a:pt x="441" y="364"/>
                </a:lnTo>
                <a:lnTo>
                  <a:pt x="446" y="394"/>
                </a:lnTo>
                <a:lnTo>
                  <a:pt x="468" y="438"/>
                </a:lnTo>
                <a:lnTo>
                  <a:pt x="477" y="460"/>
                </a:lnTo>
                <a:lnTo>
                  <a:pt x="468" y="500"/>
                </a:lnTo>
                <a:lnTo>
                  <a:pt x="477" y="528"/>
                </a:lnTo>
                <a:lnTo>
                  <a:pt x="510" y="550"/>
                </a:lnTo>
                <a:lnTo>
                  <a:pt x="518" y="543"/>
                </a:lnTo>
                <a:lnTo>
                  <a:pt x="519" y="526"/>
                </a:lnTo>
                <a:lnTo>
                  <a:pt x="532" y="529"/>
                </a:lnTo>
                <a:lnTo>
                  <a:pt x="561" y="566"/>
                </a:lnTo>
                <a:lnTo>
                  <a:pt x="575" y="572"/>
                </a:lnTo>
                <a:lnTo>
                  <a:pt x="579" y="597"/>
                </a:lnTo>
                <a:lnTo>
                  <a:pt x="590" y="620"/>
                </a:lnTo>
                <a:lnTo>
                  <a:pt x="617" y="656"/>
                </a:lnTo>
                <a:lnTo>
                  <a:pt x="606" y="691"/>
                </a:lnTo>
                <a:lnTo>
                  <a:pt x="577" y="710"/>
                </a:lnTo>
                <a:lnTo>
                  <a:pt x="562" y="724"/>
                </a:lnTo>
                <a:lnTo>
                  <a:pt x="553" y="727"/>
                </a:lnTo>
                <a:lnTo>
                  <a:pt x="533" y="705"/>
                </a:lnTo>
                <a:lnTo>
                  <a:pt x="518" y="637"/>
                </a:lnTo>
                <a:lnTo>
                  <a:pt x="496" y="619"/>
                </a:lnTo>
                <a:lnTo>
                  <a:pt x="473" y="604"/>
                </a:lnTo>
                <a:lnTo>
                  <a:pt x="405" y="536"/>
                </a:lnTo>
                <a:lnTo>
                  <a:pt x="354" y="486"/>
                </a:lnTo>
                <a:lnTo>
                  <a:pt x="347" y="486"/>
                </a:lnTo>
                <a:lnTo>
                  <a:pt x="343" y="468"/>
                </a:lnTo>
                <a:lnTo>
                  <a:pt x="335" y="474"/>
                </a:lnTo>
                <a:lnTo>
                  <a:pt x="324" y="455"/>
                </a:lnTo>
                <a:lnTo>
                  <a:pt x="314" y="450"/>
                </a:lnTo>
                <a:lnTo>
                  <a:pt x="303" y="419"/>
                </a:lnTo>
                <a:lnTo>
                  <a:pt x="318" y="328"/>
                </a:lnTo>
                <a:lnTo>
                  <a:pt x="289" y="257"/>
                </a:lnTo>
                <a:lnTo>
                  <a:pt x="271" y="249"/>
                </a:lnTo>
                <a:lnTo>
                  <a:pt x="176" y="167"/>
                </a:lnTo>
                <a:lnTo>
                  <a:pt x="165" y="172"/>
                </a:lnTo>
                <a:lnTo>
                  <a:pt x="147" y="173"/>
                </a:lnTo>
                <a:lnTo>
                  <a:pt x="124" y="141"/>
                </a:lnTo>
                <a:lnTo>
                  <a:pt x="108" y="137"/>
                </a:lnTo>
                <a:lnTo>
                  <a:pt x="89" y="121"/>
                </a:lnTo>
                <a:lnTo>
                  <a:pt x="57" y="104"/>
                </a:lnTo>
                <a:lnTo>
                  <a:pt x="51" y="90"/>
                </a:lnTo>
                <a:lnTo>
                  <a:pt x="0" y="25"/>
                </a:lnTo>
                <a:lnTo>
                  <a:pt x="4" y="22"/>
                </a:lnTo>
                <a:lnTo>
                  <a:pt x="40" y="31"/>
                </a:lnTo>
                <a:lnTo>
                  <a:pt x="70" y="22"/>
                </a:lnTo>
                <a:lnTo>
                  <a:pt x="82" y="39"/>
                </a:lnTo>
                <a:lnTo>
                  <a:pt x="97" y="42"/>
                </a:lnTo>
                <a:lnTo>
                  <a:pt x="117" y="50"/>
                </a:lnTo>
                <a:lnTo>
                  <a:pt x="121" y="39"/>
                </a:lnTo>
                <a:lnTo>
                  <a:pt x="115" y="35"/>
                </a:lnTo>
                <a:lnTo>
                  <a:pt x="100" y="32"/>
                </a:lnTo>
                <a:lnTo>
                  <a:pt x="84" y="14"/>
                </a:lnTo>
                <a:lnTo>
                  <a:pt x="99" y="0"/>
                </a:lnTo>
                <a:lnTo>
                  <a:pt x="262" y="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15" name="Freeform 10"/>
          <p:cNvSpPr>
            <a:spLocks/>
          </p:cNvSpPr>
          <p:nvPr/>
        </p:nvSpPr>
        <p:spPr bwMode="auto">
          <a:xfrm>
            <a:off x="2182238" y="3264500"/>
            <a:ext cx="898510" cy="1058697"/>
          </a:xfrm>
          <a:custGeom>
            <a:avLst/>
            <a:gdLst>
              <a:gd name="T0" fmla="*/ 262 w 617"/>
              <a:gd name="T1" fmla="*/ 20 h 727"/>
              <a:gd name="T2" fmla="*/ 302 w 617"/>
              <a:gd name="T3" fmla="*/ 90 h 727"/>
              <a:gd name="T4" fmla="*/ 332 w 617"/>
              <a:gd name="T5" fmla="*/ 140 h 727"/>
              <a:gd name="T6" fmla="*/ 340 w 617"/>
              <a:gd name="T7" fmla="*/ 163 h 727"/>
              <a:gd name="T8" fmla="*/ 354 w 617"/>
              <a:gd name="T9" fmla="*/ 205 h 727"/>
              <a:gd name="T10" fmla="*/ 366 w 617"/>
              <a:gd name="T11" fmla="*/ 196 h 727"/>
              <a:gd name="T12" fmla="*/ 364 w 617"/>
              <a:gd name="T13" fmla="*/ 177 h 727"/>
              <a:gd name="T14" fmla="*/ 391 w 617"/>
              <a:gd name="T15" fmla="*/ 221 h 727"/>
              <a:gd name="T16" fmla="*/ 395 w 617"/>
              <a:gd name="T17" fmla="*/ 239 h 727"/>
              <a:gd name="T18" fmla="*/ 409 w 617"/>
              <a:gd name="T19" fmla="*/ 289 h 727"/>
              <a:gd name="T20" fmla="*/ 423 w 617"/>
              <a:gd name="T21" fmla="*/ 351 h 727"/>
              <a:gd name="T22" fmla="*/ 446 w 617"/>
              <a:gd name="T23" fmla="*/ 394 h 727"/>
              <a:gd name="T24" fmla="*/ 477 w 617"/>
              <a:gd name="T25" fmla="*/ 460 h 727"/>
              <a:gd name="T26" fmla="*/ 477 w 617"/>
              <a:gd name="T27" fmla="*/ 528 h 727"/>
              <a:gd name="T28" fmla="*/ 518 w 617"/>
              <a:gd name="T29" fmla="*/ 543 h 727"/>
              <a:gd name="T30" fmla="*/ 532 w 617"/>
              <a:gd name="T31" fmla="*/ 529 h 727"/>
              <a:gd name="T32" fmla="*/ 575 w 617"/>
              <a:gd name="T33" fmla="*/ 572 h 727"/>
              <a:gd name="T34" fmla="*/ 590 w 617"/>
              <a:gd name="T35" fmla="*/ 620 h 727"/>
              <a:gd name="T36" fmla="*/ 606 w 617"/>
              <a:gd name="T37" fmla="*/ 691 h 727"/>
              <a:gd name="T38" fmla="*/ 562 w 617"/>
              <a:gd name="T39" fmla="*/ 724 h 727"/>
              <a:gd name="T40" fmla="*/ 533 w 617"/>
              <a:gd name="T41" fmla="*/ 705 h 727"/>
              <a:gd name="T42" fmla="*/ 496 w 617"/>
              <a:gd name="T43" fmla="*/ 619 h 727"/>
              <a:gd name="T44" fmla="*/ 405 w 617"/>
              <a:gd name="T45" fmla="*/ 536 h 727"/>
              <a:gd name="T46" fmla="*/ 347 w 617"/>
              <a:gd name="T47" fmla="*/ 486 h 727"/>
              <a:gd name="T48" fmla="*/ 335 w 617"/>
              <a:gd name="T49" fmla="*/ 474 h 727"/>
              <a:gd name="T50" fmla="*/ 314 w 617"/>
              <a:gd name="T51" fmla="*/ 450 h 727"/>
              <a:gd name="T52" fmla="*/ 318 w 617"/>
              <a:gd name="T53" fmla="*/ 328 h 727"/>
              <a:gd name="T54" fmla="*/ 271 w 617"/>
              <a:gd name="T55" fmla="*/ 249 h 727"/>
              <a:gd name="T56" fmla="*/ 165 w 617"/>
              <a:gd name="T57" fmla="*/ 172 h 727"/>
              <a:gd name="T58" fmla="*/ 124 w 617"/>
              <a:gd name="T59" fmla="*/ 141 h 727"/>
              <a:gd name="T60" fmla="*/ 89 w 617"/>
              <a:gd name="T61" fmla="*/ 121 h 727"/>
              <a:gd name="T62" fmla="*/ 51 w 617"/>
              <a:gd name="T63" fmla="*/ 90 h 727"/>
              <a:gd name="T64" fmla="*/ 4 w 617"/>
              <a:gd name="T65" fmla="*/ 22 h 727"/>
              <a:gd name="T66" fmla="*/ 70 w 617"/>
              <a:gd name="T67" fmla="*/ 22 h 727"/>
              <a:gd name="T68" fmla="*/ 97 w 617"/>
              <a:gd name="T69" fmla="*/ 42 h 727"/>
              <a:gd name="T70" fmla="*/ 121 w 617"/>
              <a:gd name="T71" fmla="*/ 39 h 727"/>
              <a:gd name="T72" fmla="*/ 100 w 617"/>
              <a:gd name="T73" fmla="*/ 32 h 727"/>
              <a:gd name="T74" fmla="*/ 99 w 617"/>
              <a:gd name="T75" fmla="*/ 0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7" h="727">
                <a:moveTo>
                  <a:pt x="262" y="11"/>
                </a:moveTo>
                <a:lnTo>
                  <a:pt x="262" y="20"/>
                </a:lnTo>
                <a:lnTo>
                  <a:pt x="271" y="58"/>
                </a:lnTo>
                <a:lnTo>
                  <a:pt x="302" y="90"/>
                </a:lnTo>
                <a:lnTo>
                  <a:pt x="310" y="116"/>
                </a:lnTo>
                <a:lnTo>
                  <a:pt x="332" y="140"/>
                </a:lnTo>
                <a:lnTo>
                  <a:pt x="340" y="143"/>
                </a:lnTo>
                <a:lnTo>
                  <a:pt x="340" y="163"/>
                </a:lnTo>
                <a:lnTo>
                  <a:pt x="348" y="180"/>
                </a:lnTo>
                <a:lnTo>
                  <a:pt x="354" y="205"/>
                </a:lnTo>
                <a:lnTo>
                  <a:pt x="366" y="217"/>
                </a:lnTo>
                <a:lnTo>
                  <a:pt x="366" y="196"/>
                </a:lnTo>
                <a:lnTo>
                  <a:pt x="361" y="183"/>
                </a:lnTo>
                <a:lnTo>
                  <a:pt x="364" y="177"/>
                </a:lnTo>
                <a:lnTo>
                  <a:pt x="390" y="203"/>
                </a:lnTo>
                <a:lnTo>
                  <a:pt x="391" y="221"/>
                </a:lnTo>
                <a:lnTo>
                  <a:pt x="398" y="230"/>
                </a:lnTo>
                <a:lnTo>
                  <a:pt x="395" y="239"/>
                </a:lnTo>
                <a:lnTo>
                  <a:pt x="406" y="264"/>
                </a:lnTo>
                <a:lnTo>
                  <a:pt x="409" y="289"/>
                </a:lnTo>
                <a:lnTo>
                  <a:pt x="401" y="304"/>
                </a:lnTo>
                <a:lnTo>
                  <a:pt x="423" y="351"/>
                </a:lnTo>
                <a:lnTo>
                  <a:pt x="441" y="364"/>
                </a:lnTo>
                <a:lnTo>
                  <a:pt x="446" y="394"/>
                </a:lnTo>
                <a:lnTo>
                  <a:pt x="468" y="438"/>
                </a:lnTo>
                <a:lnTo>
                  <a:pt x="477" y="460"/>
                </a:lnTo>
                <a:lnTo>
                  <a:pt x="468" y="500"/>
                </a:lnTo>
                <a:lnTo>
                  <a:pt x="477" y="528"/>
                </a:lnTo>
                <a:lnTo>
                  <a:pt x="510" y="550"/>
                </a:lnTo>
                <a:lnTo>
                  <a:pt x="518" y="543"/>
                </a:lnTo>
                <a:lnTo>
                  <a:pt x="519" y="526"/>
                </a:lnTo>
                <a:lnTo>
                  <a:pt x="532" y="529"/>
                </a:lnTo>
                <a:lnTo>
                  <a:pt x="561" y="566"/>
                </a:lnTo>
                <a:lnTo>
                  <a:pt x="575" y="572"/>
                </a:lnTo>
                <a:lnTo>
                  <a:pt x="579" y="597"/>
                </a:lnTo>
                <a:lnTo>
                  <a:pt x="590" y="620"/>
                </a:lnTo>
                <a:lnTo>
                  <a:pt x="617" y="656"/>
                </a:lnTo>
                <a:lnTo>
                  <a:pt x="606" y="691"/>
                </a:lnTo>
                <a:lnTo>
                  <a:pt x="577" y="710"/>
                </a:lnTo>
                <a:lnTo>
                  <a:pt x="562" y="724"/>
                </a:lnTo>
                <a:lnTo>
                  <a:pt x="553" y="727"/>
                </a:lnTo>
                <a:lnTo>
                  <a:pt x="533" y="705"/>
                </a:lnTo>
                <a:lnTo>
                  <a:pt x="518" y="637"/>
                </a:lnTo>
                <a:lnTo>
                  <a:pt x="496" y="619"/>
                </a:lnTo>
                <a:lnTo>
                  <a:pt x="473" y="604"/>
                </a:lnTo>
                <a:lnTo>
                  <a:pt x="405" y="536"/>
                </a:lnTo>
                <a:lnTo>
                  <a:pt x="354" y="486"/>
                </a:lnTo>
                <a:lnTo>
                  <a:pt x="347" y="486"/>
                </a:lnTo>
                <a:lnTo>
                  <a:pt x="343" y="468"/>
                </a:lnTo>
                <a:lnTo>
                  <a:pt x="335" y="474"/>
                </a:lnTo>
                <a:lnTo>
                  <a:pt x="324" y="455"/>
                </a:lnTo>
                <a:lnTo>
                  <a:pt x="314" y="450"/>
                </a:lnTo>
                <a:lnTo>
                  <a:pt x="303" y="419"/>
                </a:lnTo>
                <a:lnTo>
                  <a:pt x="318" y="328"/>
                </a:lnTo>
                <a:lnTo>
                  <a:pt x="289" y="257"/>
                </a:lnTo>
                <a:lnTo>
                  <a:pt x="271" y="249"/>
                </a:lnTo>
                <a:lnTo>
                  <a:pt x="176" y="167"/>
                </a:lnTo>
                <a:lnTo>
                  <a:pt x="165" y="172"/>
                </a:lnTo>
                <a:lnTo>
                  <a:pt x="147" y="173"/>
                </a:lnTo>
                <a:lnTo>
                  <a:pt x="124" y="141"/>
                </a:lnTo>
                <a:lnTo>
                  <a:pt x="108" y="137"/>
                </a:lnTo>
                <a:lnTo>
                  <a:pt x="89" y="121"/>
                </a:lnTo>
                <a:lnTo>
                  <a:pt x="57" y="104"/>
                </a:lnTo>
                <a:lnTo>
                  <a:pt x="51" y="90"/>
                </a:lnTo>
                <a:lnTo>
                  <a:pt x="0" y="25"/>
                </a:lnTo>
                <a:lnTo>
                  <a:pt x="4" y="22"/>
                </a:lnTo>
                <a:lnTo>
                  <a:pt x="40" y="31"/>
                </a:lnTo>
                <a:lnTo>
                  <a:pt x="70" y="22"/>
                </a:lnTo>
                <a:lnTo>
                  <a:pt x="82" y="39"/>
                </a:lnTo>
                <a:lnTo>
                  <a:pt x="97" y="42"/>
                </a:lnTo>
                <a:lnTo>
                  <a:pt x="117" y="50"/>
                </a:lnTo>
                <a:lnTo>
                  <a:pt x="121" y="39"/>
                </a:lnTo>
                <a:lnTo>
                  <a:pt x="115" y="35"/>
                </a:lnTo>
                <a:lnTo>
                  <a:pt x="100" y="32"/>
                </a:lnTo>
                <a:lnTo>
                  <a:pt x="84" y="14"/>
                </a:lnTo>
                <a:lnTo>
                  <a:pt x="99" y="0"/>
                </a:lnTo>
                <a:lnTo>
                  <a:pt x="262" y="1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16" name="Freeform 11"/>
          <p:cNvSpPr>
            <a:spLocks/>
          </p:cNvSpPr>
          <p:nvPr/>
        </p:nvSpPr>
        <p:spPr bwMode="auto">
          <a:xfrm>
            <a:off x="2249226" y="2374729"/>
            <a:ext cx="1048504" cy="1280048"/>
          </a:xfrm>
          <a:custGeom>
            <a:avLst/>
            <a:gdLst>
              <a:gd name="T0" fmla="*/ 36 w 720"/>
              <a:gd name="T1" fmla="*/ 103 h 879"/>
              <a:gd name="T2" fmla="*/ 32 w 720"/>
              <a:gd name="T3" fmla="*/ 95 h 879"/>
              <a:gd name="T4" fmla="*/ 3 w 720"/>
              <a:gd name="T5" fmla="*/ 72 h 879"/>
              <a:gd name="T6" fmla="*/ 0 w 720"/>
              <a:gd name="T7" fmla="*/ 55 h 879"/>
              <a:gd name="T8" fmla="*/ 10 w 720"/>
              <a:gd name="T9" fmla="*/ 19 h 879"/>
              <a:gd name="T10" fmla="*/ 29 w 720"/>
              <a:gd name="T11" fmla="*/ 0 h 879"/>
              <a:gd name="T12" fmla="*/ 51 w 720"/>
              <a:gd name="T13" fmla="*/ 11 h 879"/>
              <a:gd name="T14" fmla="*/ 457 w 720"/>
              <a:gd name="T15" fmla="*/ 194 h 879"/>
              <a:gd name="T16" fmla="*/ 701 w 720"/>
              <a:gd name="T17" fmla="*/ 205 h 879"/>
              <a:gd name="T18" fmla="*/ 693 w 720"/>
              <a:gd name="T19" fmla="*/ 229 h 879"/>
              <a:gd name="T20" fmla="*/ 704 w 720"/>
              <a:gd name="T21" fmla="*/ 233 h 879"/>
              <a:gd name="T22" fmla="*/ 708 w 720"/>
              <a:gd name="T23" fmla="*/ 302 h 879"/>
              <a:gd name="T24" fmla="*/ 720 w 720"/>
              <a:gd name="T25" fmla="*/ 373 h 879"/>
              <a:gd name="T26" fmla="*/ 713 w 720"/>
              <a:gd name="T27" fmla="*/ 460 h 879"/>
              <a:gd name="T28" fmla="*/ 701 w 720"/>
              <a:gd name="T29" fmla="*/ 472 h 879"/>
              <a:gd name="T30" fmla="*/ 704 w 720"/>
              <a:gd name="T31" fmla="*/ 558 h 879"/>
              <a:gd name="T32" fmla="*/ 709 w 720"/>
              <a:gd name="T33" fmla="*/ 618 h 879"/>
              <a:gd name="T34" fmla="*/ 702 w 720"/>
              <a:gd name="T35" fmla="*/ 625 h 879"/>
              <a:gd name="T36" fmla="*/ 661 w 720"/>
              <a:gd name="T37" fmla="*/ 611 h 879"/>
              <a:gd name="T38" fmla="*/ 646 w 720"/>
              <a:gd name="T39" fmla="*/ 628 h 879"/>
              <a:gd name="T40" fmla="*/ 661 w 720"/>
              <a:gd name="T41" fmla="*/ 672 h 879"/>
              <a:gd name="T42" fmla="*/ 686 w 720"/>
              <a:gd name="T43" fmla="*/ 712 h 879"/>
              <a:gd name="T44" fmla="*/ 694 w 720"/>
              <a:gd name="T45" fmla="*/ 726 h 879"/>
              <a:gd name="T46" fmla="*/ 694 w 720"/>
              <a:gd name="T47" fmla="*/ 776 h 879"/>
              <a:gd name="T48" fmla="*/ 712 w 720"/>
              <a:gd name="T49" fmla="*/ 798 h 879"/>
              <a:gd name="T50" fmla="*/ 671 w 720"/>
              <a:gd name="T51" fmla="*/ 839 h 879"/>
              <a:gd name="T52" fmla="*/ 614 w 720"/>
              <a:gd name="T53" fmla="*/ 879 h 879"/>
              <a:gd name="T54" fmla="*/ 611 w 720"/>
              <a:gd name="T55" fmla="*/ 850 h 879"/>
              <a:gd name="T56" fmla="*/ 591 w 720"/>
              <a:gd name="T57" fmla="*/ 824 h 879"/>
              <a:gd name="T58" fmla="*/ 573 w 720"/>
              <a:gd name="T59" fmla="*/ 828 h 879"/>
              <a:gd name="T60" fmla="*/ 551 w 720"/>
              <a:gd name="T61" fmla="*/ 820 h 879"/>
              <a:gd name="T62" fmla="*/ 541 w 720"/>
              <a:gd name="T63" fmla="*/ 781 h 879"/>
              <a:gd name="T64" fmla="*/ 515 w 720"/>
              <a:gd name="T65" fmla="*/ 765 h 879"/>
              <a:gd name="T66" fmla="*/ 496 w 720"/>
              <a:gd name="T67" fmla="*/ 759 h 879"/>
              <a:gd name="T68" fmla="*/ 473 w 720"/>
              <a:gd name="T69" fmla="*/ 734 h 879"/>
              <a:gd name="T70" fmla="*/ 465 w 720"/>
              <a:gd name="T71" fmla="*/ 690 h 879"/>
              <a:gd name="T72" fmla="*/ 469 w 720"/>
              <a:gd name="T73" fmla="*/ 661 h 879"/>
              <a:gd name="T74" fmla="*/ 440 w 720"/>
              <a:gd name="T75" fmla="*/ 654 h 879"/>
              <a:gd name="T76" fmla="*/ 435 w 720"/>
              <a:gd name="T77" fmla="*/ 657 h 879"/>
              <a:gd name="T78" fmla="*/ 431 w 720"/>
              <a:gd name="T79" fmla="*/ 661 h 879"/>
              <a:gd name="T80" fmla="*/ 413 w 720"/>
              <a:gd name="T81" fmla="*/ 650 h 879"/>
              <a:gd name="T82" fmla="*/ 392 w 720"/>
              <a:gd name="T83" fmla="*/ 629 h 879"/>
              <a:gd name="T84" fmla="*/ 374 w 720"/>
              <a:gd name="T85" fmla="*/ 591 h 879"/>
              <a:gd name="T86" fmla="*/ 334 w 720"/>
              <a:gd name="T87" fmla="*/ 556 h 879"/>
              <a:gd name="T88" fmla="*/ 320 w 720"/>
              <a:gd name="T89" fmla="*/ 542 h 879"/>
              <a:gd name="T90" fmla="*/ 320 w 720"/>
              <a:gd name="T91" fmla="*/ 526 h 879"/>
              <a:gd name="T92" fmla="*/ 294 w 720"/>
              <a:gd name="T93" fmla="*/ 490 h 879"/>
              <a:gd name="T94" fmla="*/ 290 w 720"/>
              <a:gd name="T95" fmla="*/ 460 h 879"/>
              <a:gd name="T96" fmla="*/ 275 w 720"/>
              <a:gd name="T97" fmla="*/ 450 h 879"/>
              <a:gd name="T98" fmla="*/ 275 w 720"/>
              <a:gd name="T99" fmla="*/ 433 h 879"/>
              <a:gd name="T100" fmla="*/ 236 w 720"/>
              <a:gd name="T101" fmla="*/ 362 h 879"/>
              <a:gd name="T102" fmla="*/ 235 w 720"/>
              <a:gd name="T103" fmla="*/ 328 h 879"/>
              <a:gd name="T104" fmla="*/ 222 w 720"/>
              <a:gd name="T105" fmla="*/ 297 h 879"/>
              <a:gd name="T106" fmla="*/ 205 w 720"/>
              <a:gd name="T107" fmla="*/ 257 h 879"/>
              <a:gd name="T108" fmla="*/ 211 w 720"/>
              <a:gd name="T109" fmla="*/ 217 h 879"/>
              <a:gd name="T110" fmla="*/ 211 w 720"/>
              <a:gd name="T111" fmla="*/ 200 h 879"/>
              <a:gd name="T112" fmla="*/ 189 w 720"/>
              <a:gd name="T113" fmla="*/ 186 h 879"/>
              <a:gd name="T114" fmla="*/ 174 w 720"/>
              <a:gd name="T115" fmla="*/ 185 h 879"/>
              <a:gd name="T116" fmla="*/ 137 w 720"/>
              <a:gd name="T117" fmla="*/ 142 h 879"/>
              <a:gd name="T118" fmla="*/ 120 w 720"/>
              <a:gd name="T119" fmla="*/ 134 h 879"/>
              <a:gd name="T120" fmla="*/ 100 w 720"/>
              <a:gd name="T121" fmla="*/ 145 h 879"/>
              <a:gd name="T122" fmla="*/ 61 w 720"/>
              <a:gd name="T123" fmla="*/ 117 h 879"/>
              <a:gd name="T124" fmla="*/ 36 w 720"/>
              <a:gd name="T125" fmla="*/ 103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879">
                <a:moveTo>
                  <a:pt x="36" y="103"/>
                </a:moveTo>
                <a:lnTo>
                  <a:pt x="32" y="95"/>
                </a:lnTo>
                <a:lnTo>
                  <a:pt x="3" y="72"/>
                </a:lnTo>
                <a:lnTo>
                  <a:pt x="0" y="55"/>
                </a:lnTo>
                <a:lnTo>
                  <a:pt x="10" y="19"/>
                </a:lnTo>
                <a:lnTo>
                  <a:pt x="29" y="0"/>
                </a:lnTo>
                <a:lnTo>
                  <a:pt x="51" y="11"/>
                </a:lnTo>
                <a:lnTo>
                  <a:pt x="457" y="194"/>
                </a:lnTo>
                <a:lnTo>
                  <a:pt x="701" y="205"/>
                </a:lnTo>
                <a:lnTo>
                  <a:pt x="693" y="229"/>
                </a:lnTo>
                <a:lnTo>
                  <a:pt x="704" y="233"/>
                </a:lnTo>
                <a:lnTo>
                  <a:pt x="708" y="302"/>
                </a:lnTo>
                <a:lnTo>
                  <a:pt x="720" y="373"/>
                </a:lnTo>
                <a:lnTo>
                  <a:pt x="713" y="460"/>
                </a:lnTo>
                <a:lnTo>
                  <a:pt x="701" y="472"/>
                </a:lnTo>
                <a:lnTo>
                  <a:pt x="704" y="558"/>
                </a:lnTo>
                <a:lnTo>
                  <a:pt x="709" y="618"/>
                </a:lnTo>
                <a:lnTo>
                  <a:pt x="702" y="625"/>
                </a:lnTo>
                <a:lnTo>
                  <a:pt x="661" y="611"/>
                </a:lnTo>
                <a:lnTo>
                  <a:pt x="646" y="628"/>
                </a:lnTo>
                <a:lnTo>
                  <a:pt x="661" y="672"/>
                </a:lnTo>
                <a:lnTo>
                  <a:pt x="686" y="712"/>
                </a:lnTo>
                <a:lnTo>
                  <a:pt x="694" y="726"/>
                </a:lnTo>
                <a:lnTo>
                  <a:pt x="694" y="776"/>
                </a:lnTo>
                <a:lnTo>
                  <a:pt x="712" y="798"/>
                </a:lnTo>
                <a:lnTo>
                  <a:pt x="671" y="839"/>
                </a:lnTo>
                <a:lnTo>
                  <a:pt x="614" y="879"/>
                </a:lnTo>
                <a:lnTo>
                  <a:pt x="611" y="850"/>
                </a:lnTo>
                <a:lnTo>
                  <a:pt x="591" y="824"/>
                </a:lnTo>
                <a:lnTo>
                  <a:pt x="573" y="828"/>
                </a:lnTo>
                <a:lnTo>
                  <a:pt x="551" y="820"/>
                </a:lnTo>
                <a:lnTo>
                  <a:pt x="541" y="781"/>
                </a:lnTo>
                <a:lnTo>
                  <a:pt x="515" y="765"/>
                </a:lnTo>
                <a:lnTo>
                  <a:pt x="496" y="759"/>
                </a:lnTo>
                <a:lnTo>
                  <a:pt x="473" y="734"/>
                </a:lnTo>
                <a:lnTo>
                  <a:pt x="465" y="690"/>
                </a:lnTo>
                <a:lnTo>
                  <a:pt x="469" y="661"/>
                </a:lnTo>
                <a:lnTo>
                  <a:pt x="440" y="654"/>
                </a:lnTo>
                <a:lnTo>
                  <a:pt x="435" y="657"/>
                </a:lnTo>
                <a:lnTo>
                  <a:pt x="431" y="661"/>
                </a:lnTo>
                <a:lnTo>
                  <a:pt x="413" y="650"/>
                </a:lnTo>
                <a:lnTo>
                  <a:pt x="392" y="629"/>
                </a:lnTo>
                <a:lnTo>
                  <a:pt x="374" y="591"/>
                </a:lnTo>
                <a:lnTo>
                  <a:pt x="334" y="556"/>
                </a:lnTo>
                <a:lnTo>
                  <a:pt x="320" y="542"/>
                </a:lnTo>
                <a:lnTo>
                  <a:pt x="320" y="526"/>
                </a:lnTo>
                <a:lnTo>
                  <a:pt x="294" y="490"/>
                </a:lnTo>
                <a:lnTo>
                  <a:pt x="290" y="460"/>
                </a:lnTo>
                <a:lnTo>
                  <a:pt x="275" y="450"/>
                </a:lnTo>
                <a:lnTo>
                  <a:pt x="275" y="433"/>
                </a:lnTo>
                <a:lnTo>
                  <a:pt x="236" y="362"/>
                </a:lnTo>
                <a:lnTo>
                  <a:pt x="235" y="328"/>
                </a:lnTo>
                <a:lnTo>
                  <a:pt x="222" y="297"/>
                </a:lnTo>
                <a:lnTo>
                  <a:pt x="205" y="257"/>
                </a:lnTo>
                <a:lnTo>
                  <a:pt x="211" y="217"/>
                </a:lnTo>
                <a:lnTo>
                  <a:pt x="211" y="200"/>
                </a:lnTo>
                <a:lnTo>
                  <a:pt x="189" y="186"/>
                </a:lnTo>
                <a:lnTo>
                  <a:pt x="174" y="185"/>
                </a:lnTo>
                <a:lnTo>
                  <a:pt x="137" y="142"/>
                </a:lnTo>
                <a:lnTo>
                  <a:pt x="120" y="134"/>
                </a:lnTo>
                <a:lnTo>
                  <a:pt x="100" y="145"/>
                </a:lnTo>
                <a:lnTo>
                  <a:pt x="61" y="117"/>
                </a:lnTo>
                <a:lnTo>
                  <a:pt x="36" y="1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2249226" y="2374729"/>
            <a:ext cx="1048504" cy="1280048"/>
          </a:xfrm>
          <a:custGeom>
            <a:avLst/>
            <a:gdLst>
              <a:gd name="T0" fmla="*/ 36 w 720"/>
              <a:gd name="T1" fmla="*/ 103 h 879"/>
              <a:gd name="T2" fmla="*/ 32 w 720"/>
              <a:gd name="T3" fmla="*/ 95 h 879"/>
              <a:gd name="T4" fmla="*/ 3 w 720"/>
              <a:gd name="T5" fmla="*/ 72 h 879"/>
              <a:gd name="T6" fmla="*/ 0 w 720"/>
              <a:gd name="T7" fmla="*/ 55 h 879"/>
              <a:gd name="T8" fmla="*/ 10 w 720"/>
              <a:gd name="T9" fmla="*/ 19 h 879"/>
              <a:gd name="T10" fmla="*/ 29 w 720"/>
              <a:gd name="T11" fmla="*/ 0 h 879"/>
              <a:gd name="T12" fmla="*/ 51 w 720"/>
              <a:gd name="T13" fmla="*/ 11 h 879"/>
              <a:gd name="T14" fmla="*/ 457 w 720"/>
              <a:gd name="T15" fmla="*/ 194 h 879"/>
              <a:gd name="T16" fmla="*/ 701 w 720"/>
              <a:gd name="T17" fmla="*/ 205 h 879"/>
              <a:gd name="T18" fmla="*/ 693 w 720"/>
              <a:gd name="T19" fmla="*/ 229 h 879"/>
              <a:gd name="T20" fmla="*/ 704 w 720"/>
              <a:gd name="T21" fmla="*/ 233 h 879"/>
              <a:gd name="T22" fmla="*/ 708 w 720"/>
              <a:gd name="T23" fmla="*/ 302 h 879"/>
              <a:gd name="T24" fmla="*/ 720 w 720"/>
              <a:gd name="T25" fmla="*/ 373 h 879"/>
              <a:gd name="T26" fmla="*/ 713 w 720"/>
              <a:gd name="T27" fmla="*/ 460 h 879"/>
              <a:gd name="T28" fmla="*/ 701 w 720"/>
              <a:gd name="T29" fmla="*/ 472 h 879"/>
              <a:gd name="T30" fmla="*/ 704 w 720"/>
              <a:gd name="T31" fmla="*/ 558 h 879"/>
              <a:gd name="T32" fmla="*/ 709 w 720"/>
              <a:gd name="T33" fmla="*/ 618 h 879"/>
              <a:gd name="T34" fmla="*/ 702 w 720"/>
              <a:gd name="T35" fmla="*/ 625 h 879"/>
              <a:gd name="T36" fmla="*/ 661 w 720"/>
              <a:gd name="T37" fmla="*/ 611 h 879"/>
              <a:gd name="T38" fmla="*/ 646 w 720"/>
              <a:gd name="T39" fmla="*/ 628 h 879"/>
              <a:gd name="T40" fmla="*/ 661 w 720"/>
              <a:gd name="T41" fmla="*/ 672 h 879"/>
              <a:gd name="T42" fmla="*/ 686 w 720"/>
              <a:gd name="T43" fmla="*/ 712 h 879"/>
              <a:gd name="T44" fmla="*/ 694 w 720"/>
              <a:gd name="T45" fmla="*/ 726 h 879"/>
              <a:gd name="T46" fmla="*/ 694 w 720"/>
              <a:gd name="T47" fmla="*/ 776 h 879"/>
              <a:gd name="T48" fmla="*/ 712 w 720"/>
              <a:gd name="T49" fmla="*/ 798 h 879"/>
              <a:gd name="T50" fmla="*/ 671 w 720"/>
              <a:gd name="T51" fmla="*/ 839 h 879"/>
              <a:gd name="T52" fmla="*/ 614 w 720"/>
              <a:gd name="T53" fmla="*/ 879 h 879"/>
              <a:gd name="T54" fmla="*/ 611 w 720"/>
              <a:gd name="T55" fmla="*/ 850 h 879"/>
              <a:gd name="T56" fmla="*/ 591 w 720"/>
              <a:gd name="T57" fmla="*/ 824 h 879"/>
              <a:gd name="T58" fmla="*/ 573 w 720"/>
              <a:gd name="T59" fmla="*/ 828 h 879"/>
              <a:gd name="T60" fmla="*/ 551 w 720"/>
              <a:gd name="T61" fmla="*/ 820 h 879"/>
              <a:gd name="T62" fmla="*/ 541 w 720"/>
              <a:gd name="T63" fmla="*/ 781 h 879"/>
              <a:gd name="T64" fmla="*/ 515 w 720"/>
              <a:gd name="T65" fmla="*/ 765 h 879"/>
              <a:gd name="T66" fmla="*/ 496 w 720"/>
              <a:gd name="T67" fmla="*/ 759 h 879"/>
              <a:gd name="T68" fmla="*/ 473 w 720"/>
              <a:gd name="T69" fmla="*/ 734 h 879"/>
              <a:gd name="T70" fmla="*/ 465 w 720"/>
              <a:gd name="T71" fmla="*/ 690 h 879"/>
              <a:gd name="T72" fmla="*/ 469 w 720"/>
              <a:gd name="T73" fmla="*/ 661 h 879"/>
              <a:gd name="T74" fmla="*/ 440 w 720"/>
              <a:gd name="T75" fmla="*/ 654 h 879"/>
              <a:gd name="T76" fmla="*/ 435 w 720"/>
              <a:gd name="T77" fmla="*/ 657 h 879"/>
              <a:gd name="T78" fmla="*/ 431 w 720"/>
              <a:gd name="T79" fmla="*/ 661 h 879"/>
              <a:gd name="T80" fmla="*/ 413 w 720"/>
              <a:gd name="T81" fmla="*/ 650 h 879"/>
              <a:gd name="T82" fmla="*/ 392 w 720"/>
              <a:gd name="T83" fmla="*/ 629 h 879"/>
              <a:gd name="T84" fmla="*/ 374 w 720"/>
              <a:gd name="T85" fmla="*/ 591 h 879"/>
              <a:gd name="T86" fmla="*/ 334 w 720"/>
              <a:gd name="T87" fmla="*/ 556 h 879"/>
              <a:gd name="T88" fmla="*/ 320 w 720"/>
              <a:gd name="T89" fmla="*/ 542 h 879"/>
              <a:gd name="T90" fmla="*/ 320 w 720"/>
              <a:gd name="T91" fmla="*/ 526 h 879"/>
              <a:gd name="T92" fmla="*/ 294 w 720"/>
              <a:gd name="T93" fmla="*/ 490 h 879"/>
              <a:gd name="T94" fmla="*/ 290 w 720"/>
              <a:gd name="T95" fmla="*/ 460 h 879"/>
              <a:gd name="T96" fmla="*/ 275 w 720"/>
              <a:gd name="T97" fmla="*/ 450 h 879"/>
              <a:gd name="T98" fmla="*/ 275 w 720"/>
              <a:gd name="T99" fmla="*/ 433 h 879"/>
              <a:gd name="T100" fmla="*/ 236 w 720"/>
              <a:gd name="T101" fmla="*/ 362 h 879"/>
              <a:gd name="T102" fmla="*/ 235 w 720"/>
              <a:gd name="T103" fmla="*/ 328 h 879"/>
              <a:gd name="T104" fmla="*/ 222 w 720"/>
              <a:gd name="T105" fmla="*/ 297 h 879"/>
              <a:gd name="T106" fmla="*/ 205 w 720"/>
              <a:gd name="T107" fmla="*/ 257 h 879"/>
              <a:gd name="T108" fmla="*/ 211 w 720"/>
              <a:gd name="T109" fmla="*/ 217 h 879"/>
              <a:gd name="T110" fmla="*/ 211 w 720"/>
              <a:gd name="T111" fmla="*/ 200 h 879"/>
              <a:gd name="T112" fmla="*/ 189 w 720"/>
              <a:gd name="T113" fmla="*/ 186 h 879"/>
              <a:gd name="T114" fmla="*/ 174 w 720"/>
              <a:gd name="T115" fmla="*/ 185 h 879"/>
              <a:gd name="T116" fmla="*/ 137 w 720"/>
              <a:gd name="T117" fmla="*/ 142 h 879"/>
              <a:gd name="T118" fmla="*/ 120 w 720"/>
              <a:gd name="T119" fmla="*/ 134 h 879"/>
              <a:gd name="T120" fmla="*/ 100 w 720"/>
              <a:gd name="T121" fmla="*/ 145 h 879"/>
              <a:gd name="T122" fmla="*/ 61 w 720"/>
              <a:gd name="T123" fmla="*/ 117 h 879"/>
              <a:gd name="T124" fmla="*/ 36 w 720"/>
              <a:gd name="T125" fmla="*/ 103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879">
                <a:moveTo>
                  <a:pt x="36" y="103"/>
                </a:moveTo>
                <a:lnTo>
                  <a:pt x="32" y="95"/>
                </a:lnTo>
                <a:lnTo>
                  <a:pt x="3" y="72"/>
                </a:lnTo>
                <a:lnTo>
                  <a:pt x="0" y="55"/>
                </a:lnTo>
                <a:lnTo>
                  <a:pt x="10" y="19"/>
                </a:lnTo>
                <a:lnTo>
                  <a:pt x="29" y="0"/>
                </a:lnTo>
                <a:lnTo>
                  <a:pt x="51" y="11"/>
                </a:lnTo>
                <a:lnTo>
                  <a:pt x="457" y="194"/>
                </a:lnTo>
                <a:lnTo>
                  <a:pt x="701" y="205"/>
                </a:lnTo>
                <a:lnTo>
                  <a:pt x="693" y="229"/>
                </a:lnTo>
                <a:lnTo>
                  <a:pt x="704" y="233"/>
                </a:lnTo>
                <a:lnTo>
                  <a:pt x="708" y="302"/>
                </a:lnTo>
                <a:lnTo>
                  <a:pt x="720" y="373"/>
                </a:lnTo>
                <a:lnTo>
                  <a:pt x="713" y="460"/>
                </a:lnTo>
                <a:lnTo>
                  <a:pt x="701" y="472"/>
                </a:lnTo>
                <a:lnTo>
                  <a:pt x="704" y="558"/>
                </a:lnTo>
                <a:lnTo>
                  <a:pt x="709" y="618"/>
                </a:lnTo>
                <a:lnTo>
                  <a:pt x="702" y="625"/>
                </a:lnTo>
                <a:lnTo>
                  <a:pt x="661" y="611"/>
                </a:lnTo>
                <a:lnTo>
                  <a:pt x="646" y="628"/>
                </a:lnTo>
                <a:lnTo>
                  <a:pt x="661" y="672"/>
                </a:lnTo>
                <a:lnTo>
                  <a:pt x="686" y="712"/>
                </a:lnTo>
                <a:lnTo>
                  <a:pt x="694" y="726"/>
                </a:lnTo>
                <a:lnTo>
                  <a:pt x="694" y="776"/>
                </a:lnTo>
                <a:lnTo>
                  <a:pt x="712" y="798"/>
                </a:lnTo>
                <a:lnTo>
                  <a:pt x="671" y="839"/>
                </a:lnTo>
                <a:lnTo>
                  <a:pt x="614" y="879"/>
                </a:lnTo>
                <a:lnTo>
                  <a:pt x="611" y="850"/>
                </a:lnTo>
                <a:lnTo>
                  <a:pt x="591" y="824"/>
                </a:lnTo>
                <a:lnTo>
                  <a:pt x="573" y="828"/>
                </a:lnTo>
                <a:lnTo>
                  <a:pt x="551" y="820"/>
                </a:lnTo>
                <a:lnTo>
                  <a:pt x="541" y="781"/>
                </a:lnTo>
                <a:lnTo>
                  <a:pt x="515" y="765"/>
                </a:lnTo>
                <a:lnTo>
                  <a:pt x="496" y="759"/>
                </a:lnTo>
                <a:lnTo>
                  <a:pt x="473" y="734"/>
                </a:lnTo>
                <a:lnTo>
                  <a:pt x="465" y="690"/>
                </a:lnTo>
                <a:lnTo>
                  <a:pt x="469" y="661"/>
                </a:lnTo>
                <a:lnTo>
                  <a:pt x="440" y="654"/>
                </a:lnTo>
                <a:lnTo>
                  <a:pt x="435" y="657"/>
                </a:lnTo>
                <a:lnTo>
                  <a:pt x="431" y="661"/>
                </a:lnTo>
                <a:lnTo>
                  <a:pt x="413" y="650"/>
                </a:lnTo>
                <a:lnTo>
                  <a:pt x="392" y="629"/>
                </a:lnTo>
                <a:lnTo>
                  <a:pt x="374" y="591"/>
                </a:lnTo>
                <a:lnTo>
                  <a:pt x="334" y="556"/>
                </a:lnTo>
                <a:lnTo>
                  <a:pt x="320" y="542"/>
                </a:lnTo>
                <a:lnTo>
                  <a:pt x="320" y="526"/>
                </a:lnTo>
                <a:lnTo>
                  <a:pt x="294" y="490"/>
                </a:lnTo>
                <a:lnTo>
                  <a:pt x="290" y="460"/>
                </a:lnTo>
                <a:lnTo>
                  <a:pt x="275" y="450"/>
                </a:lnTo>
                <a:lnTo>
                  <a:pt x="275" y="433"/>
                </a:lnTo>
                <a:lnTo>
                  <a:pt x="236" y="362"/>
                </a:lnTo>
                <a:lnTo>
                  <a:pt x="235" y="328"/>
                </a:lnTo>
                <a:lnTo>
                  <a:pt x="222" y="297"/>
                </a:lnTo>
                <a:lnTo>
                  <a:pt x="205" y="257"/>
                </a:lnTo>
                <a:lnTo>
                  <a:pt x="211" y="217"/>
                </a:lnTo>
                <a:lnTo>
                  <a:pt x="211" y="200"/>
                </a:lnTo>
                <a:lnTo>
                  <a:pt x="189" y="186"/>
                </a:lnTo>
                <a:lnTo>
                  <a:pt x="174" y="185"/>
                </a:lnTo>
                <a:lnTo>
                  <a:pt x="137" y="142"/>
                </a:lnTo>
                <a:lnTo>
                  <a:pt x="120" y="134"/>
                </a:lnTo>
                <a:lnTo>
                  <a:pt x="100" y="145"/>
                </a:lnTo>
                <a:lnTo>
                  <a:pt x="61" y="117"/>
                </a:lnTo>
                <a:lnTo>
                  <a:pt x="36" y="10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3189967" y="2596079"/>
            <a:ext cx="1001904" cy="1211604"/>
          </a:xfrm>
          <a:custGeom>
            <a:avLst/>
            <a:gdLst>
              <a:gd name="T0" fmla="*/ 608 w 688"/>
              <a:gd name="T1" fmla="*/ 537 h 832"/>
              <a:gd name="T2" fmla="*/ 576 w 688"/>
              <a:gd name="T3" fmla="*/ 687 h 832"/>
              <a:gd name="T4" fmla="*/ 514 w 688"/>
              <a:gd name="T5" fmla="*/ 733 h 832"/>
              <a:gd name="T6" fmla="*/ 440 w 688"/>
              <a:gd name="T7" fmla="*/ 724 h 832"/>
              <a:gd name="T8" fmla="*/ 389 w 688"/>
              <a:gd name="T9" fmla="*/ 700 h 832"/>
              <a:gd name="T10" fmla="*/ 345 w 688"/>
              <a:gd name="T11" fmla="*/ 684 h 832"/>
              <a:gd name="T12" fmla="*/ 316 w 688"/>
              <a:gd name="T13" fmla="*/ 734 h 832"/>
              <a:gd name="T14" fmla="*/ 310 w 688"/>
              <a:gd name="T15" fmla="*/ 771 h 832"/>
              <a:gd name="T16" fmla="*/ 294 w 688"/>
              <a:gd name="T17" fmla="*/ 805 h 832"/>
              <a:gd name="T18" fmla="*/ 229 w 688"/>
              <a:gd name="T19" fmla="*/ 832 h 832"/>
              <a:gd name="T20" fmla="*/ 174 w 688"/>
              <a:gd name="T21" fmla="*/ 760 h 832"/>
              <a:gd name="T22" fmla="*/ 139 w 688"/>
              <a:gd name="T23" fmla="*/ 700 h 832"/>
              <a:gd name="T24" fmla="*/ 123 w 688"/>
              <a:gd name="T25" fmla="*/ 658 h 832"/>
              <a:gd name="T26" fmla="*/ 88 w 688"/>
              <a:gd name="T27" fmla="*/ 635 h 832"/>
              <a:gd name="T28" fmla="*/ 48 w 688"/>
              <a:gd name="T29" fmla="*/ 624 h 832"/>
              <a:gd name="T30" fmla="*/ 40 w 688"/>
              <a:gd name="T31" fmla="*/ 560 h 832"/>
              <a:gd name="T32" fmla="*/ 0 w 688"/>
              <a:gd name="T33" fmla="*/ 476 h 832"/>
              <a:gd name="T34" fmla="*/ 56 w 688"/>
              <a:gd name="T35" fmla="*/ 473 h 832"/>
              <a:gd name="T36" fmla="*/ 58 w 688"/>
              <a:gd name="T37" fmla="*/ 406 h 832"/>
              <a:gd name="T38" fmla="*/ 67 w 688"/>
              <a:gd name="T39" fmla="*/ 308 h 832"/>
              <a:gd name="T40" fmla="*/ 62 w 688"/>
              <a:gd name="T41" fmla="*/ 150 h 832"/>
              <a:gd name="T42" fmla="*/ 47 w 688"/>
              <a:gd name="T43" fmla="*/ 77 h 832"/>
              <a:gd name="T44" fmla="*/ 128 w 688"/>
              <a:gd name="T45" fmla="*/ 56 h 832"/>
              <a:gd name="T46" fmla="*/ 128 w 688"/>
              <a:gd name="T47" fmla="*/ 0 h 832"/>
              <a:gd name="T48" fmla="*/ 353 w 688"/>
              <a:gd name="T49" fmla="*/ 40 h 832"/>
              <a:gd name="T50" fmla="*/ 422 w 688"/>
              <a:gd name="T51" fmla="*/ 107 h 832"/>
              <a:gd name="T52" fmla="*/ 499 w 688"/>
              <a:gd name="T53" fmla="*/ 171 h 832"/>
              <a:gd name="T54" fmla="*/ 527 w 688"/>
              <a:gd name="T55" fmla="*/ 230 h 832"/>
              <a:gd name="T56" fmla="*/ 554 w 688"/>
              <a:gd name="T57" fmla="*/ 313 h 832"/>
              <a:gd name="T58" fmla="*/ 601 w 688"/>
              <a:gd name="T59" fmla="*/ 346 h 832"/>
              <a:gd name="T60" fmla="*/ 645 w 688"/>
              <a:gd name="T61" fmla="*/ 368 h 832"/>
              <a:gd name="T62" fmla="*/ 688 w 688"/>
              <a:gd name="T63" fmla="*/ 39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88" h="832">
                <a:moveTo>
                  <a:pt x="688" y="390"/>
                </a:moveTo>
                <a:lnTo>
                  <a:pt x="608" y="537"/>
                </a:lnTo>
                <a:lnTo>
                  <a:pt x="638" y="698"/>
                </a:lnTo>
                <a:lnTo>
                  <a:pt x="576" y="687"/>
                </a:lnTo>
                <a:lnTo>
                  <a:pt x="534" y="742"/>
                </a:lnTo>
                <a:lnTo>
                  <a:pt x="514" y="733"/>
                </a:lnTo>
                <a:lnTo>
                  <a:pt x="463" y="719"/>
                </a:lnTo>
                <a:lnTo>
                  <a:pt x="440" y="724"/>
                </a:lnTo>
                <a:lnTo>
                  <a:pt x="398" y="697"/>
                </a:lnTo>
                <a:lnTo>
                  <a:pt x="389" y="700"/>
                </a:lnTo>
                <a:lnTo>
                  <a:pt x="356" y="676"/>
                </a:lnTo>
                <a:lnTo>
                  <a:pt x="345" y="684"/>
                </a:lnTo>
                <a:lnTo>
                  <a:pt x="329" y="724"/>
                </a:lnTo>
                <a:lnTo>
                  <a:pt x="316" y="734"/>
                </a:lnTo>
                <a:lnTo>
                  <a:pt x="307" y="742"/>
                </a:lnTo>
                <a:lnTo>
                  <a:pt x="310" y="771"/>
                </a:lnTo>
                <a:lnTo>
                  <a:pt x="299" y="780"/>
                </a:lnTo>
                <a:lnTo>
                  <a:pt x="294" y="805"/>
                </a:lnTo>
                <a:lnTo>
                  <a:pt x="273" y="825"/>
                </a:lnTo>
                <a:lnTo>
                  <a:pt x="229" y="832"/>
                </a:lnTo>
                <a:lnTo>
                  <a:pt x="194" y="763"/>
                </a:lnTo>
                <a:lnTo>
                  <a:pt x="174" y="760"/>
                </a:lnTo>
                <a:lnTo>
                  <a:pt x="145" y="748"/>
                </a:lnTo>
                <a:lnTo>
                  <a:pt x="139" y="700"/>
                </a:lnTo>
                <a:lnTo>
                  <a:pt x="124" y="676"/>
                </a:lnTo>
                <a:lnTo>
                  <a:pt x="123" y="658"/>
                </a:lnTo>
                <a:lnTo>
                  <a:pt x="116" y="647"/>
                </a:lnTo>
                <a:lnTo>
                  <a:pt x="88" y="635"/>
                </a:lnTo>
                <a:lnTo>
                  <a:pt x="66" y="646"/>
                </a:lnTo>
                <a:lnTo>
                  <a:pt x="48" y="624"/>
                </a:lnTo>
                <a:lnTo>
                  <a:pt x="48" y="574"/>
                </a:lnTo>
                <a:lnTo>
                  <a:pt x="40" y="560"/>
                </a:lnTo>
                <a:lnTo>
                  <a:pt x="15" y="520"/>
                </a:lnTo>
                <a:lnTo>
                  <a:pt x="0" y="476"/>
                </a:lnTo>
                <a:lnTo>
                  <a:pt x="15" y="459"/>
                </a:lnTo>
                <a:lnTo>
                  <a:pt x="56" y="473"/>
                </a:lnTo>
                <a:lnTo>
                  <a:pt x="63" y="466"/>
                </a:lnTo>
                <a:lnTo>
                  <a:pt x="58" y="406"/>
                </a:lnTo>
                <a:lnTo>
                  <a:pt x="55" y="320"/>
                </a:lnTo>
                <a:lnTo>
                  <a:pt x="67" y="308"/>
                </a:lnTo>
                <a:lnTo>
                  <a:pt x="74" y="221"/>
                </a:lnTo>
                <a:lnTo>
                  <a:pt x="62" y="150"/>
                </a:lnTo>
                <a:lnTo>
                  <a:pt x="58" y="81"/>
                </a:lnTo>
                <a:lnTo>
                  <a:pt x="47" y="77"/>
                </a:lnTo>
                <a:lnTo>
                  <a:pt x="55" y="53"/>
                </a:lnTo>
                <a:lnTo>
                  <a:pt x="128" y="56"/>
                </a:lnTo>
                <a:lnTo>
                  <a:pt x="127" y="42"/>
                </a:lnTo>
                <a:lnTo>
                  <a:pt x="128" y="0"/>
                </a:lnTo>
                <a:lnTo>
                  <a:pt x="321" y="4"/>
                </a:lnTo>
                <a:lnTo>
                  <a:pt x="353" y="40"/>
                </a:lnTo>
                <a:lnTo>
                  <a:pt x="379" y="63"/>
                </a:lnTo>
                <a:lnTo>
                  <a:pt x="422" y="107"/>
                </a:lnTo>
                <a:lnTo>
                  <a:pt x="451" y="135"/>
                </a:lnTo>
                <a:lnTo>
                  <a:pt x="499" y="171"/>
                </a:lnTo>
                <a:lnTo>
                  <a:pt x="513" y="210"/>
                </a:lnTo>
                <a:lnTo>
                  <a:pt x="527" y="230"/>
                </a:lnTo>
                <a:lnTo>
                  <a:pt x="528" y="270"/>
                </a:lnTo>
                <a:lnTo>
                  <a:pt x="554" y="313"/>
                </a:lnTo>
                <a:lnTo>
                  <a:pt x="575" y="323"/>
                </a:lnTo>
                <a:lnTo>
                  <a:pt x="601" y="346"/>
                </a:lnTo>
                <a:lnTo>
                  <a:pt x="620" y="348"/>
                </a:lnTo>
                <a:lnTo>
                  <a:pt x="645" y="368"/>
                </a:lnTo>
                <a:lnTo>
                  <a:pt x="660" y="371"/>
                </a:lnTo>
                <a:lnTo>
                  <a:pt x="688" y="3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19" name="Freeform 14"/>
          <p:cNvSpPr>
            <a:spLocks/>
          </p:cNvSpPr>
          <p:nvPr/>
        </p:nvSpPr>
        <p:spPr bwMode="auto">
          <a:xfrm>
            <a:off x="3189967" y="2596079"/>
            <a:ext cx="1001904" cy="1211604"/>
          </a:xfrm>
          <a:custGeom>
            <a:avLst/>
            <a:gdLst>
              <a:gd name="T0" fmla="*/ 608 w 688"/>
              <a:gd name="T1" fmla="*/ 537 h 832"/>
              <a:gd name="T2" fmla="*/ 576 w 688"/>
              <a:gd name="T3" fmla="*/ 687 h 832"/>
              <a:gd name="T4" fmla="*/ 514 w 688"/>
              <a:gd name="T5" fmla="*/ 733 h 832"/>
              <a:gd name="T6" fmla="*/ 440 w 688"/>
              <a:gd name="T7" fmla="*/ 724 h 832"/>
              <a:gd name="T8" fmla="*/ 389 w 688"/>
              <a:gd name="T9" fmla="*/ 700 h 832"/>
              <a:gd name="T10" fmla="*/ 345 w 688"/>
              <a:gd name="T11" fmla="*/ 684 h 832"/>
              <a:gd name="T12" fmla="*/ 316 w 688"/>
              <a:gd name="T13" fmla="*/ 734 h 832"/>
              <a:gd name="T14" fmla="*/ 310 w 688"/>
              <a:gd name="T15" fmla="*/ 771 h 832"/>
              <a:gd name="T16" fmla="*/ 294 w 688"/>
              <a:gd name="T17" fmla="*/ 805 h 832"/>
              <a:gd name="T18" fmla="*/ 229 w 688"/>
              <a:gd name="T19" fmla="*/ 832 h 832"/>
              <a:gd name="T20" fmla="*/ 174 w 688"/>
              <a:gd name="T21" fmla="*/ 760 h 832"/>
              <a:gd name="T22" fmla="*/ 139 w 688"/>
              <a:gd name="T23" fmla="*/ 700 h 832"/>
              <a:gd name="T24" fmla="*/ 123 w 688"/>
              <a:gd name="T25" fmla="*/ 658 h 832"/>
              <a:gd name="T26" fmla="*/ 88 w 688"/>
              <a:gd name="T27" fmla="*/ 635 h 832"/>
              <a:gd name="T28" fmla="*/ 48 w 688"/>
              <a:gd name="T29" fmla="*/ 624 h 832"/>
              <a:gd name="T30" fmla="*/ 40 w 688"/>
              <a:gd name="T31" fmla="*/ 560 h 832"/>
              <a:gd name="T32" fmla="*/ 0 w 688"/>
              <a:gd name="T33" fmla="*/ 476 h 832"/>
              <a:gd name="T34" fmla="*/ 56 w 688"/>
              <a:gd name="T35" fmla="*/ 473 h 832"/>
              <a:gd name="T36" fmla="*/ 58 w 688"/>
              <a:gd name="T37" fmla="*/ 406 h 832"/>
              <a:gd name="T38" fmla="*/ 67 w 688"/>
              <a:gd name="T39" fmla="*/ 308 h 832"/>
              <a:gd name="T40" fmla="*/ 62 w 688"/>
              <a:gd name="T41" fmla="*/ 150 h 832"/>
              <a:gd name="T42" fmla="*/ 47 w 688"/>
              <a:gd name="T43" fmla="*/ 77 h 832"/>
              <a:gd name="T44" fmla="*/ 128 w 688"/>
              <a:gd name="T45" fmla="*/ 56 h 832"/>
              <a:gd name="T46" fmla="*/ 128 w 688"/>
              <a:gd name="T47" fmla="*/ 0 h 832"/>
              <a:gd name="T48" fmla="*/ 353 w 688"/>
              <a:gd name="T49" fmla="*/ 40 h 832"/>
              <a:gd name="T50" fmla="*/ 422 w 688"/>
              <a:gd name="T51" fmla="*/ 107 h 832"/>
              <a:gd name="T52" fmla="*/ 499 w 688"/>
              <a:gd name="T53" fmla="*/ 171 h 832"/>
              <a:gd name="T54" fmla="*/ 527 w 688"/>
              <a:gd name="T55" fmla="*/ 230 h 832"/>
              <a:gd name="T56" fmla="*/ 554 w 688"/>
              <a:gd name="T57" fmla="*/ 313 h 832"/>
              <a:gd name="T58" fmla="*/ 601 w 688"/>
              <a:gd name="T59" fmla="*/ 346 h 832"/>
              <a:gd name="T60" fmla="*/ 645 w 688"/>
              <a:gd name="T61" fmla="*/ 368 h 832"/>
              <a:gd name="T62" fmla="*/ 688 w 688"/>
              <a:gd name="T63" fmla="*/ 390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88" h="832">
                <a:moveTo>
                  <a:pt x="688" y="390"/>
                </a:moveTo>
                <a:lnTo>
                  <a:pt x="608" y="537"/>
                </a:lnTo>
                <a:lnTo>
                  <a:pt x="638" y="698"/>
                </a:lnTo>
                <a:lnTo>
                  <a:pt x="576" y="687"/>
                </a:lnTo>
                <a:lnTo>
                  <a:pt x="534" y="742"/>
                </a:lnTo>
                <a:lnTo>
                  <a:pt x="514" y="733"/>
                </a:lnTo>
                <a:lnTo>
                  <a:pt x="463" y="719"/>
                </a:lnTo>
                <a:lnTo>
                  <a:pt x="440" y="724"/>
                </a:lnTo>
                <a:lnTo>
                  <a:pt x="398" y="697"/>
                </a:lnTo>
                <a:lnTo>
                  <a:pt x="389" y="700"/>
                </a:lnTo>
                <a:lnTo>
                  <a:pt x="356" y="676"/>
                </a:lnTo>
                <a:lnTo>
                  <a:pt x="345" y="684"/>
                </a:lnTo>
                <a:lnTo>
                  <a:pt x="329" y="724"/>
                </a:lnTo>
                <a:lnTo>
                  <a:pt x="316" y="734"/>
                </a:lnTo>
                <a:lnTo>
                  <a:pt x="307" y="742"/>
                </a:lnTo>
                <a:lnTo>
                  <a:pt x="310" y="771"/>
                </a:lnTo>
                <a:lnTo>
                  <a:pt x="299" y="780"/>
                </a:lnTo>
                <a:lnTo>
                  <a:pt x="294" y="805"/>
                </a:lnTo>
                <a:lnTo>
                  <a:pt x="273" y="825"/>
                </a:lnTo>
                <a:lnTo>
                  <a:pt x="229" y="832"/>
                </a:lnTo>
                <a:lnTo>
                  <a:pt x="194" y="763"/>
                </a:lnTo>
                <a:lnTo>
                  <a:pt x="174" y="760"/>
                </a:lnTo>
                <a:lnTo>
                  <a:pt x="145" y="748"/>
                </a:lnTo>
                <a:lnTo>
                  <a:pt x="139" y="700"/>
                </a:lnTo>
                <a:lnTo>
                  <a:pt x="124" y="676"/>
                </a:lnTo>
                <a:lnTo>
                  <a:pt x="123" y="658"/>
                </a:lnTo>
                <a:lnTo>
                  <a:pt x="116" y="647"/>
                </a:lnTo>
                <a:lnTo>
                  <a:pt x="88" y="635"/>
                </a:lnTo>
                <a:lnTo>
                  <a:pt x="66" y="646"/>
                </a:lnTo>
                <a:lnTo>
                  <a:pt x="48" y="624"/>
                </a:lnTo>
                <a:lnTo>
                  <a:pt x="48" y="574"/>
                </a:lnTo>
                <a:lnTo>
                  <a:pt x="40" y="560"/>
                </a:lnTo>
                <a:lnTo>
                  <a:pt x="15" y="520"/>
                </a:lnTo>
                <a:lnTo>
                  <a:pt x="0" y="476"/>
                </a:lnTo>
                <a:lnTo>
                  <a:pt x="15" y="459"/>
                </a:lnTo>
                <a:lnTo>
                  <a:pt x="56" y="473"/>
                </a:lnTo>
                <a:lnTo>
                  <a:pt x="63" y="466"/>
                </a:lnTo>
                <a:lnTo>
                  <a:pt x="58" y="406"/>
                </a:lnTo>
                <a:lnTo>
                  <a:pt x="55" y="320"/>
                </a:lnTo>
                <a:lnTo>
                  <a:pt x="67" y="308"/>
                </a:lnTo>
                <a:lnTo>
                  <a:pt x="74" y="221"/>
                </a:lnTo>
                <a:lnTo>
                  <a:pt x="62" y="150"/>
                </a:lnTo>
                <a:lnTo>
                  <a:pt x="58" y="81"/>
                </a:lnTo>
                <a:lnTo>
                  <a:pt x="47" y="77"/>
                </a:lnTo>
                <a:lnTo>
                  <a:pt x="55" y="53"/>
                </a:lnTo>
                <a:lnTo>
                  <a:pt x="128" y="56"/>
                </a:lnTo>
                <a:lnTo>
                  <a:pt x="127" y="42"/>
                </a:lnTo>
                <a:lnTo>
                  <a:pt x="128" y="0"/>
                </a:lnTo>
                <a:lnTo>
                  <a:pt x="321" y="4"/>
                </a:lnTo>
                <a:lnTo>
                  <a:pt x="353" y="40"/>
                </a:lnTo>
                <a:lnTo>
                  <a:pt x="379" y="63"/>
                </a:lnTo>
                <a:lnTo>
                  <a:pt x="422" y="107"/>
                </a:lnTo>
                <a:lnTo>
                  <a:pt x="451" y="135"/>
                </a:lnTo>
                <a:lnTo>
                  <a:pt x="499" y="171"/>
                </a:lnTo>
                <a:lnTo>
                  <a:pt x="513" y="210"/>
                </a:lnTo>
                <a:lnTo>
                  <a:pt x="527" y="230"/>
                </a:lnTo>
                <a:lnTo>
                  <a:pt x="528" y="270"/>
                </a:lnTo>
                <a:lnTo>
                  <a:pt x="554" y="313"/>
                </a:lnTo>
                <a:lnTo>
                  <a:pt x="575" y="323"/>
                </a:lnTo>
                <a:lnTo>
                  <a:pt x="601" y="346"/>
                </a:lnTo>
                <a:lnTo>
                  <a:pt x="620" y="348"/>
                </a:lnTo>
                <a:lnTo>
                  <a:pt x="645" y="368"/>
                </a:lnTo>
                <a:lnTo>
                  <a:pt x="660" y="371"/>
                </a:lnTo>
                <a:lnTo>
                  <a:pt x="688" y="39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20" name="Freeform 15"/>
          <p:cNvSpPr>
            <a:spLocks/>
          </p:cNvSpPr>
          <p:nvPr/>
        </p:nvSpPr>
        <p:spPr bwMode="auto">
          <a:xfrm>
            <a:off x="4075370" y="2993637"/>
            <a:ext cx="713565" cy="1041222"/>
          </a:xfrm>
          <a:custGeom>
            <a:avLst/>
            <a:gdLst>
              <a:gd name="T0" fmla="*/ 490 w 490"/>
              <a:gd name="T1" fmla="*/ 283 h 715"/>
              <a:gd name="T2" fmla="*/ 461 w 490"/>
              <a:gd name="T3" fmla="*/ 235 h 715"/>
              <a:gd name="T4" fmla="*/ 434 w 490"/>
              <a:gd name="T5" fmla="*/ 218 h 715"/>
              <a:gd name="T6" fmla="*/ 430 w 490"/>
              <a:gd name="T7" fmla="*/ 203 h 715"/>
              <a:gd name="T8" fmla="*/ 386 w 490"/>
              <a:gd name="T9" fmla="*/ 106 h 715"/>
              <a:gd name="T10" fmla="*/ 342 w 490"/>
              <a:gd name="T11" fmla="*/ 58 h 715"/>
              <a:gd name="T12" fmla="*/ 288 w 490"/>
              <a:gd name="T13" fmla="*/ 14 h 715"/>
              <a:gd name="T14" fmla="*/ 248 w 490"/>
              <a:gd name="T15" fmla="*/ 12 h 715"/>
              <a:gd name="T16" fmla="*/ 199 w 490"/>
              <a:gd name="T17" fmla="*/ 0 h 715"/>
              <a:gd name="T18" fmla="*/ 183 w 490"/>
              <a:gd name="T19" fmla="*/ 14 h 715"/>
              <a:gd name="T20" fmla="*/ 167 w 490"/>
              <a:gd name="T21" fmla="*/ 15 h 715"/>
              <a:gd name="T22" fmla="*/ 146 w 490"/>
              <a:gd name="T23" fmla="*/ 29 h 715"/>
              <a:gd name="T24" fmla="*/ 132 w 490"/>
              <a:gd name="T25" fmla="*/ 68 h 715"/>
              <a:gd name="T26" fmla="*/ 98 w 490"/>
              <a:gd name="T27" fmla="*/ 115 h 715"/>
              <a:gd name="T28" fmla="*/ 80 w 490"/>
              <a:gd name="T29" fmla="*/ 117 h 715"/>
              <a:gd name="T30" fmla="*/ 0 w 490"/>
              <a:gd name="T31" fmla="*/ 264 h 715"/>
              <a:gd name="T32" fmla="*/ 30 w 490"/>
              <a:gd name="T33" fmla="*/ 425 h 715"/>
              <a:gd name="T34" fmla="*/ 76 w 490"/>
              <a:gd name="T35" fmla="*/ 480 h 715"/>
              <a:gd name="T36" fmla="*/ 66 w 490"/>
              <a:gd name="T37" fmla="*/ 516 h 715"/>
              <a:gd name="T38" fmla="*/ 66 w 490"/>
              <a:gd name="T39" fmla="*/ 555 h 715"/>
              <a:gd name="T40" fmla="*/ 50 w 490"/>
              <a:gd name="T41" fmla="*/ 594 h 715"/>
              <a:gd name="T42" fmla="*/ 52 w 490"/>
              <a:gd name="T43" fmla="*/ 623 h 715"/>
              <a:gd name="T44" fmla="*/ 77 w 490"/>
              <a:gd name="T45" fmla="*/ 649 h 715"/>
              <a:gd name="T46" fmla="*/ 77 w 490"/>
              <a:gd name="T47" fmla="*/ 663 h 715"/>
              <a:gd name="T48" fmla="*/ 127 w 490"/>
              <a:gd name="T49" fmla="*/ 688 h 715"/>
              <a:gd name="T50" fmla="*/ 148 w 490"/>
              <a:gd name="T51" fmla="*/ 645 h 715"/>
              <a:gd name="T52" fmla="*/ 174 w 490"/>
              <a:gd name="T53" fmla="*/ 634 h 715"/>
              <a:gd name="T54" fmla="*/ 226 w 490"/>
              <a:gd name="T55" fmla="*/ 642 h 715"/>
              <a:gd name="T56" fmla="*/ 272 w 490"/>
              <a:gd name="T57" fmla="*/ 674 h 715"/>
              <a:gd name="T58" fmla="*/ 274 w 490"/>
              <a:gd name="T59" fmla="*/ 683 h 715"/>
              <a:gd name="T60" fmla="*/ 302 w 490"/>
              <a:gd name="T61" fmla="*/ 682 h 715"/>
              <a:gd name="T62" fmla="*/ 324 w 490"/>
              <a:gd name="T63" fmla="*/ 683 h 715"/>
              <a:gd name="T64" fmla="*/ 357 w 490"/>
              <a:gd name="T65" fmla="*/ 715 h 715"/>
              <a:gd name="T66" fmla="*/ 371 w 490"/>
              <a:gd name="T67" fmla="*/ 712 h 715"/>
              <a:gd name="T68" fmla="*/ 375 w 490"/>
              <a:gd name="T69" fmla="*/ 678 h 715"/>
              <a:gd name="T70" fmla="*/ 382 w 490"/>
              <a:gd name="T71" fmla="*/ 661 h 715"/>
              <a:gd name="T72" fmla="*/ 372 w 490"/>
              <a:gd name="T73" fmla="*/ 652 h 715"/>
              <a:gd name="T74" fmla="*/ 375 w 490"/>
              <a:gd name="T75" fmla="*/ 639 h 715"/>
              <a:gd name="T76" fmla="*/ 414 w 490"/>
              <a:gd name="T77" fmla="*/ 624 h 715"/>
              <a:gd name="T78" fmla="*/ 421 w 490"/>
              <a:gd name="T79" fmla="*/ 613 h 715"/>
              <a:gd name="T80" fmla="*/ 410 w 490"/>
              <a:gd name="T81" fmla="*/ 594 h 715"/>
              <a:gd name="T82" fmla="*/ 374 w 490"/>
              <a:gd name="T83" fmla="*/ 556 h 715"/>
              <a:gd name="T84" fmla="*/ 370 w 490"/>
              <a:gd name="T85" fmla="*/ 526 h 715"/>
              <a:gd name="T86" fmla="*/ 349 w 490"/>
              <a:gd name="T87" fmla="*/ 500 h 715"/>
              <a:gd name="T88" fmla="*/ 338 w 490"/>
              <a:gd name="T89" fmla="*/ 493 h 715"/>
              <a:gd name="T90" fmla="*/ 327 w 490"/>
              <a:gd name="T91" fmla="*/ 471 h 715"/>
              <a:gd name="T92" fmla="*/ 370 w 490"/>
              <a:gd name="T93" fmla="*/ 431 h 715"/>
              <a:gd name="T94" fmla="*/ 379 w 490"/>
              <a:gd name="T95" fmla="*/ 435 h 715"/>
              <a:gd name="T96" fmla="*/ 397 w 490"/>
              <a:gd name="T97" fmla="*/ 416 h 715"/>
              <a:gd name="T98" fmla="*/ 404 w 490"/>
              <a:gd name="T99" fmla="*/ 391 h 715"/>
              <a:gd name="T100" fmla="*/ 396 w 490"/>
              <a:gd name="T101" fmla="*/ 380 h 715"/>
              <a:gd name="T102" fmla="*/ 383 w 490"/>
              <a:gd name="T103" fmla="*/ 380 h 715"/>
              <a:gd name="T104" fmla="*/ 374 w 490"/>
              <a:gd name="T105" fmla="*/ 365 h 715"/>
              <a:gd name="T106" fmla="*/ 378 w 490"/>
              <a:gd name="T107" fmla="*/ 352 h 715"/>
              <a:gd name="T108" fmla="*/ 415 w 490"/>
              <a:gd name="T109" fmla="*/ 331 h 715"/>
              <a:gd name="T110" fmla="*/ 423 w 490"/>
              <a:gd name="T111" fmla="*/ 301 h 715"/>
              <a:gd name="T112" fmla="*/ 444 w 490"/>
              <a:gd name="T113" fmla="*/ 286 h 715"/>
              <a:gd name="T114" fmla="*/ 465 w 490"/>
              <a:gd name="T115" fmla="*/ 302 h 715"/>
              <a:gd name="T116" fmla="*/ 490 w 490"/>
              <a:gd name="T117" fmla="*/ 283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90" h="715">
                <a:moveTo>
                  <a:pt x="490" y="283"/>
                </a:moveTo>
                <a:lnTo>
                  <a:pt x="461" y="235"/>
                </a:lnTo>
                <a:lnTo>
                  <a:pt x="434" y="218"/>
                </a:lnTo>
                <a:lnTo>
                  <a:pt x="430" y="203"/>
                </a:lnTo>
                <a:lnTo>
                  <a:pt x="386" y="106"/>
                </a:lnTo>
                <a:lnTo>
                  <a:pt x="342" y="58"/>
                </a:lnTo>
                <a:lnTo>
                  <a:pt x="288" y="14"/>
                </a:lnTo>
                <a:lnTo>
                  <a:pt x="248" y="12"/>
                </a:lnTo>
                <a:lnTo>
                  <a:pt x="199" y="0"/>
                </a:lnTo>
                <a:lnTo>
                  <a:pt x="183" y="14"/>
                </a:lnTo>
                <a:lnTo>
                  <a:pt x="167" y="15"/>
                </a:lnTo>
                <a:lnTo>
                  <a:pt x="146" y="29"/>
                </a:lnTo>
                <a:lnTo>
                  <a:pt x="132" y="68"/>
                </a:lnTo>
                <a:lnTo>
                  <a:pt x="98" y="115"/>
                </a:lnTo>
                <a:lnTo>
                  <a:pt x="80" y="117"/>
                </a:lnTo>
                <a:lnTo>
                  <a:pt x="0" y="264"/>
                </a:lnTo>
                <a:lnTo>
                  <a:pt x="30" y="425"/>
                </a:lnTo>
                <a:lnTo>
                  <a:pt x="76" y="480"/>
                </a:lnTo>
                <a:lnTo>
                  <a:pt x="66" y="516"/>
                </a:lnTo>
                <a:lnTo>
                  <a:pt x="66" y="555"/>
                </a:lnTo>
                <a:lnTo>
                  <a:pt x="50" y="594"/>
                </a:lnTo>
                <a:lnTo>
                  <a:pt x="52" y="623"/>
                </a:lnTo>
                <a:lnTo>
                  <a:pt x="77" y="649"/>
                </a:lnTo>
                <a:lnTo>
                  <a:pt x="77" y="663"/>
                </a:lnTo>
                <a:lnTo>
                  <a:pt x="127" y="688"/>
                </a:lnTo>
                <a:lnTo>
                  <a:pt x="148" y="645"/>
                </a:lnTo>
                <a:lnTo>
                  <a:pt x="174" y="634"/>
                </a:lnTo>
                <a:lnTo>
                  <a:pt x="226" y="642"/>
                </a:lnTo>
                <a:lnTo>
                  <a:pt x="272" y="674"/>
                </a:lnTo>
                <a:lnTo>
                  <a:pt x="274" y="683"/>
                </a:lnTo>
                <a:lnTo>
                  <a:pt x="302" y="682"/>
                </a:lnTo>
                <a:lnTo>
                  <a:pt x="324" y="683"/>
                </a:lnTo>
                <a:lnTo>
                  <a:pt x="357" y="715"/>
                </a:lnTo>
                <a:lnTo>
                  <a:pt x="371" y="712"/>
                </a:lnTo>
                <a:lnTo>
                  <a:pt x="375" y="678"/>
                </a:lnTo>
                <a:lnTo>
                  <a:pt x="382" y="661"/>
                </a:lnTo>
                <a:lnTo>
                  <a:pt x="372" y="652"/>
                </a:lnTo>
                <a:lnTo>
                  <a:pt x="375" y="639"/>
                </a:lnTo>
                <a:lnTo>
                  <a:pt x="414" y="624"/>
                </a:lnTo>
                <a:lnTo>
                  <a:pt x="421" y="613"/>
                </a:lnTo>
                <a:lnTo>
                  <a:pt x="410" y="594"/>
                </a:lnTo>
                <a:lnTo>
                  <a:pt x="374" y="556"/>
                </a:lnTo>
                <a:lnTo>
                  <a:pt x="370" y="526"/>
                </a:lnTo>
                <a:lnTo>
                  <a:pt x="349" y="500"/>
                </a:lnTo>
                <a:lnTo>
                  <a:pt x="338" y="493"/>
                </a:lnTo>
                <a:lnTo>
                  <a:pt x="327" y="471"/>
                </a:lnTo>
                <a:lnTo>
                  <a:pt x="370" y="431"/>
                </a:lnTo>
                <a:lnTo>
                  <a:pt x="379" y="435"/>
                </a:lnTo>
                <a:lnTo>
                  <a:pt x="397" y="416"/>
                </a:lnTo>
                <a:lnTo>
                  <a:pt x="404" y="391"/>
                </a:lnTo>
                <a:lnTo>
                  <a:pt x="396" y="380"/>
                </a:lnTo>
                <a:lnTo>
                  <a:pt x="383" y="380"/>
                </a:lnTo>
                <a:lnTo>
                  <a:pt x="374" y="365"/>
                </a:lnTo>
                <a:lnTo>
                  <a:pt x="378" y="352"/>
                </a:lnTo>
                <a:lnTo>
                  <a:pt x="415" y="331"/>
                </a:lnTo>
                <a:lnTo>
                  <a:pt x="423" y="301"/>
                </a:lnTo>
                <a:lnTo>
                  <a:pt x="444" y="286"/>
                </a:lnTo>
                <a:lnTo>
                  <a:pt x="465" y="302"/>
                </a:lnTo>
                <a:lnTo>
                  <a:pt x="490" y="2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21" name="Freeform 16"/>
          <p:cNvSpPr>
            <a:spLocks/>
          </p:cNvSpPr>
          <p:nvPr/>
        </p:nvSpPr>
        <p:spPr bwMode="auto">
          <a:xfrm>
            <a:off x="4075370" y="2993637"/>
            <a:ext cx="713565" cy="1041222"/>
          </a:xfrm>
          <a:custGeom>
            <a:avLst/>
            <a:gdLst>
              <a:gd name="T0" fmla="*/ 490 w 490"/>
              <a:gd name="T1" fmla="*/ 283 h 715"/>
              <a:gd name="T2" fmla="*/ 461 w 490"/>
              <a:gd name="T3" fmla="*/ 235 h 715"/>
              <a:gd name="T4" fmla="*/ 434 w 490"/>
              <a:gd name="T5" fmla="*/ 218 h 715"/>
              <a:gd name="T6" fmla="*/ 430 w 490"/>
              <a:gd name="T7" fmla="*/ 203 h 715"/>
              <a:gd name="T8" fmla="*/ 386 w 490"/>
              <a:gd name="T9" fmla="*/ 106 h 715"/>
              <a:gd name="T10" fmla="*/ 342 w 490"/>
              <a:gd name="T11" fmla="*/ 58 h 715"/>
              <a:gd name="T12" fmla="*/ 288 w 490"/>
              <a:gd name="T13" fmla="*/ 14 h 715"/>
              <a:gd name="T14" fmla="*/ 248 w 490"/>
              <a:gd name="T15" fmla="*/ 12 h 715"/>
              <a:gd name="T16" fmla="*/ 199 w 490"/>
              <a:gd name="T17" fmla="*/ 0 h 715"/>
              <a:gd name="T18" fmla="*/ 183 w 490"/>
              <a:gd name="T19" fmla="*/ 14 h 715"/>
              <a:gd name="T20" fmla="*/ 167 w 490"/>
              <a:gd name="T21" fmla="*/ 15 h 715"/>
              <a:gd name="T22" fmla="*/ 146 w 490"/>
              <a:gd name="T23" fmla="*/ 29 h 715"/>
              <a:gd name="T24" fmla="*/ 132 w 490"/>
              <a:gd name="T25" fmla="*/ 68 h 715"/>
              <a:gd name="T26" fmla="*/ 98 w 490"/>
              <a:gd name="T27" fmla="*/ 115 h 715"/>
              <a:gd name="T28" fmla="*/ 80 w 490"/>
              <a:gd name="T29" fmla="*/ 117 h 715"/>
              <a:gd name="T30" fmla="*/ 0 w 490"/>
              <a:gd name="T31" fmla="*/ 264 h 715"/>
              <a:gd name="T32" fmla="*/ 30 w 490"/>
              <a:gd name="T33" fmla="*/ 425 h 715"/>
              <a:gd name="T34" fmla="*/ 76 w 490"/>
              <a:gd name="T35" fmla="*/ 480 h 715"/>
              <a:gd name="T36" fmla="*/ 66 w 490"/>
              <a:gd name="T37" fmla="*/ 516 h 715"/>
              <a:gd name="T38" fmla="*/ 66 w 490"/>
              <a:gd name="T39" fmla="*/ 555 h 715"/>
              <a:gd name="T40" fmla="*/ 50 w 490"/>
              <a:gd name="T41" fmla="*/ 594 h 715"/>
              <a:gd name="T42" fmla="*/ 52 w 490"/>
              <a:gd name="T43" fmla="*/ 623 h 715"/>
              <a:gd name="T44" fmla="*/ 77 w 490"/>
              <a:gd name="T45" fmla="*/ 649 h 715"/>
              <a:gd name="T46" fmla="*/ 77 w 490"/>
              <a:gd name="T47" fmla="*/ 663 h 715"/>
              <a:gd name="T48" fmla="*/ 127 w 490"/>
              <a:gd name="T49" fmla="*/ 688 h 715"/>
              <a:gd name="T50" fmla="*/ 148 w 490"/>
              <a:gd name="T51" fmla="*/ 645 h 715"/>
              <a:gd name="T52" fmla="*/ 174 w 490"/>
              <a:gd name="T53" fmla="*/ 634 h 715"/>
              <a:gd name="T54" fmla="*/ 226 w 490"/>
              <a:gd name="T55" fmla="*/ 642 h 715"/>
              <a:gd name="T56" fmla="*/ 272 w 490"/>
              <a:gd name="T57" fmla="*/ 674 h 715"/>
              <a:gd name="T58" fmla="*/ 274 w 490"/>
              <a:gd name="T59" fmla="*/ 683 h 715"/>
              <a:gd name="T60" fmla="*/ 302 w 490"/>
              <a:gd name="T61" fmla="*/ 682 h 715"/>
              <a:gd name="T62" fmla="*/ 324 w 490"/>
              <a:gd name="T63" fmla="*/ 683 h 715"/>
              <a:gd name="T64" fmla="*/ 357 w 490"/>
              <a:gd name="T65" fmla="*/ 715 h 715"/>
              <a:gd name="T66" fmla="*/ 371 w 490"/>
              <a:gd name="T67" fmla="*/ 712 h 715"/>
              <a:gd name="T68" fmla="*/ 375 w 490"/>
              <a:gd name="T69" fmla="*/ 678 h 715"/>
              <a:gd name="T70" fmla="*/ 382 w 490"/>
              <a:gd name="T71" fmla="*/ 661 h 715"/>
              <a:gd name="T72" fmla="*/ 372 w 490"/>
              <a:gd name="T73" fmla="*/ 652 h 715"/>
              <a:gd name="T74" fmla="*/ 375 w 490"/>
              <a:gd name="T75" fmla="*/ 639 h 715"/>
              <a:gd name="T76" fmla="*/ 414 w 490"/>
              <a:gd name="T77" fmla="*/ 624 h 715"/>
              <a:gd name="T78" fmla="*/ 421 w 490"/>
              <a:gd name="T79" fmla="*/ 613 h 715"/>
              <a:gd name="T80" fmla="*/ 410 w 490"/>
              <a:gd name="T81" fmla="*/ 594 h 715"/>
              <a:gd name="T82" fmla="*/ 374 w 490"/>
              <a:gd name="T83" fmla="*/ 556 h 715"/>
              <a:gd name="T84" fmla="*/ 370 w 490"/>
              <a:gd name="T85" fmla="*/ 526 h 715"/>
              <a:gd name="T86" fmla="*/ 349 w 490"/>
              <a:gd name="T87" fmla="*/ 500 h 715"/>
              <a:gd name="T88" fmla="*/ 338 w 490"/>
              <a:gd name="T89" fmla="*/ 493 h 715"/>
              <a:gd name="T90" fmla="*/ 327 w 490"/>
              <a:gd name="T91" fmla="*/ 471 h 715"/>
              <a:gd name="T92" fmla="*/ 370 w 490"/>
              <a:gd name="T93" fmla="*/ 431 h 715"/>
              <a:gd name="T94" fmla="*/ 379 w 490"/>
              <a:gd name="T95" fmla="*/ 435 h 715"/>
              <a:gd name="T96" fmla="*/ 397 w 490"/>
              <a:gd name="T97" fmla="*/ 416 h 715"/>
              <a:gd name="T98" fmla="*/ 404 w 490"/>
              <a:gd name="T99" fmla="*/ 391 h 715"/>
              <a:gd name="T100" fmla="*/ 396 w 490"/>
              <a:gd name="T101" fmla="*/ 380 h 715"/>
              <a:gd name="T102" fmla="*/ 383 w 490"/>
              <a:gd name="T103" fmla="*/ 380 h 715"/>
              <a:gd name="T104" fmla="*/ 374 w 490"/>
              <a:gd name="T105" fmla="*/ 365 h 715"/>
              <a:gd name="T106" fmla="*/ 378 w 490"/>
              <a:gd name="T107" fmla="*/ 352 h 715"/>
              <a:gd name="T108" fmla="*/ 415 w 490"/>
              <a:gd name="T109" fmla="*/ 331 h 715"/>
              <a:gd name="T110" fmla="*/ 423 w 490"/>
              <a:gd name="T111" fmla="*/ 301 h 715"/>
              <a:gd name="T112" fmla="*/ 444 w 490"/>
              <a:gd name="T113" fmla="*/ 286 h 715"/>
              <a:gd name="T114" fmla="*/ 465 w 490"/>
              <a:gd name="T115" fmla="*/ 302 h 715"/>
              <a:gd name="T116" fmla="*/ 490 w 490"/>
              <a:gd name="T117" fmla="*/ 283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90" h="715">
                <a:moveTo>
                  <a:pt x="490" y="283"/>
                </a:moveTo>
                <a:lnTo>
                  <a:pt x="461" y="235"/>
                </a:lnTo>
                <a:lnTo>
                  <a:pt x="434" y="218"/>
                </a:lnTo>
                <a:lnTo>
                  <a:pt x="430" y="203"/>
                </a:lnTo>
                <a:lnTo>
                  <a:pt x="386" y="106"/>
                </a:lnTo>
                <a:lnTo>
                  <a:pt x="342" y="58"/>
                </a:lnTo>
                <a:lnTo>
                  <a:pt x="288" y="14"/>
                </a:lnTo>
                <a:lnTo>
                  <a:pt x="248" y="12"/>
                </a:lnTo>
                <a:lnTo>
                  <a:pt x="199" y="0"/>
                </a:lnTo>
                <a:lnTo>
                  <a:pt x="183" y="14"/>
                </a:lnTo>
                <a:lnTo>
                  <a:pt x="167" y="15"/>
                </a:lnTo>
                <a:lnTo>
                  <a:pt x="146" y="29"/>
                </a:lnTo>
                <a:lnTo>
                  <a:pt x="132" y="68"/>
                </a:lnTo>
                <a:lnTo>
                  <a:pt x="98" y="115"/>
                </a:lnTo>
                <a:lnTo>
                  <a:pt x="80" y="117"/>
                </a:lnTo>
                <a:lnTo>
                  <a:pt x="0" y="264"/>
                </a:lnTo>
                <a:lnTo>
                  <a:pt x="30" y="425"/>
                </a:lnTo>
                <a:lnTo>
                  <a:pt x="76" y="480"/>
                </a:lnTo>
                <a:lnTo>
                  <a:pt x="66" y="516"/>
                </a:lnTo>
                <a:lnTo>
                  <a:pt x="66" y="555"/>
                </a:lnTo>
                <a:lnTo>
                  <a:pt x="50" y="594"/>
                </a:lnTo>
                <a:lnTo>
                  <a:pt x="52" y="623"/>
                </a:lnTo>
                <a:lnTo>
                  <a:pt x="77" y="649"/>
                </a:lnTo>
                <a:lnTo>
                  <a:pt x="77" y="663"/>
                </a:lnTo>
                <a:lnTo>
                  <a:pt x="127" y="688"/>
                </a:lnTo>
                <a:lnTo>
                  <a:pt x="148" y="645"/>
                </a:lnTo>
                <a:lnTo>
                  <a:pt x="174" y="634"/>
                </a:lnTo>
                <a:lnTo>
                  <a:pt x="226" y="642"/>
                </a:lnTo>
                <a:lnTo>
                  <a:pt x="272" y="674"/>
                </a:lnTo>
                <a:lnTo>
                  <a:pt x="274" y="683"/>
                </a:lnTo>
                <a:lnTo>
                  <a:pt x="302" y="682"/>
                </a:lnTo>
                <a:lnTo>
                  <a:pt x="324" y="683"/>
                </a:lnTo>
                <a:lnTo>
                  <a:pt x="357" y="715"/>
                </a:lnTo>
                <a:lnTo>
                  <a:pt x="371" y="712"/>
                </a:lnTo>
                <a:lnTo>
                  <a:pt x="375" y="678"/>
                </a:lnTo>
                <a:lnTo>
                  <a:pt x="382" y="661"/>
                </a:lnTo>
                <a:lnTo>
                  <a:pt x="372" y="652"/>
                </a:lnTo>
                <a:lnTo>
                  <a:pt x="375" y="639"/>
                </a:lnTo>
                <a:lnTo>
                  <a:pt x="414" y="624"/>
                </a:lnTo>
                <a:lnTo>
                  <a:pt x="421" y="613"/>
                </a:lnTo>
                <a:lnTo>
                  <a:pt x="410" y="594"/>
                </a:lnTo>
                <a:lnTo>
                  <a:pt x="374" y="556"/>
                </a:lnTo>
                <a:lnTo>
                  <a:pt x="370" y="526"/>
                </a:lnTo>
                <a:lnTo>
                  <a:pt x="349" y="500"/>
                </a:lnTo>
                <a:lnTo>
                  <a:pt x="338" y="493"/>
                </a:lnTo>
                <a:lnTo>
                  <a:pt x="327" y="471"/>
                </a:lnTo>
                <a:lnTo>
                  <a:pt x="370" y="431"/>
                </a:lnTo>
                <a:lnTo>
                  <a:pt x="379" y="435"/>
                </a:lnTo>
                <a:lnTo>
                  <a:pt x="397" y="416"/>
                </a:lnTo>
                <a:lnTo>
                  <a:pt x="404" y="391"/>
                </a:lnTo>
                <a:lnTo>
                  <a:pt x="396" y="380"/>
                </a:lnTo>
                <a:lnTo>
                  <a:pt x="383" y="380"/>
                </a:lnTo>
                <a:lnTo>
                  <a:pt x="374" y="365"/>
                </a:lnTo>
                <a:lnTo>
                  <a:pt x="378" y="352"/>
                </a:lnTo>
                <a:lnTo>
                  <a:pt x="415" y="331"/>
                </a:lnTo>
                <a:lnTo>
                  <a:pt x="423" y="301"/>
                </a:lnTo>
                <a:lnTo>
                  <a:pt x="444" y="286"/>
                </a:lnTo>
                <a:lnTo>
                  <a:pt x="465" y="302"/>
                </a:lnTo>
                <a:lnTo>
                  <a:pt x="490" y="2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22" name="Freeform 17"/>
          <p:cNvSpPr>
            <a:spLocks/>
          </p:cNvSpPr>
          <p:nvPr/>
        </p:nvSpPr>
        <p:spPr bwMode="auto">
          <a:xfrm>
            <a:off x="1909918" y="2322303"/>
            <a:ext cx="653859" cy="958216"/>
          </a:xfrm>
          <a:custGeom>
            <a:avLst/>
            <a:gdLst>
              <a:gd name="T0" fmla="*/ 3 w 449"/>
              <a:gd name="T1" fmla="*/ 1 h 658"/>
              <a:gd name="T2" fmla="*/ 276 w 449"/>
              <a:gd name="T3" fmla="*/ 8 h 658"/>
              <a:gd name="T4" fmla="*/ 262 w 449"/>
              <a:gd name="T5" fmla="*/ 36 h 658"/>
              <a:gd name="T6" fmla="*/ 243 w 449"/>
              <a:gd name="T7" fmla="*/ 55 h 658"/>
              <a:gd name="T8" fmla="*/ 233 w 449"/>
              <a:gd name="T9" fmla="*/ 91 h 658"/>
              <a:gd name="T10" fmla="*/ 236 w 449"/>
              <a:gd name="T11" fmla="*/ 108 h 658"/>
              <a:gd name="T12" fmla="*/ 265 w 449"/>
              <a:gd name="T13" fmla="*/ 131 h 658"/>
              <a:gd name="T14" fmla="*/ 269 w 449"/>
              <a:gd name="T15" fmla="*/ 139 h 658"/>
              <a:gd name="T16" fmla="*/ 267 w 449"/>
              <a:gd name="T17" fmla="*/ 138 h 658"/>
              <a:gd name="T18" fmla="*/ 255 w 449"/>
              <a:gd name="T19" fmla="*/ 135 h 658"/>
              <a:gd name="T20" fmla="*/ 239 w 449"/>
              <a:gd name="T21" fmla="*/ 221 h 658"/>
              <a:gd name="T22" fmla="*/ 243 w 449"/>
              <a:gd name="T23" fmla="*/ 240 h 658"/>
              <a:gd name="T24" fmla="*/ 251 w 449"/>
              <a:gd name="T25" fmla="*/ 255 h 658"/>
              <a:gd name="T26" fmla="*/ 258 w 449"/>
              <a:gd name="T27" fmla="*/ 364 h 658"/>
              <a:gd name="T28" fmla="*/ 276 w 449"/>
              <a:gd name="T29" fmla="*/ 400 h 658"/>
              <a:gd name="T30" fmla="*/ 294 w 449"/>
              <a:gd name="T31" fmla="*/ 417 h 658"/>
              <a:gd name="T32" fmla="*/ 341 w 449"/>
              <a:gd name="T33" fmla="*/ 468 h 658"/>
              <a:gd name="T34" fmla="*/ 370 w 449"/>
              <a:gd name="T35" fmla="*/ 518 h 658"/>
              <a:gd name="T36" fmla="*/ 371 w 449"/>
              <a:gd name="T37" fmla="*/ 533 h 658"/>
              <a:gd name="T38" fmla="*/ 396 w 449"/>
              <a:gd name="T39" fmla="*/ 541 h 658"/>
              <a:gd name="T40" fmla="*/ 411 w 449"/>
              <a:gd name="T41" fmla="*/ 594 h 658"/>
              <a:gd name="T42" fmla="*/ 438 w 449"/>
              <a:gd name="T43" fmla="*/ 610 h 658"/>
              <a:gd name="T44" fmla="*/ 443 w 449"/>
              <a:gd name="T45" fmla="*/ 638 h 658"/>
              <a:gd name="T46" fmla="*/ 449 w 449"/>
              <a:gd name="T47" fmla="*/ 650 h 658"/>
              <a:gd name="T48" fmla="*/ 449 w 449"/>
              <a:gd name="T49" fmla="*/ 658 h 658"/>
              <a:gd name="T50" fmla="*/ 286 w 449"/>
              <a:gd name="T51" fmla="*/ 647 h 658"/>
              <a:gd name="T52" fmla="*/ 289 w 449"/>
              <a:gd name="T53" fmla="*/ 632 h 658"/>
              <a:gd name="T54" fmla="*/ 293 w 449"/>
              <a:gd name="T55" fmla="*/ 609 h 658"/>
              <a:gd name="T56" fmla="*/ 305 w 449"/>
              <a:gd name="T57" fmla="*/ 584 h 658"/>
              <a:gd name="T58" fmla="*/ 271 w 449"/>
              <a:gd name="T59" fmla="*/ 540 h 658"/>
              <a:gd name="T60" fmla="*/ 247 w 449"/>
              <a:gd name="T61" fmla="*/ 511 h 658"/>
              <a:gd name="T62" fmla="*/ 193 w 449"/>
              <a:gd name="T63" fmla="*/ 450 h 658"/>
              <a:gd name="T64" fmla="*/ 171 w 449"/>
              <a:gd name="T65" fmla="*/ 432 h 658"/>
              <a:gd name="T66" fmla="*/ 127 w 449"/>
              <a:gd name="T67" fmla="*/ 393 h 658"/>
              <a:gd name="T68" fmla="*/ 127 w 449"/>
              <a:gd name="T69" fmla="*/ 380 h 658"/>
              <a:gd name="T70" fmla="*/ 118 w 449"/>
              <a:gd name="T71" fmla="*/ 366 h 658"/>
              <a:gd name="T72" fmla="*/ 119 w 449"/>
              <a:gd name="T73" fmla="*/ 322 h 658"/>
              <a:gd name="T74" fmla="*/ 96 w 449"/>
              <a:gd name="T75" fmla="*/ 298 h 658"/>
              <a:gd name="T76" fmla="*/ 91 w 449"/>
              <a:gd name="T77" fmla="*/ 241 h 658"/>
              <a:gd name="T78" fmla="*/ 72 w 449"/>
              <a:gd name="T79" fmla="*/ 225 h 658"/>
              <a:gd name="T80" fmla="*/ 69 w 449"/>
              <a:gd name="T81" fmla="*/ 192 h 658"/>
              <a:gd name="T82" fmla="*/ 50 w 449"/>
              <a:gd name="T83" fmla="*/ 160 h 658"/>
              <a:gd name="T84" fmla="*/ 42 w 449"/>
              <a:gd name="T85" fmla="*/ 143 h 658"/>
              <a:gd name="T86" fmla="*/ 40 w 449"/>
              <a:gd name="T87" fmla="*/ 127 h 658"/>
              <a:gd name="T88" fmla="*/ 51 w 449"/>
              <a:gd name="T89" fmla="*/ 106 h 658"/>
              <a:gd name="T90" fmla="*/ 43 w 449"/>
              <a:gd name="T91" fmla="*/ 91 h 658"/>
              <a:gd name="T92" fmla="*/ 28 w 449"/>
              <a:gd name="T93" fmla="*/ 83 h 658"/>
              <a:gd name="T94" fmla="*/ 20 w 449"/>
              <a:gd name="T95" fmla="*/ 50 h 658"/>
              <a:gd name="T96" fmla="*/ 0 w 449"/>
              <a:gd name="T97" fmla="*/ 18 h 658"/>
              <a:gd name="T98" fmla="*/ 4 w 449"/>
              <a:gd name="T99" fmla="*/ 4 h 658"/>
              <a:gd name="T100" fmla="*/ 2 w 449"/>
              <a:gd name="T101" fmla="*/ 0 h 658"/>
              <a:gd name="T102" fmla="*/ 3 w 449"/>
              <a:gd name="T103" fmla="*/ 1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9" h="658">
                <a:moveTo>
                  <a:pt x="3" y="1"/>
                </a:moveTo>
                <a:lnTo>
                  <a:pt x="276" y="8"/>
                </a:lnTo>
                <a:lnTo>
                  <a:pt x="262" y="36"/>
                </a:lnTo>
                <a:lnTo>
                  <a:pt x="243" y="55"/>
                </a:lnTo>
                <a:lnTo>
                  <a:pt x="233" y="91"/>
                </a:lnTo>
                <a:lnTo>
                  <a:pt x="236" y="108"/>
                </a:lnTo>
                <a:lnTo>
                  <a:pt x="265" y="131"/>
                </a:lnTo>
                <a:lnTo>
                  <a:pt x="269" y="139"/>
                </a:lnTo>
                <a:lnTo>
                  <a:pt x="267" y="138"/>
                </a:lnTo>
                <a:lnTo>
                  <a:pt x="255" y="135"/>
                </a:lnTo>
                <a:lnTo>
                  <a:pt x="239" y="221"/>
                </a:lnTo>
                <a:lnTo>
                  <a:pt x="243" y="240"/>
                </a:lnTo>
                <a:lnTo>
                  <a:pt x="251" y="255"/>
                </a:lnTo>
                <a:lnTo>
                  <a:pt x="258" y="364"/>
                </a:lnTo>
                <a:lnTo>
                  <a:pt x="276" y="400"/>
                </a:lnTo>
                <a:lnTo>
                  <a:pt x="294" y="417"/>
                </a:lnTo>
                <a:lnTo>
                  <a:pt x="341" y="468"/>
                </a:lnTo>
                <a:lnTo>
                  <a:pt x="370" y="518"/>
                </a:lnTo>
                <a:lnTo>
                  <a:pt x="371" y="533"/>
                </a:lnTo>
                <a:lnTo>
                  <a:pt x="396" y="541"/>
                </a:lnTo>
                <a:lnTo>
                  <a:pt x="411" y="594"/>
                </a:lnTo>
                <a:lnTo>
                  <a:pt x="438" y="610"/>
                </a:lnTo>
                <a:lnTo>
                  <a:pt x="443" y="638"/>
                </a:lnTo>
                <a:lnTo>
                  <a:pt x="449" y="650"/>
                </a:lnTo>
                <a:lnTo>
                  <a:pt x="449" y="658"/>
                </a:lnTo>
                <a:lnTo>
                  <a:pt x="286" y="647"/>
                </a:lnTo>
                <a:lnTo>
                  <a:pt x="289" y="632"/>
                </a:lnTo>
                <a:lnTo>
                  <a:pt x="293" y="609"/>
                </a:lnTo>
                <a:lnTo>
                  <a:pt x="305" y="584"/>
                </a:lnTo>
                <a:lnTo>
                  <a:pt x="271" y="540"/>
                </a:lnTo>
                <a:lnTo>
                  <a:pt x="247" y="511"/>
                </a:lnTo>
                <a:lnTo>
                  <a:pt x="193" y="450"/>
                </a:lnTo>
                <a:lnTo>
                  <a:pt x="171" y="432"/>
                </a:lnTo>
                <a:lnTo>
                  <a:pt x="127" y="393"/>
                </a:lnTo>
                <a:lnTo>
                  <a:pt x="127" y="380"/>
                </a:lnTo>
                <a:lnTo>
                  <a:pt x="118" y="366"/>
                </a:lnTo>
                <a:lnTo>
                  <a:pt x="119" y="322"/>
                </a:lnTo>
                <a:lnTo>
                  <a:pt x="96" y="298"/>
                </a:lnTo>
                <a:lnTo>
                  <a:pt x="91" y="241"/>
                </a:lnTo>
                <a:lnTo>
                  <a:pt x="72" y="225"/>
                </a:lnTo>
                <a:lnTo>
                  <a:pt x="69" y="192"/>
                </a:lnTo>
                <a:lnTo>
                  <a:pt x="50" y="160"/>
                </a:lnTo>
                <a:lnTo>
                  <a:pt x="42" y="143"/>
                </a:lnTo>
                <a:lnTo>
                  <a:pt x="40" y="127"/>
                </a:lnTo>
                <a:lnTo>
                  <a:pt x="51" y="106"/>
                </a:lnTo>
                <a:lnTo>
                  <a:pt x="43" y="91"/>
                </a:lnTo>
                <a:lnTo>
                  <a:pt x="28" y="83"/>
                </a:lnTo>
                <a:lnTo>
                  <a:pt x="20" y="50"/>
                </a:lnTo>
                <a:lnTo>
                  <a:pt x="0" y="18"/>
                </a:lnTo>
                <a:lnTo>
                  <a:pt x="4" y="4"/>
                </a:lnTo>
                <a:lnTo>
                  <a:pt x="2" y="0"/>
                </a:lnTo>
                <a:lnTo>
                  <a:pt x="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23" name="Freeform 18"/>
          <p:cNvSpPr>
            <a:spLocks/>
          </p:cNvSpPr>
          <p:nvPr/>
        </p:nvSpPr>
        <p:spPr bwMode="auto">
          <a:xfrm>
            <a:off x="1909918" y="2322303"/>
            <a:ext cx="653859" cy="958216"/>
          </a:xfrm>
          <a:custGeom>
            <a:avLst/>
            <a:gdLst>
              <a:gd name="T0" fmla="*/ 3 w 449"/>
              <a:gd name="T1" fmla="*/ 1 h 658"/>
              <a:gd name="T2" fmla="*/ 276 w 449"/>
              <a:gd name="T3" fmla="*/ 8 h 658"/>
              <a:gd name="T4" fmla="*/ 262 w 449"/>
              <a:gd name="T5" fmla="*/ 36 h 658"/>
              <a:gd name="T6" fmla="*/ 243 w 449"/>
              <a:gd name="T7" fmla="*/ 55 h 658"/>
              <a:gd name="T8" fmla="*/ 233 w 449"/>
              <a:gd name="T9" fmla="*/ 91 h 658"/>
              <a:gd name="T10" fmla="*/ 236 w 449"/>
              <a:gd name="T11" fmla="*/ 108 h 658"/>
              <a:gd name="T12" fmla="*/ 265 w 449"/>
              <a:gd name="T13" fmla="*/ 131 h 658"/>
              <a:gd name="T14" fmla="*/ 269 w 449"/>
              <a:gd name="T15" fmla="*/ 139 h 658"/>
              <a:gd name="T16" fmla="*/ 267 w 449"/>
              <a:gd name="T17" fmla="*/ 138 h 658"/>
              <a:gd name="T18" fmla="*/ 255 w 449"/>
              <a:gd name="T19" fmla="*/ 135 h 658"/>
              <a:gd name="T20" fmla="*/ 239 w 449"/>
              <a:gd name="T21" fmla="*/ 221 h 658"/>
              <a:gd name="T22" fmla="*/ 243 w 449"/>
              <a:gd name="T23" fmla="*/ 240 h 658"/>
              <a:gd name="T24" fmla="*/ 251 w 449"/>
              <a:gd name="T25" fmla="*/ 255 h 658"/>
              <a:gd name="T26" fmla="*/ 258 w 449"/>
              <a:gd name="T27" fmla="*/ 364 h 658"/>
              <a:gd name="T28" fmla="*/ 276 w 449"/>
              <a:gd name="T29" fmla="*/ 400 h 658"/>
              <a:gd name="T30" fmla="*/ 294 w 449"/>
              <a:gd name="T31" fmla="*/ 417 h 658"/>
              <a:gd name="T32" fmla="*/ 341 w 449"/>
              <a:gd name="T33" fmla="*/ 468 h 658"/>
              <a:gd name="T34" fmla="*/ 370 w 449"/>
              <a:gd name="T35" fmla="*/ 518 h 658"/>
              <a:gd name="T36" fmla="*/ 371 w 449"/>
              <a:gd name="T37" fmla="*/ 533 h 658"/>
              <a:gd name="T38" fmla="*/ 396 w 449"/>
              <a:gd name="T39" fmla="*/ 541 h 658"/>
              <a:gd name="T40" fmla="*/ 411 w 449"/>
              <a:gd name="T41" fmla="*/ 594 h 658"/>
              <a:gd name="T42" fmla="*/ 438 w 449"/>
              <a:gd name="T43" fmla="*/ 610 h 658"/>
              <a:gd name="T44" fmla="*/ 443 w 449"/>
              <a:gd name="T45" fmla="*/ 638 h 658"/>
              <a:gd name="T46" fmla="*/ 449 w 449"/>
              <a:gd name="T47" fmla="*/ 650 h 658"/>
              <a:gd name="T48" fmla="*/ 449 w 449"/>
              <a:gd name="T49" fmla="*/ 658 h 658"/>
              <a:gd name="T50" fmla="*/ 286 w 449"/>
              <a:gd name="T51" fmla="*/ 647 h 658"/>
              <a:gd name="T52" fmla="*/ 289 w 449"/>
              <a:gd name="T53" fmla="*/ 632 h 658"/>
              <a:gd name="T54" fmla="*/ 293 w 449"/>
              <a:gd name="T55" fmla="*/ 609 h 658"/>
              <a:gd name="T56" fmla="*/ 305 w 449"/>
              <a:gd name="T57" fmla="*/ 584 h 658"/>
              <a:gd name="T58" fmla="*/ 271 w 449"/>
              <a:gd name="T59" fmla="*/ 540 h 658"/>
              <a:gd name="T60" fmla="*/ 247 w 449"/>
              <a:gd name="T61" fmla="*/ 511 h 658"/>
              <a:gd name="T62" fmla="*/ 193 w 449"/>
              <a:gd name="T63" fmla="*/ 450 h 658"/>
              <a:gd name="T64" fmla="*/ 171 w 449"/>
              <a:gd name="T65" fmla="*/ 432 h 658"/>
              <a:gd name="T66" fmla="*/ 127 w 449"/>
              <a:gd name="T67" fmla="*/ 393 h 658"/>
              <a:gd name="T68" fmla="*/ 127 w 449"/>
              <a:gd name="T69" fmla="*/ 380 h 658"/>
              <a:gd name="T70" fmla="*/ 118 w 449"/>
              <a:gd name="T71" fmla="*/ 366 h 658"/>
              <a:gd name="T72" fmla="*/ 119 w 449"/>
              <a:gd name="T73" fmla="*/ 322 h 658"/>
              <a:gd name="T74" fmla="*/ 96 w 449"/>
              <a:gd name="T75" fmla="*/ 298 h 658"/>
              <a:gd name="T76" fmla="*/ 91 w 449"/>
              <a:gd name="T77" fmla="*/ 241 h 658"/>
              <a:gd name="T78" fmla="*/ 72 w 449"/>
              <a:gd name="T79" fmla="*/ 225 h 658"/>
              <a:gd name="T80" fmla="*/ 69 w 449"/>
              <a:gd name="T81" fmla="*/ 192 h 658"/>
              <a:gd name="T82" fmla="*/ 50 w 449"/>
              <a:gd name="T83" fmla="*/ 160 h 658"/>
              <a:gd name="T84" fmla="*/ 42 w 449"/>
              <a:gd name="T85" fmla="*/ 143 h 658"/>
              <a:gd name="T86" fmla="*/ 40 w 449"/>
              <a:gd name="T87" fmla="*/ 127 h 658"/>
              <a:gd name="T88" fmla="*/ 51 w 449"/>
              <a:gd name="T89" fmla="*/ 106 h 658"/>
              <a:gd name="T90" fmla="*/ 43 w 449"/>
              <a:gd name="T91" fmla="*/ 91 h 658"/>
              <a:gd name="T92" fmla="*/ 28 w 449"/>
              <a:gd name="T93" fmla="*/ 83 h 658"/>
              <a:gd name="T94" fmla="*/ 20 w 449"/>
              <a:gd name="T95" fmla="*/ 50 h 658"/>
              <a:gd name="T96" fmla="*/ 0 w 449"/>
              <a:gd name="T97" fmla="*/ 18 h 658"/>
              <a:gd name="T98" fmla="*/ 4 w 449"/>
              <a:gd name="T99" fmla="*/ 4 h 658"/>
              <a:gd name="T100" fmla="*/ 2 w 449"/>
              <a:gd name="T101" fmla="*/ 0 h 658"/>
              <a:gd name="T102" fmla="*/ 3 w 449"/>
              <a:gd name="T103" fmla="*/ 1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9" h="658">
                <a:moveTo>
                  <a:pt x="3" y="1"/>
                </a:moveTo>
                <a:lnTo>
                  <a:pt x="276" y="8"/>
                </a:lnTo>
                <a:lnTo>
                  <a:pt x="262" y="36"/>
                </a:lnTo>
                <a:lnTo>
                  <a:pt x="243" y="55"/>
                </a:lnTo>
                <a:lnTo>
                  <a:pt x="233" y="91"/>
                </a:lnTo>
                <a:lnTo>
                  <a:pt x="236" y="108"/>
                </a:lnTo>
                <a:lnTo>
                  <a:pt x="265" y="131"/>
                </a:lnTo>
                <a:lnTo>
                  <a:pt x="269" y="139"/>
                </a:lnTo>
                <a:lnTo>
                  <a:pt x="267" y="138"/>
                </a:lnTo>
                <a:lnTo>
                  <a:pt x="255" y="135"/>
                </a:lnTo>
                <a:lnTo>
                  <a:pt x="239" y="221"/>
                </a:lnTo>
                <a:lnTo>
                  <a:pt x="243" y="240"/>
                </a:lnTo>
                <a:lnTo>
                  <a:pt x="251" y="255"/>
                </a:lnTo>
                <a:lnTo>
                  <a:pt x="258" y="364"/>
                </a:lnTo>
                <a:lnTo>
                  <a:pt x="276" y="400"/>
                </a:lnTo>
                <a:lnTo>
                  <a:pt x="294" y="417"/>
                </a:lnTo>
                <a:lnTo>
                  <a:pt x="341" y="468"/>
                </a:lnTo>
                <a:lnTo>
                  <a:pt x="370" y="518"/>
                </a:lnTo>
                <a:lnTo>
                  <a:pt x="371" y="533"/>
                </a:lnTo>
                <a:lnTo>
                  <a:pt x="396" y="541"/>
                </a:lnTo>
                <a:lnTo>
                  <a:pt x="411" y="594"/>
                </a:lnTo>
                <a:lnTo>
                  <a:pt x="438" y="610"/>
                </a:lnTo>
                <a:lnTo>
                  <a:pt x="443" y="638"/>
                </a:lnTo>
                <a:lnTo>
                  <a:pt x="449" y="650"/>
                </a:lnTo>
                <a:lnTo>
                  <a:pt x="449" y="658"/>
                </a:lnTo>
                <a:lnTo>
                  <a:pt x="286" y="647"/>
                </a:lnTo>
                <a:lnTo>
                  <a:pt x="289" y="632"/>
                </a:lnTo>
                <a:lnTo>
                  <a:pt x="293" y="609"/>
                </a:lnTo>
                <a:lnTo>
                  <a:pt x="305" y="584"/>
                </a:lnTo>
                <a:lnTo>
                  <a:pt x="271" y="540"/>
                </a:lnTo>
                <a:lnTo>
                  <a:pt x="247" y="511"/>
                </a:lnTo>
                <a:lnTo>
                  <a:pt x="193" y="450"/>
                </a:lnTo>
                <a:lnTo>
                  <a:pt x="171" y="432"/>
                </a:lnTo>
                <a:lnTo>
                  <a:pt x="127" y="393"/>
                </a:lnTo>
                <a:lnTo>
                  <a:pt x="127" y="380"/>
                </a:lnTo>
                <a:lnTo>
                  <a:pt x="118" y="366"/>
                </a:lnTo>
                <a:lnTo>
                  <a:pt x="119" y="322"/>
                </a:lnTo>
                <a:lnTo>
                  <a:pt x="96" y="298"/>
                </a:lnTo>
                <a:lnTo>
                  <a:pt x="91" y="241"/>
                </a:lnTo>
                <a:lnTo>
                  <a:pt x="72" y="225"/>
                </a:lnTo>
                <a:lnTo>
                  <a:pt x="69" y="192"/>
                </a:lnTo>
                <a:lnTo>
                  <a:pt x="50" y="160"/>
                </a:lnTo>
                <a:lnTo>
                  <a:pt x="42" y="143"/>
                </a:lnTo>
                <a:lnTo>
                  <a:pt x="40" y="127"/>
                </a:lnTo>
                <a:lnTo>
                  <a:pt x="51" y="106"/>
                </a:lnTo>
                <a:lnTo>
                  <a:pt x="43" y="91"/>
                </a:lnTo>
                <a:lnTo>
                  <a:pt x="28" y="83"/>
                </a:lnTo>
                <a:lnTo>
                  <a:pt x="20" y="50"/>
                </a:lnTo>
                <a:lnTo>
                  <a:pt x="0" y="18"/>
                </a:lnTo>
                <a:lnTo>
                  <a:pt x="4" y="4"/>
                </a:lnTo>
                <a:lnTo>
                  <a:pt x="2" y="0"/>
                </a:lnTo>
                <a:lnTo>
                  <a:pt x="3" y="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24" name="Freeform 19"/>
          <p:cNvSpPr>
            <a:spLocks/>
          </p:cNvSpPr>
          <p:nvPr/>
        </p:nvSpPr>
        <p:spPr bwMode="auto">
          <a:xfrm>
            <a:off x="4551566" y="3405757"/>
            <a:ext cx="477652" cy="892684"/>
          </a:xfrm>
          <a:custGeom>
            <a:avLst/>
            <a:gdLst>
              <a:gd name="T0" fmla="*/ 48 w 328"/>
              <a:gd name="T1" fmla="*/ 395 h 613"/>
              <a:gd name="T2" fmla="*/ 45 w 328"/>
              <a:gd name="T3" fmla="*/ 369 h 613"/>
              <a:gd name="T4" fmla="*/ 87 w 328"/>
              <a:gd name="T5" fmla="*/ 341 h 613"/>
              <a:gd name="T6" fmla="*/ 83 w 328"/>
              <a:gd name="T7" fmla="*/ 311 h 613"/>
              <a:gd name="T8" fmla="*/ 43 w 328"/>
              <a:gd name="T9" fmla="*/ 243 h 613"/>
              <a:gd name="T10" fmla="*/ 11 w 328"/>
              <a:gd name="T11" fmla="*/ 210 h 613"/>
              <a:gd name="T12" fmla="*/ 43 w 328"/>
              <a:gd name="T13" fmla="*/ 148 h 613"/>
              <a:gd name="T14" fmla="*/ 70 w 328"/>
              <a:gd name="T15" fmla="*/ 133 h 613"/>
              <a:gd name="T16" fmla="*/ 69 w 328"/>
              <a:gd name="T17" fmla="*/ 97 h 613"/>
              <a:gd name="T18" fmla="*/ 47 w 328"/>
              <a:gd name="T19" fmla="*/ 82 h 613"/>
              <a:gd name="T20" fmla="*/ 88 w 328"/>
              <a:gd name="T21" fmla="*/ 48 h 613"/>
              <a:gd name="T22" fmla="*/ 117 w 328"/>
              <a:gd name="T23" fmla="*/ 3 h 613"/>
              <a:gd name="T24" fmla="*/ 163 w 328"/>
              <a:gd name="T25" fmla="*/ 0 h 613"/>
              <a:gd name="T26" fmla="*/ 152 w 328"/>
              <a:gd name="T27" fmla="*/ 36 h 613"/>
              <a:gd name="T28" fmla="*/ 171 w 328"/>
              <a:gd name="T29" fmla="*/ 55 h 613"/>
              <a:gd name="T30" fmla="*/ 174 w 328"/>
              <a:gd name="T31" fmla="*/ 116 h 613"/>
              <a:gd name="T32" fmla="*/ 193 w 328"/>
              <a:gd name="T33" fmla="*/ 145 h 613"/>
              <a:gd name="T34" fmla="*/ 216 w 328"/>
              <a:gd name="T35" fmla="*/ 184 h 613"/>
              <a:gd name="T36" fmla="*/ 247 w 328"/>
              <a:gd name="T37" fmla="*/ 218 h 613"/>
              <a:gd name="T38" fmla="*/ 278 w 328"/>
              <a:gd name="T39" fmla="*/ 235 h 613"/>
              <a:gd name="T40" fmla="*/ 312 w 328"/>
              <a:gd name="T41" fmla="*/ 236 h 613"/>
              <a:gd name="T42" fmla="*/ 328 w 328"/>
              <a:gd name="T43" fmla="*/ 307 h 613"/>
              <a:gd name="T44" fmla="*/ 274 w 328"/>
              <a:gd name="T45" fmla="*/ 360 h 613"/>
              <a:gd name="T46" fmla="*/ 251 w 328"/>
              <a:gd name="T47" fmla="*/ 358 h 613"/>
              <a:gd name="T48" fmla="*/ 229 w 328"/>
              <a:gd name="T49" fmla="*/ 400 h 613"/>
              <a:gd name="T50" fmla="*/ 183 w 328"/>
              <a:gd name="T51" fmla="*/ 434 h 613"/>
              <a:gd name="T52" fmla="*/ 194 w 328"/>
              <a:gd name="T53" fmla="*/ 486 h 613"/>
              <a:gd name="T54" fmla="*/ 186 w 328"/>
              <a:gd name="T55" fmla="*/ 537 h 613"/>
              <a:gd name="T56" fmla="*/ 158 w 328"/>
              <a:gd name="T57" fmla="*/ 552 h 613"/>
              <a:gd name="T58" fmla="*/ 142 w 328"/>
              <a:gd name="T59" fmla="*/ 583 h 613"/>
              <a:gd name="T60" fmla="*/ 118 w 328"/>
              <a:gd name="T61" fmla="*/ 606 h 613"/>
              <a:gd name="T62" fmla="*/ 91 w 328"/>
              <a:gd name="T63" fmla="*/ 606 h 613"/>
              <a:gd name="T64" fmla="*/ 76 w 328"/>
              <a:gd name="T65" fmla="*/ 521 h 613"/>
              <a:gd name="T66" fmla="*/ 44 w 328"/>
              <a:gd name="T67" fmla="*/ 429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28" h="613">
                <a:moveTo>
                  <a:pt x="44" y="429"/>
                </a:moveTo>
                <a:lnTo>
                  <a:pt x="48" y="395"/>
                </a:lnTo>
                <a:lnTo>
                  <a:pt x="55" y="378"/>
                </a:lnTo>
                <a:lnTo>
                  <a:pt x="45" y="369"/>
                </a:lnTo>
                <a:lnTo>
                  <a:pt x="48" y="356"/>
                </a:lnTo>
                <a:lnTo>
                  <a:pt x="87" y="341"/>
                </a:lnTo>
                <a:lnTo>
                  <a:pt x="94" y="330"/>
                </a:lnTo>
                <a:lnTo>
                  <a:pt x="83" y="311"/>
                </a:lnTo>
                <a:lnTo>
                  <a:pt x="47" y="273"/>
                </a:lnTo>
                <a:lnTo>
                  <a:pt x="43" y="243"/>
                </a:lnTo>
                <a:lnTo>
                  <a:pt x="22" y="217"/>
                </a:lnTo>
                <a:lnTo>
                  <a:pt x="11" y="210"/>
                </a:lnTo>
                <a:lnTo>
                  <a:pt x="0" y="188"/>
                </a:lnTo>
                <a:lnTo>
                  <a:pt x="43" y="148"/>
                </a:lnTo>
                <a:lnTo>
                  <a:pt x="52" y="152"/>
                </a:lnTo>
                <a:lnTo>
                  <a:pt x="70" y="133"/>
                </a:lnTo>
                <a:lnTo>
                  <a:pt x="77" y="108"/>
                </a:lnTo>
                <a:lnTo>
                  <a:pt x="69" y="97"/>
                </a:lnTo>
                <a:lnTo>
                  <a:pt x="56" y="97"/>
                </a:lnTo>
                <a:lnTo>
                  <a:pt x="47" y="82"/>
                </a:lnTo>
                <a:lnTo>
                  <a:pt x="51" y="69"/>
                </a:lnTo>
                <a:lnTo>
                  <a:pt x="88" y="48"/>
                </a:lnTo>
                <a:lnTo>
                  <a:pt x="96" y="18"/>
                </a:lnTo>
                <a:lnTo>
                  <a:pt x="117" y="3"/>
                </a:lnTo>
                <a:lnTo>
                  <a:pt x="138" y="19"/>
                </a:lnTo>
                <a:lnTo>
                  <a:pt x="163" y="0"/>
                </a:lnTo>
                <a:lnTo>
                  <a:pt x="171" y="11"/>
                </a:lnTo>
                <a:lnTo>
                  <a:pt x="152" y="36"/>
                </a:lnTo>
                <a:lnTo>
                  <a:pt x="154" y="48"/>
                </a:lnTo>
                <a:lnTo>
                  <a:pt x="171" y="55"/>
                </a:lnTo>
                <a:lnTo>
                  <a:pt x="174" y="83"/>
                </a:lnTo>
                <a:lnTo>
                  <a:pt x="174" y="116"/>
                </a:lnTo>
                <a:lnTo>
                  <a:pt x="190" y="126"/>
                </a:lnTo>
                <a:lnTo>
                  <a:pt x="193" y="145"/>
                </a:lnTo>
                <a:lnTo>
                  <a:pt x="215" y="153"/>
                </a:lnTo>
                <a:lnTo>
                  <a:pt x="216" y="184"/>
                </a:lnTo>
                <a:lnTo>
                  <a:pt x="237" y="195"/>
                </a:lnTo>
                <a:lnTo>
                  <a:pt x="247" y="218"/>
                </a:lnTo>
                <a:lnTo>
                  <a:pt x="258" y="221"/>
                </a:lnTo>
                <a:lnTo>
                  <a:pt x="278" y="235"/>
                </a:lnTo>
                <a:lnTo>
                  <a:pt x="303" y="228"/>
                </a:lnTo>
                <a:lnTo>
                  <a:pt x="312" y="236"/>
                </a:lnTo>
                <a:lnTo>
                  <a:pt x="313" y="278"/>
                </a:lnTo>
                <a:lnTo>
                  <a:pt x="328" y="307"/>
                </a:lnTo>
                <a:lnTo>
                  <a:pt x="316" y="326"/>
                </a:lnTo>
                <a:lnTo>
                  <a:pt x="274" y="360"/>
                </a:lnTo>
                <a:lnTo>
                  <a:pt x="263" y="355"/>
                </a:lnTo>
                <a:lnTo>
                  <a:pt x="251" y="358"/>
                </a:lnTo>
                <a:lnTo>
                  <a:pt x="245" y="398"/>
                </a:lnTo>
                <a:lnTo>
                  <a:pt x="229" y="400"/>
                </a:lnTo>
                <a:lnTo>
                  <a:pt x="192" y="421"/>
                </a:lnTo>
                <a:lnTo>
                  <a:pt x="183" y="434"/>
                </a:lnTo>
                <a:lnTo>
                  <a:pt x="196" y="446"/>
                </a:lnTo>
                <a:lnTo>
                  <a:pt x="194" y="486"/>
                </a:lnTo>
                <a:lnTo>
                  <a:pt x="208" y="514"/>
                </a:lnTo>
                <a:lnTo>
                  <a:pt x="186" y="537"/>
                </a:lnTo>
                <a:lnTo>
                  <a:pt x="167" y="540"/>
                </a:lnTo>
                <a:lnTo>
                  <a:pt x="158" y="552"/>
                </a:lnTo>
                <a:lnTo>
                  <a:pt x="158" y="583"/>
                </a:lnTo>
                <a:lnTo>
                  <a:pt x="142" y="583"/>
                </a:lnTo>
                <a:lnTo>
                  <a:pt x="135" y="608"/>
                </a:lnTo>
                <a:lnTo>
                  <a:pt x="118" y="606"/>
                </a:lnTo>
                <a:lnTo>
                  <a:pt x="102" y="613"/>
                </a:lnTo>
                <a:lnTo>
                  <a:pt x="91" y="606"/>
                </a:lnTo>
                <a:lnTo>
                  <a:pt x="92" y="543"/>
                </a:lnTo>
                <a:lnTo>
                  <a:pt x="76" y="521"/>
                </a:lnTo>
                <a:lnTo>
                  <a:pt x="77" y="482"/>
                </a:lnTo>
                <a:lnTo>
                  <a:pt x="44" y="4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25" name="Freeform 20"/>
          <p:cNvSpPr>
            <a:spLocks/>
          </p:cNvSpPr>
          <p:nvPr/>
        </p:nvSpPr>
        <p:spPr bwMode="auto">
          <a:xfrm>
            <a:off x="4551566" y="3405757"/>
            <a:ext cx="477652" cy="892684"/>
          </a:xfrm>
          <a:custGeom>
            <a:avLst/>
            <a:gdLst>
              <a:gd name="T0" fmla="*/ 48 w 328"/>
              <a:gd name="T1" fmla="*/ 395 h 613"/>
              <a:gd name="T2" fmla="*/ 45 w 328"/>
              <a:gd name="T3" fmla="*/ 369 h 613"/>
              <a:gd name="T4" fmla="*/ 87 w 328"/>
              <a:gd name="T5" fmla="*/ 341 h 613"/>
              <a:gd name="T6" fmla="*/ 83 w 328"/>
              <a:gd name="T7" fmla="*/ 311 h 613"/>
              <a:gd name="T8" fmla="*/ 43 w 328"/>
              <a:gd name="T9" fmla="*/ 243 h 613"/>
              <a:gd name="T10" fmla="*/ 11 w 328"/>
              <a:gd name="T11" fmla="*/ 210 h 613"/>
              <a:gd name="T12" fmla="*/ 43 w 328"/>
              <a:gd name="T13" fmla="*/ 148 h 613"/>
              <a:gd name="T14" fmla="*/ 70 w 328"/>
              <a:gd name="T15" fmla="*/ 133 h 613"/>
              <a:gd name="T16" fmla="*/ 69 w 328"/>
              <a:gd name="T17" fmla="*/ 97 h 613"/>
              <a:gd name="T18" fmla="*/ 47 w 328"/>
              <a:gd name="T19" fmla="*/ 82 h 613"/>
              <a:gd name="T20" fmla="*/ 88 w 328"/>
              <a:gd name="T21" fmla="*/ 48 h 613"/>
              <a:gd name="T22" fmla="*/ 117 w 328"/>
              <a:gd name="T23" fmla="*/ 3 h 613"/>
              <a:gd name="T24" fmla="*/ 163 w 328"/>
              <a:gd name="T25" fmla="*/ 0 h 613"/>
              <a:gd name="T26" fmla="*/ 152 w 328"/>
              <a:gd name="T27" fmla="*/ 36 h 613"/>
              <a:gd name="T28" fmla="*/ 171 w 328"/>
              <a:gd name="T29" fmla="*/ 55 h 613"/>
              <a:gd name="T30" fmla="*/ 174 w 328"/>
              <a:gd name="T31" fmla="*/ 116 h 613"/>
              <a:gd name="T32" fmla="*/ 193 w 328"/>
              <a:gd name="T33" fmla="*/ 145 h 613"/>
              <a:gd name="T34" fmla="*/ 216 w 328"/>
              <a:gd name="T35" fmla="*/ 184 h 613"/>
              <a:gd name="T36" fmla="*/ 247 w 328"/>
              <a:gd name="T37" fmla="*/ 218 h 613"/>
              <a:gd name="T38" fmla="*/ 278 w 328"/>
              <a:gd name="T39" fmla="*/ 235 h 613"/>
              <a:gd name="T40" fmla="*/ 312 w 328"/>
              <a:gd name="T41" fmla="*/ 236 h 613"/>
              <a:gd name="T42" fmla="*/ 328 w 328"/>
              <a:gd name="T43" fmla="*/ 307 h 613"/>
              <a:gd name="T44" fmla="*/ 274 w 328"/>
              <a:gd name="T45" fmla="*/ 360 h 613"/>
              <a:gd name="T46" fmla="*/ 251 w 328"/>
              <a:gd name="T47" fmla="*/ 358 h 613"/>
              <a:gd name="T48" fmla="*/ 229 w 328"/>
              <a:gd name="T49" fmla="*/ 400 h 613"/>
              <a:gd name="T50" fmla="*/ 183 w 328"/>
              <a:gd name="T51" fmla="*/ 434 h 613"/>
              <a:gd name="T52" fmla="*/ 194 w 328"/>
              <a:gd name="T53" fmla="*/ 486 h 613"/>
              <a:gd name="T54" fmla="*/ 186 w 328"/>
              <a:gd name="T55" fmla="*/ 537 h 613"/>
              <a:gd name="T56" fmla="*/ 158 w 328"/>
              <a:gd name="T57" fmla="*/ 552 h 613"/>
              <a:gd name="T58" fmla="*/ 142 w 328"/>
              <a:gd name="T59" fmla="*/ 583 h 613"/>
              <a:gd name="T60" fmla="*/ 118 w 328"/>
              <a:gd name="T61" fmla="*/ 606 h 613"/>
              <a:gd name="T62" fmla="*/ 91 w 328"/>
              <a:gd name="T63" fmla="*/ 606 h 613"/>
              <a:gd name="T64" fmla="*/ 76 w 328"/>
              <a:gd name="T65" fmla="*/ 521 h 613"/>
              <a:gd name="T66" fmla="*/ 44 w 328"/>
              <a:gd name="T67" fmla="*/ 429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28" h="613">
                <a:moveTo>
                  <a:pt x="44" y="429"/>
                </a:moveTo>
                <a:lnTo>
                  <a:pt x="48" y="395"/>
                </a:lnTo>
                <a:lnTo>
                  <a:pt x="55" y="378"/>
                </a:lnTo>
                <a:lnTo>
                  <a:pt x="45" y="369"/>
                </a:lnTo>
                <a:lnTo>
                  <a:pt x="48" y="356"/>
                </a:lnTo>
                <a:lnTo>
                  <a:pt x="87" y="341"/>
                </a:lnTo>
                <a:lnTo>
                  <a:pt x="94" y="330"/>
                </a:lnTo>
                <a:lnTo>
                  <a:pt x="83" y="311"/>
                </a:lnTo>
                <a:lnTo>
                  <a:pt x="47" y="273"/>
                </a:lnTo>
                <a:lnTo>
                  <a:pt x="43" y="243"/>
                </a:lnTo>
                <a:lnTo>
                  <a:pt x="22" y="217"/>
                </a:lnTo>
                <a:lnTo>
                  <a:pt x="11" y="210"/>
                </a:lnTo>
                <a:lnTo>
                  <a:pt x="0" y="188"/>
                </a:lnTo>
                <a:lnTo>
                  <a:pt x="43" y="148"/>
                </a:lnTo>
                <a:lnTo>
                  <a:pt x="52" y="152"/>
                </a:lnTo>
                <a:lnTo>
                  <a:pt x="70" y="133"/>
                </a:lnTo>
                <a:lnTo>
                  <a:pt x="77" y="108"/>
                </a:lnTo>
                <a:lnTo>
                  <a:pt x="69" y="97"/>
                </a:lnTo>
                <a:lnTo>
                  <a:pt x="56" y="97"/>
                </a:lnTo>
                <a:lnTo>
                  <a:pt x="47" y="82"/>
                </a:lnTo>
                <a:lnTo>
                  <a:pt x="51" y="69"/>
                </a:lnTo>
                <a:lnTo>
                  <a:pt x="88" y="48"/>
                </a:lnTo>
                <a:lnTo>
                  <a:pt x="96" y="18"/>
                </a:lnTo>
                <a:lnTo>
                  <a:pt x="117" y="3"/>
                </a:lnTo>
                <a:lnTo>
                  <a:pt x="138" y="19"/>
                </a:lnTo>
                <a:lnTo>
                  <a:pt x="163" y="0"/>
                </a:lnTo>
                <a:lnTo>
                  <a:pt x="171" y="11"/>
                </a:lnTo>
                <a:lnTo>
                  <a:pt x="152" y="36"/>
                </a:lnTo>
                <a:lnTo>
                  <a:pt x="154" y="48"/>
                </a:lnTo>
                <a:lnTo>
                  <a:pt x="171" y="55"/>
                </a:lnTo>
                <a:lnTo>
                  <a:pt x="174" y="83"/>
                </a:lnTo>
                <a:lnTo>
                  <a:pt x="174" y="116"/>
                </a:lnTo>
                <a:lnTo>
                  <a:pt x="190" y="126"/>
                </a:lnTo>
                <a:lnTo>
                  <a:pt x="193" y="145"/>
                </a:lnTo>
                <a:lnTo>
                  <a:pt x="215" y="153"/>
                </a:lnTo>
                <a:lnTo>
                  <a:pt x="216" y="184"/>
                </a:lnTo>
                <a:lnTo>
                  <a:pt x="237" y="195"/>
                </a:lnTo>
                <a:lnTo>
                  <a:pt x="247" y="218"/>
                </a:lnTo>
                <a:lnTo>
                  <a:pt x="258" y="221"/>
                </a:lnTo>
                <a:lnTo>
                  <a:pt x="278" y="235"/>
                </a:lnTo>
                <a:lnTo>
                  <a:pt x="303" y="228"/>
                </a:lnTo>
                <a:lnTo>
                  <a:pt x="312" y="236"/>
                </a:lnTo>
                <a:lnTo>
                  <a:pt x="313" y="278"/>
                </a:lnTo>
                <a:lnTo>
                  <a:pt x="328" y="307"/>
                </a:lnTo>
                <a:lnTo>
                  <a:pt x="316" y="326"/>
                </a:lnTo>
                <a:lnTo>
                  <a:pt x="274" y="360"/>
                </a:lnTo>
                <a:lnTo>
                  <a:pt x="263" y="355"/>
                </a:lnTo>
                <a:lnTo>
                  <a:pt x="251" y="358"/>
                </a:lnTo>
                <a:lnTo>
                  <a:pt x="245" y="398"/>
                </a:lnTo>
                <a:lnTo>
                  <a:pt x="229" y="400"/>
                </a:lnTo>
                <a:lnTo>
                  <a:pt x="192" y="421"/>
                </a:lnTo>
                <a:lnTo>
                  <a:pt x="183" y="434"/>
                </a:lnTo>
                <a:lnTo>
                  <a:pt x="196" y="446"/>
                </a:lnTo>
                <a:lnTo>
                  <a:pt x="194" y="486"/>
                </a:lnTo>
                <a:lnTo>
                  <a:pt x="208" y="514"/>
                </a:lnTo>
                <a:lnTo>
                  <a:pt x="186" y="537"/>
                </a:lnTo>
                <a:lnTo>
                  <a:pt x="167" y="540"/>
                </a:lnTo>
                <a:lnTo>
                  <a:pt x="158" y="552"/>
                </a:lnTo>
                <a:lnTo>
                  <a:pt x="158" y="583"/>
                </a:lnTo>
                <a:lnTo>
                  <a:pt x="142" y="583"/>
                </a:lnTo>
                <a:lnTo>
                  <a:pt x="135" y="608"/>
                </a:lnTo>
                <a:lnTo>
                  <a:pt x="118" y="606"/>
                </a:lnTo>
                <a:lnTo>
                  <a:pt x="102" y="613"/>
                </a:lnTo>
                <a:lnTo>
                  <a:pt x="91" y="606"/>
                </a:lnTo>
                <a:lnTo>
                  <a:pt x="92" y="543"/>
                </a:lnTo>
                <a:lnTo>
                  <a:pt x="76" y="521"/>
                </a:lnTo>
                <a:lnTo>
                  <a:pt x="77" y="482"/>
                </a:lnTo>
                <a:lnTo>
                  <a:pt x="44" y="4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26" name="Freeform 21"/>
          <p:cNvSpPr>
            <a:spLocks/>
          </p:cNvSpPr>
          <p:nvPr/>
        </p:nvSpPr>
        <p:spPr bwMode="auto">
          <a:xfrm>
            <a:off x="4748160" y="3421776"/>
            <a:ext cx="508233" cy="1039766"/>
          </a:xfrm>
          <a:custGeom>
            <a:avLst/>
            <a:gdLst>
              <a:gd name="T0" fmla="*/ 349 w 349"/>
              <a:gd name="T1" fmla="*/ 232 h 714"/>
              <a:gd name="T2" fmla="*/ 309 w 349"/>
              <a:gd name="T3" fmla="*/ 342 h 714"/>
              <a:gd name="T4" fmla="*/ 287 w 349"/>
              <a:gd name="T5" fmla="*/ 427 h 714"/>
              <a:gd name="T6" fmla="*/ 319 w 349"/>
              <a:gd name="T7" fmla="*/ 309 h 714"/>
              <a:gd name="T8" fmla="*/ 306 w 349"/>
              <a:gd name="T9" fmla="*/ 315 h 714"/>
              <a:gd name="T10" fmla="*/ 280 w 349"/>
              <a:gd name="T11" fmla="*/ 322 h 714"/>
              <a:gd name="T12" fmla="*/ 280 w 349"/>
              <a:gd name="T13" fmla="*/ 356 h 714"/>
              <a:gd name="T14" fmla="*/ 284 w 349"/>
              <a:gd name="T15" fmla="*/ 383 h 714"/>
              <a:gd name="T16" fmla="*/ 276 w 349"/>
              <a:gd name="T17" fmla="*/ 425 h 714"/>
              <a:gd name="T18" fmla="*/ 288 w 349"/>
              <a:gd name="T19" fmla="*/ 436 h 714"/>
              <a:gd name="T20" fmla="*/ 281 w 349"/>
              <a:gd name="T21" fmla="*/ 547 h 714"/>
              <a:gd name="T22" fmla="*/ 285 w 349"/>
              <a:gd name="T23" fmla="*/ 645 h 714"/>
              <a:gd name="T24" fmla="*/ 279 w 349"/>
              <a:gd name="T25" fmla="*/ 714 h 714"/>
              <a:gd name="T26" fmla="*/ 214 w 349"/>
              <a:gd name="T27" fmla="*/ 707 h 714"/>
              <a:gd name="T28" fmla="*/ 150 w 349"/>
              <a:gd name="T29" fmla="*/ 714 h 714"/>
              <a:gd name="T30" fmla="*/ 90 w 349"/>
              <a:gd name="T31" fmla="*/ 671 h 714"/>
              <a:gd name="T32" fmla="*/ 62 w 349"/>
              <a:gd name="T33" fmla="*/ 678 h 714"/>
              <a:gd name="T34" fmla="*/ 21 w 349"/>
              <a:gd name="T35" fmla="*/ 630 h 714"/>
              <a:gd name="T36" fmla="*/ 0 w 349"/>
              <a:gd name="T37" fmla="*/ 597 h 714"/>
              <a:gd name="T38" fmla="*/ 23 w 349"/>
              <a:gd name="T39" fmla="*/ 572 h 714"/>
              <a:gd name="T40" fmla="*/ 32 w 349"/>
              <a:gd name="T41" fmla="*/ 529 h 714"/>
              <a:gd name="T42" fmla="*/ 73 w 349"/>
              <a:gd name="T43" fmla="*/ 503 h 714"/>
              <a:gd name="T44" fmla="*/ 61 w 349"/>
              <a:gd name="T45" fmla="*/ 435 h 714"/>
              <a:gd name="T46" fmla="*/ 57 w 349"/>
              <a:gd name="T47" fmla="*/ 410 h 714"/>
              <a:gd name="T48" fmla="*/ 110 w 349"/>
              <a:gd name="T49" fmla="*/ 387 h 714"/>
              <a:gd name="T50" fmla="*/ 128 w 349"/>
              <a:gd name="T51" fmla="*/ 344 h 714"/>
              <a:gd name="T52" fmla="*/ 181 w 349"/>
              <a:gd name="T53" fmla="*/ 315 h 714"/>
              <a:gd name="T54" fmla="*/ 178 w 349"/>
              <a:gd name="T55" fmla="*/ 267 h 714"/>
              <a:gd name="T56" fmla="*/ 168 w 349"/>
              <a:gd name="T57" fmla="*/ 217 h 714"/>
              <a:gd name="T58" fmla="*/ 123 w 349"/>
              <a:gd name="T59" fmla="*/ 210 h 714"/>
              <a:gd name="T60" fmla="*/ 102 w 349"/>
              <a:gd name="T61" fmla="*/ 184 h 714"/>
              <a:gd name="T62" fmla="*/ 80 w 349"/>
              <a:gd name="T63" fmla="*/ 142 h 714"/>
              <a:gd name="T64" fmla="*/ 55 w 349"/>
              <a:gd name="T65" fmla="*/ 115 h 714"/>
              <a:gd name="T66" fmla="*/ 39 w 349"/>
              <a:gd name="T67" fmla="*/ 72 h 714"/>
              <a:gd name="T68" fmla="*/ 19 w 349"/>
              <a:gd name="T69" fmla="*/ 37 h 714"/>
              <a:gd name="T70" fmla="*/ 36 w 349"/>
              <a:gd name="T71" fmla="*/ 0 h 714"/>
              <a:gd name="T72" fmla="*/ 65 w 349"/>
              <a:gd name="T73" fmla="*/ 22 h 714"/>
              <a:gd name="T74" fmla="*/ 72 w 349"/>
              <a:gd name="T75" fmla="*/ 65 h 714"/>
              <a:gd name="T76" fmla="*/ 99 w 349"/>
              <a:gd name="T77" fmla="*/ 131 h 714"/>
              <a:gd name="T78" fmla="*/ 149 w 349"/>
              <a:gd name="T79" fmla="*/ 177 h 714"/>
              <a:gd name="T80" fmla="*/ 204 w 349"/>
              <a:gd name="T81" fmla="*/ 199 h 714"/>
              <a:gd name="T82" fmla="*/ 290 w 349"/>
              <a:gd name="T83" fmla="*/ 222 h 714"/>
              <a:gd name="T84" fmla="*/ 341 w 349"/>
              <a:gd name="T85" fmla="*/ 224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9" h="714">
                <a:moveTo>
                  <a:pt x="341" y="224"/>
                </a:moveTo>
                <a:lnTo>
                  <a:pt x="349" y="232"/>
                </a:lnTo>
                <a:lnTo>
                  <a:pt x="330" y="304"/>
                </a:lnTo>
                <a:lnTo>
                  <a:pt x="309" y="342"/>
                </a:lnTo>
                <a:lnTo>
                  <a:pt x="291" y="428"/>
                </a:lnTo>
                <a:lnTo>
                  <a:pt x="287" y="427"/>
                </a:lnTo>
                <a:lnTo>
                  <a:pt x="303" y="342"/>
                </a:lnTo>
                <a:lnTo>
                  <a:pt x="319" y="309"/>
                </a:lnTo>
                <a:lnTo>
                  <a:pt x="312" y="304"/>
                </a:lnTo>
                <a:lnTo>
                  <a:pt x="306" y="315"/>
                </a:lnTo>
                <a:lnTo>
                  <a:pt x="291" y="311"/>
                </a:lnTo>
                <a:lnTo>
                  <a:pt x="280" y="322"/>
                </a:lnTo>
                <a:lnTo>
                  <a:pt x="284" y="333"/>
                </a:lnTo>
                <a:lnTo>
                  <a:pt x="280" y="356"/>
                </a:lnTo>
                <a:lnTo>
                  <a:pt x="292" y="367"/>
                </a:lnTo>
                <a:lnTo>
                  <a:pt x="284" y="383"/>
                </a:lnTo>
                <a:lnTo>
                  <a:pt x="285" y="409"/>
                </a:lnTo>
                <a:lnTo>
                  <a:pt x="276" y="425"/>
                </a:lnTo>
                <a:lnTo>
                  <a:pt x="277" y="429"/>
                </a:lnTo>
                <a:lnTo>
                  <a:pt x="288" y="436"/>
                </a:lnTo>
                <a:lnTo>
                  <a:pt x="283" y="465"/>
                </a:lnTo>
                <a:lnTo>
                  <a:pt x="281" y="547"/>
                </a:lnTo>
                <a:lnTo>
                  <a:pt x="285" y="616"/>
                </a:lnTo>
                <a:lnTo>
                  <a:pt x="285" y="645"/>
                </a:lnTo>
                <a:lnTo>
                  <a:pt x="270" y="679"/>
                </a:lnTo>
                <a:lnTo>
                  <a:pt x="279" y="714"/>
                </a:lnTo>
                <a:lnTo>
                  <a:pt x="228" y="699"/>
                </a:lnTo>
                <a:lnTo>
                  <a:pt x="214" y="707"/>
                </a:lnTo>
                <a:lnTo>
                  <a:pt x="189" y="706"/>
                </a:lnTo>
                <a:lnTo>
                  <a:pt x="150" y="714"/>
                </a:lnTo>
                <a:lnTo>
                  <a:pt x="106" y="696"/>
                </a:lnTo>
                <a:lnTo>
                  <a:pt x="90" y="671"/>
                </a:lnTo>
                <a:lnTo>
                  <a:pt x="77" y="668"/>
                </a:lnTo>
                <a:lnTo>
                  <a:pt x="62" y="678"/>
                </a:lnTo>
                <a:lnTo>
                  <a:pt x="6" y="650"/>
                </a:lnTo>
                <a:lnTo>
                  <a:pt x="21" y="630"/>
                </a:lnTo>
                <a:lnTo>
                  <a:pt x="21" y="620"/>
                </a:lnTo>
                <a:lnTo>
                  <a:pt x="0" y="597"/>
                </a:lnTo>
                <a:lnTo>
                  <a:pt x="7" y="572"/>
                </a:lnTo>
                <a:lnTo>
                  <a:pt x="23" y="572"/>
                </a:lnTo>
                <a:lnTo>
                  <a:pt x="23" y="541"/>
                </a:lnTo>
                <a:lnTo>
                  <a:pt x="32" y="529"/>
                </a:lnTo>
                <a:lnTo>
                  <a:pt x="51" y="526"/>
                </a:lnTo>
                <a:lnTo>
                  <a:pt x="73" y="503"/>
                </a:lnTo>
                <a:lnTo>
                  <a:pt x="59" y="475"/>
                </a:lnTo>
                <a:lnTo>
                  <a:pt x="61" y="435"/>
                </a:lnTo>
                <a:lnTo>
                  <a:pt x="48" y="423"/>
                </a:lnTo>
                <a:lnTo>
                  <a:pt x="57" y="410"/>
                </a:lnTo>
                <a:lnTo>
                  <a:pt x="94" y="389"/>
                </a:lnTo>
                <a:lnTo>
                  <a:pt x="110" y="387"/>
                </a:lnTo>
                <a:lnTo>
                  <a:pt x="116" y="347"/>
                </a:lnTo>
                <a:lnTo>
                  <a:pt x="128" y="344"/>
                </a:lnTo>
                <a:lnTo>
                  <a:pt x="139" y="349"/>
                </a:lnTo>
                <a:lnTo>
                  <a:pt x="181" y="315"/>
                </a:lnTo>
                <a:lnTo>
                  <a:pt x="193" y="296"/>
                </a:lnTo>
                <a:lnTo>
                  <a:pt x="178" y="267"/>
                </a:lnTo>
                <a:lnTo>
                  <a:pt x="177" y="225"/>
                </a:lnTo>
                <a:lnTo>
                  <a:pt x="168" y="217"/>
                </a:lnTo>
                <a:lnTo>
                  <a:pt x="143" y="224"/>
                </a:lnTo>
                <a:lnTo>
                  <a:pt x="123" y="210"/>
                </a:lnTo>
                <a:lnTo>
                  <a:pt x="112" y="207"/>
                </a:lnTo>
                <a:lnTo>
                  <a:pt x="102" y="184"/>
                </a:lnTo>
                <a:lnTo>
                  <a:pt x="81" y="173"/>
                </a:lnTo>
                <a:lnTo>
                  <a:pt x="80" y="142"/>
                </a:lnTo>
                <a:lnTo>
                  <a:pt x="58" y="134"/>
                </a:lnTo>
                <a:lnTo>
                  <a:pt x="55" y="115"/>
                </a:lnTo>
                <a:lnTo>
                  <a:pt x="39" y="105"/>
                </a:lnTo>
                <a:lnTo>
                  <a:pt x="39" y="72"/>
                </a:lnTo>
                <a:lnTo>
                  <a:pt x="36" y="44"/>
                </a:lnTo>
                <a:lnTo>
                  <a:pt x="19" y="37"/>
                </a:lnTo>
                <a:lnTo>
                  <a:pt x="17" y="25"/>
                </a:lnTo>
                <a:lnTo>
                  <a:pt x="36" y="0"/>
                </a:lnTo>
                <a:lnTo>
                  <a:pt x="55" y="7"/>
                </a:lnTo>
                <a:lnTo>
                  <a:pt x="65" y="22"/>
                </a:lnTo>
                <a:lnTo>
                  <a:pt x="59" y="40"/>
                </a:lnTo>
                <a:lnTo>
                  <a:pt x="72" y="65"/>
                </a:lnTo>
                <a:lnTo>
                  <a:pt x="70" y="82"/>
                </a:lnTo>
                <a:lnTo>
                  <a:pt x="99" y="131"/>
                </a:lnTo>
                <a:lnTo>
                  <a:pt x="114" y="170"/>
                </a:lnTo>
                <a:lnTo>
                  <a:pt x="149" y="177"/>
                </a:lnTo>
                <a:lnTo>
                  <a:pt x="168" y="193"/>
                </a:lnTo>
                <a:lnTo>
                  <a:pt x="204" y="199"/>
                </a:lnTo>
                <a:lnTo>
                  <a:pt x="230" y="217"/>
                </a:lnTo>
                <a:lnTo>
                  <a:pt x="290" y="222"/>
                </a:lnTo>
                <a:lnTo>
                  <a:pt x="317" y="236"/>
                </a:lnTo>
                <a:lnTo>
                  <a:pt x="341" y="2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27" name="Freeform 22"/>
          <p:cNvSpPr>
            <a:spLocks/>
          </p:cNvSpPr>
          <p:nvPr/>
        </p:nvSpPr>
        <p:spPr bwMode="auto">
          <a:xfrm>
            <a:off x="4748160" y="3421776"/>
            <a:ext cx="508233" cy="1039766"/>
          </a:xfrm>
          <a:custGeom>
            <a:avLst/>
            <a:gdLst>
              <a:gd name="T0" fmla="*/ 349 w 349"/>
              <a:gd name="T1" fmla="*/ 232 h 714"/>
              <a:gd name="T2" fmla="*/ 309 w 349"/>
              <a:gd name="T3" fmla="*/ 342 h 714"/>
              <a:gd name="T4" fmla="*/ 287 w 349"/>
              <a:gd name="T5" fmla="*/ 427 h 714"/>
              <a:gd name="T6" fmla="*/ 319 w 349"/>
              <a:gd name="T7" fmla="*/ 309 h 714"/>
              <a:gd name="T8" fmla="*/ 306 w 349"/>
              <a:gd name="T9" fmla="*/ 315 h 714"/>
              <a:gd name="T10" fmla="*/ 280 w 349"/>
              <a:gd name="T11" fmla="*/ 322 h 714"/>
              <a:gd name="T12" fmla="*/ 280 w 349"/>
              <a:gd name="T13" fmla="*/ 356 h 714"/>
              <a:gd name="T14" fmla="*/ 284 w 349"/>
              <a:gd name="T15" fmla="*/ 383 h 714"/>
              <a:gd name="T16" fmla="*/ 276 w 349"/>
              <a:gd name="T17" fmla="*/ 425 h 714"/>
              <a:gd name="T18" fmla="*/ 288 w 349"/>
              <a:gd name="T19" fmla="*/ 436 h 714"/>
              <a:gd name="T20" fmla="*/ 281 w 349"/>
              <a:gd name="T21" fmla="*/ 547 h 714"/>
              <a:gd name="T22" fmla="*/ 285 w 349"/>
              <a:gd name="T23" fmla="*/ 645 h 714"/>
              <a:gd name="T24" fmla="*/ 279 w 349"/>
              <a:gd name="T25" fmla="*/ 714 h 714"/>
              <a:gd name="T26" fmla="*/ 214 w 349"/>
              <a:gd name="T27" fmla="*/ 707 h 714"/>
              <a:gd name="T28" fmla="*/ 150 w 349"/>
              <a:gd name="T29" fmla="*/ 714 h 714"/>
              <a:gd name="T30" fmla="*/ 90 w 349"/>
              <a:gd name="T31" fmla="*/ 671 h 714"/>
              <a:gd name="T32" fmla="*/ 62 w 349"/>
              <a:gd name="T33" fmla="*/ 678 h 714"/>
              <a:gd name="T34" fmla="*/ 21 w 349"/>
              <a:gd name="T35" fmla="*/ 630 h 714"/>
              <a:gd name="T36" fmla="*/ 0 w 349"/>
              <a:gd name="T37" fmla="*/ 597 h 714"/>
              <a:gd name="T38" fmla="*/ 23 w 349"/>
              <a:gd name="T39" fmla="*/ 572 h 714"/>
              <a:gd name="T40" fmla="*/ 32 w 349"/>
              <a:gd name="T41" fmla="*/ 529 h 714"/>
              <a:gd name="T42" fmla="*/ 73 w 349"/>
              <a:gd name="T43" fmla="*/ 503 h 714"/>
              <a:gd name="T44" fmla="*/ 61 w 349"/>
              <a:gd name="T45" fmla="*/ 435 h 714"/>
              <a:gd name="T46" fmla="*/ 57 w 349"/>
              <a:gd name="T47" fmla="*/ 410 h 714"/>
              <a:gd name="T48" fmla="*/ 110 w 349"/>
              <a:gd name="T49" fmla="*/ 387 h 714"/>
              <a:gd name="T50" fmla="*/ 128 w 349"/>
              <a:gd name="T51" fmla="*/ 344 h 714"/>
              <a:gd name="T52" fmla="*/ 181 w 349"/>
              <a:gd name="T53" fmla="*/ 315 h 714"/>
              <a:gd name="T54" fmla="*/ 178 w 349"/>
              <a:gd name="T55" fmla="*/ 267 h 714"/>
              <a:gd name="T56" fmla="*/ 168 w 349"/>
              <a:gd name="T57" fmla="*/ 217 h 714"/>
              <a:gd name="T58" fmla="*/ 123 w 349"/>
              <a:gd name="T59" fmla="*/ 210 h 714"/>
              <a:gd name="T60" fmla="*/ 102 w 349"/>
              <a:gd name="T61" fmla="*/ 184 h 714"/>
              <a:gd name="T62" fmla="*/ 80 w 349"/>
              <a:gd name="T63" fmla="*/ 142 h 714"/>
              <a:gd name="T64" fmla="*/ 55 w 349"/>
              <a:gd name="T65" fmla="*/ 115 h 714"/>
              <a:gd name="T66" fmla="*/ 39 w 349"/>
              <a:gd name="T67" fmla="*/ 72 h 714"/>
              <a:gd name="T68" fmla="*/ 19 w 349"/>
              <a:gd name="T69" fmla="*/ 37 h 714"/>
              <a:gd name="T70" fmla="*/ 36 w 349"/>
              <a:gd name="T71" fmla="*/ 0 h 714"/>
              <a:gd name="T72" fmla="*/ 65 w 349"/>
              <a:gd name="T73" fmla="*/ 22 h 714"/>
              <a:gd name="T74" fmla="*/ 72 w 349"/>
              <a:gd name="T75" fmla="*/ 65 h 714"/>
              <a:gd name="T76" fmla="*/ 99 w 349"/>
              <a:gd name="T77" fmla="*/ 131 h 714"/>
              <a:gd name="T78" fmla="*/ 149 w 349"/>
              <a:gd name="T79" fmla="*/ 177 h 714"/>
              <a:gd name="T80" fmla="*/ 204 w 349"/>
              <a:gd name="T81" fmla="*/ 199 h 714"/>
              <a:gd name="T82" fmla="*/ 290 w 349"/>
              <a:gd name="T83" fmla="*/ 222 h 714"/>
              <a:gd name="T84" fmla="*/ 341 w 349"/>
              <a:gd name="T85" fmla="*/ 224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9" h="714">
                <a:moveTo>
                  <a:pt x="341" y="224"/>
                </a:moveTo>
                <a:lnTo>
                  <a:pt x="349" y="232"/>
                </a:lnTo>
                <a:lnTo>
                  <a:pt x="330" y="304"/>
                </a:lnTo>
                <a:lnTo>
                  <a:pt x="309" y="342"/>
                </a:lnTo>
                <a:lnTo>
                  <a:pt x="291" y="428"/>
                </a:lnTo>
                <a:lnTo>
                  <a:pt x="287" y="427"/>
                </a:lnTo>
                <a:lnTo>
                  <a:pt x="303" y="342"/>
                </a:lnTo>
                <a:lnTo>
                  <a:pt x="319" y="309"/>
                </a:lnTo>
                <a:lnTo>
                  <a:pt x="312" y="304"/>
                </a:lnTo>
                <a:lnTo>
                  <a:pt x="306" y="315"/>
                </a:lnTo>
                <a:lnTo>
                  <a:pt x="291" y="311"/>
                </a:lnTo>
                <a:lnTo>
                  <a:pt x="280" y="322"/>
                </a:lnTo>
                <a:lnTo>
                  <a:pt x="284" y="333"/>
                </a:lnTo>
                <a:lnTo>
                  <a:pt x="280" y="356"/>
                </a:lnTo>
                <a:lnTo>
                  <a:pt x="292" y="367"/>
                </a:lnTo>
                <a:lnTo>
                  <a:pt x="284" y="383"/>
                </a:lnTo>
                <a:lnTo>
                  <a:pt x="285" y="409"/>
                </a:lnTo>
                <a:lnTo>
                  <a:pt x="276" y="425"/>
                </a:lnTo>
                <a:lnTo>
                  <a:pt x="277" y="429"/>
                </a:lnTo>
                <a:lnTo>
                  <a:pt x="288" y="436"/>
                </a:lnTo>
                <a:lnTo>
                  <a:pt x="283" y="465"/>
                </a:lnTo>
                <a:lnTo>
                  <a:pt x="281" y="547"/>
                </a:lnTo>
                <a:lnTo>
                  <a:pt x="285" y="616"/>
                </a:lnTo>
                <a:lnTo>
                  <a:pt x="285" y="645"/>
                </a:lnTo>
                <a:lnTo>
                  <a:pt x="270" y="679"/>
                </a:lnTo>
                <a:lnTo>
                  <a:pt x="279" y="714"/>
                </a:lnTo>
                <a:lnTo>
                  <a:pt x="228" y="699"/>
                </a:lnTo>
                <a:lnTo>
                  <a:pt x="214" y="707"/>
                </a:lnTo>
                <a:lnTo>
                  <a:pt x="189" y="706"/>
                </a:lnTo>
                <a:lnTo>
                  <a:pt x="150" y="714"/>
                </a:lnTo>
                <a:lnTo>
                  <a:pt x="106" y="696"/>
                </a:lnTo>
                <a:lnTo>
                  <a:pt x="90" y="671"/>
                </a:lnTo>
                <a:lnTo>
                  <a:pt x="77" y="668"/>
                </a:lnTo>
                <a:lnTo>
                  <a:pt x="62" y="678"/>
                </a:lnTo>
                <a:lnTo>
                  <a:pt x="6" y="650"/>
                </a:lnTo>
                <a:lnTo>
                  <a:pt x="21" y="630"/>
                </a:lnTo>
                <a:lnTo>
                  <a:pt x="21" y="620"/>
                </a:lnTo>
                <a:lnTo>
                  <a:pt x="0" y="597"/>
                </a:lnTo>
                <a:lnTo>
                  <a:pt x="7" y="572"/>
                </a:lnTo>
                <a:lnTo>
                  <a:pt x="23" y="572"/>
                </a:lnTo>
                <a:lnTo>
                  <a:pt x="23" y="541"/>
                </a:lnTo>
                <a:lnTo>
                  <a:pt x="32" y="529"/>
                </a:lnTo>
                <a:lnTo>
                  <a:pt x="51" y="526"/>
                </a:lnTo>
                <a:lnTo>
                  <a:pt x="73" y="503"/>
                </a:lnTo>
                <a:lnTo>
                  <a:pt x="59" y="475"/>
                </a:lnTo>
                <a:lnTo>
                  <a:pt x="61" y="435"/>
                </a:lnTo>
                <a:lnTo>
                  <a:pt x="48" y="423"/>
                </a:lnTo>
                <a:lnTo>
                  <a:pt x="57" y="410"/>
                </a:lnTo>
                <a:lnTo>
                  <a:pt x="94" y="389"/>
                </a:lnTo>
                <a:lnTo>
                  <a:pt x="110" y="387"/>
                </a:lnTo>
                <a:lnTo>
                  <a:pt x="116" y="347"/>
                </a:lnTo>
                <a:lnTo>
                  <a:pt x="128" y="344"/>
                </a:lnTo>
                <a:lnTo>
                  <a:pt x="139" y="349"/>
                </a:lnTo>
                <a:lnTo>
                  <a:pt x="181" y="315"/>
                </a:lnTo>
                <a:lnTo>
                  <a:pt x="193" y="296"/>
                </a:lnTo>
                <a:lnTo>
                  <a:pt x="178" y="267"/>
                </a:lnTo>
                <a:lnTo>
                  <a:pt x="177" y="225"/>
                </a:lnTo>
                <a:lnTo>
                  <a:pt x="168" y="217"/>
                </a:lnTo>
                <a:lnTo>
                  <a:pt x="143" y="224"/>
                </a:lnTo>
                <a:lnTo>
                  <a:pt x="123" y="210"/>
                </a:lnTo>
                <a:lnTo>
                  <a:pt x="112" y="207"/>
                </a:lnTo>
                <a:lnTo>
                  <a:pt x="102" y="184"/>
                </a:lnTo>
                <a:lnTo>
                  <a:pt x="81" y="173"/>
                </a:lnTo>
                <a:lnTo>
                  <a:pt x="80" y="142"/>
                </a:lnTo>
                <a:lnTo>
                  <a:pt x="58" y="134"/>
                </a:lnTo>
                <a:lnTo>
                  <a:pt x="55" y="115"/>
                </a:lnTo>
                <a:lnTo>
                  <a:pt x="39" y="105"/>
                </a:lnTo>
                <a:lnTo>
                  <a:pt x="39" y="72"/>
                </a:lnTo>
                <a:lnTo>
                  <a:pt x="36" y="44"/>
                </a:lnTo>
                <a:lnTo>
                  <a:pt x="19" y="37"/>
                </a:lnTo>
                <a:lnTo>
                  <a:pt x="17" y="25"/>
                </a:lnTo>
                <a:lnTo>
                  <a:pt x="36" y="0"/>
                </a:lnTo>
                <a:lnTo>
                  <a:pt x="55" y="7"/>
                </a:lnTo>
                <a:lnTo>
                  <a:pt x="65" y="22"/>
                </a:lnTo>
                <a:lnTo>
                  <a:pt x="59" y="40"/>
                </a:lnTo>
                <a:lnTo>
                  <a:pt x="72" y="65"/>
                </a:lnTo>
                <a:lnTo>
                  <a:pt x="70" y="82"/>
                </a:lnTo>
                <a:lnTo>
                  <a:pt x="99" y="131"/>
                </a:lnTo>
                <a:lnTo>
                  <a:pt x="114" y="170"/>
                </a:lnTo>
                <a:lnTo>
                  <a:pt x="149" y="177"/>
                </a:lnTo>
                <a:lnTo>
                  <a:pt x="168" y="193"/>
                </a:lnTo>
                <a:lnTo>
                  <a:pt x="204" y="199"/>
                </a:lnTo>
                <a:lnTo>
                  <a:pt x="230" y="217"/>
                </a:lnTo>
                <a:lnTo>
                  <a:pt x="290" y="222"/>
                </a:lnTo>
                <a:lnTo>
                  <a:pt x="317" y="236"/>
                </a:lnTo>
                <a:lnTo>
                  <a:pt x="341" y="22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28" name="Freeform 23"/>
          <p:cNvSpPr>
            <a:spLocks/>
          </p:cNvSpPr>
          <p:nvPr/>
        </p:nvSpPr>
        <p:spPr bwMode="auto">
          <a:xfrm>
            <a:off x="5019024" y="4439698"/>
            <a:ext cx="952391" cy="1003360"/>
          </a:xfrm>
          <a:custGeom>
            <a:avLst/>
            <a:gdLst>
              <a:gd name="T0" fmla="*/ 548 w 654"/>
              <a:gd name="T1" fmla="*/ 569 h 689"/>
              <a:gd name="T2" fmla="*/ 494 w 654"/>
              <a:gd name="T3" fmla="*/ 516 h 689"/>
              <a:gd name="T4" fmla="*/ 446 w 654"/>
              <a:gd name="T5" fmla="*/ 494 h 689"/>
              <a:gd name="T6" fmla="*/ 349 w 654"/>
              <a:gd name="T7" fmla="*/ 473 h 689"/>
              <a:gd name="T8" fmla="*/ 280 w 654"/>
              <a:gd name="T9" fmla="*/ 360 h 689"/>
              <a:gd name="T10" fmla="*/ 174 w 654"/>
              <a:gd name="T11" fmla="*/ 214 h 689"/>
              <a:gd name="T12" fmla="*/ 141 w 654"/>
              <a:gd name="T13" fmla="*/ 139 h 689"/>
              <a:gd name="T14" fmla="*/ 111 w 654"/>
              <a:gd name="T15" fmla="*/ 80 h 689"/>
              <a:gd name="T16" fmla="*/ 144 w 654"/>
              <a:gd name="T17" fmla="*/ 135 h 689"/>
              <a:gd name="T18" fmla="*/ 152 w 654"/>
              <a:gd name="T19" fmla="*/ 139 h 689"/>
              <a:gd name="T20" fmla="*/ 144 w 654"/>
              <a:gd name="T21" fmla="*/ 106 h 689"/>
              <a:gd name="T22" fmla="*/ 93 w 654"/>
              <a:gd name="T23" fmla="*/ 15 h 689"/>
              <a:gd name="T24" fmla="*/ 28 w 654"/>
              <a:gd name="T25" fmla="*/ 8 h 689"/>
              <a:gd name="T26" fmla="*/ 25 w 654"/>
              <a:gd name="T27" fmla="*/ 30 h 689"/>
              <a:gd name="T28" fmla="*/ 7 w 654"/>
              <a:gd name="T29" fmla="*/ 63 h 689"/>
              <a:gd name="T30" fmla="*/ 0 w 654"/>
              <a:gd name="T31" fmla="*/ 107 h 689"/>
              <a:gd name="T32" fmla="*/ 13 w 654"/>
              <a:gd name="T33" fmla="*/ 142 h 689"/>
              <a:gd name="T34" fmla="*/ 32 w 654"/>
              <a:gd name="T35" fmla="*/ 172 h 689"/>
              <a:gd name="T36" fmla="*/ 57 w 654"/>
              <a:gd name="T37" fmla="*/ 181 h 689"/>
              <a:gd name="T38" fmla="*/ 25 w 654"/>
              <a:gd name="T39" fmla="*/ 215 h 689"/>
              <a:gd name="T40" fmla="*/ 18 w 654"/>
              <a:gd name="T41" fmla="*/ 241 h 689"/>
              <a:gd name="T42" fmla="*/ 17 w 654"/>
              <a:gd name="T43" fmla="*/ 273 h 689"/>
              <a:gd name="T44" fmla="*/ 55 w 654"/>
              <a:gd name="T45" fmla="*/ 251 h 689"/>
              <a:gd name="T46" fmla="*/ 75 w 654"/>
              <a:gd name="T47" fmla="*/ 248 h 689"/>
              <a:gd name="T48" fmla="*/ 83 w 654"/>
              <a:gd name="T49" fmla="*/ 259 h 689"/>
              <a:gd name="T50" fmla="*/ 102 w 654"/>
              <a:gd name="T51" fmla="*/ 218 h 689"/>
              <a:gd name="T52" fmla="*/ 112 w 654"/>
              <a:gd name="T53" fmla="*/ 236 h 689"/>
              <a:gd name="T54" fmla="*/ 131 w 654"/>
              <a:gd name="T55" fmla="*/ 263 h 689"/>
              <a:gd name="T56" fmla="*/ 112 w 654"/>
              <a:gd name="T57" fmla="*/ 290 h 689"/>
              <a:gd name="T58" fmla="*/ 156 w 654"/>
              <a:gd name="T59" fmla="*/ 291 h 689"/>
              <a:gd name="T60" fmla="*/ 186 w 654"/>
              <a:gd name="T61" fmla="*/ 309 h 689"/>
              <a:gd name="T62" fmla="*/ 170 w 654"/>
              <a:gd name="T63" fmla="*/ 363 h 689"/>
              <a:gd name="T64" fmla="*/ 171 w 654"/>
              <a:gd name="T65" fmla="*/ 408 h 689"/>
              <a:gd name="T66" fmla="*/ 202 w 654"/>
              <a:gd name="T67" fmla="*/ 429 h 689"/>
              <a:gd name="T68" fmla="*/ 189 w 654"/>
              <a:gd name="T69" fmla="*/ 476 h 689"/>
              <a:gd name="T70" fmla="*/ 173 w 654"/>
              <a:gd name="T71" fmla="*/ 495 h 689"/>
              <a:gd name="T72" fmla="*/ 202 w 654"/>
              <a:gd name="T73" fmla="*/ 523 h 689"/>
              <a:gd name="T74" fmla="*/ 233 w 654"/>
              <a:gd name="T75" fmla="*/ 516 h 689"/>
              <a:gd name="T76" fmla="*/ 257 w 654"/>
              <a:gd name="T77" fmla="*/ 516 h 689"/>
              <a:gd name="T78" fmla="*/ 279 w 654"/>
              <a:gd name="T79" fmla="*/ 513 h 689"/>
              <a:gd name="T80" fmla="*/ 357 w 654"/>
              <a:gd name="T81" fmla="*/ 571 h 689"/>
              <a:gd name="T82" fmla="*/ 359 w 654"/>
              <a:gd name="T83" fmla="*/ 621 h 689"/>
              <a:gd name="T84" fmla="*/ 381 w 654"/>
              <a:gd name="T85" fmla="*/ 651 h 689"/>
              <a:gd name="T86" fmla="*/ 448 w 654"/>
              <a:gd name="T87" fmla="*/ 631 h 689"/>
              <a:gd name="T88" fmla="*/ 470 w 654"/>
              <a:gd name="T89" fmla="*/ 665 h 689"/>
              <a:gd name="T90" fmla="*/ 523 w 654"/>
              <a:gd name="T91" fmla="*/ 689 h 689"/>
              <a:gd name="T92" fmla="*/ 647 w 654"/>
              <a:gd name="T93" fmla="*/ 664 h 689"/>
              <a:gd name="T94" fmla="*/ 647 w 654"/>
              <a:gd name="T95" fmla="*/ 644 h 689"/>
              <a:gd name="T96" fmla="*/ 626 w 654"/>
              <a:gd name="T97" fmla="*/ 613 h 689"/>
              <a:gd name="T98" fmla="*/ 590 w 654"/>
              <a:gd name="T99" fmla="*/ 589 h 689"/>
              <a:gd name="T100" fmla="*/ 584 w 654"/>
              <a:gd name="T101" fmla="*/ 551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54" h="689">
                <a:moveTo>
                  <a:pt x="584" y="551"/>
                </a:moveTo>
                <a:lnTo>
                  <a:pt x="548" y="569"/>
                </a:lnTo>
                <a:lnTo>
                  <a:pt x="521" y="557"/>
                </a:lnTo>
                <a:lnTo>
                  <a:pt x="494" y="516"/>
                </a:lnTo>
                <a:lnTo>
                  <a:pt x="473" y="512"/>
                </a:lnTo>
                <a:lnTo>
                  <a:pt x="446" y="494"/>
                </a:lnTo>
                <a:lnTo>
                  <a:pt x="368" y="490"/>
                </a:lnTo>
                <a:lnTo>
                  <a:pt x="349" y="473"/>
                </a:lnTo>
                <a:lnTo>
                  <a:pt x="310" y="428"/>
                </a:lnTo>
                <a:lnTo>
                  <a:pt x="280" y="360"/>
                </a:lnTo>
                <a:lnTo>
                  <a:pt x="237" y="302"/>
                </a:lnTo>
                <a:lnTo>
                  <a:pt x="174" y="214"/>
                </a:lnTo>
                <a:lnTo>
                  <a:pt x="146" y="146"/>
                </a:lnTo>
                <a:lnTo>
                  <a:pt x="141" y="139"/>
                </a:lnTo>
                <a:lnTo>
                  <a:pt x="122" y="118"/>
                </a:lnTo>
                <a:lnTo>
                  <a:pt x="111" y="80"/>
                </a:lnTo>
                <a:lnTo>
                  <a:pt x="142" y="109"/>
                </a:lnTo>
                <a:lnTo>
                  <a:pt x="144" y="135"/>
                </a:lnTo>
                <a:lnTo>
                  <a:pt x="145" y="141"/>
                </a:lnTo>
                <a:lnTo>
                  <a:pt x="152" y="139"/>
                </a:lnTo>
                <a:lnTo>
                  <a:pt x="156" y="121"/>
                </a:lnTo>
                <a:lnTo>
                  <a:pt x="144" y="106"/>
                </a:lnTo>
                <a:lnTo>
                  <a:pt x="108" y="69"/>
                </a:lnTo>
                <a:lnTo>
                  <a:pt x="93" y="15"/>
                </a:lnTo>
                <a:lnTo>
                  <a:pt x="42" y="0"/>
                </a:lnTo>
                <a:lnTo>
                  <a:pt x="28" y="8"/>
                </a:lnTo>
                <a:lnTo>
                  <a:pt x="3" y="7"/>
                </a:lnTo>
                <a:lnTo>
                  <a:pt x="25" y="30"/>
                </a:lnTo>
                <a:lnTo>
                  <a:pt x="24" y="40"/>
                </a:lnTo>
                <a:lnTo>
                  <a:pt x="7" y="63"/>
                </a:lnTo>
                <a:lnTo>
                  <a:pt x="14" y="85"/>
                </a:lnTo>
                <a:lnTo>
                  <a:pt x="0" y="107"/>
                </a:lnTo>
                <a:lnTo>
                  <a:pt x="10" y="120"/>
                </a:lnTo>
                <a:lnTo>
                  <a:pt x="13" y="142"/>
                </a:lnTo>
                <a:lnTo>
                  <a:pt x="24" y="168"/>
                </a:lnTo>
                <a:lnTo>
                  <a:pt x="32" y="172"/>
                </a:lnTo>
                <a:lnTo>
                  <a:pt x="43" y="170"/>
                </a:lnTo>
                <a:lnTo>
                  <a:pt x="57" y="181"/>
                </a:lnTo>
                <a:lnTo>
                  <a:pt x="48" y="215"/>
                </a:lnTo>
                <a:lnTo>
                  <a:pt x="25" y="215"/>
                </a:lnTo>
                <a:lnTo>
                  <a:pt x="14" y="226"/>
                </a:lnTo>
                <a:lnTo>
                  <a:pt x="18" y="241"/>
                </a:lnTo>
                <a:lnTo>
                  <a:pt x="14" y="262"/>
                </a:lnTo>
                <a:lnTo>
                  <a:pt x="17" y="273"/>
                </a:lnTo>
                <a:lnTo>
                  <a:pt x="21" y="279"/>
                </a:lnTo>
                <a:lnTo>
                  <a:pt x="55" y="251"/>
                </a:lnTo>
                <a:lnTo>
                  <a:pt x="66" y="240"/>
                </a:lnTo>
                <a:lnTo>
                  <a:pt x="75" y="248"/>
                </a:lnTo>
                <a:lnTo>
                  <a:pt x="72" y="266"/>
                </a:lnTo>
                <a:lnTo>
                  <a:pt x="83" y="259"/>
                </a:lnTo>
                <a:lnTo>
                  <a:pt x="93" y="222"/>
                </a:lnTo>
                <a:lnTo>
                  <a:pt x="102" y="218"/>
                </a:lnTo>
                <a:lnTo>
                  <a:pt x="111" y="226"/>
                </a:lnTo>
                <a:lnTo>
                  <a:pt x="112" y="236"/>
                </a:lnTo>
                <a:lnTo>
                  <a:pt x="137" y="251"/>
                </a:lnTo>
                <a:lnTo>
                  <a:pt x="131" y="263"/>
                </a:lnTo>
                <a:lnTo>
                  <a:pt x="112" y="268"/>
                </a:lnTo>
                <a:lnTo>
                  <a:pt x="112" y="290"/>
                </a:lnTo>
                <a:lnTo>
                  <a:pt x="131" y="305"/>
                </a:lnTo>
                <a:lnTo>
                  <a:pt x="156" y="291"/>
                </a:lnTo>
                <a:lnTo>
                  <a:pt x="182" y="303"/>
                </a:lnTo>
                <a:lnTo>
                  <a:pt x="186" y="309"/>
                </a:lnTo>
                <a:lnTo>
                  <a:pt x="170" y="334"/>
                </a:lnTo>
                <a:lnTo>
                  <a:pt x="170" y="363"/>
                </a:lnTo>
                <a:lnTo>
                  <a:pt x="153" y="381"/>
                </a:lnTo>
                <a:lnTo>
                  <a:pt x="171" y="408"/>
                </a:lnTo>
                <a:lnTo>
                  <a:pt x="199" y="424"/>
                </a:lnTo>
                <a:lnTo>
                  <a:pt x="202" y="429"/>
                </a:lnTo>
                <a:lnTo>
                  <a:pt x="178" y="440"/>
                </a:lnTo>
                <a:lnTo>
                  <a:pt x="189" y="476"/>
                </a:lnTo>
                <a:lnTo>
                  <a:pt x="173" y="479"/>
                </a:lnTo>
                <a:lnTo>
                  <a:pt x="173" y="495"/>
                </a:lnTo>
                <a:lnTo>
                  <a:pt x="199" y="509"/>
                </a:lnTo>
                <a:lnTo>
                  <a:pt x="202" y="523"/>
                </a:lnTo>
                <a:lnTo>
                  <a:pt x="226" y="519"/>
                </a:lnTo>
                <a:lnTo>
                  <a:pt x="233" y="516"/>
                </a:lnTo>
                <a:lnTo>
                  <a:pt x="246" y="528"/>
                </a:lnTo>
                <a:lnTo>
                  <a:pt x="257" y="516"/>
                </a:lnTo>
                <a:lnTo>
                  <a:pt x="258" y="506"/>
                </a:lnTo>
                <a:lnTo>
                  <a:pt x="279" y="513"/>
                </a:lnTo>
                <a:lnTo>
                  <a:pt x="320" y="563"/>
                </a:lnTo>
                <a:lnTo>
                  <a:pt x="357" y="571"/>
                </a:lnTo>
                <a:lnTo>
                  <a:pt x="368" y="595"/>
                </a:lnTo>
                <a:lnTo>
                  <a:pt x="359" y="621"/>
                </a:lnTo>
                <a:lnTo>
                  <a:pt x="362" y="633"/>
                </a:lnTo>
                <a:lnTo>
                  <a:pt x="381" y="651"/>
                </a:lnTo>
                <a:lnTo>
                  <a:pt x="443" y="625"/>
                </a:lnTo>
                <a:lnTo>
                  <a:pt x="448" y="631"/>
                </a:lnTo>
                <a:lnTo>
                  <a:pt x="447" y="650"/>
                </a:lnTo>
                <a:lnTo>
                  <a:pt x="470" y="665"/>
                </a:lnTo>
                <a:lnTo>
                  <a:pt x="476" y="683"/>
                </a:lnTo>
                <a:lnTo>
                  <a:pt x="523" y="689"/>
                </a:lnTo>
                <a:lnTo>
                  <a:pt x="625" y="689"/>
                </a:lnTo>
                <a:lnTo>
                  <a:pt x="647" y="664"/>
                </a:lnTo>
                <a:lnTo>
                  <a:pt x="654" y="654"/>
                </a:lnTo>
                <a:lnTo>
                  <a:pt x="647" y="644"/>
                </a:lnTo>
                <a:lnTo>
                  <a:pt x="647" y="642"/>
                </a:lnTo>
                <a:lnTo>
                  <a:pt x="626" y="613"/>
                </a:lnTo>
                <a:lnTo>
                  <a:pt x="607" y="603"/>
                </a:lnTo>
                <a:lnTo>
                  <a:pt x="590" y="589"/>
                </a:lnTo>
                <a:lnTo>
                  <a:pt x="593" y="575"/>
                </a:lnTo>
                <a:lnTo>
                  <a:pt x="584" y="5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29" name="Freeform 24"/>
          <p:cNvSpPr>
            <a:spLocks/>
          </p:cNvSpPr>
          <p:nvPr/>
        </p:nvSpPr>
        <p:spPr bwMode="auto">
          <a:xfrm>
            <a:off x="5019024" y="4439698"/>
            <a:ext cx="952391" cy="1003360"/>
          </a:xfrm>
          <a:custGeom>
            <a:avLst/>
            <a:gdLst>
              <a:gd name="T0" fmla="*/ 548 w 654"/>
              <a:gd name="T1" fmla="*/ 569 h 689"/>
              <a:gd name="T2" fmla="*/ 494 w 654"/>
              <a:gd name="T3" fmla="*/ 516 h 689"/>
              <a:gd name="T4" fmla="*/ 446 w 654"/>
              <a:gd name="T5" fmla="*/ 494 h 689"/>
              <a:gd name="T6" fmla="*/ 349 w 654"/>
              <a:gd name="T7" fmla="*/ 473 h 689"/>
              <a:gd name="T8" fmla="*/ 280 w 654"/>
              <a:gd name="T9" fmla="*/ 360 h 689"/>
              <a:gd name="T10" fmla="*/ 174 w 654"/>
              <a:gd name="T11" fmla="*/ 214 h 689"/>
              <a:gd name="T12" fmla="*/ 141 w 654"/>
              <a:gd name="T13" fmla="*/ 139 h 689"/>
              <a:gd name="T14" fmla="*/ 111 w 654"/>
              <a:gd name="T15" fmla="*/ 80 h 689"/>
              <a:gd name="T16" fmla="*/ 144 w 654"/>
              <a:gd name="T17" fmla="*/ 135 h 689"/>
              <a:gd name="T18" fmla="*/ 152 w 654"/>
              <a:gd name="T19" fmla="*/ 139 h 689"/>
              <a:gd name="T20" fmla="*/ 144 w 654"/>
              <a:gd name="T21" fmla="*/ 106 h 689"/>
              <a:gd name="T22" fmla="*/ 93 w 654"/>
              <a:gd name="T23" fmla="*/ 15 h 689"/>
              <a:gd name="T24" fmla="*/ 28 w 654"/>
              <a:gd name="T25" fmla="*/ 8 h 689"/>
              <a:gd name="T26" fmla="*/ 25 w 654"/>
              <a:gd name="T27" fmla="*/ 30 h 689"/>
              <a:gd name="T28" fmla="*/ 7 w 654"/>
              <a:gd name="T29" fmla="*/ 63 h 689"/>
              <a:gd name="T30" fmla="*/ 0 w 654"/>
              <a:gd name="T31" fmla="*/ 107 h 689"/>
              <a:gd name="T32" fmla="*/ 13 w 654"/>
              <a:gd name="T33" fmla="*/ 142 h 689"/>
              <a:gd name="T34" fmla="*/ 32 w 654"/>
              <a:gd name="T35" fmla="*/ 172 h 689"/>
              <a:gd name="T36" fmla="*/ 57 w 654"/>
              <a:gd name="T37" fmla="*/ 181 h 689"/>
              <a:gd name="T38" fmla="*/ 25 w 654"/>
              <a:gd name="T39" fmla="*/ 215 h 689"/>
              <a:gd name="T40" fmla="*/ 18 w 654"/>
              <a:gd name="T41" fmla="*/ 241 h 689"/>
              <a:gd name="T42" fmla="*/ 17 w 654"/>
              <a:gd name="T43" fmla="*/ 273 h 689"/>
              <a:gd name="T44" fmla="*/ 55 w 654"/>
              <a:gd name="T45" fmla="*/ 251 h 689"/>
              <a:gd name="T46" fmla="*/ 75 w 654"/>
              <a:gd name="T47" fmla="*/ 248 h 689"/>
              <a:gd name="T48" fmla="*/ 83 w 654"/>
              <a:gd name="T49" fmla="*/ 259 h 689"/>
              <a:gd name="T50" fmla="*/ 102 w 654"/>
              <a:gd name="T51" fmla="*/ 218 h 689"/>
              <a:gd name="T52" fmla="*/ 112 w 654"/>
              <a:gd name="T53" fmla="*/ 236 h 689"/>
              <a:gd name="T54" fmla="*/ 131 w 654"/>
              <a:gd name="T55" fmla="*/ 263 h 689"/>
              <a:gd name="T56" fmla="*/ 112 w 654"/>
              <a:gd name="T57" fmla="*/ 290 h 689"/>
              <a:gd name="T58" fmla="*/ 156 w 654"/>
              <a:gd name="T59" fmla="*/ 291 h 689"/>
              <a:gd name="T60" fmla="*/ 186 w 654"/>
              <a:gd name="T61" fmla="*/ 309 h 689"/>
              <a:gd name="T62" fmla="*/ 170 w 654"/>
              <a:gd name="T63" fmla="*/ 363 h 689"/>
              <a:gd name="T64" fmla="*/ 171 w 654"/>
              <a:gd name="T65" fmla="*/ 408 h 689"/>
              <a:gd name="T66" fmla="*/ 202 w 654"/>
              <a:gd name="T67" fmla="*/ 429 h 689"/>
              <a:gd name="T68" fmla="*/ 189 w 654"/>
              <a:gd name="T69" fmla="*/ 476 h 689"/>
              <a:gd name="T70" fmla="*/ 173 w 654"/>
              <a:gd name="T71" fmla="*/ 495 h 689"/>
              <a:gd name="T72" fmla="*/ 202 w 654"/>
              <a:gd name="T73" fmla="*/ 523 h 689"/>
              <a:gd name="T74" fmla="*/ 233 w 654"/>
              <a:gd name="T75" fmla="*/ 516 h 689"/>
              <a:gd name="T76" fmla="*/ 257 w 654"/>
              <a:gd name="T77" fmla="*/ 516 h 689"/>
              <a:gd name="T78" fmla="*/ 279 w 654"/>
              <a:gd name="T79" fmla="*/ 513 h 689"/>
              <a:gd name="T80" fmla="*/ 357 w 654"/>
              <a:gd name="T81" fmla="*/ 571 h 689"/>
              <a:gd name="T82" fmla="*/ 359 w 654"/>
              <a:gd name="T83" fmla="*/ 621 h 689"/>
              <a:gd name="T84" fmla="*/ 381 w 654"/>
              <a:gd name="T85" fmla="*/ 651 h 689"/>
              <a:gd name="T86" fmla="*/ 448 w 654"/>
              <a:gd name="T87" fmla="*/ 631 h 689"/>
              <a:gd name="T88" fmla="*/ 470 w 654"/>
              <a:gd name="T89" fmla="*/ 665 h 689"/>
              <a:gd name="T90" fmla="*/ 523 w 654"/>
              <a:gd name="T91" fmla="*/ 689 h 689"/>
              <a:gd name="T92" fmla="*/ 647 w 654"/>
              <a:gd name="T93" fmla="*/ 664 h 689"/>
              <a:gd name="T94" fmla="*/ 647 w 654"/>
              <a:gd name="T95" fmla="*/ 644 h 689"/>
              <a:gd name="T96" fmla="*/ 626 w 654"/>
              <a:gd name="T97" fmla="*/ 613 h 689"/>
              <a:gd name="T98" fmla="*/ 590 w 654"/>
              <a:gd name="T99" fmla="*/ 589 h 689"/>
              <a:gd name="T100" fmla="*/ 584 w 654"/>
              <a:gd name="T101" fmla="*/ 551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54" h="689">
                <a:moveTo>
                  <a:pt x="584" y="551"/>
                </a:moveTo>
                <a:lnTo>
                  <a:pt x="548" y="569"/>
                </a:lnTo>
                <a:lnTo>
                  <a:pt x="521" y="557"/>
                </a:lnTo>
                <a:lnTo>
                  <a:pt x="494" y="516"/>
                </a:lnTo>
                <a:lnTo>
                  <a:pt x="473" y="512"/>
                </a:lnTo>
                <a:lnTo>
                  <a:pt x="446" y="494"/>
                </a:lnTo>
                <a:lnTo>
                  <a:pt x="368" y="490"/>
                </a:lnTo>
                <a:lnTo>
                  <a:pt x="349" y="473"/>
                </a:lnTo>
                <a:lnTo>
                  <a:pt x="310" y="428"/>
                </a:lnTo>
                <a:lnTo>
                  <a:pt x="280" y="360"/>
                </a:lnTo>
                <a:lnTo>
                  <a:pt x="237" y="302"/>
                </a:lnTo>
                <a:lnTo>
                  <a:pt x="174" y="214"/>
                </a:lnTo>
                <a:lnTo>
                  <a:pt x="146" y="146"/>
                </a:lnTo>
                <a:lnTo>
                  <a:pt x="141" y="139"/>
                </a:lnTo>
                <a:lnTo>
                  <a:pt x="122" y="118"/>
                </a:lnTo>
                <a:lnTo>
                  <a:pt x="111" y="80"/>
                </a:lnTo>
                <a:lnTo>
                  <a:pt x="142" y="109"/>
                </a:lnTo>
                <a:lnTo>
                  <a:pt x="144" y="135"/>
                </a:lnTo>
                <a:lnTo>
                  <a:pt x="145" y="141"/>
                </a:lnTo>
                <a:lnTo>
                  <a:pt x="152" y="139"/>
                </a:lnTo>
                <a:lnTo>
                  <a:pt x="156" y="121"/>
                </a:lnTo>
                <a:lnTo>
                  <a:pt x="144" y="106"/>
                </a:lnTo>
                <a:lnTo>
                  <a:pt x="108" y="69"/>
                </a:lnTo>
                <a:lnTo>
                  <a:pt x="93" y="15"/>
                </a:lnTo>
                <a:lnTo>
                  <a:pt x="42" y="0"/>
                </a:lnTo>
                <a:lnTo>
                  <a:pt x="28" y="8"/>
                </a:lnTo>
                <a:lnTo>
                  <a:pt x="3" y="7"/>
                </a:lnTo>
                <a:lnTo>
                  <a:pt x="25" y="30"/>
                </a:lnTo>
                <a:lnTo>
                  <a:pt x="24" y="40"/>
                </a:lnTo>
                <a:lnTo>
                  <a:pt x="7" y="63"/>
                </a:lnTo>
                <a:lnTo>
                  <a:pt x="14" y="85"/>
                </a:lnTo>
                <a:lnTo>
                  <a:pt x="0" y="107"/>
                </a:lnTo>
                <a:lnTo>
                  <a:pt x="10" y="120"/>
                </a:lnTo>
                <a:lnTo>
                  <a:pt x="13" y="142"/>
                </a:lnTo>
                <a:lnTo>
                  <a:pt x="24" y="168"/>
                </a:lnTo>
                <a:lnTo>
                  <a:pt x="32" y="172"/>
                </a:lnTo>
                <a:lnTo>
                  <a:pt x="43" y="170"/>
                </a:lnTo>
                <a:lnTo>
                  <a:pt x="57" y="181"/>
                </a:lnTo>
                <a:lnTo>
                  <a:pt x="48" y="215"/>
                </a:lnTo>
                <a:lnTo>
                  <a:pt x="25" y="215"/>
                </a:lnTo>
                <a:lnTo>
                  <a:pt x="14" y="226"/>
                </a:lnTo>
                <a:lnTo>
                  <a:pt x="18" y="241"/>
                </a:lnTo>
                <a:lnTo>
                  <a:pt x="14" y="262"/>
                </a:lnTo>
                <a:lnTo>
                  <a:pt x="17" y="273"/>
                </a:lnTo>
                <a:lnTo>
                  <a:pt x="21" y="279"/>
                </a:lnTo>
                <a:lnTo>
                  <a:pt x="55" y="251"/>
                </a:lnTo>
                <a:lnTo>
                  <a:pt x="66" y="240"/>
                </a:lnTo>
                <a:lnTo>
                  <a:pt x="75" y="248"/>
                </a:lnTo>
                <a:lnTo>
                  <a:pt x="72" y="266"/>
                </a:lnTo>
                <a:lnTo>
                  <a:pt x="83" y="259"/>
                </a:lnTo>
                <a:lnTo>
                  <a:pt x="93" y="222"/>
                </a:lnTo>
                <a:lnTo>
                  <a:pt x="102" y="218"/>
                </a:lnTo>
                <a:lnTo>
                  <a:pt x="111" y="226"/>
                </a:lnTo>
                <a:lnTo>
                  <a:pt x="112" y="236"/>
                </a:lnTo>
                <a:lnTo>
                  <a:pt x="137" y="251"/>
                </a:lnTo>
                <a:lnTo>
                  <a:pt x="131" y="263"/>
                </a:lnTo>
                <a:lnTo>
                  <a:pt x="112" y="268"/>
                </a:lnTo>
                <a:lnTo>
                  <a:pt x="112" y="290"/>
                </a:lnTo>
                <a:lnTo>
                  <a:pt x="131" y="305"/>
                </a:lnTo>
                <a:lnTo>
                  <a:pt x="156" y="291"/>
                </a:lnTo>
                <a:lnTo>
                  <a:pt x="182" y="303"/>
                </a:lnTo>
                <a:lnTo>
                  <a:pt x="186" y="309"/>
                </a:lnTo>
                <a:lnTo>
                  <a:pt x="170" y="334"/>
                </a:lnTo>
                <a:lnTo>
                  <a:pt x="170" y="363"/>
                </a:lnTo>
                <a:lnTo>
                  <a:pt x="153" y="381"/>
                </a:lnTo>
                <a:lnTo>
                  <a:pt x="171" y="408"/>
                </a:lnTo>
                <a:lnTo>
                  <a:pt x="199" y="424"/>
                </a:lnTo>
                <a:lnTo>
                  <a:pt x="202" y="429"/>
                </a:lnTo>
                <a:lnTo>
                  <a:pt x="178" y="440"/>
                </a:lnTo>
                <a:lnTo>
                  <a:pt x="189" y="476"/>
                </a:lnTo>
                <a:lnTo>
                  <a:pt x="173" y="479"/>
                </a:lnTo>
                <a:lnTo>
                  <a:pt x="173" y="495"/>
                </a:lnTo>
                <a:lnTo>
                  <a:pt x="199" y="509"/>
                </a:lnTo>
                <a:lnTo>
                  <a:pt x="202" y="523"/>
                </a:lnTo>
                <a:lnTo>
                  <a:pt x="226" y="519"/>
                </a:lnTo>
                <a:lnTo>
                  <a:pt x="233" y="516"/>
                </a:lnTo>
                <a:lnTo>
                  <a:pt x="246" y="528"/>
                </a:lnTo>
                <a:lnTo>
                  <a:pt x="257" y="516"/>
                </a:lnTo>
                <a:lnTo>
                  <a:pt x="258" y="506"/>
                </a:lnTo>
                <a:lnTo>
                  <a:pt x="279" y="513"/>
                </a:lnTo>
                <a:lnTo>
                  <a:pt x="320" y="563"/>
                </a:lnTo>
                <a:lnTo>
                  <a:pt x="357" y="571"/>
                </a:lnTo>
                <a:lnTo>
                  <a:pt x="368" y="595"/>
                </a:lnTo>
                <a:lnTo>
                  <a:pt x="359" y="621"/>
                </a:lnTo>
                <a:lnTo>
                  <a:pt x="362" y="633"/>
                </a:lnTo>
                <a:lnTo>
                  <a:pt x="381" y="651"/>
                </a:lnTo>
                <a:lnTo>
                  <a:pt x="443" y="625"/>
                </a:lnTo>
                <a:lnTo>
                  <a:pt x="448" y="631"/>
                </a:lnTo>
                <a:lnTo>
                  <a:pt x="447" y="650"/>
                </a:lnTo>
                <a:lnTo>
                  <a:pt x="470" y="665"/>
                </a:lnTo>
                <a:lnTo>
                  <a:pt x="476" y="683"/>
                </a:lnTo>
                <a:lnTo>
                  <a:pt x="523" y="689"/>
                </a:lnTo>
                <a:lnTo>
                  <a:pt x="625" y="689"/>
                </a:lnTo>
                <a:lnTo>
                  <a:pt x="647" y="664"/>
                </a:lnTo>
                <a:lnTo>
                  <a:pt x="654" y="654"/>
                </a:lnTo>
                <a:lnTo>
                  <a:pt x="647" y="644"/>
                </a:lnTo>
                <a:lnTo>
                  <a:pt x="647" y="642"/>
                </a:lnTo>
                <a:lnTo>
                  <a:pt x="626" y="613"/>
                </a:lnTo>
                <a:lnTo>
                  <a:pt x="607" y="603"/>
                </a:lnTo>
                <a:lnTo>
                  <a:pt x="590" y="589"/>
                </a:lnTo>
                <a:lnTo>
                  <a:pt x="593" y="575"/>
                </a:lnTo>
                <a:lnTo>
                  <a:pt x="584" y="55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>
            <a:off x="4356427" y="4030490"/>
            <a:ext cx="699003" cy="659684"/>
          </a:xfrm>
          <a:custGeom>
            <a:avLst/>
            <a:gdLst>
              <a:gd name="T0" fmla="*/ 269 w 480"/>
              <a:gd name="T1" fmla="*/ 179 h 453"/>
              <a:gd name="T2" fmla="*/ 290 w 480"/>
              <a:gd name="T3" fmla="*/ 202 h 453"/>
              <a:gd name="T4" fmla="*/ 290 w 480"/>
              <a:gd name="T5" fmla="*/ 212 h 453"/>
              <a:gd name="T6" fmla="*/ 275 w 480"/>
              <a:gd name="T7" fmla="*/ 232 h 453"/>
              <a:gd name="T8" fmla="*/ 331 w 480"/>
              <a:gd name="T9" fmla="*/ 260 h 453"/>
              <a:gd name="T10" fmla="*/ 346 w 480"/>
              <a:gd name="T11" fmla="*/ 250 h 453"/>
              <a:gd name="T12" fmla="*/ 359 w 480"/>
              <a:gd name="T13" fmla="*/ 253 h 453"/>
              <a:gd name="T14" fmla="*/ 375 w 480"/>
              <a:gd name="T15" fmla="*/ 278 h 453"/>
              <a:gd name="T16" fmla="*/ 419 w 480"/>
              <a:gd name="T17" fmla="*/ 296 h 453"/>
              <a:gd name="T18" fmla="*/ 458 w 480"/>
              <a:gd name="T19" fmla="*/ 288 h 453"/>
              <a:gd name="T20" fmla="*/ 480 w 480"/>
              <a:gd name="T21" fmla="*/ 311 h 453"/>
              <a:gd name="T22" fmla="*/ 479 w 480"/>
              <a:gd name="T23" fmla="*/ 321 h 453"/>
              <a:gd name="T24" fmla="*/ 462 w 480"/>
              <a:gd name="T25" fmla="*/ 344 h 453"/>
              <a:gd name="T26" fmla="*/ 469 w 480"/>
              <a:gd name="T27" fmla="*/ 366 h 453"/>
              <a:gd name="T28" fmla="*/ 455 w 480"/>
              <a:gd name="T29" fmla="*/ 388 h 453"/>
              <a:gd name="T30" fmla="*/ 465 w 480"/>
              <a:gd name="T31" fmla="*/ 401 h 453"/>
              <a:gd name="T32" fmla="*/ 468 w 480"/>
              <a:gd name="T33" fmla="*/ 423 h 453"/>
              <a:gd name="T34" fmla="*/ 454 w 480"/>
              <a:gd name="T35" fmla="*/ 449 h 453"/>
              <a:gd name="T36" fmla="*/ 429 w 480"/>
              <a:gd name="T37" fmla="*/ 453 h 453"/>
              <a:gd name="T38" fmla="*/ 418 w 480"/>
              <a:gd name="T39" fmla="*/ 442 h 453"/>
              <a:gd name="T40" fmla="*/ 399 w 480"/>
              <a:gd name="T41" fmla="*/ 434 h 453"/>
              <a:gd name="T42" fmla="*/ 389 w 480"/>
              <a:gd name="T43" fmla="*/ 410 h 453"/>
              <a:gd name="T44" fmla="*/ 374 w 480"/>
              <a:gd name="T45" fmla="*/ 394 h 453"/>
              <a:gd name="T46" fmla="*/ 345 w 480"/>
              <a:gd name="T47" fmla="*/ 417 h 453"/>
              <a:gd name="T48" fmla="*/ 320 w 480"/>
              <a:gd name="T49" fmla="*/ 406 h 453"/>
              <a:gd name="T50" fmla="*/ 306 w 480"/>
              <a:gd name="T51" fmla="*/ 419 h 453"/>
              <a:gd name="T52" fmla="*/ 229 w 480"/>
              <a:gd name="T53" fmla="*/ 391 h 453"/>
              <a:gd name="T54" fmla="*/ 206 w 480"/>
              <a:gd name="T55" fmla="*/ 412 h 453"/>
              <a:gd name="T56" fmla="*/ 190 w 480"/>
              <a:gd name="T57" fmla="*/ 406 h 453"/>
              <a:gd name="T58" fmla="*/ 156 w 480"/>
              <a:gd name="T59" fmla="*/ 379 h 453"/>
              <a:gd name="T60" fmla="*/ 139 w 480"/>
              <a:gd name="T61" fmla="*/ 379 h 453"/>
              <a:gd name="T62" fmla="*/ 123 w 480"/>
              <a:gd name="T63" fmla="*/ 365 h 453"/>
              <a:gd name="T64" fmla="*/ 94 w 480"/>
              <a:gd name="T65" fmla="*/ 362 h 453"/>
              <a:gd name="T66" fmla="*/ 112 w 480"/>
              <a:gd name="T67" fmla="*/ 339 h 453"/>
              <a:gd name="T68" fmla="*/ 112 w 480"/>
              <a:gd name="T69" fmla="*/ 314 h 453"/>
              <a:gd name="T70" fmla="*/ 119 w 480"/>
              <a:gd name="T71" fmla="*/ 281 h 453"/>
              <a:gd name="T72" fmla="*/ 112 w 480"/>
              <a:gd name="T73" fmla="*/ 264 h 453"/>
              <a:gd name="T74" fmla="*/ 94 w 480"/>
              <a:gd name="T75" fmla="*/ 263 h 453"/>
              <a:gd name="T76" fmla="*/ 70 w 480"/>
              <a:gd name="T77" fmla="*/ 282 h 453"/>
              <a:gd name="T78" fmla="*/ 65 w 480"/>
              <a:gd name="T79" fmla="*/ 282 h 453"/>
              <a:gd name="T80" fmla="*/ 10 w 480"/>
              <a:gd name="T81" fmla="*/ 225 h 453"/>
              <a:gd name="T82" fmla="*/ 8 w 480"/>
              <a:gd name="T83" fmla="*/ 199 h 453"/>
              <a:gd name="T84" fmla="*/ 0 w 480"/>
              <a:gd name="T85" fmla="*/ 183 h 453"/>
              <a:gd name="T86" fmla="*/ 14 w 480"/>
              <a:gd name="T87" fmla="*/ 162 h 453"/>
              <a:gd name="T88" fmla="*/ 24 w 480"/>
              <a:gd name="T89" fmla="*/ 161 h 453"/>
              <a:gd name="T90" fmla="*/ 72 w 480"/>
              <a:gd name="T91" fmla="*/ 123 h 453"/>
              <a:gd name="T92" fmla="*/ 124 w 480"/>
              <a:gd name="T93" fmla="*/ 75 h 453"/>
              <a:gd name="T94" fmla="*/ 142 w 480"/>
              <a:gd name="T95" fmla="*/ 49 h 453"/>
              <a:gd name="T96" fmla="*/ 178 w 480"/>
              <a:gd name="T97" fmla="*/ 0 h 453"/>
              <a:gd name="T98" fmla="*/ 211 w 480"/>
              <a:gd name="T99" fmla="*/ 53 h 453"/>
              <a:gd name="T100" fmla="*/ 210 w 480"/>
              <a:gd name="T101" fmla="*/ 92 h 453"/>
              <a:gd name="T102" fmla="*/ 226 w 480"/>
              <a:gd name="T103" fmla="*/ 114 h 453"/>
              <a:gd name="T104" fmla="*/ 225 w 480"/>
              <a:gd name="T105" fmla="*/ 177 h 453"/>
              <a:gd name="T106" fmla="*/ 236 w 480"/>
              <a:gd name="T107" fmla="*/ 184 h 453"/>
              <a:gd name="T108" fmla="*/ 252 w 480"/>
              <a:gd name="T109" fmla="*/ 177 h 453"/>
              <a:gd name="T110" fmla="*/ 269 w 480"/>
              <a:gd name="T111" fmla="*/ 179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0" h="453">
                <a:moveTo>
                  <a:pt x="269" y="179"/>
                </a:moveTo>
                <a:lnTo>
                  <a:pt x="290" y="202"/>
                </a:lnTo>
                <a:lnTo>
                  <a:pt x="290" y="212"/>
                </a:lnTo>
                <a:lnTo>
                  <a:pt x="275" y="232"/>
                </a:lnTo>
                <a:lnTo>
                  <a:pt x="331" y="260"/>
                </a:lnTo>
                <a:lnTo>
                  <a:pt x="346" y="250"/>
                </a:lnTo>
                <a:lnTo>
                  <a:pt x="359" y="253"/>
                </a:lnTo>
                <a:lnTo>
                  <a:pt x="375" y="278"/>
                </a:lnTo>
                <a:lnTo>
                  <a:pt x="419" y="296"/>
                </a:lnTo>
                <a:lnTo>
                  <a:pt x="458" y="288"/>
                </a:lnTo>
                <a:lnTo>
                  <a:pt x="480" y="311"/>
                </a:lnTo>
                <a:lnTo>
                  <a:pt x="479" y="321"/>
                </a:lnTo>
                <a:lnTo>
                  <a:pt x="462" y="344"/>
                </a:lnTo>
                <a:lnTo>
                  <a:pt x="469" y="366"/>
                </a:lnTo>
                <a:lnTo>
                  <a:pt x="455" y="388"/>
                </a:lnTo>
                <a:lnTo>
                  <a:pt x="465" y="401"/>
                </a:lnTo>
                <a:lnTo>
                  <a:pt x="468" y="423"/>
                </a:lnTo>
                <a:lnTo>
                  <a:pt x="454" y="449"/>
                </a:lnTo>
                <a:lnTo>
                  <a:pt x="429" y="453"/>
                </a:lnTo>
                <a:lnTo>
                  <a:pt x="418" y="442"/>
                </a:lnTo>
                <a:lnTo>
                  <a:pt x="399" y="434"/>
                </a:lnTo>
                <a:lnTo>
                  <a:pt x="389" y="410"/>
                </a:lnTo>
                <a:lnTo>
                  <a:pt x="374" y="394"/>
                </a:lnTo>
                <a:lnTo>
                  <a:pt x="345" y="417"/>
                </a:lnTo>
                <a:lnTo>
                  <a:pt x="320" y="406"/>
                </a:lnTo>
                <a:lnTo>
                  <a:pt x="306" y="419"/>
                </a:lnTo>
                <a:lnTo>
                  <a:pt x="229" y="391"/>
                </a:lnTo>
                <a:lnTo>
                  <a:pt x="206" y="412"/>
                </a:lnTo>
                <a:lnTo>
                  <a:pt x="190" y="406"/>
                </a:lnTo>
                <a:lnTo>
                  <a:pt x="156" y="379"/>
                </a:lnTo>
                <a:lnTo>
                  <a:pt x="139" y="379"/>
                </a:lnTo>
                <a:lnTo>
                  <a:pt x="123" y="365"/>
                </a:lnTo>
                <a:lnTo>
                  <a:pt x="94" y="362"/>
                </a:lnTo>
                <a:lnTo>
                  <a:pt x="112" y="339"/>
                </a:lnTo>
                <a:lnTo>
                  <a:pt x="112" y="314"/>
                </a:lnTo>
                <a:lnTo>
                  <a:pt x="119" y="281"/>
                </a:lnTo>
                <a:lnTo>
                  <a:pt x="112" y="264"/>
                </a:lnTo>
                <a:lnTo>
                  <a:pt x="94" y="263"/>
                </a:lnTo>
                <a:lnTo>
                  <a:pt x="70" y="282"/>
                </a:lnTo>
                <a:lnTo>
                  <a:pt x="65" y="282"/>
                </a:lnTo>
                <a:lnTo>
                  <a:pt x="10" y="225"/>
                </a:lnTo>
                <a:lnTo>
                  <a:pt x="8" y="199"/>
                </a:lnTo>
                <a:lnTo>
                  <a:pt x="0" y="183"/>
                </a:lnTo>
                <a:lnTo>
                  <a:pt x="14" y="162"/>
                </a:lnTo>
                <a:lnTo>
                  <a:pt x="24" y="161"/>
                </a:lnTo>
                <a:lnTo>
                  <a:pt x="72" y="123"/>
                </a:lnTo>
                <a:lnTo>
                  <a:pt x="124" y="75"/>
                </a:lnTo>
                <a:lnTo>
                  <a:pt x="142" y="49"/>
                </a:lnTo>
                <a:lnTo>
                  <a:pt x="178" y="0"/>
                </a:lnTo>
                <a:lnTo>
                  <a:pt x="211" y="53"/>
                </a:lnTo>
                <a:lnTo>
                  <a:pt x="210" y="92"/>
                </a:lnTo>
                <a:lnTo>
                  <a:pt x="226" y="114"/>
                </a:lnTo>
                <a:lnTo>
                  <a:pt x="225" y="177"/>
                </a:lnTo>
                <a:lnTo>
                  <a:pt x="236" y="184"/>
                </a:lnTo>
                <a:lnTo>
                  <a:pt x="252" y="177"/>
                </a:lnTo>
                <a:lnTo>
                  <a:pt x="269" y="1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31" name="Freeform 26"/>
          <p:cNvSpPr>
            <a:spLocks/>
          </p:cNvSpPr>
          <p:nvPr/>
        </p:nvSpPr>
        <p:spPr bwMode="auto">
          <a:xfrm>
            <a:off x="4356427" y="4030490"/>
            <a:ext cx="699003" cy="659684"/>
          </a:xfrm>
          <a:custGeom>
            <a:avLst/>
            <a:gdLst>
              <a:gd name="T0" fmla="*/ 269 w 480"/>
              <a:gd name="T1" fmla="*/ 179 h 453"/>
              <a:gd name="T2" fmla="*/ 290 w 480"/>
              <a:gd name="T3" fmla="*/ 202 h 453"/>
              <a:gd name="T4" fmla="*/ 290 w 480"/>
              <a:gd name="T5" fmla="*/ 212 h 453"/>
              <a:gd name="T6" fmla="*/ 275 w 480"/>
              <a:gd name="T7" fmla="*/ 232 h 453"/>
              <a:gd name="T8" fmla="*/ 331 w 480"/>
              <a:gd name="T9" fmla="*/ 260 h 453"/>
              <a:gd name="T10" fmla="*/ 346 w 480"/>
              <a:gd name="T11" fmla="*/ 250 h 453"/>
              <a:gd name="T12" fmla="*/ 359 w 480"/>
              <a:gd name="T13" fmla="*/ 253 h 453"/>
              <a:gd name="T14" fmla="*/ 375 w 480"/>
              <a:gd name="T15" fmla="*/ 278 h 453"/>
              <a:gd name="T16" fmla="*/ 419 w 480"/>
              <a:gd name="T17" fmla="*/ 296 h 453"/>
              <a:gd name="T18" fmla="*/ 458 w 480"/>
              <a:gd name="T19" fmla="*/ 288 h 453"/>
              <a:gd name="T20" fmla="*/ 480 w 480"/>
              <a:gd name="T21" fmla="*/ 311 h 453"/>
              <a:gd name="T22" fmla="*/ 479 w 480"/>
              <a:gd name="T23" fmla="*/ 321 h 453"/>
              <a:gd name="T24" fmla="*/ 462 w 480"/>
              <a:gd name="T25" fmla="*/ 344 h 453"/>
              <a:gd name="T26" fmla="*/ 469 w 480"/>
              <a:gd name="T27" fmla="*/ 366 h 453"/>
              <a:gd name="T28" fmla="*/ 455 w 480"/>
              <a:gd name="T29" fmla="*/ 388 h 453"/>
              <a:gd name="T30" fmla="*/ 465 w 480"/>
              <a:gd name="T31" fmla="*/ 401 h 453"/>
              <a:gd name="T32" fmla="*/ 468 w 480"/>
              <a:gd name="T33" fmla="*/ 423 h 453"/>
              <a:gd name="T34" fmla="*/ 454 w 480"/>
              <a:gd name="T35" fmla="*/ 449 h 453"/>
              <a:gd name="T36" fmla="*/ 429 w 480"/>
              <a:gd name="T37" fmla="*/ 453 h 453"/>
              <a:gd name="T38" fmla="*/ 418 w 480"/>
              <a:gd name="T39" fmla="*/ 442 h 453"/>
              <a:gd name="T40" fmla="*/ 399 w 480"/>
              <a:gd name="T41" fmla="*/ 434 h 453"/>
              <a:gd name="T42" fmla="*/ 389 w 480"/>
              <a:gd name="T43" fmla="*/ 410 h 453"/>
              <a:gd name="T44" fmla="*/ 374 w 480"/>
              <a:gd name="T45" fmla="*/ 394 h 453"/>
              <a:gd name="T46" fmla="*/ 345 w 480"/>
              <a:gd name="T47" fmla="*/ 417 h 453"/>
              <a:gd name="T48" fmla="*/ 320 w 480"/>
              <a:gd name="T49" fmla="*/ 406 h 453"/>
              <a:gd name="T50" fmla="*/ 306 w 480"/>
              <a:gd name="T51" fmla="*/ 419 h 453"/>
              <a:gd name="T52" fmla="*/ 229 w 480"/>
              <a:gd name="T53" fmla="*/ 391 h 453"/>
              <a:gd name="T54" fmla="*/ 206 w 480"/>
              <a:gd name="T55" fmla="*/ 412 h 453"/>
              <a:gd name="T56" fmla="*/ 190 w 480"/>
              <a:gd name="T57" fmla="*/ 406 h 453"/>
              <a:gd name="T58" fmla="*/ 156 w 480"/>
              <a:gd name="T59" fmla="*/ 379 h 453"/>
              <a:gd name="T60" fmla="*/ 139 w 480"/>
              <a:gd name="T61" fmla="*/ 379 h 453"/>
              <a:gd name="T62" fmla="*/ 123 w 480"/>
              <a:gd name="T63" fmla="*/ 365 h 453"/>
              <a:gd name="T64" fmla="*/ 94 w 480"/>
              <a:gd name="T65" fmla="*/ 362 h 453"/>
              <a:gd name="T66" fmla="*/ 112 w 480"/>
              <a:gd name="T67" fmla="*/ 339 h 453"/>
              <a:gd name="T68" fmla="*/ 112 w 480"/>
              <a:gd name="T69" fmla="*/ 314 h 453"/>
              <a:gd name="T70" fmla="*/ 119 w 480"/>
              <a:gd name="T71" fmla="*/ 281 h 453"/>
              <a:gd name="T72" fmla="*/ 112 w 480"/>
              <a:gd name="T73" fmla="*/ 264 h 453"/>
              <a:gd name="T74" fmla="*/ 94 w 480"/>
              <a:gd name="T75" fmla="*/ 263 h 453"/>
              <a:gd name="T76" fmla="*/ 70 w 480"/>
              <a:gd name="T77" fmla="*/ 282 h 453"/>
              <a:gd name="T78" fmla="*/ 65 w 480"/>
              <a:gd name="T79" fmla="*/ 282 h 453"/>
              <a:gd name="T80" fmla="*/ 10 w 480"/>
              <a:gd name="T81" fmla="*/ 225 h 453"/>
              <a:gd name="T82" fmla="*/ 8 w 480"/>
              <a:gd name="T83" fmla="*/ 199 h 453"/>
              <a:gd name="T84" fmla="*/ 0 w 480"/>
              <a:gd name="T85" fmla="*/ 183 h 453"/>
              <a:gd name="T86" fmla="*/ 14 w 480"/>
              <a:gd name="T87" fmla="*/ 162 h 453"/>
              <a:gd name="T88" fmla="*/ 24 w 480"/>
              <a:gd name="T89" fmla="*/ 161 h 453"/>
              <a:gd name="T90" fmla="*/ 72 w 480"/>
              <a:gd name="T91" fmla="*/ 123 h 453"/>
              <a:gd name="T92" fmla="*/ 124 w 480"/>
              <a:gd name="T93" fmla="*/ 75 h 453"/>
              <a:gd name="T94" fmla="*/ 142 w 480"/>
              <a:gd name="T95" fmla="*/ 49 h 453"/>
              <a:gd name="T96" fmla="*/ 178 w 480"/>
              <a:gd name="T97" fmla="*/ 0 h 453"/>
              <a:gd name="T98" fmla="*/ 211 w 480"/>
              <a:gd name="T99" fmla="*/ 53 h 453"/>
              <a:gd name="T100" fmla="*/ 210 w 480"/>
              <a:gd name="T101" fmla="*/ 92 h 453"/>
              <a:gd name="T102" fmla="*/ 226 w 480"/>
              <a:gd name="T103" fmla="*/ 114 h 453"/>
              <a:gd name="T104" fmla="*/ 225 w 480"/>
              <a:gd name="T105" fmla="*/ 177 h 453"/>
              <a:gd name="T106" fmla="*/ 236 w 480"/>
              <a:gd name="T107" fmla="*/ 184 h 453"/>
              <a:gd name="T108" fmla="*/ 252 w 480"/>
              <a:gd name="T109" fmla="*/ 177 h 453"/>
              <a:gd name="T110" fmla="*/ 269 w 480"/>
              <a:gd name="T111" fmla="*/ 179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0" h="453">
                <a:moveTo>
                  <a:pt x="269" y="179"/>
                </a:moveTo>
                <a:lnTo>
                  <a:pt x="290" y="202"/>
                </a:lnTo>
                <a:lnTo>
                  <a:pt x="290" y="212"/>
                </a:lnTo>
                <a:lnTo>
                  <a:pt x="275" y="232"/>
                </a:lnTo>
                <a:lnTo>
                  <a:pt x="331" y="260"/>
                </a:lnTo>
                <a:lnTo>
                  <a:pt x="346" y="250"/>
                </a:lnTo>
                <a:lnTo>
                  <a:pt x="359" y="253"/>
                </a:lnTo>
                <a:lnTo>
                  <a:pt x="375" y="278"/>
                </a:lnTo>
                <a:lnTo>
                  <a:pt x="419" y="296"/>
                </a:lnTo>
                <a:lnTo>
                  <a:pt x="458" y="288"/>
                </a:lnTo>
                <a:lnTo>
                  <a:pt x="480" y="311"/>
                </a:lnTo>
                <a:lnTo>
                  <a:pt x="479" y="321"/>
                </a:lnTo>
                <a:lnTo>
                  <a:pt x="462" y="344"/>
                </a:lnTo>
                <a:lnTo>
                  <a:pt x="469" y="366"/>
                </a:lnTo>
                <a:lnTo>
                  <a:pt x="455" y="388"/>
                </a:lnTo>
                <a:lnTo>
                  <a:pt x="465" y="401"/>
                </a:lnTo>
                <a:lnTo>
                  <a:pt x="468" y="423"/>
                </a:lnTo>
                <a:lnTo>
                  <a:pt x="454" y="449"/>
                </a:lnTo>
                <a:lnTo>
                  <a:pt x="429" y="453"/>
                </a:lnTo>
                <a:lnTo>
                  <a:pt x="418" y="442"/>
                </a:lnTo>
                <a:lnTo>
                  <a:pt x="399" y="434"/>
                </a:lnTo>
                <a:lnTo>
                  <a:pt x="389" y="410"/>
                </a:lnTo>
                <a:lnTo>
                  <a:pt x="374" y="394"/>
                </a:lnTo>
                <a:lnTo>
                  <a:pt x="345" y="417"/>
                </a:lnTo>
                <a:lnTo>
                  <a:pt x="320" y="406"/>
                </a:lnTo>
                <a:lnTo>
                  <a:pt x="306" y="419"/>
                </a:lnTo>
                <a:lnTo>
                  <a:pt x="229" y="391"/>
                </a:lnTo>
                <a:lnTo>
                  <a:pt x="206" y="412"/>
                </a:lnTo>
                <a:lnTo>
                  <a:pt x="190" y="406"/>
                </a:lnTo>
                <a:lnTo>
                  <a:pt x="156" y="379"/>
                </a:lnTo>
                <a:lnTo>
                  <a:pt x="139" y="379"/>
                </a:lnTo>
                <a:lnTo>
                  <a:pt x="123" y="365"/>
                </a:lnTo>
                <a:lnTo>
                  <a:pt x="94" y="362"/>
                </a:lnTo>
                <a:lnTo>
                  <a:pt x="112" y="339"/>
                </a:lnTo>
                <a:lnTo>
                  <a:pt x="112" y="314"/>
                </a:lnTo>
                <a:lnTo>
                  <a:pt x="119" y="281"/>
                </a:lnTo>
                <a:lnTo>
                  <a:pt x="112" y="264"/>
                </a:lnTo>
                <a:lnTo>
                  <a:pt x="94" y="263"/>
                </a:lnTo>
                <a:lnTo>
                  <a:pt x="70" y="282"/>
                </a:lnTo>
                <a:lnTo>
                  <a:pt x="65" y="282"/>
                </a:lnTo>
                <a:lnTo>
                  <a:pt x="10" y="225"/>
                </a:lnTo>
                <a:lnTo>
                  <a:pt x="8" y="199"/>
                </a:lnTo>
                <a:lnTo>
                  <a:pt x="0" y="183"/>
                </a:lnTo>
                <a:lnTo>
                  <a:pt x="14" y="162"/>
                </a:lnTo>
                <a:lnTo>
                  <a:pt x="24" y="161"/>
                </a:lnTo>
                <a:lnTo>
                  <a:pt x="72" y="123"/>
                </a:lnTo>
                <a:lnTo>
                  <a:pt x="124" y="75"/>
                </a:lnTo>
                <a:lnTo>
                  <a:pt x="142" y="49"/>
                </a:lnTo>
                <a:lnTo>
                  <a:pt x="178" y="0"/>
                </a:lnTo>
                <a:lnTo>
                  <a:pt x="211" y="53"/>
                </a:lnTo>
                <a:lnTo>
                  <a:pt x="210" y="92"/>
                </a:lnTo>
                <a:lnTo>
                  <a:pt x="226" y="114"/>
                </a:lnTo>
                <a:lnTo>
                  <a:pt x="225" y="177"/>
                </a:lnTo>
                <a:lnTo>
                  <a:pt x="236" y="184"/>
                </a:lnTo>
                <a:lnTo>
                  <a:pt x="252" y="177"/>
                </a:lnTo>
                <a:lnTo>
                  <a:pt x="269" y="17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32" name="Freeform 27"/>
          <p:cNvSpPr>
            <a:spLocks/>
          </p:cNvSpPr>
          <p:nvPr/>
        </p:nvSpPr>
        <p:spPr bwMode="auto">
          <a:xfrm>
            <a:off x="3992364" y="3916903"/>
            <a:ext cx="623277" cy="793659"/>
          </a:xfrm>
          <a:custGeom>
            <a:avLst/>
            <a:gdLst>
              <a:gd name="T0" fmla="*/ 223 w 428"/>
              <a:gd name="T1" fmla="*/ 62 h 545"/>
              <a:gd name="T2" fmla="*/ 127 w 428"/>
              <a:gd name="T3" fmla="*/ 96 h 545"/>
              <a:gd name="T4" fmla="*/ 60 w 428"/>
              <a:gd name="T5" fmla="*/ 201 h 545"/>
              <a:gd name="T6" fmla="*/ 20 w 428"/>
              <a:gd name="T7" fmla="*/ 266 h 545"/>
              <a:gd name="T8" fmla="*/ 2 w 428"/>
              <a:gd name="T9" fmla="*/ 368 h 545"/>
              <a:gd name="T10" fmla="*/ 45 w 428"/>
              <a:gd name="T11" fmla="*/ 361 h 545"/>
              <a:gd name="T12" fmla="*/ 45 w 428"/>
              <a:gd name="T13" fmla="*/ 320 h 545"/>
              <a:gd name="T14" fmla="*/ 50 w 428"/>
              <a:gd name="T15" fmla="*/ 375 h 545"/>
              <a:gd name="T16" fmla="*/ 74 w 428"/>
              <a:gd name="T17" fmla="*/ 345 h 545"/>
              <a:gd name="T18" fmla="*/ 79 w 428"/>
              <a:gd name="T19" fmla="*/ 406 h 545"/>
              <a:gd name="T20" fmla="*/ 114 w 428"/>
              <a:gd name="T21" fmla="*/ 377 h 545"/>
              <a:gd name="T22" fmla="*/ 145 w 428"/>
              <a:gd name="T23" fmla="*/ 382 h 545"/>
              <a:gd name="T24" fmla="*/ 94 w 428"/>
              <a:gd name="T25" fmla="*/ 451 h 545"/>
              <a:gd name="T26" fmla="*/ 91 w 428"/>
              <a:gd name="T27" fmla="*/ 482 h 545"/>
              <a:gd name="T28" fmla="*/ 69 w 428"/>
              <a:gd name="T29" fmla="*/ 524 h 545"/>
              <a:gd name="T30" fmla="*/ 149 w 428"/>
              <a:gd name="T31" fmla="*/ 545 h 545"/>
              <a:gd name="T32" fmla="*/ 180 w 428"/>
              <a:gd name="T33" fmla="*/ 517 h 545"/>
              <a:gd name="T34" fmla="*/ 205 w 428"/>
              <a:gd name="T35" fmla="*/ 484 h 545"/>
              <a:gd name="T36" fmla="*/ 183 w 428"/>
              <a:gd name="T37" fmla="*/ 436 h 545"/>
              <a:gd name="T38" fmla="*/ 206 w 428"/>
              <a:gd name="T39" fmla="*/ 421 h 545"/>
              <a:gd name="T40" fmla="*/ 203 w 428"/>
              <a:gd name="T41" fmla="*/ 395 h 545"/>
              <a:gd name="T42" fmla="*/ 225 w 428"/>
              <a:gd name="T43" fmla="*/ 377 h 545"/>
              <a:gd name="T44" fmla="*/ 275 w 428"/>
              <a:gd name="T45" fmla="*/ 388 h 545"/>
              <a:gd name="T46" fmla="*/ 296 w 428"/>
              <a:gd name="T47" fmla="*/ 424 h 545"/>
              <a:gd name="T48" fmla="*/ 342 w 428"/>
              <a:gd name="T49" fmla="*/ 440 h 545"/>
              <a:gd name="T50" fmla="*/ 362 w 428"/>
              <a:gd name="T51" fmla="*/ 417 h 545"/>
              <a:gd name="T52" fmla="*/ 369 w 428"/>
              <a:gd name="T53" fmla="*/ 359 h 545"/>
              <a:gd name="T54" fmla="*/ 344 w 428"/>
              <a:gd name="T55" fmla="*/ 341 h 545"/>
              <a:gd name="T56" fmla="*/ 315 w 428"/>
              <a:gd name="T57" fmla="*/ 360 h 545"/>
              <a:gd name="T58" fmla="*/ 258 w 428"/>
              <a:gd name="T59" fmla="*/ 277 h 545"/>
              <a:gd name="T60" fmla="*/ 264 w 428"/>
              <a:gd name="T61" fmla="*/ 240 h 545"/>
              <a:gd name="T62" fmla="*/ 322 w 428"/>
              <a:gd name="T63" fmla="*/ 201 h 545"/>
              <a:gd name="T64" fmla="*/ 392 w 428"/>
              <a:gd name="T65" fmla="*/ 127 h 545"/>
              <a:gd name="T66" fmla="*/ 414 w 428"/>
              <a:gd name="T67" fmla="*/ 81 h 545"/>
              <a:gd name="T68" fmla="*/ 359 w 428"/>
              <a:gd name="T69" fmla="*/ 48 h 545"/>
              <a:gd name="T70" fmla="*/ 329 w 428"/>
              <a:gd name="T71" fmla="*/ 40 h 545"/>
              <a:gd name="T72" fmla="*/ 231 w 428"/>
              <a:gd name="T73" fmla="*/ 0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8" h="545">
                <a:moveTo>
                  <a:pt x="205" y="11"/>
                </a:moveTo>
                <a:lnTo>
                  <a:pt x="223" y="62"/>
                </a:lnTo>
                <a:lnTo>
                  <a:pt x="220" y="91"/>
                </a:lnTo>
                <a:lnTo>
                  <a:pt x="127" y="96"/>
                </a:lnTo>
                <a:lnTo>
                  <a:pt x="63" y="145"/>
                </a:lnTo>
                <a:lnTo>
                  <a:pt x="60" y="201"/>
                </a:lnTo>
                <a:lnTo>
                  <a:pt x="31" y="230"/>
                </a:lnTo>
                <a:lnTo>
                  <a:pt x="20" y="266"/>
                </a:lnTo>
                <a:lnTo>
                  <a:pt x="14" y="276"/>
                </a:lnTo>
                <a:lnTo>
                  <a:pt x="2" y="368"/>
                </a:lnTo>
                <a:lnTo>
                  <a:pt x="0" y="378"/>
                </a:lnTo>
                <a:lnTo>
                  <a:pt x="45" y="361"/>
                </a:lnTo>
                <a:lnTo>
                  <a:pt x="36" y="344"/>
                </a:lnTo>
                <a:lnTo>
                  <a:pt x="45" y="320"/>
                </a:lnTo>
                <a:lnTo>
                  <a:pt x="58" y="330"/>
                </a:lnTo>
                <a:lnTo>
                  <a:pt x="50" y="375"/>
                </a:lnTo>
                <a:lnTo>
                  <a:pt x="57" y="382"/>
                </a:lnTo>
                <a:lnTo>
                  <a:pt x="74" y="345"/>
                </a:lnTo>
                <a:lnTo>
                  <a:pt x="80" y="350"/>
                </a:lnTo>
                <a:lnTo>
                  <a:pt x="79" y="406"/>
                </a:lnTo>
                <a:lnTo>
                  <a:pt x="87" y="410"/>
                </a:lnTo>
                <a:lnTo>
                  <a:pt x="114" y="377"/>
                </a:lnTo>
                <a:lnTo>
                  <a:pt x="123" y="361"/>
                </a:lnTo>
                <a:lnTo>
                  <a:pt x="145" y="382"/>
                </a:lnTo>
                <a:lnTo>
                  <a:pt x="147" y="395"/>
                </a:lnTo>
                <a:lnTo>
                  <a:pt x="94" y="451"/>
                </a:lnTo>
                <a:lnTo>
                  <a:pt x="97" y="465"/>
                </a:lnTo>
                <a:lnTo>
                  <a:pt x="91" y="482"/>
                </a:lnTo>
                <a:lnTo>
                  <a:pt x="71" y="488"/>
                </a:lnTo>
                <a:lnTo>
                  <a:pt x="69" y="524"/>
                </a:lnTo>
                <a:lnTo>
                  <a:pt x="140" y="545"/>
                </a:lnTo>
                <a:lnTo>
                  <a:pt x="149" y="545"/>
                </a:lnTo>
                <a:lnTo>
                  <a:pt x="152" y="519"/>
                </a:lnTo>
                <a:lnTo>
                  <a:pt x="180" y="517"/>
                </a:lnTo>
                <a:lnTo>
                  <a:pt x="200" y="500"/>
                </a:lnTo>
                <a:lnTo>
                  <a:pt x="205" y="484"/>
                </a:lnTo>
                <a:lnTo>
                  <a:pt x="194" y="472"/>
                </a:lnTo>
                <a:lnTo>
                  <a:pt x="183" y="436"/>
                </a:lnTo>
                <a:lnTo>
                  <a:pt x="196" y="422"/>
                </a:lnTo>
                <a:lnTo>
                  <a:pt x="206" y="421"/>
                </a:lnTo>
                <a:lnTo>
                  <a:pt x="210" y="411"/>
                </a:lnTo>
                <a:lnTo>
                  <a:pt x="203" y="395"/>
                </a:lnTo>
                <a:lnTo>
                  <a:pt x="206" y="385"/>
                </a:lnTo>
                <a:lnTo>
                  <a:pt x="225" y="377"/>
                </a:lnTo>
                <a:lnTo>
                  <a:pt x="242" y="361"/>
                </a:lnTo>
                <a:lnTo>
                  <a:pt x="275" y="388"/>
                </a:lnTo>
                <a:lnTo>
                  <a:pt x="279" y="400"/>
                </a:lnTo>
                <a:lnTo>
                  <a:pt x="296" y="424"/>
                </a:lnTo>
                <a:lnTo>
                  <a:pt x="298" y="419"/>
                </a:lnTo>
                <a:lnTo>
                  <a:pt x="342" y="440"/>
                </a:lnTo>
                <a:lnTo>
                  <a:pt x="344" y="440"/>
                </a:lnTo>
                <a:lnTo>
                  <a:pt x="362" y="417"/>
                </a:lnTo>
                <a:lnTo>
                  <a:pt x="362" y="392"/>
                </a:lnTo>
                <a:lnTo>
                  <a:pt x="369" y="359"/>
                </a:lnTo>
                <a:lnTo>
                  <a:pt x="362" y="342"/>
                </a:lnTo>
                <a:lnTo>
                  <a:pt x="344" y="341"/>
                </a:lnTo>
                <a:lnTo>
                  <a:pt x="320" y="360"/>
                </a:lnTo>
                <a:lnTo>
                  <a:pt x="315" y="360"/>
                </a:lnTo>
                <a:lnTo>
                  <a:pt x="260" y="303"/>
                </a:lnTo>
                <a:lnTo>
                  <a:pt x="258" y="277"/>
                </a:lnTo>
                <a:lnTo>
                  <a:pt x="250" y="261"/>
                </a:lnTo>
                <a:lnTo>
                  <a:pt x="264" y="240"/>
                </a:lnTo>
                <a:lnTo>
                  <a:pt x="274" y="239"/>
                </a:lnTo>
                <a:lnTo>
                  <a:pt x="322" y="201"/>
                </a:lnTo>
                <a:lnTo>
                  <a:pt x="374" y="153"/>
                </a:lnTo>
                <a:lnTo>
                  <a:pt x="392" y="127"/>
                </a:lnTo>
                <a:lnTo>
                  <a:pt x="428" y="78"/>
                </a:lnTo>
                <a:lnTo>
                  <a:pt x="414" y="81"/>
                </a:lnTo>
                <a:lnTo>
                  <a:pt x="381" y="49"/>
                </a:lnTo>
                <a:lnTo>
                  <a:pt x="359" y="48"/>
                </a:lnTo>
                <a:lnTo>
                  <a:pt x="331" y="49"/>
                </a:lnTo>
                <a:lnTo>
                  <a:pt x="329" y="40"/>
                </a:lnTo>
                <a:lnTo>
                  <a:pt x="283" y="8"/>
                </a:lnTo>
                <a:lnTo>
                  <a:pt x="231" y="0"/>
                </a:lnTo>
                <a:lnTo>
                  <a:pt x="205" y="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33" name="Freeform 28"/>
          <p:cNvSpPr>
            <a:spLocks/>
          </p:cNvSpPr>
          <p:nvPr/>
        </p:nvSpPr>
        <p:spPr bwMode="auto">
          <a:xfrm>
            <a:off x="3992364" y="3916903"/>
            <a:ext cx="623277" cy="793659"/>
          </a:xfrm>
          <a:custGeom>
            <a:avLst/>
            <a:gdLst>
              <a:gd name="T0" fmla="*/ 223 w 428"/>
              <a:gd name="T1" fmla="*/ 62 h 545"/>
              <a:gd name="T2" fmla="*/ 127 w 428"/>
              <a:gd name="T3" fmla="*/ 96 h 545"/>
              <a:gd name="T4" fmla="*/ 60 w 428"/>
              <a:gd name="T5" fmla="*/ 201 h 545"/>
              <a:gd name="T6" fmla="*/ 20 w 428"/>
              <a:gd name="T7" fmla="*/ 266 h 545"/>
              <a:gd name="T8" fmla="*/ 2 w 428"/>
              <a:gd name="T9" fmla="*/ 368 h 545"/>
              <a:gd name="T10" fmla="*/ 45 w 428"/>
              <a:gd name="T11" fmla="*/ 361 h 545"/>
              <a:gd name="T12" fmla="*/ 45 w 428"/>
              <a:gd name="T13" fmla="*/ 320 h 545"/>
              <a:gd name="T14" fmla="*/ 50 w 428"/>
              <a:gd name="T15" fmla="*/ 375 h 545"/>
              <a:gd name="T16" fmla="*/ 74 w 428"/>
              <a:gd name="T17" fmla="*/ 345 h 545"/>
              <a:gd name="T18" fmla="*/ 79 w 428"/>
              <a:gd name="T19" fmla="*/ 406 h 545"/>
              <a:gd name="T20" fmla="*/ 114 w 428"/>
              <a:gd name="T21" fmla="*/ 377 h 545"/>
              <a:gd name="T22" fmla="*/ 145 w 428"/>
              <a:gd name="T23" fmla="*/ 382 h 545"/>
              <a:gd name="T24" fmla="*/ 94 w 428"/>
              <a:gd name="T25" fmla="*/ 451 h 545"/>
              <a:gd name="T26" fmla="*/ 91 w 428"/>
              <a:gd name="T27" fmla="*/ 482 h 545"/>
              <a:gd name="T28" fmla="*/ 69 w 428"/>
              <a:gd name="T29" fmla="*/ 524 h 545"/>
              <a:gd name="T30" fmla="*/ 149 w 428"/>
              <a:gd name="T31" fmla="*/ 545 h 545"/>
              <a:gd name="T32" fmla="*/ 180 w 428"/>
              <a:gd name="T33" fmla="*/ 517 h 545"/>
              <a:gd name="T34" fmla="*/ 205 w 428"/>
              <a:gd name="T35" fmla="*/ 484 h 545"/>
              <a:gd name="T36" fmla="*/ 183 w 428"/>
              <a:gd name="T37" fmla="*/ 436 h 545"/>
              <a:gd name="T38" fmla="*/ 206 w 428"/>
              <a:gd name="T39" fmla="*/ 421 h 545"/>
              <a:gd name="T40" fmla="*/ 203 w 428"/>
              <a:gd name="T41" fmla="*/ 395 h 545"/>
              <a:gd name="T42" fmla="*/ 225 w 428"/>
              <a:gd name="T43" fmla="*/ 377 h 545"/>
              <a:gd name="T44" fmla="*/ 275 w 428"/>
              <a:gd name="T45" fmla="*/ 388 h 545"/>
              <a:gd name="T46" fmla="*/ 296 w 428"/>
              <a:gd name="T47" fmla="*/ 424 h 545"/>
              <a:gd name="T48" fmla="*/ 342 w 428"/>
              <a:gd name="T49" fmla="*/ 440 h 545"/>
              <a:gd name="T50" fmla="*/ 362 w 428"/>
              <a:gd name="T51" fmla="*/ 417 h 545"/>
              <a:gd name="T52" fmla="*/ 369 w 428"/>
              <a:gd name="T53" fmla="*/ 359 h 545"/>
              <a:gd name="T54" fmla="*/ 344 w 428"/>
              <a:gd name="T55" fmla="*/ 341 h 545"/>
              <a:gd name="T56" fmla="*/ 315 w 428"/>
              <a:gd name="T57" fmla="*/ 360 h 545"/>
              <a:gd name="T58" fmla="*/ 258 w 428"/>
              <a:gd name="T59" fmla="*/ 277 h 545"/>
              <a:gd name="T60" fmla="*/ 264 w 428"/>
              <a:gd name="T61" fmla="*/ 240 h 545"/>
              <a:gd name="T62" fmla="*/ 322 w 428"/>
              <a:gd name="T63" fmla="*/ 201 h 545"/>
              <a:gd name="T64" fmla="*/ 392 w 428"/>
              <a:gd name="T65" fmla="*/ 127 h 545"/>
              <a:gd name="T66" fmla="*/ 414 w 428"/>
              <a:gd name="T67" fmla="*/ 81 h 545"/>
              <a:gd name="T68" fmla="*/ 359 w 428"/>
              <a:gd name="T69" fmla="*/ 48 h 545"/>
              <a:gd name="T70" fmla="*/ 329 w 428"/>
              <a:gd name="T71" fmla="*/ 40 h 545"/>
              <a:gd name="T72" fmla="*/ 231 w 428"/>
              <a:gd name="T73" fmla="*/ 0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8" h="545">
                <a:moveTo>
                  <a:pt x="205" y="11"/>
                </a:moveTo>
                <a:lnTo>
                  <a:pt x="223" y="62"/>
                </a:lnTo>
                <a:lnTo>
                  <a:pt x="220" y="91"/>
                </a:lnTo>
                <a:lnTo>
                  <a:pt x="127" y="96"/>
                </a:lnTo>
                <a:lnTo>
                  <a:pt x="63" y="145"/>
                </a:lnTo>
                <a:lnTo>
                  <a:pt x="60" y="201"/>
                </a:lnTo>
                <a:lnTo>
                  <a:pt x="31" y="230"/>
                </a:lnTo>
                <a:lnTo>
                  <a:pt x="20" y="266"/>
                </a:lnTo>
                <a:lnTo>
                  <a:pt x="14" y="276"/>
                </a:lnTo>
                <a:lnTo>
                  <a:pt x="2" y="368"/>
                </a:lnTo>
                <a:lnTo>
                  <a:pt x="0" y="378"/>
                </a:lnTo>
                <a:lnTo>
                  <a:pt x="45" y="361"/>
                </a:lnTo>
                <a:lnTo>
                  <a:pt x="36" y="344"/>
                </a:lnTo>
                <a:lnTo>
                  <a:pt x="45" y="320"/>
                </a:lnTo>
                <a:lnTo>
                  <a:pt x="58" y="330"/>
                </a:lnTo>
                <a:lnTo>
                  <a:pt x="50" y="375"/>
                </a:lnTo>
                <a:lnTo>
                  <a:pt x="57" y="382"/>
                </a:lnTo>
                <a:lnTo>
                  <a:pt x="74" y="345"/>
                </a:lnTo>
                <a:lnTo>
                  <a:pt x="80" y="350"/>
                </a:lnTo>
                <a:lnTo>
                  <a:pt x="79" y="406"/>
                </a:lnTo>
                <a:lnTo>
                  <a:pt x="87" y="410"/>
                </a:lnTo>
                <a:lnTo>
                  <a:pt x="114" y="377"/>
                </a:lnTo>
                <a:lnTo>
                  <a:pt x="123" y="361"/>
                </a:lnTo>
                <a:lnTo>
                  <a:pt x="145" y="382"/>
                </a:lnTo>
                <a:lnTo>
                  <a:pt x="147" y="395"/>
                </a:lnTo>
                <a:lnTo>
                  <a:pt x="94" y="451"/>
                </a:lnTo>
                <a:lnTo>
                  <a:pt x="97" y="465"/>
                </a:lnTo>
                <a:lnTo>
                  <a:pt x="91" y="482"/>
                </a:lnTo>
                <a:lnTo>
                  <a:pt x="71" y="488"/>
                </a:lnTo>
                <a:lnTo>
                  <a:pt x="69" y="524"/>
                </a:lnTo>
                <a:lnTo>
                  <a:pt x="140" y="545"/>
                </a:lnTo>
                <a:lnTo>
                  <a:pt x="149" y="545"/>
                </a:lnTo>
                <a:lnTo>
                  <a:pt x="152" y="519"/>
                </a:lnTo>
                <a:lnTo>
                  <a:pt x="180" y="517"/>
                </a:lnTo>
                <a:lnTo>
                  <a:pt x="200" y="500"/>
                </a:lnTo>
                <a:lnTo>
                  <a:pt x="205" y="484"/>
                </a:lnTo>
                <a:lnTo>
                  <a:pt x="194" y="472"/>
                </a:lnTo>
                <a:lnTo>
                  <a:pt x="183" y="436"/>
                </a:lnTo>
                <a:lnTo>
                  <a:pt x="196" y="422"/>
                </a:lnTo>
                <a:lnTo>
                  <a:pt x="206" y="421"/>
                </a:lnTo>
                <a:lnTo>
                  <a:pt x="210" y="411"/>
                </a:lnTo>
                <a:lnTo>
                  <a:pt x="203" y="395"/>
                </a:lnTo>
                <a:lnTo>
                  <a:pt x="206" y="385"/>
                </a:lnTo>
                <a:lnTo>
                  <a:pt x="225" y="377"/>
                </a:lnTo>
                <a:lnTo>
                  <a:pt x="242" y="361"/>
                </a:lnTo>
                <a:lnTo>
                  <a:pt x="275" y="388"/>
                </a:lnTo>
                <a:lnTo>
                  <a:pt x="279" y="400"/>
                </a:lnTo>
                <a:lnTo>
                  <a:pt x="296" y="424"/>
                </a:lnTo>
                <a:lnTo>
                  <a:pt x="298" y="419"/>
                </a:lnTo>
                <a:lnTo>
                  <a:pt x="342" y="440"/>
                </a:lnTo>
                <a:lnTo>
                  <a:pt x="344" y="440"/>
                </a:lnTo>
                <a:lnTo>
                  <a:pt x="362" y="417"/>
                </a:lnTo>
                <a:lnTo>
                  <a:pt x="362" y="392"/>
                </a:lnTo>
                <a:lnTo>
                  <a:pt x="369" y="359"/>
                </a:lnTo>
                <a:lnTo>
                  <a:pt x="362" y="342"/>
                </a:lnTo>
                <a:lnTo>
                  <a:pt x="344" y="341"/>
                </a:lnTo>
                <a:lnTo>
                  <a:pt x="320" y="360"/>
                </a:lnTo>
                <a:lnTo>
                  <a:pt x="315" y="360"/>
                </a:lnTo>
                <a:lnTo>
                  <a:pt x="260" y="303"/>
                </a:lnTo>
                <a:lnTo>
                  <a:pt x="258" y="277"/>
                </a:lnTo>
                <a:lnTo>
                  <a:pt x="250" y="261"/>
                </a:lnTo>
                <a:lnTo>
                  <a:pt x="264" y="240"/>
                </a:lnTo>
                <a:lnTo>
                  <a:pt x="274" y="239"/>
                </a:lnTo>
                <a:lnTo>
                  <a:pt x="322" y="201"/>
                </a:lnTo>
                <a:lnTo>
                  <a:pt x="374" y="153"/>
                </a:lnTo>
                <a:lnTo>
                  <a:pt x="392" y="127"/>
                </a:lnTo>
                <a:lnTo>
                  <a:pt x="428" y="78"/>
                </a:lnTo>
                <a:lnTo>
                  <a:pt x="414" y="81"/>
                </a:lnTo>
                <a:lnTo>
                  <a:pt x="381" y="49"/>
                </a:lnTo>
                <a:lnTo>
                  <a:pt x="359" y="48"/>
                </a:lnTo>
                <a:lnTo>
                  <a:pt x="331" y="49"/>
                </a:lnTo>
                <a:lnTo>
                  <a:pt x="329" y="40"/>
                </a:lnTo>
                <a:lnTo>
                  <a:pt x="283" y="8"/>
                </a:lnTo>
                <a:lnTo>
                  <a:pt x="231" y="0"/>
                </a:lnTo>
                <a:lnTo>
                  <a:pt x="205" y="1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34" name="Freeform 29"/>
          <p:cNvSpPr>
            <a:spLocks/>
          </p:cNvSpPr>
          <p:nvPr/>
        </p:nvSpPr>
        <p:spPr bwMode="auto">
          <a:xfrm>
            <a:off x="3508887" y="3580508"/>
            <a:ext cx="808222" cy="872297"/>
          </a:xfrm>
          <a:custGeom>
            <a:avLst/>
            <a:gdLst>
              <a:gd name="T0" fmla="*/ 10 w 555"/>
              <a:gd name="T1" fmla="*/ 156 h 599"/>
              <a:gd name="T2" fmla="*/ 54 w 555"/>
              <a:gd name="T3" fmla="*/ 149 h 599"/>
              <a:gd name="T4" fmla="*/ 75 w 555"/>
              <a:gd name="T5" fmla="*/ 129 h 599"/>
              <a:gd name="T6" fmla="*/ 80 w 555"/>
              <a:gd name="T7" fmla="*/ 104 h 599"/>
              <a:gd name="T8" fmla="*/ 91 w 555"/>
              <a:gd name="T9" fmla="*/ 95 h 599"/>
              <a:gd name="T10" fmla="*/ 88 w 555"/>
              <a:gd name="T11" fmla="*/ 66 h 599"/>
              <a:gd name="T12" fmla="*/ 97 w 555"/>
              <a:gd name="T13" fmla="*/ 58 h 599"/>
              <a:gd name="T14" fmla="*/ 110 w 555"/>
              <a:gd name="T15" fmla="*/ 48 h 599"/>
              <a:gd name="T16" fmla="*/ 126 w 555"/>
              <a:gd name="T17" fmla="*/ 8 h 599"/>
              <a:gd name="T18" fmla="*/ 137 w 555"/>
              <a:gd name="T19" fmla="*/ 0 h 599"/>
              <a:gd name="T20" fmla="*/ 170 w 555"/>
              <a:gd name="T21" fmla="*/ 24 h 599"/>
              <a:gd name="T22" fmla="*/ 179 w 555"/>
              <a:gd name="T23" fmla="*/ 21 h 599"/>
              <a:gd name="T24" fmla="*/ 221 w 555"/>
              <a:gd name="T25" fmla="*/ 48 h 599"/>
              <a:gd name="T26" fmla="*/ 244 w 555"/>
              <a:gd name="T27" fmla="*/ 43 h 599"/>
              <a:gd name="T28" fmla="*/ 295 w 555"/>
              <a:gd name="T29" fmla="*/ 57 h 599"/>
              <a:gd name="T30" fmla="*/ 315 w 555"/>
              <a:gd name="T31" fmla="*/ 66 h 599"/>
              <a:gd name="T32" fmla="*/ 357 w 555"/>
              <a:gd name="T33" fmla="*/ 11 h 599"/>
              <a:gd name="T34" fmla="*/ 419 w 555"/>
              <a:gd name="T35" fmla="*/ 22 h 599"/>
              <a:gd name="T36" fmla="*/ 465 w 555"/>
              <a:gd name="T37" fmla="*/ 77 h 599"/>
              <a:gd name="T38" fmla="*/ 455 w 555"/>
              <a:gd name="T39" fmla="*/ 113 h 599"/>
              <a:gd name="T40" fmla="*/ 455 w 555"/>
              <a:gd name="T41" fmla="*/ 152 h 599"/>
              <a:gd name="T42" fmla="*/ 439 w 555"/>
              <a:gd name="T43" fmla="*/ 191 h 599"/>
              <a:gd name="T44" fmla="*/ 441 w 555"/>
              <a:gd name="T45" fmla="*/ 220 h 599"/>
              <a:gd name="T46" fmla="*/ 466 w 555"/>
              <a:gd name="T47" fmla="*/ 246 h 599"/>
              <a:gd name="T48" fmla="*/ 466 w 555"/>
              <a:gd name="T49" fmla="*/ 260 h 599"/>
              <a:gd name="T50" fmla="*/ 516 w 555"/>
              <a:gd name="T51" fmla="*/ 285 h 599"/>
              <a:gd name="T52" fmla="*/ 537 w 555"/>
              <a:gd name="T53" fmla="*/ 242 h 599"/>
              <a:gd name="T54" fmla="*/ 555 w 555"/>
              <a:gd name="T55" fmla="*/ 293 h 599"/>
              <a:gd name="T56" fmla="*/ 552 w 555"/>
              <a:gd name="T57" fmla="*/ 322 h 599"/>
              <a:gd name="T58" fmla="*/ 459 w 555"/>
              <a:gd name="T59" fmla="*/ 327 h 599"/>
              <a:gd name="T60" fmla="*/ 395 w 555"/>
              <a:gd name="T61" fmla="*/ 376 h 599"/>
              <a:gd name="T62" fmla="*/ 392 w 555"/>
              <a:gd name="T63" fmla="*/ 432 h 599"/>
              <a:gd name="T64" fmla="*/ 363 w 555"/>
              <a:gd name="T65" fmla="*/ 461 h 599"/>
              <a:gd name="T66" fmla="*/ 352 w 555"/>
              <a:gd name="T67" fmla="*/ 497 h 599"/>
              <a:gd name="T68" fmla="*/ 346 w 555"/>
              <a:gd name="T69" fmla="*/ 507 h 599"/>
              <a:gd name="T70" fmla="*/ 334 w 555"/>
              <a:gd name="T71" fmla="*/ 599 h 599"/>
              <a:gd name="T72" fmla="*/ 320 w 555"/>
              <a:gd name="T73" fmla="*/ 591 h 599"/>
              <a:gd name="T74" fmla="*/ 308 w 555"/>
              <a:gd name="T75" fmla="*/ 597 h 599"/>
              <a:gd name="T76" fmla="*/ 287 w 555"/>
              <a:gd name="T77" fmla="*/ 577 h 599"/>
              <a:gd name="T78" fmla="*/ 287 w 555"/>
              <a:gd name="T79" fmla="*/ 570 h 599"/>
              <a:gd name="T80" fmla="*/ 269 w 555"/>
              <a:gd name="T81" fmla="*/ 566 h 599"/>
              <a:gd name="T82" fmla="*/ 255 w 555"/>
              <a:gd name="T83" fmla="*/ 570 h 599"/>
              <a:gd name="T84" fmla="*/ 248 w 555"/>
              <a:gd name="T85" fmla="*/ 568 h 599"/>
              <a:gd name="T86" fmla="*/ 252 w 555"/>
              <a:gd name="T87" fmla="*/ 552 h 599"/>
              <a:gd name="T88" fmla="*/ 259 w 555"/>
              <a:gd name="T89" fmla="*/ 534 h 599"/>
              <a:gd name="T90" fmla="*/ 240 w 555"/>
              <a:gd name="T91" fmla="*/ 515 h 599"/>
              <a:gd name="T92" fmla="*/ 196 w 555"/>
              <a:gd name="T93" fmla="*/ 504 h 599"/>
              <a:gd name="T94" fmla="*/ 161 w 555"/>
              <a:gd name="T95" fmla="*/ 467 h 599"/>
              <a:gd name="T96" fmla="*/ 159 w 555"/>
              <a:gd name="T97" fmla="*/ 436 h 599"/>
              <a:gd name="T98" fmla="*/ 141 w 555"/>
              <a:gd name="T99" fmla="*/ 402 h 599"/>
              <a:gd name="T100" fmla="*/ 137 w 555"/>
              <a:gd name="T101" fmla="*/ 361 h 599"/>
              <a:gd name="T102" fmla="*/ 98 w 555"/>
              <a:gd name="T103" fmla="*/ 326 h 599"/>
              <a:gd name="T104" fmla="*/ 77 w 555"/>
              <a:gd name="T105" fmla="*/ 340 h 599"/>
              <a:gd name="T106" fmla="*/ 62 w 555"/>
              <a:gd name="T107" fmla="*/ 330 h 599"/>
              <a:gd name="T108" fmla="*/ 53 w 555"/>
              <a:gd name="T109" fmla="*/ 293 h 599"/>
              <a:gd name="T110" fmla="*/ 15 w 555"/>
              <a:gd name="T111" fmla="*/ 258 h 599"/>
              <a:gd name="T112" fmla="*/ 0 w 555"/>
              <a:gd name="T113" fmla="*/ 206 h 599"/>
              <a:gd name="T114" fmla="*/ 10 w 555"/>
              <a:gd name="T115" fmla="*/ 156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55" h="599">
                <a:moveTo>
                  <a:pt x="10" y="156"/>
                </a:moveTo>
                <a:lnTo>
                  <a:pt x="54" y="149"/>
                </a:lnTo>
                <a:lnTo>
                  <a:pt x="75" y="129"/>
                </a:lnTo>
                <a:lnTo>
                  <a:pt x="80" y="104"/>
                </a:lnTo>
                <a:lnTo>
                  <a:pt x="91" y="95"/>
                </a:lnTo>
                <a:lnTo>
                  <a:pt x="88" y="66"/>
                </a:lnTo>
                <a:lnTo>
                  <a:pt x="97" y="58"/>
                </a:lnTo>
                <a:lnTo>
                  <a:pt x="110" y="48"/>
                </a:lnTo>
                <a:lnTo>
                  <a:pt x="126" y="8"/>
                </a:lnTo>
                <a:lnTo>
                  <a:pt x="137" y="0"/>
                </a:lnTo>
                <a:lnTo>
                  <a:pt x="170" y="24"/>
                </a:lnTo>
                <a:lnTo>
                  <a:pt x="179" y="21"/>
                </a:lnTo>
                <a:lnTo>
                  <a:pt x="221" y="48"/>
                </a:lnTo>
                <a:lnTo>
                  <a:pt x="244" y="43"/>
                </a:lnTo>
                <a:lnTo>
                  <a:pt x="295" y="57"/>
                </a:lnTo>
                <a:lnTo>
                  <a:pt x="315" y="66"/>
                </a:lnTo>
                <a:lnTo>
                  <a:pt x="357" y="11"/>
                </a:lnTo>
                <a:lnTo>
                  <a:pt x="419" y="22"/>
                </a:lnTo>
                <a:lnTo>
                  <a:pt x="465" y="77"/>
                </a:lnTo>
                <a:lnTo>
                  <a:pt x="455" y="113"/>
                </a:lnTo>
                <a:lnTo>
                  <a:pt x="455" y="152"/>
                </a:lnTo>
                <a:lnTo>
                  <a:pt x="439" y="191"/>
                </a:lnTo>
                <a:lnTo>
                  <a:pt x="441" y="220"/>
                </a:lnTo>
                <a:lnTo>
                  <a:pt x="466" y="246"/>
                </a:lnTo>
                <a:lnTo>
                  <a:pt x="466" y="260"/>
                </a:lnTo>
                <a:lnTo>
                  <a:pt x="516" y="285"/>
                </a:lnTo>
                <a:lnTo>
                  <a:pt x="537" y="242"/>
                </a:lnTo>
                <a:lnTo>
                  <a:pt x="555" y="293"/>
                </a:lnTo>
                <a:lnTo>
                  <a:pt x="552" y="322"/>
                </a:lnTo>
                <a:lnTo>
                  <a:pt x="459" y="327"/>
                </a:lnTo>
                <a:lnTo>
                  <a:pt x="395" y="376"/>
                </a:lnTo>
                <a:lnTo>
                  <a:pt x="392" y="432"/>
                </a:lnTo>
                <a:lnTo>
                  <a:pt x="363" y="461"/>
                </a:lnTo>
                <a:lnTo>
                  <a:pt x="352" y="497"/>
                </a:lnTo>
                <a:lnTo>
                  <a:pt x="346" y="507"/>
                </a:lnTo>
                <a:lnTo>
                  <a:pt x="334" y="599"/>
                </a:lnTo>
                <a:lnTo>
                  <a:pt x="320" y="591"/>
                </a:lnTo>
                <a:lnTo>
                  <a:pt x="308" y="597"/>
                </a:lnTo>
                <a:lnTo>
                  <a:pt x="287" y="577"/>
                </a:lnTo>
                <a:lnTo>
                  <a:pt x="287" y="570"/>
                </a:lnTo>
                <a:lnTo>
                  <a:pt x="269" y="566"/>
                </a:lnTo>
                <a:lnTo>
                  <a:pt x="255" y="570"/>
                </a:lnTo>
                <a:lnTo>
                  <a:pt x="248" y="568"/>
                </a:lnTo>
                <a:lnTo>
                  <a:pt x="252" y="552"/>
                </a:lnTo>
                <a:lnTo>
                  <a:pt x="259" y="534"/>
                </a:lnTo>
                <a:lnTo>
                  <a:pt x="240" y="515"/>
                </a:lnTo>
                <a:lnTo>
                  <a:pt x="196" y="504"/>
                </a:lnTo>
                <a:lnTo>
                  <a:pt x="161" y="467"/>
                </a:lnTo>
                <a:lnTo>
                  <a:pt x="159" y="436"/>
                </a:lnTo>
                <a:lnTo>
                  <a:pt x="141" y="402"/>
                </a:lnTo>
                <a:lnTo>
                  <a:pt x="137" y="361"/>
                </a:lnTo>
                <a:lnTo>
                  <a:pt x="98" y="326"/>
                </a:lnTo>
                <a:lnTo>
                  <a:pt x="77" y="340"/>
                </a:lnTo>
                <a:lnTo>
                  <a:pt x="62" y="330"/>
                </a:lnTo>
                <a:lnTo>
                  <a:pt x="53" y="293"/>
                </a:lnTo>
                <a:lnTo>
                  <a:pt x="15" y="258"/>
                </a:lnTo>
                <a:lnTo>
                  <a:pt x="0" y="206"/>
                </a:lnTo>
                <a:lnTo>
                  <a:pt x="10" y="1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3508887" y="3580508"/>
            <a:ext cx="808222" cy="872297"/>
          </a:xfrm>
          <a:custGeom>
            <a:avLst/>
            <a:gdLst>
              <a:gd name="T0" fmla="*/ 10 w 555"/>
              <a:gd name="T1" fmla="*/ 156 h 599"/>
              <a:gd name="T2" fmla="*/ 54 w 555"/>
              <a:gd name="T3" fmla="*/ 149 h 599"/>
              <a:gd name="T4" fmla="*/ 75 w 555"/>
              <a:gd name="T5" fmla="*/ 129 h 599"/>
              <a:gd name="T6" fmla="*/ 80 w 555"/>
              <a:gd name="T7" fmla="*/ 104 h 599"/>
              <a:gd name="T8" fmla="*/ 91 w 555"/>
              <a:gd name="T9" fmla="*/ 95 h 599"/>
              <a:gd name="T10" fmla="*/ 88 w 555"/>
              <a:gd name="T11" fmla="*/ 66 h 599"/>
              <a:gd name="T12" fmla="*/ 97 w 555"/>
              <a:gd name="T13" fmla="*/ 58 h 599"/>
              <a:gd name="T14" fmla="*/ 110 w 555"/>
              <a:gd name="T15" fmla="*/ 48 h 599"/>
              <a:gd name="T16" fmla="*/ 126 w 555"/>
              <a:gd name="T17" fmla="*/ 8 h 599"/>
              <a:gd name="T18" fmla="*/ 137 w 555"/>
              <a:gd name="T19" fmla="*/ 0 h 599"/>
              <a:gd name="T20" fmla="*/ 170 w 555"/>
              <a:gd name="T21" fmla="*/ 24 h 599"/>
              <a:gd name="T22" fmla="*/ 179 w 555"/>
              <a:gd name="T23" fmla="*/ 21 h 599"/>
              <a:gd name="T24" fmla="*/ 221 w 555"/>
              <a:gd name="T25" fmla="*/ 48 h 599"/>
              <a:gd name="T26" fmla="*/ 244 w 555"/>
              <a:gd name="T27" fmla="*/ 43 h 599"/>
              <a:gd name="T28" fmla="*/ 295 w 555"/>
              <a:gd name="T29" fmla="*/ 57 h 599"/>
              <a:gd name="T30" fmla="*/ 315 w 555"/>
              <a:gd name="T31" fmla="*/ 66 h 599"/>
              <a:gd name="T32" fmla="*/ 357 w 555"/>
              <a:gd name="T33" fmla="*/ 11 h 599"/>
              <a:gd name="T34" fmla="*/ 419 w 555"/>
              <a:gd name="T35" fmla="*/ 22 h 599"/>
              <a:gd name="T36" fmla="*/ 465 w 555"/>
              <a:gd name="T37" fmla="*/ 77 h 599"/>
              <a:gd name="T38" fmla="*/ 455 w 555"/>
              <a:gd name="T39" fmla="*/ 113 h 599"/>
              <a:gd name="T40" fmla="*/ 455 w 555"/>
              <a:gd name="T41" fmla="*/ 152 h 599"/>
              <a:gd name="T42" fmla="*/ 439 w 555"/>
              <a:gd name="T43" fmla="*/ 191 h 599"/>
              <a:gd name="T44" fmla="*/ 441 w 555"/>
              <a:gd name="T45" fmla="*/ 220 h 599"/>
              <a:gd name="T46" fmla="*/ 466 w 555"/>
              <a:gd name="T47" fmla="*/ 246 h 599"/>
              <a:gd name="T48" fmla="*/ 466 w 555"/>
              <a:gd name="T49" fmla="*/ 260 h 599"/>
              <a:gd name="T50" fmla="*/ 516 w 555"/>
              <a:gd name="T51" fmla="*/ 285 h 599"/>
              <a:gd name="T52" fmla="*/ 537 w 555"/>
              <a:gd name="T53" fmla="*/ 242 h 599"/>
              <a:gd name="T54" fmla="*/ 555 w 555"/>
              <a:gd name="T55" fmla="*/ 293 h 599"/>
              <a:gd name="T56" fmla="*/ 552 w 555"/>
              <a:gd name="T57" fmla="*/ 322 h 599"/>
              <a:gd name="T58" fmla="*/ 459 w 555"/>
              <a:gd name="T59" fmla="*/ 327 h 599"/>
              <a:gd name="T60" fmla="*/ 395 w 555"/>
              <a:gd name="T61" fmla="*/ 376 h 599"/>
              <a:gd name="T62" fmla="*/ 392 w 555"/>
              <a:gd name="T63" fmla="*/ 432 h 599"/>
              <a:gd name="T64" fmla="*/ 363 w 555"/>
              <a:gd name="T65" fmla="*/ 461 h 599"/>
              <a:gd name="T66" fmla="*/ 352 w 555"/>
              <a:gd name="T67" fmla="*/ 497 h 599"/>
              <a:gd name="T68" fmla="*/ 346 w 555"/>
              <a:gd name="T69" fmla="*/ 507 h 599"/>
              <a:gd name="T70" fmla="*/ 334 w 555"/>
              <a:gd name="T71" fmla="*/ 599 h 599"/>
              <a:gd name="T72" fmla="*/ 320 w 555"/>
              <a:gd name="T73" fmla="*/ 591 h 599"/>
              <a:gd name="T74" fmla="*/ 308 w 555"/>
              <a:gd name="T75" fmla="*/ 597 h 599"/>
              <a:gd name="T76" fmla="*/ 287 w 555"/>
              <a:gd name="T77" fmla="*/ 577 h 599"/>
              <a:gd name="T78" fmla="*/ 287 w 555"/>
              <a:gd name="T79" fmla="*/ 570 h 599"/>
              <a:gd name="T80" fmla="*/ 269 w 555"/>
              <a:gd name="T81" fmla="*/ 566 h 599"/>
              <a:gd name="T82" fmla="*/ 255 w 555"/>
              <a:gd name="T83" fmla="*/ 570 h 599"/>
              <a:gd name="T84" fmla="*/ 248 w 555"/>
              <a:gd name="T85" fmla="*/ 568 h 599"/>
              <a:gd name="T86" fmla="*/ 252 w 555"/>
              <a:gd name="T87" fmla="*/ 552 h 599"/>
              <a:gd name="T88" fmla="*/ 259 w 555"/>
              <a:gd name="T89" fmla="*/ 534 h 599"/>
              <a:gd name="T90" fmla="*/ 240 w 555"/>
              <a:gd name="T91" fmla="*/ 515 h 599"/>
              <a:gd name="T92" fmla="*/ 196 w 555"/>
              <a:gd name="T93" fmla="*/ 504 h 599"/>
              <a:gd name="T94" fmla="*/ 161 w 555"/>
              <a:gd name="T95" fmla="*/ 467 h 599"/>
              <a:gd name="T96" fmla="*/ 159 w 555"/>
              <a:gd name="T97" fmla="*/ 436 h 599"/>
              <a:gd name="T98" fmla="*/ 141 w 555"/>
              <a:gd name="T99" fmla="*/ 402 h 599"/>
              <a:gd name="T100" fmla="*/ 137 w 555"/>
              <a:gd name="T101" fmla="*/ 361 h 599"/>
              <a:gd name="T102" fmla="*/ 98 w 555"/>
              <a:gd name="T103" fmla="*/ 326 h 599"/>
              <a:gd name="T104" fmla="*/ 77 w 555"/>
              <a:gd name="T105" fmla="*/ 340 h 599"/>
              <a:gd name="T106" fmla="*/ 62 w 555"/>
              <a:gd name="T107" fmla="*/ 330 h 599"/>
              <a:gd name="T108" fmla="*/ 53 w 555"/>
              <a:gd name="T109" fmla="*/ 293 h 599"/>
              <a:gd name="T110" fmla="*/ 15 w 555"/>
              <a:gd name="T111" fmla="*/ 258 h 599"/>
              <a:gd name="T112" fmla="*/ 0 w 555"/>
              <a:gd name="T113" fmla="*/ 206 h 599"/>
              <a:gd name="T114" fmla="*/ 10 w 555"/>
              <a:gd name="T115" fmla="*/ 156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55" h="599">
                <a:moveTo>
                  <a:pt x="10" y="156"/>
                </a:moveTo>
                <a:lnTo>
                  <a:pt x="54" y="149"/>
                </a:lnTo>
                <a:lnTo>
                  <a:pt x="75" y="129"/>
                </a:lnTo>
                <a:lnTo>
                  <a:pt x="80" y="104"/>
                </a:lnTo>
                <a:lnTo>
                  <a:pt x="91" y="95"/>
                </a:lnTo>
                <a:lnTo>
                  <a:pt x="88" y="66"/>
                </a:lnTo>
                <a:lnTo>
                  <a:pt x="97" y="58"/>
                </a:lnTo>
                <a:lnTo>
                  <a:pt x="110" y="48"/>
                </a:lnTo>
                <a:lnTo>
                  <a:pt x="126" y="8"/>
                </a:lnTo>
                <a:lnTo>
                  <a:pt x="137" y="0"/>
                </a:lnTo>
                <a:lnTo>
                  <a:pt x="170" y="24"/>
                </a:lnTo>
                <a:lnTo>
                  <a:pt x="179" y="21"/>
                </a:lnTo>
                <a:lnTo>
                  <a:pt x="221" y="48"/>
                </a:lnTo>
                <a:lnTo>
                  <a:pt x="244" y="43"/>
                </a:lnTo>
                <a:lnTo>
                  <a:pt x="295" y="57"/>
                </a:lnTo>
                <a:lnTo>
                  <a:pt x="315" y="66"/>
                </a:lnTo>
                <a:lnTo>
                  <a:pt x="357" y="11"/>
                </a:lnTo>
                <a:lnTo>
                  <a:pt x="419" y="22"/>
                </a:lnTo>
                <a:lnTo>
                  <a:pt x="465" y="77"/>
                </a:lnTo>
                <a:lnTo>
                  <a:pt x="455" y="113"/>
                </a:lnTo>
                <a:lnTo>
                  <a:pt x="455" y="152"/>
                </a:lnTo>
                <a:lnTo>
                  <a:pt x="439" y="191"/>
                </a:lnTo>
                <a:lnTo>
                  <a:pt x="441" y="220"/>
                </a:lnTo>
                <a:lnTo>
                  <a:pt x="466" y="246"/>
                </a:lnTo>
                <a:lnTo>
                  <a:pt x="466" y="260"/>
                </a:lnTo>
                <a:lnTo>
                  <a:pt x="516" y="285"/>
                </a:lnTo>
                <a:lnTo>
                  <a:pt x="537" y="242"/>
                </a:lnTo>
                <a:lnTo>
                  <a:pt x="555" y="293"/>
                </a:lnTo>
                <a:lnTo>
                  <a:pt x="552" y="322"/>
                </a:lnTo>
                <a:lnTo>
                  <a:pt x="459" y="327"/>
                </a:lnTo>
                <a:lnTo>
                  <a:pt x="395" y="376"/>
                </a:lnTo>
                <a:lnTo>
                  <a:pt x="392" y="432"/>
                </a:lnTo>
                <a:lnTo>
                  <a:pt x="363" y="461"/>
                </a:lnTo>
                <a:lnTo>
                  <a:pt x="352" y="497"/>
                </a:lnTo>
                <a:lnTo>
                  <a:pt x="346" y="507"/>
                </a:lnTo>
                <a:lnTo>
                  <a:pt x="334" y="599"/>
                </a:lnTo>
                <a:lnTo>
                  <a:pt x="320" y="591"/>
                </a:lnTo>
                <a:lnTo>
                  <a:pt x="308" y="597"/>
                </a:lnTo>
                <a:lnTo>
                  <a:pt x="287" y="577"/>
                </a:lnTo>
                <a:lnTo>
                  <a:pt x="287" y="570"/>
                </a:lnTo>
                <a:lnTo>
                  <a:pt x="269" y="566"/>
                </a:lnTo>
                <a:lnTo>
                  <a:pt x="255" y="570"/>
                </a:lnTo>
                <a:lnTo>
                  <a:pt x="248" y="568"/>
                </a:lnTo>
                <a:lnTo>
                  <a:pt x="252" y="552"/>
                </a:lnTo>
                <a:lnTo>
                  <a:pt x="259" y="534"/>
                </a:lnTo>
                <a:lnTo>
                  <a:pt x="240" y="515"/>
                </a:lnTo>
                <a:lnTo>
                  <a:pt x="196" y="504"/>
                </a:lnTo>
                <a:lnTo>
                  <a:pt x="161" y="467"/>
                </a:lnTo>
                <a:lnTo>
                  <a:pt x="159" y="436"/>
                </a:lnTo>
                <a:lnTo>
                  <a:pt x="141" y="402"/>
                </a:lnTo>
                <a:lnTo>
                  <a:pt x="137" y="361"/>
                </a:lnTo>
                <a:lnTo>
                  <a:pt x="98" y="326"/>
                </a:lnTo>
                <a:lnTo>
                  <a:pt x="77" y="340"/>
                </a:lnTo>
                <a:lnTo>
                  <a:pt x="62" y="330"/>
                </a:lnTo>
                <a:lnTo>
                  <a:pt x="53" y="293"/>
                </a:lnTo>
                <a:lnTo>
                  <a:pt x="15" y="258"/>
                </a:lnTo>
                <a:lnTo>
                  <a:pt x="0" y="206"/>
                </a:lnTo>
                <a:lnTo>
                  <a:pt x="10" y="15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3106960" y="3520801"/>
            <a:ext cx="687353" cy="902878"/>
          </a:xfrm>
          <a:custGeom>
            <a:avLst/>
            <a:gdLst>
              <a:gd name="T0" fmla="*/ 447 w 472"/>
              <a:gd name="T1" fmla="*/ 620 h 620"/>
              <a:gd name="T2" fmla="*/ 431 w 472"/>
              <a:gd name="T3" fmla="*/ 616 h 620"/>
              <a:gd name="T4" fmla="*/ 410 w 472"/>
              <a:gd name="T5" fmla="*/ 582 h 620"/>
              <a:gd name="T6" fmla="*/ 396 w 472"/>
              <a:gd name="T7" fmla="*/ 570 h 620"/>
              <a:gd name="T8" fmla="*/ 399 w 472"/>
              <a:gd name="T9" fmla="*/ 562 h 620"/>
              <a:gd name="T10" fmla="*/ 323 w 472"/>
              <a:gd name="T11" fmla="*/ 482 h 620"/>
              <a:gd name="T12" fmla="*/ 286 w 472"/>
              <a:gd name="T13" fmla="*/ 424 h 620"/>
              <a:gd name="T14" fmla="*/ 273 w 472"/>
              <a:gd name="T15" fmla="*/ 400 h 620"/>
              <a:gd name="T16" fmla="*/ 239 w 472"/>
              <a:gd name="T17" fmla="*/ 384 h 620"/>
              <a:gd name="T18" fmla="*/ 218 w 472"/>
              <a:gd name="T19" fmla="*/ 344 h 620"/>
              <a:gd name="T20" fmla="*/ 197 w 472"/>
              <a:gd name="T21" fmla="*/ 344 h 620"/>
              <a:gd name="T22" fmla="*/ 173 w 472"/>
              <a:gd name="T23" fmla="*/ 319 h 620"/>
              <a:gd name="T24" fmla="*/ 170 w 472"/>
              <a:gd name="T25" fmla="*/ 299 h 620"/>
              <a:gd name="T26" fmla="*/ 160 w 472"/>
              <a:gd name="T27" fmla="*/ 281 h 620"/>
              <a:gd name="T28" fmla="*/ 160 w 472"/>
              <a:gd name="T29" fmla="*/ 270 h 620"/>
              <a:gd name="T30" fmla="*/ 129 w 472"/>
              <a:gd name="T31" fmla="*/ 250 h 620"/>
              <a:gd name="T32" fmla="*/ 104 w 472"/>
              <a:gd name="T33" fmla="*/ 232 h 620"/>
              <a:gd name="T34" fmla="*/ 82 w 472"/>
              <a:gd name="T35" fmla="*/ 210 h 620"/>
              <a:gd name="T36" fmla="*/ 71 w 472"/>
              <a:gd name="T37" fmla="*/ 197 h 620"/>
              <a:gd name="T38" fmla="*/ 62 w 472"/>
              <a:gd name="T39" fmla="*/ 210 h 620"/>
              <a:gd name="T40" fmla="*/ 20 w 472"/>
              <a:gd name="T41" fmla="*/ 186 h 620"/>
              <a:gd name="T42" fmla="*/ 13 w 472"/>
              <a:gd name="T43" fmla="*/ 185 h 620"/>
              <a:gd name="T44" fmla="*/ 13 w 472"/>
              <a:gd name="T45" fmla="*/ 172 h 620"/>
              <a:gd name="T46" fmla="*/ 0 w 472"/>
              <a:gd name="T47" fmla="*/ 147 h 620"/>
              <a:gd name="T48" fmla="*/ 9 w 472"/>
              <a:gd name="T49" fmla="*/ 125 h 620"/>
              <a:gd name="T50" fmla="*/ 26 w 472"/>
              <a:gd name="T51" fmla="*/ 103 h 620"/>
              <a:gd name="T52" fmla="*/ 25 w 472"/>
              <a:gd name="T53" fmla="*/ 92 h 620"/>
              <a:gd name="T54" fmla="*/ 82 w 472"/>
              <a:gd name="T55" fmla="*/ 52 h 620"/>
              <a:gd name="T56" fmla="*/ 123 w 472"/>
              <a:gd name="T57" fmla="*/ 11 h 620"/>
              <a:gd name="T58" fmla="*/ 145 w 472"/>
              <a:gd name="T59" fmla="*/ 0 h 620"/>
              <a:gd name="T60" fmla="*/ 173 w 472"/>
              <a:gd name="T61" fmla="*/ 12 h 620"/>
              <a:gd name="T62" fmla="*/ 180 w 472"/>
              <a:gd name="T63" fmla="*/ 23 h 620"/>
              <a:gd name="T64" fmla="*/ 181 w 472"/>
              <a:gd name="T65" fmla="*/ 41 h 620"/>
              <a:gd name="T66" fmla="*/ 196 w 472"/>
              <a:gd name="T67" fmla="*/ 65 h 620"/>
              <a:gd name="T68" fmla="*/ 202 w 472"/>
              <a:gd name="T69" fmla="*/ 113 h 620"/>
              <a:gd name="T70" fmla="*/ 231 w 472"/>
              <a:gd name="T71" fmla="*/ 125 h 620"/>
              <a:gd name="T72" fmla="*/ 251 w 472"/>
              <a:gd name="T73" fmla="*/ 128 h 620"/>
              <a:gd name="T74" fmla="*/ 286 w 472"/>
              <a:gd name="T75" fmla="*/ 197 h 620"/>
              <a:gd name="T76" fmla="*/ 276 w 472"/>
              <a:gd name="T77" fmla="*/ 247 h 620"/>
              <a:gd name="T78" fmla="*/ 291 w 472"/>
              <a:gd name="T79" fmla="*/ 299 h 620"/>
              <a:gd name="T80" fmla="*/ 329 w 472"/>
              <a:gd name="T81" fmla="*/ 334 h 620"/>
              <a:gd name="T82" fmla="*/ 338 w 472"/>
              <a:gd name="T83" fmla="*/ 371 h 620"/>
              <a:gd name="T84" fmla="*/ 353 w 472"/>
              <a:gd name="T85" fmla="*/ 381 h 620"/>
              <a:gd name="T86" fmla="*/ 374 w 472"/>
              <a:gd name="T87" fmla="*/ 367 h 620"/>
              <a:gd name="T88" fmla="*/ 413 w 472"/>
              <a:gd name="T89" fmla="*/ 402 h 620"/>
              <a:gd name="T90" fmla="*/ 417 w 472"/>
              <a:gd name="T91" fmla="*/ 443 h 620"/>
              <a:gd name="T92" fmla="*/ 435 w 472"/>
              <a:gd name="T93" fmla="*/ 477 h 620"/>
              <a:gd name="T94" fmla="*/ 437 w 472"/>
              <a:gd name="T95" fmla="*/ 508 h 620"/>
              <a:gd name="T96" fmla="*/ 472 w 472"/>
              <a:gd name="T97" fmla="*/ 545 h 620"/>
              <a:gd name="T98" fmla="*/ 465 w 472"/>
              <a:gd name="T99" fmla="*/ 553 h 620"/>
              <a:gd name="T100" fmla="*/ 466 w 472"/>
              <a:gd name="T101" fmla="*/ 567 h 620"/>
              <a:gd name="T102" fmla="*/ 451 w 472"/>
              <a:gd name="T103" fmla="*/ 582 h 620"/>
              <a:gd name="T104" fmla="*/ 464 w 472"/>
              <a:gd name="T105" fmla="*/ 603 h 620"/>
              <a:gd name="T106" fmla="*/ 461 w 472"/>
              <a:gd name="T107" fmla="*/ 614 h 620"/>
              <a:gd name="T108" fmla="*/ 447 w 472"/>
              <a:gd name="T109" fmla="*/ 62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72" h="620">
                <a:moveTo>
                  <a:pt x="447" y="620"/>
                </a:moveTo>
                <a:lnTo>
                  <a:pt x="431" y="616"/>
                </a:lnTo>
                <a:lnTo>
                  <a:pt x="410" y="582"/>
                </a:lnTo>
                <a:lnTo>
                  <a:pt x="396" y="570"/>
                </a:lnTo>
                <a:lnTo>
                  <a:pt x="399" y="562"/>
                </a:lnTo>
                <a:lnTo>
                  <a:pt x="323" y="482"/>
                </a:lnTo>
                <a:lnTo>
                  <a:pt x="286" y="424"/>
                </a:lnTo>
                <a:lnTo>
                  <a:pt x="273" y="400"/>
                </a:lnTo>
                <a:lnTo>
                  <a:pt x="239" y="384"/>
                </a:lnTo>
                <a:lnTo>
                  <a:pt x="218" y="344"/>
                </a:lnTo>
                <a:lnTo>
                  <a:pt x="197" y="344"/>
                </a:lnTo>
                <a:lnTo>
                  <a:pt x="173" y="319"/>
                </a:lnTo>
                <a:lnTo>
                  <a:pt x="170" y="299"/>
                </a:lnTo>
                <a:lnTo>
                  <a:pt x="160" y="281"/>
                </a:lnTo>
                <a:lnTo>
                  <a:pt x="160" y="270"/>
                </a:lnTo>
                <a:lnTo>
                  <a:pt x="129" y="250"/>
                </a:lnTo>
                <a:lnTo>
                  <a:pt x="104" y="232"/>
                </a:lnTo>
                <a:lnTo>
                  <a:pt x="82" y="210"/>
                </a:lnTo>
                <a:lnTo>
                  <a:pt x="71" y="197"/>
                </a:lnTo>
                <a:lnTo>
                  <a:pt x="62" y="210"/>
                </a:lnTo>
                <a:lnTo>
                  <a:pt x="20" y="186"/>
                </a:lnTo>
                <a:lnTo>
                  <a:pt x="13" y="185"/>
                </a:lnTo>
                <a:lnTo>
                  <a:pt x="13" y="172"/>
                </a:lnTo>
                <a:lnTo>
                  <a:pt x="0" y="147"/>
                </a:lnTo>
                <a:lnTo>
                  <a:pt x="9" y="125"/>
                </a:lnTo>
                <a:lnTo>
                  <a:pt x="26" y="103"/>
                </a:lnTo>
                <a:lnTo>
                  <a:pt x="25" y="92"/>
                </a:lnTo>
                <a:lnTo>
                  <a:pt x="82" y="52"/>
                </a:lnTo>
                <a:lnTo>
                  <a:pt x="123" y="11"/>
                </a:lnTo>
                <a:lnTo>
                  <a:pt x="145" y="0"/>
                </a:lnTo>
                <a:lnTo>
                  <a:pt x="173" y="12"/>
                </a:lnTo>
                <a:lnTo>
                  <a:pt x="180" y="23"/>
                </a:lnTo>
                <a:lnTo>
                  <a:pt x="181" y="41"/>
                </a:lnTo>
                <a:lnTo>
                  <a:pt x="196" y="65"/>
                </a:lnTo>
                <a:lnTo>
                  <a:pt x="202" y="113"/>
                </a:lnTo>
                <a:lnTo>
                  <a:pt x="231" y="125"/>
                </a:lnTo>
                <a:lnTo>
                  <a:pt x="251" y="128"/>
                </a:lnTo>
                <a:lnTo>
                  <a:pt x="286" y="197"/>
                </a:lnTo>
                <a:lnTo>
                  <a:pt x="276" y="247"/>
                </a:lnTo>
                <a:lnTo>
                  <a:pt x="291" y="299"/>
                </a:lnTo>
                <a:lnTo>
                  <a:pt x="329" y="334"/>
                </a:lnTo>
                <a:lnTo>
                  <a:pt x="338" y="371"/>
                </a:lnTo>
                <a:lnTo>
                  <a:pt x="353" y="381"/>
                </a:lnTo>
                <a:lnTo>
                  <a:pt x="374" y="367"/>
                </a:lnTo>
                <a:lnTo>
                  <a:pt x="413" y="402"/>
                </a:lnTo>
                <a:lnTo>
                  <a:pt x="417" y="443"/>
                </a:lnTo>
                <a:lnTo>
                  <a:pt x="435" y="477"/>
                </a:lnTo>
                <a:lnTo>
                  <a:pt x="437" y="508"/>
                </a:lnTo>
                <a:lnTo>
                  <a:pt x="472" y="545"/>
                </a:lnTo>
                <a:lnTo>
                  <a:pt x="465" y="553"/>
                </a:lnTo>
                <a:lnTo>
                  <a:pt x="466" y="567"/>
                </a:lnTo>
                <a:lnTo>
                  <a:pt x="451" y="582"/>
                </a:lnTo>
                <a:lnTo>
                  <a:pt x="464" y="603"/>
                </a:lnTo>
                <a:lnTo>
                  <a:pt x="461" y="614"/>
                </a:lnTo>
                <a:lnTo>
                  <a:pt x="447" y="6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37" name="Freeform 32"/>
          <p:cNvSpPr>
            <a:spLocks/>
          </p:cNvSpPr>
          <p:nvPr/>
        </p:nvSpPr>
        <p:spPr bwMode="auto">
          <a:xfrm>
            <a:off x="3106960" y="3520801"/>
            <a:ext cx="687353" cy="902878"/>
          </a:xfrm>
          <a:custGeom>
            <a:avLst/>
            <a:gdLst>
              <a:gd name="T0" fmla="*/ 447 w 472"/>
              <a:gd name="T1" fmla="*/ 620 h 620"/>
              <a:gd name="T2" fmla="*/ 431 w 472"/>
              <a:gd name="T3" fmla="*/ 616 h 620"/>
              <a:gd name="T4" fmla="*/ 410 w 472"/>
              <a:gd name="T5" fmla="*/ 582 h 620"/>
              <a:gd name="T6" fmla="*/ 396 w 472"/>
              <a:gd name="T7" fmla="*/ 570 h 620"/>
              <a:gd name="T8" fmla="*/ 399 w 472"/>
              <a:gd name="T9" fmla="*/ 562 h 620"/>
              <a:gd name="T10" fmla="*/ 323 w 472"/>
              <a:gd name="T11" fmla="*/ 482 h 620"/>
              <a:gd name="T12" fmla="*/ 286 w 472"/>
              <a:gd name="T13" fmla="*/ 424 h 620"/>
              <a:gd name="T14" fmla="*/ 273 w 472"/>
              <a:gd name="T15" fmla="*/ 400 h 620"/>
              <a:gd name="T16" fmla="*/ 239 w 472"/>
              <a:gd name="T17" fmla="*/ 384 h 620"/>
              <a:gd name="T18" fmla="*/ 218 w 472"/>
              <a:gd name="T19" fmla="*/ 344 h 620"/>
              <a:gd name="T20" fmla="*/ 197 w 472"/>
              <a:gd name="T21" fmla="*/ 344 h 620"/>
              <a:gd name="T22" fmla="*/ 173 w 472"/>
              <a:gd name="T23" fmla="*/ 319 h 620"/>
              <a:gd name="T24" fmla="*/ 170 w 472"/>
              <a:gd name="T25" fmla="*/ 299 h 620"/>
              <a:gd name="T26" fmla="*/ 160 w 472"/>
              <a:gd name="T27" fmla="*/ 281 h 620"/>
              <a:gd name="T28" fmla="*/ 160 w 472"/>
              <a:gd name="T29" fmla="*/ 270 h 620"/>
              <a:gd name="T30" fmla="*/ 129 w 472"/>
              <a:gd name="T31" fmla="*/ 250 h 620"/>
              <a:gd name="T32" fmla="*/ 104 w 472"/>
              <a:gd name="T33" fmla="*/ 232 h 620"/>
              <a:gd name="T34" fmla="*/ 82 w 472"/>
              <a:gd name="T35" fmla="*/ 210 h 620"/>
              <a:gd name="T36" fmla="*/ 71 w 472"/>
              <a:gd name="T37" fmla="*/ 197 h 620"/>
              <a:gd name="T38" fmla="*/ 62 w 472"/>
              <a:gd name="T39" fmla="*/ 210 h 620"/>
              <a:gd name="T40" fmla="*/ 20 w 472"/>
              <a:gd name="T41" fmla="*/ 186 h 620"/>
              <a:gd name="T42" fmla="*/ 13 w 472"/>
              <a:gd name="T43" fmla="*/ 185 h 620"/>
              <a:gd name="T44" fmla="*/ 13 w 472"/>
              <a:gd name="T45" fmla="*/ 172 h 620"/>
              <a:gd name="T46" fmla="*/ 0 w 472"/>
              <a:gd name="T47" fmla="*/ 147 h 620"/>
              <a:gd name="T48" fmla="*/ 9 w 472"/>
              <a:gd name="T49" fmla="*/ 125 h 620"/>
              <a:gd name="T50" fmla="*/ 26 w 472"/>
              <a:gd name="T51" fmla="*/ 103 h 620"/>
              <a:gd name="T52" fmla="*/ 25 w 472"/>
              <a:gd name="T53" fmla="*/ 92 h 620"/>
              <a:gd name="T54" fmla="*/ 82 w 472"/>
              <a:gd name="T55" fmla="*/ 52 h 620"/>
              <a:gd name="T56" fmla="*/ 123 w 472"/>
              <a:gd name="T57" fmla="*/ 11 h 620"/>
              <a:gd name="T58" fmla="*/ 145 w 472"/>
              <a:gd name="T59" fmla="*/ 0 h 620"/>
              <a:gd name="T60" fmla="*/ 173 w 472"/>
              <a:gd name="T61" fmla="*/ 12 h 620"/>
              <a:gd name="T62" fmla="*/ 180 w 472"/>
              <a:gd name="T63" fmla="*/ 23 h 620"/>
              <a:gd name="T64" fmla="*/ 181 w 472"/>
              <a:gd name="T65" fmla="*/ 41 h 620"/>
              <a:gd name="T66" fmla="*/ 196 w 472"/>
              <a:gd name="T67" fmla="*/ 65 h 620"/>
              <a:gd name="T68" fmla="*/ 202 w 472"/>
              <a:gd name="T69" fmla="*/ 113 h 620"/>
              <a:gd name="T70" fmla="*/ 231 w 472"/>
              <a:gd name="T71" fmla="*/ 125 h 620"/>
              <a:gd name="T72" fmla="*/ 251 w 472"/>
              <a:gd name="T73" fmla="*/ 128 h 620"/>
              <a:gd name="T74" fmla="*/ 286 w 472"/>
              <a:gd name="T75" fmla="*/ 197 h 620"/>
              <a:gd name="T76" fmla="*/ 276 w 472"/>
              <a:gd name="T77" fmla="*/ 247 h 620"/>
              <a:gd name="T78" fmla="*/ 291 w 472"/>
              <a:gd name="T79" fmla="*/ 299 h 620"/>
              <a:gd name="T80" fmla="*/ 329 w 472"/>
              <a:gd name="T81" fmla="*/ 334 h 620"/>
              <a:gd name="T82" fmla="*/ 338 w 472"/>
              <a:gd name="T83" fmla="*/ 371 h 620"/>
              <a:gd name="T84" fmla="*/ 353 w 472"/>
              <a:gd name="T85" fmla="*/ 381 h 620"/>
              <a:gd name="T86" fmla="*/ 374 w 472"/>
              <a:gd name="T87" fmla="*/ 367 h 620"/>
              <a:gd name="T88" fmla="*/ 413 w 472"/>
              <a:gd name="T89" fmla="*/ 402 h 620"/>
              <a:gd name="T90" fmla="*/ 417 w 472"/>
              <a:gd name="T91" fmla="*/ 443 h 620"/>
              <a:gd name="T92" fmla="*/ 435 w 472"/>
              <a:gd name="T93" fmla="*/ 477 h 620"/>
              <a:gd name="T94" fmla="*/ 437 w 472"/>
              <a:gd name="T95" fmla="*/ 508 h 620"/>
              <a:gd name="T96" fmla="*/ 472 w 472"/>
              <a:gd name="T97" fmla="*/ 545 h 620"/>
              <a:gd name="T98" fmla="*/ 465 w 472"/>
              <a:gd name="T99" fmla="*/ 553 h 620"/>
              <a:gd name="T100" fmla="*/ 466 w 472"/>
              <a:gd name="T101" fmla="*/ 567 h 620"/>
              <a:gd name="T102" fmla="*/ 451 w 472"/>
              <a:gd name="T103" fmla="*/ 582 h 620"/>
              <a:gd name="T104" fmla="*/ 464 w 472"/>
              <a:gd name="T105" fmla="*/ 603 h 620"/>
              <a:gd name="T106" fmla="*/ 461 w 472"/>
              <a:gd name="T107" fmla="*/ 614 h 620"/>
              <a:gd name="T108" fmla="*/ 447 w 472"/>
              <a:gd name="T109" fmla="*/ 620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72" h="620">
                <a:moveTo>
                  <a:pt x="447" y="620"/>
                </a:moveTo>
                <a:lnTo>
                  <a:pt x="431" y="616"/>
                </a:lnTo>
                <a:lnTo>
                  <a:pt x="410" y="582"/>
                </a:lnTo>
                <a:lnTo>
                  <a:pt x="396" y="570"/>
                </a:lnTo>
                <a:lnTo>
                  <a:pt x="399" y="562"/>
                </a:lnTo>
                <a:lnTo>
                  <a:pt x="323" y="482"/>
                </a:lnTo>
                <a:lnTo>
                  <a:pt x="286" y="424"/>
                </a:lnTo>
                <a:lnTo>
                  <a:pt x="273" y="400"/>
                </a:lnTo>
                <a:lnTo>
                  <a:pt x="239" y="384"/>
                </a:lnTo>
                <a:lnTo>
                  <a:pt x="218" y="344"/>
                </a:lnTo>
                <a:lnTo>
                  <a:pt x="197" y="344"/>
                </a:lnTo>
                <a:lnTo>
                  <a:pt x="173" y="319"/>
                </a:lnTo>
                <a:lnTo>
                  <a:pt x="170" y="299"/>
                </a:lnTo>
                <a:lnTo>
                  <a:pt x="160" y="281"/>
                </a:lnTo>
                <a:lnTo>
                  <a:pt x="160" y="270"/>
                </a:lnTo>
                <a:lnTo>
                  <a:pt x="129" y="250"/>
                </a:lnTo>
                <a:lnTo>
                  <a:pt x="104" y="232"/>
                </a:lnTo>
                <a:lnTo>
                  <a:pt x="82" y="210"/>
                </a:lnTo>
                <a:lnTo>
                  <a:pt x="71" y="197"/>
                </a:lnTo>
                <a:lnTo>
                  <a:pt x="62" y="210"/>
                </a:lnTo>
                <a:lnTo>
                  <a:pt x="20" y="186"/>
                </a:lnTo>
                <a:lnTo>
                  <a:pt x="13" y="185"/>
                </a:lnTo>
                <a:lnTo>
                  <a:pt x="13" y="172"/>
                </a:lnTo>
                <a:lnTo>
                  <a:pt x="0" y="147"/>
                </a:lnTo>
                <a:lnTo>
                  <a:pt x="9" y="125"/>
                </a:lnTo>
                <a:lnTo>
                  <a:pt x="26" y="103"/>
                </a:lnTo>
                <a:lnTo>
                  <a:pt x="25" y="92"/>
                </a:lnTo>
                <a:lnTo>
                  <a:pt x="82" y="52"/>
                </a:lnTo>
                <a:lnTo>
                  <a:pt x="123" y="11"/>
                </a:lnTo>
                <a:lnTo>
                  <a:pt x="145" y="0"/>
                </a:lnTo>
                <a:lnTo>
                  <a:pt x="173" y="12"/>
                </a:lnTo>
                <a:lnTo>
                  <a:pt x="180" y="23"/>
                </a:lnTo>
                <a:lnTo>
                  <a:pt x="181" y="41"/>
                </a:lnTo>
                <a:lnTo>
                  <a:pt x="196" y="65"/>
                </a:lnTo>
                <a:lnTo>
                  <a:pt x="202" y="113"/>
                </a:lnTo>
                <a:lnTo>
                  <a:pt x="231" y="125"/>
                </a:lnTo>
                <a:lnTo>
                  <a:pt x="251" y="128"/>
                </a:lnTo>
                <a:lnTo>
                  <a:pt x="286" y="197"/>
                </a:lnTo>
                <a:lnTo>
                  <a:pt x="276" y="247"/>
                </a:lnTo>
                <a:lnTo>
                  <a:pt x="291" y="299"/>
                </a:lnTo>
                <a:lnTo>
                  <a:pt x="329" y="334"/>
                </a:lnTo>
                <a:lnTo>
                  <a:pt x="338" y="371"/>
                </a:lnTo>
                <a:lnTo>
                  <a:pt x="353" y="381"/>
                </a:lnTo>
                <a:lnTo>
                  <a:pt x="374" y="367"/>
                </a:lnTo>
                <a:lnTo>
                  <a:pt x="413" y="402"/>
                </a:lnTo>
                <a:lnTo>
                  <a:pt x="417" y="443"/>
                </a:lnTo>
                <a:lnTo>
                  <a:pt x="435" y="477"/>
                </a:lnTo>
                <a:lnTo>
                  <a:pt x="437" y="508"/>
                </a:lnTo>
                <a:lnTo>
                  <a:pt x="472" y="545"/>
                </a:lnTo>
                <a:lnTo>
                  <a:pt x="465" y="553"/>
                </a:lnTo>
                <a:lnTo>
                  <a:pt x="466" y="567"/>
                </a:lnTo>
                <a:lnTo>
                  <a:pt x="451" y="582"/>
                </a:lnTo>
                <a:lnTo>
                  <a:pt x="464" y="603"/>
                </a:lnTo>
                <a:lnTo>
                  <a:pt x="461" y="614"/>
                </a:lnTo>
                <a:lnTo>
                  <a:pt x="447" y="62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38" name="Freeform 33"/>
          <p:cNvSpPr>
            <a:spLocks/>
          </p:cNvSpPr>
          <p:nvPr/>
        </p:nvSpPr>
        <p:spPr bwMode="auto">
          <a:xfrm>
            <a:off x="3750625" y="4314460"/>
            <a:ext cx="297076" cy="470370"/>
          </a:xfrm>
          <a:custGeom>
            <a:avLst/>
            <a:gdLst>
              <a:gd name="T0" fmla="*/ 5 w 204"/>
              <a:gd name="T1" fmla="*/ 75 h 323"/>
              <a:gd name="T2" fmla="*/ 19 w 204"/>
              <a:gd name="T3" fmla="*/ 69 h 323"/>
              <a:gd name="T4" fmla="*/ 22 w 204"/>
              <a:gd name="T5" fmla="*/ 58 h 323"/>
              <a:gd name="T6" fmla="*/ 9 w 204"/>
              <a:gd name="T7" fmla="*/ 37 h 323"/>
              <a:gd name="T8" fmla="*/ 24 w 204"/>
              <a:gd name="T9" fmla="*/ 22 h 323"/>
              <a:gd name="T10" fmla="*/ 23 w 204"/>
              <a:gd name="T11" fmla="*/ 8 h 323"/>
              <a:gd name="T12" fmla="*/ 30 w 204"/>
              <a:gd name="T13" fmla="*/ 0 h 323"/>
              <a:gd name="T14" fmla="*/ 74 w 204"/>
              <a:gd name="T15" fmla="*/ 11 h 323"/>
              <a:gd name="T16" fmla="*/ 93 w 204"/>
              <a:gd name="T17" fmla="*/ 30 h 323"/>
              <a:gd name="T18" fmla="*/ 86 w 204"/>
              <a:gd name="T19" fmla="*/ 48 h 323"/>
              <a:gd name="T20" fmla="*/ 82 w 204"/>
              <a:gd name="T21" fmla="*/ 64 h 323"/>
              <a:gd name="T22" fmla="*/ 89 w 204"/>
              <a:gd name="T23" fmla="*/ 66 h 323"/>
              <a:gd name="T24" fmla="*/ 103 w 204"/>
              <a:gd name="T25" fmla="*/ 62 h 323"/>
              <a:gd name="T26" fmla="*/ 121 w 204"/>
              <a:gd name="T27" fmla="*/ 66 h 323"/>
              <a:gd name="T28" fmla="*/ 121 w 204"/>
              <a:gd name="T29" fmla="*/ 73 h 323"/>
              <a:gd name="T30" fmla="*/ 142 w 204"/>
              <a:gd name="T31" fmla="*/ 93 h 323"/>
              <a:gd name="T32" fmla="*/ 154 w 204"/>
              <a:gd name="T33" fmla="*/ 87 h 323"/>
              <a:gd name="T34" fmla="*/ 168 w 204"/>
              <a:gd name="T35" fmla="*/ 95 h 323"/>
              <a:gd name="T36" fmla="*/ 166 w 204"/>
              <a:gd name="T37" fmla="*/ 105 h 323"/>
              <a:gd name="T38" fmla="*/ 157 w 204"/>
              <a:gd name="T39" fmla="*/ 135 h 323"/>
              <a:gd name="T40" fmla="*/ 166 w 204"/>
              <a:gd name="T41" fmla="*/ 156 h 323"/>
              <a:gd name="T42" fmla="*/ 184 w 204"/>
              <a:gd name="T43" fmla="*/ 177 h 323"/>
              <a:gd name="T44" fmla="*/ 179 w 204"/>
              <a:gd name="T45" fmla="*/ 210 h 323"/>
              <a:gd name="T46" fmla="*/ 204 w 204"/>
              <a:gd name="T47" fmla="*/ 233 h 323"/>
              <a:gd name="T48" fmla="*/ 179 w 204"/>
              <a:gd name="T49" fmla="*/ 257 h 323"/>
              <a:gd name="T50" fmla="*/ 172 w 204"/>
              <a:gd name="T51" fmla="*/ 258 h 323"/>
              <a:gd name="T52" fmla="*/ 165 w 204"/>
              <a:gd name="T53" fmla="*/ 314 h 323"/>
              <a:gd name="T54" fmla="*/ 164 w 204"/>
              <a:gd name="T55" fmla="*/ 316 h 323"/>
              <a:gd name="T56" fmla="*/ 128 w 204"/>
              <a:gd name="T57" fmla="*/ 290 h 323"/>
              <a:gd name="T58" fmla="*/ 103 w 204"/>
              <a:gd name="T59" fmla="*/ 276 h 323"/>
              <a:gd name="T60" fmla="*/ 60 w 204"/>
              <a:gd name="T61" fmla="*/ 291 h 323"/>
              <a:gd name="T62" fmla="*/ 45 w 204"/>
              <a:gd name="T63" fmla="*/ 323 h 323"/>
              <a:gd name="T64" fmla="*/ 20 w 204"/>
              <a:gd name="T65" fmla="*/ 307 h 323"/>
              <a:gd name="T66" fmla="*/ 11 w 204"/>
              <a:gd name="T67" fmla="*/ 304 h 323"/>
              <a:gd name="T68" fmla="*/ 18 w 204"/>
              <a:gd name="T69" fmla="*/ 291 h 323"/>
              <a:gd name="T70" fmla="*/ 40 w 204"/>
              <a:gd name="T71" fmla="*/ 272 h 323"/>
              <a:gd name="T72" fmla="*/ 48 w 204"/>
              <a:gd name="T73" fmla="*/ 249 h 323"/>
              <a:gd name="T74" fmla="*/ 52 w 204"/>
              <a:gd name="T75" fmla="*/ 217 h 323"/>
              <a:gd name="T76" fmla="*/ 24 w 204"/>
              <a:gd name="T77" fmla="*/ 195 h 323"/>
              <a:gd name="T78" fmla="*/ 0 w 204"/>
              <a:gd name="T79" fmla="*/ 135 h 323"/>
              <a:gd name="T80" fmla="*/ 2 w 204"/>
              <a:gd name="T81" fmla="*/ 122 h 323"/>
              <a:gd name="T82" fmla="*/ 18 w 204"/>
              <a:gd name="T83" fmla="*/ 135 h 323"/>
              <a:gd name="T84" fmla="*/ 23 w 204"/>
              <a:gd name="T85" fmla="*/ 131 h 323"/>
              <a:gd name="T86" fmla="*/ 4 w 204"/>
              <a:gd name="T87" fmla="*/ 102 h 323"/>
              <a:gd name="T88" fmla="*/ 5 w 204"/>
              <a:gd name="T89" fmla="*/ 75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4" h="323">
                <a:moveTo>
                  <a:pt x="5" y="75"/>
                </a:moveTo>
                <a:lnTo>
                  <a:pt x="19" y="69"/>
                </a:lnTo>
                <a:lnTo>
                  <a:pt x="22" y="58"/>
                </a:lnTo>
                <a:lnTo>
                  <a:pt x="9" y="37"/>
                </a:lnTo>
                <a:lnTo>
                  <a:pt x="24" y="22"/>
                </a:lnTo>
                <a:lnTo>
                  <a:pt x="23" y="8"/>
                </a:lnTo>
                <a:lnTo>
                  <a:pt x="30" y="0"/>
                </a:lnTo>
                <a:lnTo>
                  <a:pt x="74" y="11"/>
                </a:lnTo>
                <a:lnTo>
                  <a:pt x="93" y="30"/>
                </a:lnTo>
                <a:lnTo>
                  <a:pt x="86" y="48"/>
                </a:lnTo>
                <a:lnTo>
                  <a:pt x="82" y="64"/>
                </a:lnTo>
                <a:lnTo>
                  <a:pt x="89" y="66"/>
                </a:lnTo>
                <a:lnTo>
                  <a:pt x="103" y="62"/>
                </a:lnTo>
                <a:lnTo>
                  <a:pt x="121" y="66"/>
                </a:lnTo>
                <a:lnTo>
                  <a:pt x="121" y="73"/>
                </a:lnTo>
                <a:lnTo>
                  <a:pt x="142" y="93"/>
                </a:lnTo>
                <a:lnTo>
                  <a:pt x="154" y="87"/>
                </a:lnTo>
                <a:lnTo>
                  <a:pt x="168" y="95"/>
                </a:lnTo>
                <a:lnTo>
                  <a:pt x="166" y="105"/>
                </a:lnTo>
                <a:lnTo>
                  <a:pt x="157" y="135"/>
                </a:lnTo>
                <a:lnTo>
                  <a:pt x="166" y="156"/>
                </a:lnTo>
                <a:lnTo>
                  <a:pt x="184" y="177"/>
                </a:lnTo>
                <a:lnTo>
                  <a:pt x="179" y="210"/>
                </a:lnTo>
                <a:lnTo>
                  <a:pt x="204" y="233"/>
                </a:lnTo>
                <a:lnTo>
                  <a:pt x="179" y="257"/>
                </a:lnTo>
                <a:lnTo>
                  <a:pt x="172" y="258"/>
                </a:lnTo>
                <a:lnTo>
                  <a:pt x="165" y="314"/>
                </a:lnTo>
                <a:lnTo>
                  <a:pt x="164" y="316"/>
                </a:lnTo>
                <a:lnTo>
                  <a:pt x="128" y="290"/>
                </a:lnTo>
                <a:lnTo>
                  <a:pt x="103" y="276"/>
                </a:lnTo>
                <a:lnTo>
                  <a:pt x="60" y="291"/>
                </a:lnTo>
                <a:lnTo>
                  <a:pt x="45" y="323"/>
                </a:lnTo>
                <a:lnTo>
                  <a:pt x="20" y="307"/>
                </a:lnTo>
                <a:lnTo>
                  <a:pt x="11" y="304"/>
                </a:lnTo>
                <a:lnTo>
                  <a:pt x="18" y="291"/>
                </a:lnTo>
                <a:lnTo>
                  <a:pt x="40" y="272"/>
                </a:lnTo>
                <a:lnTo>
                  <a:pt x="48" y="249"/>
                </a:lnTo>
                <a:lnTo>
                  <a:pt x="52" y="217"/>
                </a:lnTo>
                <a:lnTo>
                  <a:pt x="24" y="195"/>
                </a:lnTo>
                <a:lnTo>
                  <a:pt x="0" y="135"/>
                </a:lnTo>
                <a:lnTo>
                  <a:pt x="2" y="122"/>
                </a:lnTo>
                <a:lnTo>
                  <a:pt x="18" y="135"/>
                </a:lnTo>
                <a:lnTo>
                  <a:pt x="23" y="131"/>
                </a:lnTo>
                <a:lnTo>
                  <a:pt x="4" y="102"/>
                </a:lnTo>
                <a:lnTo>
                  <a:pt x="5" y="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39" name="Freeform 34"/>
          <p:cNvSpPr>
            <a:spLocks/>
          </p:cNvSpPr>
          <p:nvPr/>
        </p:nvSpPr>
        <p:spPr bwMode="auto">
          <a:xfrm>
            <a:off x="3750625" y="4314460"/>
            <a:ext cx="297076" cy="470370"/>
          </a:xfrm>
          <a:custGeom>
            <a:avLst/>
            <a:gdLst>
              <a:gd name="T0" fmla="*/ 5 w 204"/>
              <a:gd name="T1" fmla="*/ 75 h 323"/>
              <a:gd name="T2" fmla="*/ 19 w 204"/>
              <a:gd name="T3" fmla="*/ 69 h 323"/>
              <a:gd name="T4" fmla="*/ 22 w 204"/>
              <a:gd name="T5" fmla="*/ 58 h 323"/>
              <a:gd name="T6" fmla="*/ 9 w 204"/>
              <a:gd name="T7" fmla="*/ 37 h 323"/>
              <a:gd name="T8" fmla="*/ 24 w 204"/>
              <a:gd name="T9" fmla="*/ 22 h 323"/>
              <a:gd name="T10" fmla="*/ 23 w 204"/>
              <a:gd name="T11" fmla="*/ 8 h 323"/>
              <a:gd name="T12" fmla="*/ 30 w 204"/>
              <a:gd name="T13" fmla="*/ 0 h 323"/>
              <a:gd name="T14" fmla="*/ 74 w 204"/>
              <a:gd name="T15" fmla="*/ 11 h 323"/>
              <a:gd name="T16" fmla="*/ 93 w 204"/>
              <a:gd name="T17" fmla="*/ 30 h 323"/>
              <a:gd name="T18" fmla="*/ 86 w 204"/>
              <a:gd name="T19" fmla="*/ 48 h 323"/>
              <a:gd name="T20" fmla="*/ 82 w 204"/>
              <a:gd name="T21" fmla="*/ 64 h 323"/>
              <a:gd name="T22" fmla="*/ 89 w 204"/>
              <a:gd name="T23" fmla="*/ 66 h 323"/>
              <a:gd name="T24" fmla="*/ 103 w 204"/>
              <a:gd name="T25" fmla="*/ 62 h 323"/>
              <a:gd name="T26" fmla="*/ 121 w 204"/>
              <a:gd name="T27" fmla="*/ 66 h 323"/>
              <a:gd name="T28" fmla="*/ 121 w 204"/>
              <a:gd name="T29" fmla="*/ 73 h 323"/>
              <a:gd name="T30" fmla="*/ 142 w 204"/>
              <a:gd name="T31" fmla="*/ 93 h 323"/>
              <a:gd name="T32" fmla="*/ 154 w 204"/>
              <a:gd name="T33" fmla="*/ 87 h 323"/>
              <a:gd name="T34" fmla="*/ 168 w 204"/>
              <a:gd name="T35" fmla="*/ 95 h 323"/>
              <a:gd name="T36" fmla="*/ 166 w 204"/>
              <a:gd name="T37" fmla="*/ 105 h 323"/>
              <a:gd name="T38" fmla="*/ 157 w 204"/>
              <a:gd name="T39" fmla="*/ 135 h 323"/>
              <a:gd name="T40" fmla="*/ 166 w 204"/>
              <a:gd name="T41" fmla="*/ 156 h 323"/>
              <a:gd name="T42" fmla="*/ 184 w 204"/>
              <a:gd name="T43" fmla="*/ 177 h 323"/>
              <a:gd name="T44" fmla="*/ 179 w 204"/>
              <a:gd name="T45" fmla="*/ 210 h 323"/>
              <a:gd name="T46" fmla="*/ 204 w 204"/>
              <a:gd name="T47" fmla="*/ 233 h 323"/>
              <a:gd name="T48" fmla="*/ 179 w 204"/>
              <a:gd name="T49" fmla="*/ 257 h 323"/>
              <a:gd name="T50" fmla="*/ 172 w 204"/>
              <a:gd name="T51" fmla="*/ 258 h 323"/>
              <a:gd name="T52" fmla="*/ 165 w 204"/>
              <a:gd name="T53" fmla="*/ 314 h 323"/>
              <a:gd name="T54" fmla="*/ 164 w 204"/>
              <a:gd name="T55" fmla="*/ 316 h 323"/>
              <a:gd name="T56" fmla="*/ 128 w 204"/>
              <a:gd name="T57" fmla="*/ 290 h 323"/>
              <a:gd name="T58" fmla="*/ 103 w 204"/>
              <a:gd name="T59" fmla="*/ 276 h 323"/>
              <a:gd name="T60" fmla="*/ 60 w 204"/>
              <a:gd name="T61" fmla="*/ 291 h 323"/>
              <a:gd name="T62" fmla="*/ 45 w 204"/>
              <a:gd name="T63" fmla="*/ 323 h 323"/>
              <a:gd name="T64" fmla="*/ 20 w 204"/>
              <a:gd name="T65" fmla="*/ 307 h 323"/>
              <a:gd name="T66" fmla="*/ 11 w 204"/>
              <a:gd name="T67" fmla="*/ 304 h 323"/>
              <a:gd name="T68" fmla="*/ 18 w 204"/>
              <a:gd name="T69" fmla="*/ 291 h 323"/>
              <a:gd name="T70" fmla="*/ 40 w 204"/>
              <a:gd name="T71" fmla="*/ 272 h 323"/>
              <a:gd name="T72" fmla="*/ 48 w 204"/>
              <a:gd name="T73" fmla="*/ 249 h 323"/>
              <a:gd name="T74" fmla="*/ 52 w 204"/>
              <a:gd name="T75" fmla="*/ 217 h 323"/>
              <a:gd name="T76" fmla="*/ 24 w 204"/>
              <a:gd name="T77" fmla="*/ 195 h 323"/>
              <a:gd name="T78" fmla="*/ 0 w 204"/>
              <a:gd name="T79" fmla="*/ 135 h 323"/>
              <a:gd name="T80" fmla="*/ 2 w 204"/>
              <a:gd name="T81" fmla="*/ 122 h 323"/>
              <a:gd name="T82" fmla="*/ 18 w 204"/>
              <a:gd name="T83" fmla="*/ 135 h 323"/>
              <a:gd name="T84" fmla="*/ 23 w 204"/>
              <a:gd name="T85" fmla="*/ 131 h 323"/>
              <a:gd name="T86" fmla="*/ 4 w 204"/>
              <a:gd name="T87" fmla="*/ 102 h 323"/>
              <a:gd name="T88" fmla="*/ 5 w 204"/>
              <a:gd name="T89" fmla="*/ 75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4" h="323">
                <a:moveTo>
                  <a:pt x="5" y="75"/>
                </a:moveTo>
                <a:lnTo>
                  <a:pt x="19" y="69"/>
                </a:lnTo>
                <a:lnTo>
                  <a:pt x="22" y="58"/>
                </a:lnTo>
                <a:lnTo>
                  <a:pt x="9" y="37"/>
                </a:lnTo>
                <a:lnTo>
                  <a:pt x="24" y="22"/>
                </a:lnTo>
                <a:lnTo>
                  <a:pt x="23" y="8"/>
                </a:lnTo>
                <a:lnTo>
                  <a:pt x="30" y="0"/>
                </a:lnTo>
                <a:lnTo>
                  <a:pt x="74" y="11"/>
                </a:lnTo>
                <a:lnTo>
                  <a:pt x="93" y="30"/>
                </a:lnTo>
                <a:lnTo>
                  <a:pt x="86" y="48"/>
                </a:lnTo>
                <a:lnTo>
                  <a:pt x="82" y="64"/>
                </a:lnTo>
                <a:lnTo>
                  <a:pt x="89" y="66"/>
                </a:lnTo>
                <a:lnTo>
                  <a:pt x="103" y="62"/>
                </a:lnTo>
                <a:lnTo>
                  <a:pt x="121" y="66"/>
                </a:lnTo>
                <a:lnTo>
                  <a:pt x="121" y="73"/>
                </a:lnTo>
                <a:lnTo>
                  <a:pt x="142" y="93"/>
                </a:lnTo>
                <a:lnTo>
                  <a:pt x="154" y="87"/>
                </a:lnTo>
                <a:lnTo>
                  <a:pt x="168" y="95"/>
                </a:lnTo>
                <a:lnTo>
                  <a:pt x="166" y="105"/>
                </a:lnTo>
                <a:lnTo>
                  <a:pt x="157" y="135"/>
                </a:lnTo>
                <a:lnTo>
                  <a:pt x="166" y="156"/>
                </a:lnTo>
                <a:lnTo>
                  <a:pt x="184" y="177"/>
                </a:lnTo>
                <a:lnTo>
                  <a:pt x="179" y="210"/>
                </a:lnTo>
                <a:lnTo>
                  <a:pt x="204" y="233"/>
                </a:lnTo>
                <a:lnTo>
                  <a:pt x="179" y="257"/>
                </a:lnTo>
                <a:lnTo>
                  <a:pt x="172" y="258"/>
                </a:lnTo>
                <a:lnTo>
                  <a:pt x="165" y="314"/>
                </a:lnTo>
                <a:lnTo>
                  <a:pt x="164" y="316"/>
                </a:lnTo>
                <a:lnTo>
                  <a:pt x="128" y="290"/>
                </a:lnTo>
                <a:lnTo>
                  <a:pt x="103" y="276"/>
                </a:lnTo>
                <a:lnTo>
                  <a:pt x="60" y="291"/>
                </a:lnTo>
                <a:lnTo>
                  <a:pt x="45" y="323"/>
                </a:lnTo>
                <a:lnTo>
                  <a:pt x="20" y="307"/>
                </a:lnTo>
                <a:lnTo>
                  <a:pt x="11" y="304"/>
                </a:lnTo>
                <a:lnTo>
                  <a:pt x="18" y="291"/>
                </a:lnTo>
                <a:lnTo>
                  <a:pt x="40" y="272"/>
                </a:lnTo>
                <a:lnTo>
                  <a:pt x="48" y="249"/>
                </a:lnTo>
                <a:lnTo>
                  <a:pt x="52" y="217"/>
                </a:lnTo>
                <a:lnTo>
                  <a:pt x="24" y="195"/>
                </a:lnTo>
                <a:lnTo>
                  <a:pt x="0" y="135"/>
                </a:lnTo>
                <a:lnTo>
                  <a:pt x="2" y="122"/>
                </a:lnTo>
                <a:lnTo>
                  <a:pt x="18" y="135"/>
                </a:lnTo>
                <a:lnTo>
                  <a:pt x="23" y="131"/>
                </a:lnTo>
                <a:lnTo>
                  <a:pt x="4" y="102"/>
                </a:lnTo>
                <a:lnTo>
                  <a:pt x="5" y="7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40" name="Freeform 35"/>
          <p:cNvSpPr>
            <a:spLocks/>
          </p:cNvSpPr>
          <p:nvPr/>
        </p:nvSpPr>
        <p:spPr bwMode="auto">
          <a:xfrm>
            <a:off x="3737519" y="4382904"/>
            <a:ext cx="755797" cy="745603"/>
          </a:xfrm>
          <a:custGeom>
            <a:avLst/>
            <a:gdLst>
              <a:gd name="T0" fmla="*/ 151 w 519"/>
              <a:gd name="T1" fmla="*/ 458 h 512"/>
              <a:gd name="T2" fmla="*/ 195 w 519"/>
              <a:gd name="T3" fmla="*/ 434 h 512"/>
              <a:gd name="T4" fmla="*/ 226 w 519"/>
              <a:gd name="T5" fmla="*/ 449 h 512"/>
              <a:gd name="T6" fmla="*/ 265 w 519"/>
              <a:gd name="T7" fmla="*/ 454 h 512"/>
              <a:gd name="T8" fmla="*/ 279 w 519"/>
              <a:gd name="T9" fmla="*/ 508 h 512"/>
              <a:gd name="T10" fmla="*/ 302 w 519"/>
              <a:gd name="T11" fmla="*/ 500 h 512"/>
              <a:gd name="T12" fmla="*/ 338 w 519"/>
              <a:gd name="T13" fmla="*/ 479 h 512"/>
              <a:gd name="T14" fmla="*/ 385 w 519"/>
              <a:gd name="T15" fmla="*/ 447 h 512"/>
              <a:gd name="T16" fmla="*/ 366 w 519"/>
              <a:gd name="T17" fmla="*/ 439 h 512"/>
              <a:gd name="T18" fmla="*/ 363 w 519"/>
              <a:gd name="T19" fmla="*/ 388 h 512"/>
              <a:gd name="T20" fmla="*/ 338 w 519"/>
              <a:gd name="T21" fmla="*/ 380 h 512"/>
              <a:gd name="T22" fmla="*/ 326 w 519"/>
              <a:gd name="T23" fmla="*/ 365 h 512"/>
              <a:gd name="T24" fmla="*/ 358 w 519"/>
              <a:gd name="T25" fmla="*/ 352 h 512"/>
              <a:gd name="T26" fmla="*/ 402 w 519"/>
              <a:gd name="T27" fmla="*/ 330 h 512"/>
              <a:gd name="T28" fmla="*/ 460 w 519"/>
              <a:gd name="T29" fmla="*/ 297 h 512"/>
              <a:gd name="T30" fmla="*/ 477 w 519"/>
              <a:gd name="T31" fmla="*/ 217 h 512"/>
              <a:gd name="T32" fmla="*/ 511 w 519"/>
              <a:gd name="T33" fmla="*/ 191 h 512"/>
              <a:gd name="T34" fmla="*/ 513 w 519"/>
              <a:gd name="T35" fmla="*/ 159 h 512"/>
              <a:gd name="T36" fmla="*/ 519 w 519"/>
              <a:gd name="T37" fmla="*/ 120 h 512"/>
              <a:gd name="T38" fmla="*/ 473 w 519"/>
              <a:gd name="T39" fmla="*/ 99 h 512"/>
              <a:gd name="T40" fmla="*/ 431 w 519"/>
              <a:gd name="T41" fmla="*/ 149 h 512"/>
              <a:gd name="T42" fmla="*/ 385 w 519"/>
              <a:gd name="T43" fmla="*/ 137 h 512"/>
              <a:gd name="T44" fmla="*/ 371 w 519"/>
              <a:gd name="T45" fmla="*/ 102 h 512"/>
              <a:gd name="T46" fmla="*/ 369 w 519"/>
              <a:gd name="T47" fmla="*/ 152 h 512"/>
              <a:gd name="T48" fmla="*/ 375 w 519"/>
              <a:gd name="T49" fmla="*/ 180 h 512"/>
              <a:gd name="T50" fmla="*/ 327 w 519"/>
              <a:gd name="T51" fmla="*/ 199 h 512"/>
              <a:gd name="T52" fmla="*/ 315 w 519"/>
              <a:gd name="T53" fmla="*/ 225 h 512"/>
              <a:gd name="T54" fmla="*/ 246 w 519"/>
              <a:gd name="T55" fmla="*/ 168 h 512"/>
              <a:gd name="T56" fmla="*/ 272 w 519"/>
              <a:gd name="T57" fmla="*/ 145 h 512"/>
              <a:gd name="T58" fmla="*/ 322 w 519"/>
              <a:gd name="T59" fmla="*/ 75 h 512"/>
              <a:gd name="T60" fmla="*/ 298 w 519"/>
              <a:gd name="T61" fmla="*/ 41 h 512"/>
              <a:gd name="T62" fmla="*/ 262 w 519"/>
              <a:gd name="T63" fmla="*/ 90 h 512"/>
              <a:gd name="T64" fmla="*/ 255 w 519"/>
              <a:gd name="T65" fmla="*/ 30 h 512"/>
              <a:gd name="T66" fmla="*/ 232 w 519"/>
              <a:gd name="T67" fmla="*/ 62 h 512"/>
              <a:gd name="T68" fmla="*/ 233 w 519"/>
              <a:gd name="T69" fmla="*/ 10 h 512"/>
              <a:gd name="T70" fmla="*/ 211 w 519"/>
              <a:gd name="T71" fmla="*/ 24 h 512"/>
              <a:gd name="T72" fmla="*/ 175 w 519"/>
              <a:gd name="T73" fmla="*/ 58 h 512"/>
              <a:gd name="T74" fmla="*/ 175 w 519"/>
              <a:gd name="T75" fmla="*/ 109 h 512"/>
              <a:gd name="T76" fmla="*/ 188 w 519"/>
              <a:gd name="T77" fmla="*/ 163 h 512"/>
              <a:gd name="T78" fmla="*/ 188 w 519"/>
              <a:gd name="T79" fmla="*/ 210 h 512"/>
              <a:gd name="T80" fmla="*/ 174 w 519"/>
              <a:gd name="T81" fmla="*/ 267 h 512"/>
              <a:gd name="T82" fmla="*/ 137 w 519"/>
              <a:gd name="T83" fmla="*/ 243 h 512"/>
              <a:gd name="T84" fmla="*/ 69 w 519"/>
              <a:gd name="T85" fmla="*/ 244 h 512"/>
              <a:gd name="T86" fmla="*/ 47 w 519"/>
              <a:gd name="T87" fmla="*/ 293 h 512"/>
              <a:gd name="T88" fmla="*/ 0 w 519"/>
              <a:gd name="T89" fmla="*/ 308 h 512"/>
              <a:gd name="T90" fmla="*/ 21 w 519"/>
              <a:gd name="T91" fmla="*/ 365 h 512"/>
              <a:gd name="T92" fmla="*/ 130 w 519"/>
              <a:gd name="T93" fmla="*/ 479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9" h="512">
                <a:moveTo>
                  <a:pt x="130" y="479"/>
                </a:moveTo>
                <a:lnTo>
                  <a:pt x="151" y="458"/>
                </a:lnTo>
                <a:lnTo>
                  <a:pt x="164" y="458"/>
                </a:lnTo>
                <a:lnTo>
                  <a:pt x="195" y="434"/>
                </a:lnTo>
                <a:lnTo>
                  <a:pt x="209" y="443"/>
                </a:lnTo>
                <a:lnTo>
                  <a:pt x="226" y="449"/>
                </a:lnTo>
                <a:lnTo>
                  <a:pt x="247" y="436"/>
                </a:lnTo>
                <a:lnTo>
                  <a:pt x="265" y="454"/>
                </a:lnTo>
                <a:lnTo>
                  <a:pt x="271" y="512"/>
                </a:lnTo>
                <a:lnTo>
                  <a:pt x="279" y="508"/>
                </a:lnTo>
                <a:lnTo>
                  <a:pt x="295" y="496"/>
                </a:lnTo>
                <a:lnTo>
                  <a:pt x="302" y="500"/>
                </a:lnTo>
                <a:lnTo>
                  <a:pt x="322" y="503"/>
                </a:lnTo>
                <a:lnTo>
                  <a:pt x="338" y="479"/>
                </a:lnTo>
                <a:lnTo>
                  <a:pt x="378" y="468"/>
                </a:lnTo>
                <a:lnTo>
                  <a:pt x="385" y="447"/>
                </a:lnTo>
                <a:lnTo>
                  <a:pt x="380" y="440"/>
                </a:lnTo>
                <a:lnTo>
                  <a:pt x="366" y="439"/>
                </a:lnTo>
                <a:lnTo>
                  <a:pt x="353" y="410"/>
                </a:lnTo>
                <a:lnTo>
                  <a:pt x="363" y="388"/>
                </a:lnTo>
                <a:lnTo>
                  <a:pt x="360" y="381"/>
                </a:lnTo>
                <a:lnTo>
                  <a:pt x="338" y="380"/>
                </a:lnTo>
                <a:lnTo>
                  <a:pt x="327" y="374"/>
                </a:lnTo>
                <a:lnTo>
                  <a:pt x="326" y="365"/>
                </a:lnTo>
                <a:lnTo>
                  <a:pt x="334" y="352"/>
                </a:lnTo>
                <a:lnTo>
                  <a:pt x="358" y="352"/>
                </a:lnTo>
                <a:lnTo>
                  <a:pt x="374" y="340"/>
                </a:lnTo>
                <a:lnTo>
                  <a:pt x="402" y="330"/>
                </a:lnTo>
                <a:lnTo>
                  <a:pt x="447" y="315"/>
                </a:lnTo>
                <a:lnTo>
                  <a:pt x="460" y="297"/>
                </a:lnTo>
                <a:lnTo>
                  <a:pt x="449" y="262"/>
                </a:lnTo>
                <a:lnTo>
                  <a:pt x="477" y="217"/>
                </a:lnTo>
                <a:lnTo>
                  <a:pt x="497" y="204"/>
                </a:lnTo>
                <a:lnTo>
                  <a:pt x="511" y="191"/>
                </a:lnTo>
                <a:lnTo>
                  <a:pt x="505" y="170"/>
                </a:lnTo>
                <a:lnTo>
                  <a:pt x="513" y="159"/>
                </a:lnTo>
                <a:lnTo>
                  <a:pt x="511" y="130"/>
                </a:lnTo>
                <a:lnTo>
                  <a:pt x="519" y="120"/>
                </a:lnTo>
                <a:lnTo>
                  <a:pt x="517" y="120"/>
                </a:lnTo>
                <a:lnTo>
                  <a:pt x="473" y="99"/>
                </a:lnTo>
                <a:lnTo>
                  <a:pt x="471" y="104"/>
                </a:lnTo>
                <a:lnTo>
                  <a:pt x="431" y="149"/>
                </a:lnTo>
                <a:lnTo>
                  <a:pt x="404" y="142"/>
                </a:lnTo>
                <a:lnTo>
                  <a:pt x="385" y="137"/>
                </a:lnTo>
                <a:lnTo>
                  <a:pt x="381" y="101"/>
                </a:lnTo>
                <a:lnTo>
                  <a:pt x="371" y="102"/>
                </a:lnTo>
                <a:lnTo>
                  <a:pt x="358" y="116"/>
                </a:lnTo>
                <a:lnTo>
                  <a:pt x="369" y="152"/>
                </a:lnTo>
                <a:lnTo>
                  <a:pt x="380" y="164"/>
                </a:lnTo>
                <a:lnTo>
                  <a:pt x="375" y="180"/>
                </a:lnTo>
                <a:lnTo>
                  <a:pt x="355" y="197"/>
                </a:lnTo>
                <a:lnTo>
                  <a:pt x="327" y="199"/>
                </a:lnTo>
                <a:lnTo>
                  <a:pt x="324" y="225"/>
                </a:lnTo>
                <a:lnTo>
                  <a:pt x="315" y="225"/>
                </a:lnTo>
                <a:lnTo>
                  <a:pt x="244" y="204"/>
                </a:lnTo>
                <a:lnTo>
                  <a:pt x="246" y="168"/>
                </a:lnTo>
                <a:lnTo>
                  <a:pt x="266" y="162"/>
                </a:lnTo>
                <a:lnTo>
                  <a:pt x="272" y="145"/>
                </a:lnTo>
                <a:lnTo>
                  <a:pt x="269" y="131"/>
                </a:lnTo>
                <a:lnTo>
                  <a:pt x="322" y="75"/>
                </a:lnTo>
                <a:lnTo>
                  <a:pt x="320" y="62"/>
                </a:lnTo>
                <a:lnTo>
                  <a:pt x="298" y="41"/>
                </a:lnTo>
                <a:lnTo>
                  <a:pt x="289" y="57"/>
                </a:lnTo>
                <a:lnTo>
                  <a:pt x="262" y="90"/>
                </a:lnTo>
                <a:lnTo>
                  <a:pt x="254" y="86"/>
                </a:lnTo>
                <a:lnTo>
                  <a:pt x="255" y="30"/>
                </a:lnTo>
                <a:lnTo>
                  <a:pt x="249" y="25"/>
                </a:lnTo>
                <a:lnTo>
                  <a:pt x="232" y="62"/>
                </a:lnTo>
                <a:lnTo>
                  <a:pt x="225" y="55"/>
                </a:lnTo>
                <a:lnTo>
                  <a:pt x="233" y="10"/>
                </a:lnTo>
                <a:lnTo>
                  <a:pt x="220" y="0"/>
                </a:lnTo>
                <a:lnTo>
                  <a:pt x="211" y="24"/>
                </a:lnTo>
                <a:lnTo>
                  <a:pt x="220" y="41"/>
                </a:lnTo>
                <a:lnTo>
                  <a:pt x="175" y="58"/>
                </a:lnTo>
                <a:lnTo>
                  <a:pt x="166" y="88"/>
                </a:lnTo>
                <a:lnTo>
                  <a:pt x="175" y="109"/>
                </a:lnTo>
                <a:lnTo>
                  <a:pt x="193" y="130"/>
                </a:lnTo>
                <a:lnTo>
                  <a:pt x="188" y="163"/>
                </a:lnTo>
                <a:lnTo>
                  <a:pt x="213" y="186"/>
                </a:lnTo>
                <a:lnTo>
                  <a:pt x="188" y="210"/>
                </a:lnTo>
                <a:lnTo>
                  <a:pt x="181" y="211"/>
                </a:lnTo>
                <a:lnTo>
                  <a:pt x="174" y="267"/>
                </a:lnTo>
                <a:lnTo>
                  <a:pt x="173" y="269"/>
                </a:lnTo>
                <a:lnTo>
                  <a:pt x="137" y="243"/>
                </a:lnTo>
                <a:lnTo>
                  <a:pt x="112" y="229"/>
                </a:lnTo>
                <a:lnTo>
                  <a:pt x="69" y="244"/>
                </a:lnTo>
                <a:lnTo>
                  <a:pt x="54" y="276"/>
                </a:lnTo>
                <a:lnTo>
                  <a:pt x="47" y="293"/>
                </a:lnTo>
                <a:lnTo>
                  <a:pt x="24" y="300"/>
                </a:lnTo>
                <a:lnTo>
                  <a:pt x="0" y="308"/>
                </a:lnTo>
                <a:lnTo>
                  <a:pt x="6" y="322"/>
                </a:lnTo>
                <a:lnTo>
                  <a:pt x="21" y="365"/>
                </a:lnTo>
                <a:lnTo>
                  <a:pt x="89" y="458"/>
                </a:lnTo>
                <a:lnTo>
                  <a:pt x="130" y="4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41" name="Freeform 36"/>
          <p:cNvSpPr>
            <a:spLocks/>
          </p:cNvSpPr>
          <p:nvPr/>
        </p:nvSpPr>
        <p:spPr bwMode="auto">
          <a:xfrm>
            <a:off x="3737519" y="4382904"/>
            <a:ext cx="755797" cy="745603"/>
          </a:xfrm>
          <a:custGeom>
            <a:avLst/>
            <a:gdLst>
              <a:gd name="T0" fmla="*/ 151 w 519"/>
              <a:gd name="T1" fmla="*/ 458 h 512"/>
              <a:gd name="T2" fmla="*/ 195 w 519"/>
              <a:gd name="T3" fmla="*/ 434 h 512"/>
              <a:gd name="T4" fmla="*/ 226 w 519"/>
              <a:gd name="T5" fmla="*/ 449 h 512"/>
              <a:gd name="T6" fmla="*/ 265 w 519"/>
              <a:gd name="T7" fmla="*/ 454 h 512"/>
              <a:gd name="T8" fmla="*/ 279 w 519"/>
              <a:gd name="T9" fmla="*/ 508 h 512"/>
              <a:gd name="T10" fmla="*/ 302 w 519"/>
              <a:gd name="T11" fmla="*/ 500 h 512"/>
              <a:gd name="T12" fmla="*/ 338 w 519"/>
              <a:gd name="T13" fmla="*/ 479 h 512"/>
              <a:gd name="T14" fmla="*/ 385 w 519"/>
              <a:gd name="T15" fmla="*/ 447 h 512"/>
              <a:gd name="T16" fmla="*/ 366 w 519"/>
              <a:gd name="T17" fmla="*/ 439 h 512"/>
              <a:gd name="T18" fmla="*/ 363 w 519"/>
              <a:gd name="T19" fmla="*/ 388 h 512"/>
              <a:gd name="T20" fmla="*/ 338 w 519"/>
              <a:gd name="T21" fmla="*/ 380 h 512"/>
              <a:gd name="T22" fmla="*/ 326 w 519"/>
              <a:gd name="T23" fmla="*/ 365 h 512"/>
              <a:gd name="T24" fmla="*/ 358 w 519"/>
              <a:gd name="T25" fmla="*/ 352 h 512"/>
              <a:gd name="T26" fmla="*/ 402 w 519"/>
              <a:gd name="T27" fmla="*/ 330 h 512"/>
              <a:gd name="T28" fmla="*/ 460 w 519"/>
              <a:gd name="T29" fmla="*/ 297 h 512"/>
              <a:gd name="T30" fmla="*/ 477 w 519"/>
              <a:gd name="T31" fmla="*/ 217 h 512"/>
              <a:gd name="T32" fmla="*/ 511 w 519"/>
              <a:gd name="T33" fmla="*/ 191 h 512"/>
              <a:gd name="T34" fmla="*/ 513 w 519"/>
              <a:gd name="T35" fmla="*/ 159 h 512"/>
              <a:gd name="T36" fmla="*/ 519 w 519"/>
              <a:gd name="T37" fmla="*/ 120 h 512"/>
              <a:gd name="T38" fmla="*/ 473 w 519"/>
              <a:gd name="T39" fmla="*/ 99 h 512"/>
              <a:gd name="T40" fmla="*/ 431 w 519"/>
              <a:gd name="T41" fmla="*/ 149 h 512"/>
              <a:gd name="T42" fmla="*/ 385 w 519"/>
              <a:gd name="T43" fmla="*/ 137 h 512"/>
              <a:gd name="T44" fmla="*/ 371 w 519"/>
              <a:gd name="T45" fmla="*/ 102 h 512"/>
              <a:gd name="T46" fmla="*/ 369 w 519"/>
              <a:gd name="T47" fmla="*/ 152 h 512"/>
              <a:gd name="T48" fmla="*/ 375 w 519"/>
              <a:gd name="T49" fmla="*/ 180 h 512"/>
              <a:gd name="T50" fmla="*/ 327 w 519"/>
              <a:gd name="T51" fmla="*/ 199 h 512"/>
              <a:gd name="T52" fmla="*/ 315 w 519"/>
              <a:gd name="T53" fmla="*/ 225 h 512"/>
              <a:gd name="T54" fmla="*/ 246 w 519"/>
              <a:gd name="T55" fmla="*/ 168 h 512"/>
              <a:gd name="T56" fmla="*/ 272 w 519"/>
              <a:gd name="T57" fmla="*/ 145 h 512"/>
              <a:gd name="T58" fmla="*/ 322 w 519"/>
              <a:gd name="T59" fmla="*/ 75 h 512"/>
              <a:gd name="T60" fmla="*/ 298 w 519"/>
              <a:gd name="T61" fmla="*/ 41 h 512"/>
              <a:gd name="T62" fmla="*/ 262 w 519"/>
              <a:gd name="T63" fmla="*/ 90 h 512"/>
              <a:gd name="T64" fmla="*/ 255 w 519"/>
              <a:gd name="T65" fmla="*/ 30 h 512"/>
              <a:gd name="T66" fmla="*/ 232 w 519"/>
              <a:gd name="T67" fmla="*/ 62 h 512"/>
              <a:gd name="T68" fmla="*/ 233 w 519"/>
              <a:gd name="T69" fmla="*/ 10 h 512"/>
              <a:gd name="T70" fmla="*/ 211 w 519"/>
              <a:gd name="T71" fmla="*/ 24 h 512"/>
              <a:gd name="T72" fmla="*/ 175 w 519"/>
              <a:gd name="T73" fmla="*/ 58 h 512"/>
              <a:gd name="T74" fmla="*/ 175 w 519"/>
              <a:gd name="T75" fmla="*/ 109 h 512"/>
              <a:gd name="T76" fmla="*/ 188 w 519"/>
              <a:gd name="T77" fmla="*/ 163 h 512"/>
              <a:gd name="T78" fmla="*/ 188 w 519"/>
              <a:gd name="T79" fmla="*/ 210 h 512"/>
              <a:gd name="T80" fmla="*/ 174 w 519"/>
              <a:gd name="T81" fmla="*/ 267 h 512"/>
              <a:gd name="T82" fmla="*/ 137 w 519"/>
              <a:gd name="T83" fmla="*/ 243 h 512"/>
              <a:gd name="T84" fmla="*/ 69 w 519"/>
              <a:gd name="T85" fmla="*/ 244 h 512"/>
              <a:gd name="T86" fmla="*/ 47 w 519"/>
              <a:gd name="T87" fmla="*/ 293 h 512"/>
              <a:gd name="T88" fmla="*/ 0 w 519"/>
              <a:gd name="T89" fmla="*/ 308 h 512"/>
              <a:gd name="T90" fmla="*/ 21 w 519"/>
              <a:gd name="T91" fmla="*/ 365 h 512"/>
              <a:gd name="T92" fmla="*/ 130 w 519"/>
              <a:gd name="T93" fmla="*/ 479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9" h="512">
                <a:moveTo>
                  <a:pt x="130" y="479"/>
                </a:moveTo>
                <a:lnTo>
                  <a:pt x="151" y="458"/>
                </a:lnTo>
                <a:lnTo>
                  <a:pt x="164" y="458"/>
                </a:lnTo>
                <a:lnTo>
                  <a:pt x="195" y="434"/>
                </a:lnTo>
                <a:lnTo>
                  <a:pt x="209" y="443"/>
                </a:lnTo>
                <a:lnTo>
                  <a:pt x="226" y="449"/>
                </a:lnTo>
                <a:lnTo>
                  <a:pt x="247" y="436"/>
                </a:lnTo>
                <a:lnTo>
                  <a:pt x="265" y="454"/>
                </a:lnTo>
                <a:lnTo>
                  <a:pt x="271" y="512"/>
                </a:lnTo>
                <a:lnTo>
                  <a:pt x="279" y="508"/>
                </a:lnTo>
                <a:lnTo>
                  <a:pt x="295" y="496"/>
                </a:lnTo>
                <a:lnTo>
                  <a:pt x="302" y="500"/>
                </a:lnTo>
                <a:lnTo>
                  <a:pt x="322" y="503"/>
                </a:lnTo>
                <a:lnTo>
                  <a:pt x="338" y="479"/>
                </a:lnTo>
                <a:lnTo>
                  <a:pt x="378" y="468"/>
                </a:lnTo>
                <a:lnTo>
                  <a:pt x="385" y="447"/>
                </a:lnTo>
                <a:lnTo>
                  <a:pt x="380" y="440"/>
                </a:lnTo>
                <a:lnTo>
                  <a:pt x="366" y="439"/>
                </a:lnTo>
                <a:lnTo>
                  <a:pt x="353" y="410"/>
                </a:lnTo>
                <a:lnTo>
                  <a:pt x="363" y="388"/>
                </a:lnTo>
                <a:lnTo>
                  <a:pt x="360" y="381"/>
                </a:lnTo>
                <a:lnTo>
                  <a:pt x="338" y="380"/>
                </a:lnTo>
                <a:lnTo>
                  <a:pt x="327" y="374"/>
                </a:lnTo>
                <a:lnTo>
                  <a:pt x="326" y="365"/>
                </a:lnTo>
                <a:lnTo>
                  <a:pt x="334" y="352"/>
                </a:lnTo>
                <a:lnTo>
                  <a:pt x="358" y="352"/>
                </a:lnTo>
                <a:lnTo>
                  <a:pt x="374" y="340"/>
                </a:lnTo>
                <a:lnTo>
                  <a:pt x="402" y="330"/>
                </a:lnTo>
                <a:lnTo>
                  <a:pt x="447" y="315"/>
                </a:lnTo>
                <a:lnTo>
                  <a:pt x="460" y="297"/>
                </a:lnTo>
                <a:lnTo>
                  <a:pt x="449" y="262"/>
                </a:lnTo>
                <a:lnTo>
                  <a:pt x="477" y="217"/>
                </a:lnTo>
                <a:lnTo>
                  <a:pt x="497" y="204"/>
                </a:lnTo>
                <a:lnTo>
                  <a:pt x="511" y="191"/>
                </a:lnTo>
                <a:lnTo>
                  <a:pt x="505" y="170"/>
                </a:lnTo>
                <a:lnTo>
                  <a:pt x="513" y="159"/>
                </a:lnTo>
                <a:lnTo>
                  <a:pt x="511" y="130"/>
                </a:lnTo>
                <a:lnTo>
                  <a:pt x="519" y="120"/>
                </a:lnTo>
                <a:lnTo>
                  <a:pt x="517" y="120"/>
                </a:lnTo>
                <a:lnTo>
                  <a:pt x="473" y="99"/>
                </a:lnTo>
                <a:lnTo>
                  <a:pt x="471" y="104"/>
                </a:lnTo>
                <a:lnTo>
                  <a:pt x="431" y="149"/>
                </a:lnTo>
                <a:lnTo>
                  <a:pt x="404" y="142"/>
                </a:lnTo>
                <a:lnTo>
                  <a:pt x="385" y="137"/>
                </a:lnTo>
                <a:lnTo>
                  <a:pt x="381" y="101"/>
                </a:lnTo>
                <a:lnTo>
                  <a:pt x="371" y="102"/>
                </a:lnTo>
                <a:lnTo>
                  <a:pt x="358" y="116"/>
                </a:lnTo>
                <a:lnTo>
                  <a:pt x="369" y="152"/>
                </a:lnTo>
                <a:lnTo>
                  <a:pt x="380" y="164"/>
                </a:lnTo>
                <a:lnTo>
                  <a:pt x="375" y="180"/>
                </a:lnTo>
                <a:lnTo>
                  <a:pt x="355" y="197"/>
                </a:lnTo>
                <a:lnTo>
                  <a:pt x="327" y="199"/>
                </a:lnTo>
                <a:lnTo>
                  <a:pt x="324" y="225"/>
                </a:lnTo>
                <a:lnTo>
                  <a:pt x="315" y="225"/>
                </a:lnTo>
                <a:lnTo>
                  <a:pt x="244" y="204"/>
                </a:lnTo>
                <a:lnTo>
                  <a:pt x="246" y="168"/>
                </a:lnTo>
                <a:lnTo>
                  <a:pt x="266" y="162"/>
                </a:lnTo>
                <a:lnTo>
                  <a:pt x="272" y="145"/>
                </a:lnTo>
                <a:lnTo>
                  <a:pt x="269" y="131"/>
                </a:lnTo>
                <a:lnTo>
                  <a:pt x="322" y="75"/>
                </a:lnTo>
                <a:lnTo>
                  <a:pt x="320" y="62"/>
                </a:lnTo>
                <a:lnTo>
                  <a:pt x="298" y="41"/>
                </a:lnTo>
                <a:lnTo>
                  <a:pt x="289" y="57"/>
                </a:lnTo>
                <a:lnTo>
                  <a:pt x="262" y="90"/>
                </a:lnTo>
                <a:lnTo>
                  <a:pt x="254" y="86"/>
                </a:lnTo>
                <a:lnTo>
                  <a:pt x="255" y="30"/>
                </a:lnTo>
                <a:lnTo>
                  <a:pt x="249" y="25"/>
                </a:lnTo>
                <a:lnTo>
                  <a:pt x="232" y="62"/>
                </a:lnTo>
                <a:lnTo>
                  <a:pt x="225" y="55"/>
                </a:lnTo>
                <a:lnTo>
                  <a:pt x="233" y="10"/>
                </a:lnTo>
                <a:lnTo>
                  <a:pt x="220" y="0"/>
                </a:lnTo>
                <a:lnTo>
                  <a:pt x="211" y="24"/>
                </a:lnTo>
                <a:lnTo>
                  <a:pt x="220" y="41"/>
                </a:lnTo>
                <a:lnTo>
                  <a:pt x="175" y="58"/>
                </a:lnTo>
                <a:lnTo>
                  <a:pt x="166" y="88"/>
                </a:lnTo>
                <a:lnTo>
                  <a:pt x="175" y="109"/>
                </a:lnTo>
                <a:lnTo>
                  <a:pt x="193" y="130"/>
                </a:lnTo>
                <a:lnTo>
                  <a:pt x="188" y="163"/>
                </a:lnTo>
                <a:lnTo>
                  <a:pt x="213" y="186"/>
                </a:lnTo>
                <a:lnTo>
                  <a:pt x="188" y="210"/>
                </a:lnTo>
                <a:lnTo>
                  <a:pt x="181" y="211"/>
                </a:lnTo>
                <a:lnTo>
                  <a:pt x="174" y="267"/>
                </a:lnTo>
                <a:lnTo>
                  <a:pt x="173" y="269"/>
                </a:lnTo>
                <a:lnTo>
                  <a:pt x="137" y="243"/>
                </a:lnTo>
                <a:lnTo>
                  <a:pt x="112" y="229"/>
                </a:lnTo>
                <a:lnTo>
                  <a:pt x="69" y="244"/>
                </a:lnTo>
                <a:lnTo>
                  <a:pt x="54" y="276"/>
                </a:lnTo>
                <a:lnTo>
                  <a:pt x="47" y="293"/>
                </a:lnTo>
                <a:lnTo>
                  <a:pt x="24" y="300"/>
                </a:lnTo>
                <a:lnTo>
                  <a:pt x="0" y="308"/>
                </a:lnTo>
                <a:lnTo>
                  <a:pt x="6" y="322"/>
                </a:lnTo>
                <a:lnTo>
                  <a:pt x="21" y="365"/>
                </a:lnTo>
                <a:lnTo>
                  <a:pt x="89" y="458"/>
                </a:lnTo>
                <a:lnTo>
                  <a:pt x="130" y="47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42" name="Freeform 37"/>
          <p:cNvSpPr>
            <a:spLocks/>
          </p:cNvSpPr>
          <p:nvPr/>
        </p:nvSpPr>
        <p:spPr bwMode="auto">
          <a:xfrm>
            <a:off x="4388465" y="4557655"/>
            <a:ext cx="428139" cy="380083"/>
          </a:xfrm>
          <a:custGeom>
            <a:avLst/>
            <a:gdLst>
              <a:gd name="T0" fmla="*/ 0 w 294"/>
              <a:gd name="T1" fmla="*/ 195 h 261"/>
              <a:gd name="T2" fmla="*/ 13 w 294"/>
              <a:gd name="T3" fmla="*/ 177 h 261"/>
              <a:gd name="T4" fmla="*/ 2 w 294"/>
              <a:gd name="T5" fmla="*/ 142 h 261"/>
              <a:gd name="T6" fmla="*/ 30 w 294"/>
              <a:gd name="T7" fmla="*/ 97 h 261"/>
              <a:gd name="T8" fmla="*/ 50 w 294"/>
              <a:gd name="T9" fmla="*/ 84 h 261"/>
              <a:gd name="T10" fmla="*/ 64 w 294"/>
              <a:gd name="T11" fmla="*/ 71 h 261"/>
              <a:gd name="T12" fmla="*/ 58 w 294"/>
              <a:gd name="T13" fmla="*/ 50 h 261"/>
              <a:gd name="T14" fmla="*/ 66 w 294"/>
              <a:gd name="T15" fmla="*/ 39 h 261"/>
              <a:gd name="T16" fmla="*/ 64 w 294"/>
              <a:gd name="T17" fmla="*/ 10 h 261"/>
              <a:gd name="T18" fmla="*/ 72 w 294"/>
              <a:gd name="T19" fmla="*/ 0 h 261"/>
              <a:gd name="T20" fmla="*/ 101 w 294"/>
              <a:gd name="T21" fmla="*/ 3 h 261"/>
              <a:gd name="T22" fmla="*/ 117 w 294"/>
              <a:gd name="T23" fmla="*/ 17 h 261"/>
              <a:gd name="T24" fmla="*/ 134 w 294"/>
              <a:gd name="T25" fmla="*/ 17 h 261"/>
              <a:gd name="T26" fmla="*/ 168 w 294"/>
              <a:gd name="T27" fmla="*/ 44 h 261"/>
              <a:gd name="T28" fmla="*/ 184 w 294"/>
              <a:gd name="T29" fmla="*/ 50 h 261"/>
              <a:gd name="T30" fmla="*/ 207 w 294"/>
              <a:gd name="T31" fmla="*/ 29 h 261"/>
              <a:gd name="T32" fmla="*/ 284 w 294"/>
              <a:gd name="T33" fmla="*/ 57 h 261"/>
              <a:gd name="T34" fmla="*/ 294 w 294"/>
              <a:gd name="T35" fmla="*/ 77 h 261"/>
              <a:gd name="T36" fmla="*/ 287 w 294"/>
              <a:gd name="T37" fmla="*/ 89 h 261"/>
              <a:gd name="T38" fmla="*/ 262 w 294"/>
              <a:gd name="T39" fmla="*/ 93 h 261"/>
              <a:gd name="T40" fmla="*/ 257 w 294"/>
              <a:gd name="T41" fmla="*/ 102 h 261"/>
              <a:gd name="T42" fmla="*/ 243 w 294"/>
              <a:gd name="T43" fmla="*/ 122 h 261"/>
              <a:gd name="T44" fmla="*/ 204 w 294"/>
              <a:gd name="T45" fmla="*/ 126 h 261"/>
              <a:gd name="T46" fmla="*/ 188 w 294"/>
              <a:gd name="T47" fmla="*/ 156 h 261"/>
              <a:gd name="T48" fmla="*/ 199 w 294"/>
              <a:gd name="T49" fmla="*/ 171 h 261"/>
              <a:gd name="T50" fmla="*/ 222 w 294"/>
              <a:gd name="T51" fmla="*/ 229 h 261"/>
              <a:gd name="T52" fmla="*/ 211 w 294"/>
              <a:gd name="T53" fmla="*/ 250 h 261"/>
              <a:gd name="T54" fmla="*/ 196 w 294"/>
              <a:gd name="T55" fmla="*/ 261 h 261"/>
              <a:gd name="T56" fmla="*/ 177 w 294"/>
              <a:gd name="T57" fmla="*/ 254 h 261"/>
              <a:gd name="T58" fmla="*/ 157 w 294"/>
              <a:gd name="T59" fmla="*/ 261 h 261"/>
              <a:gd name="T60" fmla="*/ 144 w 294"/>
              <a:gd name="T61" fmla="*/ 247 h 261"/>
              <a:gd name="T62" fmla="*/ 123 w 294"/>
              <a:gd name="T63" fmla="*/ 238 h 261"/>
              <a:gd name="T64" fmla="*/ 97 w 294"/>
              <a:gd name="T65" fmla="*/ 246 h 261"/>
              <a:gd name="T66" fmla="*/ 87 w 294"/>
              <a:gd name="T67" fmla="*/ 242 h 261"/>
              <a:gd name="T68" fmla="*/ 79 w 294"/>
              <a:gd name="T69" fmla="*/ 216 h 261"/>
              <a:gd name="T70" fmla="*/ 66 w 294"/>
              <a:gd name="T71" fmla="*/ 206 h 261"/>
              <a:gd name="T72" fmla="*/ 51 w 294"/>
              <a:gd name="T73" fmla="*/ 218 h 261"/>
              <a:gd name="T74" fmla="*/ 30 w 294"/>
              <a:gd name="T75" fmla="*/ 222 h 261"/>
              <a:gd name="T76" fmla="*/ 17 w 294"/>
              <a:gd name="T77" fmla="*/ 217 h 261"/>
              <a:gd name="T78" fmla="*/ 15 w 294"/>
              <a:gd name="T79" fmla="*/ 206 h 261"/>
              <a:gd name="T80" fmla="*/ 0 w 294"/>
              <a:gd name="T81" fmla="*/ 195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4" h="261">
                <a:moveTo>
                  <a:pt x="0" y="195"/>
                </a:moveTo>
                <a:lnTo>
                  <a:pt x="13" y="177"/>
                </a:lnTo>
                <a:lnTo>
                  <a:pt x="2" y="142"/>
                </a:lnTo>
                <a:lnTo>
                  <a:pt x="30" y="97"/>
                </a:lnTo>
                <a:lnTo>
                  <a:pt x="50" y="84"/>
                </a:lnTo>
                <a:lnTo>
                  <a:pt x="64" y="71"/>
                </a:lnTo>
                <a:lnTo>
                  <a:pt x="58" y="50"/>
                </a:lnTo>
                <a:lnTo>
                  <a:pt x="66" y="39"/>
                </a:lnTo>
                <a:lnTo>
                  <a:pt x="64" y="10"/>
                </a:lnTo>
                <a:lnTo>
                  <a:pt x="72" y="0"/>
                </a:lnTo>
                <a:lnTo>
                  <a:pt x="101" y="3"/>
                </a:lnTo>
                <a:lnTo>
                  <a:pt x="117" y="17"/>
                </a:lnTo>
                <a:lnTo>
                  <a:pt x="134" y="17"/>
                </a:lnTo>
                <a:lnTo>
                  <a:pt x="168" y="44"/>
                </a:lnTo>
                <a:lnTo>
                  <a:pt x="184" y="50"/>
                </a:lnTo>
                <a:lnTo>
                  <a:pt x="207" y="29"/>
                </a:lnTo>
                <a:lnTo>
                  <a:pt x="284" y="57"/>
                </a:lnTo>
                <a:lnTo>
                  <a:pt x="294" y="77"/>
                </a:lnTo>
                <a:lnTo>
                  <a:pt x="287" y="89"/>
                </a:lnTo>
                <a:lnTo>
                  <a:pt x="262" y="93"/>
                </a:lnTo>
                <a:lnTo>
                  <a:pt x="257" y="102"/>
                </a:lnTo>
                <a:lnTo>
                  <a:pt x="243" y="122"/>
                </a:lnTo>
                <a:lnTo>
                  <a:pt x="204" y="126"/>
                </a:lnTo>
                <a:lnTo>
                  <a:pt x="188" y="156"/>
                </a:lnTo>
                <a:lnTo>
                  <a:pt x="199" y="171"/>
                </a:lnTo>
                <a:lnTo>
                  <a:pt x="222" y="229"/>
                </a:lnTo>
                <a:lnTo>
                  <a:pt x="211" y="250"/>
                </a:lnTo>
                <a:lnTo>
                  <a:pt x="196" y="261"/>
                </a:lnTo>
                <a:lnTo>
                  <a:pt x="177" y="254"/>
                </a:lnTo>
                <a:lnTo>
                  <a:pt x="157" y="261"/>
                </a:lnTo>
                <a:lnTo>
                  <a:pt x="144" y="247"/>
                </a:lnTo>
                <a:lnTo>
                  <a:pt x="123" y="238"/>
                </a:lnTo>
                <a:lnTo>
                  <a:pt x="97" y="246"/>
                </a:lnTo>
                <a:lnTo>
                  <a:pt x="87" y="242"/>
                </a:lnTo>
                <a:lnTo>
                  <a:pt x="79" y="216"/>
                </a:lnTo>
                <a:lnTo>
                  <a:pt x="66" y="206"/>
                </a:lnTo>
                <a:lnTo>
                  <a:pt x="51" y="218"/>
                </a:lnTo>
                <a:lnTo>
                  <a:pt x="30" y="222"/>
                </a:lnTo>
                <a:lnTo>
                  <a:pt x="17" y="217"/>
                </a:lnTo>
                <a:lnTo>
                  <a:pt x="15" y="206"/>
                </a:lnTo>
                <a:lnTo>
                  <a:pt x="0" y="1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43" name="Freeform 38"/>
          <p:cNvSpPr>
            <a:spLocks/>
          </p:cNvSpPr>
          <p:nvPr/>
        </p:nvSpPr>
        <p:spPr bwMode="auto">
          <a:xfrm>
            <a:off x="4388465" y="4557655"/>
            <a:ext cx="428139" cy="380083"/>
          </a:xfrm>
          <a:custGeom>
            <a:avLst/>
            <a:gdLst>
              <a:gd name="T0" fmla="*/ 0 w 294"/>
              <a:gd name="T1" fmla="*/ 195 h 261"/>
              <a:gd name="T2" fmla="*/ 13 w 294"/>
              <a:gd name="T3" fmla="*/ 177 h 261"/>
              <a:gd name="T4" fmla="*/ 2 w 294"/>
              <a:gd name="T5" fmla="*/ 142 h 261"/>
              <a:gd name="T6" fmla="*/ 30 w 294"/>
              <a:gd name="T7" fmla="*/ 97 h 261"/>
              <a:gd name="T8" fmla="*/ 50 w 294"/>
              <a:gd name="T9" fmla="*/ 84 h 261"/>
              <a:gd name="T10" fmla="*/ 64 w 294"/>
              <a:gd name="T11" fmla="*/ 71 h 261"/>
              <a:gd name="T12" fmla="*/ 58 w 294"/>
              <a:gd name="T13" fmla="*/ 50 h 261"/>
              <a:gd name="T14" fmla="*/ 66 w 294"/>
              <a:gd name="T15" fmla="*/ 39 h 261"/>
              <a:gd name="T16" fmla="*/ 64 w 294"/>
              <a:gd name="T17" fmla="*/ 10 h 261"/>
              <a:gd name="T18" fmla="*/ 72 w 294"/>
              <a:gd name="T19" fmla="*/ 0 h 261"/>
              <a:gd name="T20" fmla="*/ 101 w 294"/>
              <a:gd name="T21" fmla="*/ 3 h 261"/>
              <a:gd name="T22" fmla="*/ 117 w 294"/>
              <a:gd name="T23" fmla="*/ 17 h 261"/>
              <a:gd name="T24" fmla="*/ 134 w 294"/>
              <a:gd name="T25" fmla="*/ 17 h 261"/>
              <a:gd name="T26" fmla="*/ 168 w 294"/>
              <a:gd name="T27" fmla="*/ 44 h 261"/>
              <a:gd name="T28" fmla="*/ 184 w 294"/>
              <a:gd name="T29" fmla="*/ 50 h 261"/>
              <a:gd name="T30" fmla="*/ 207 w 294"/>
              <a:gd name="T31" fmla="*/ 29 h 261"/>
              <a:gd name="T32" fmla="*/ 284 w 294"/>
              <a:gd name="T33" fmla="*/ 57 h 261"/>
              <a:gd name="T34" fmla="*/ 294 w 294"/>
              <a:gd name="T35" fmla="*/ 77 h 261"/>
              <a:gd name="T36" fmla="*/ 287 w 294"/>
              <a:gd name="T37" fmla="*/ 89 h 261"/>
              <a:gd name="T38" fmla="*/ 262 w 294"/>
              <a:gd name="T39" fmla="*/ 93 h 261"/>
              <a:gd name="T40" fmla="*/ 257 w 294"/>
              <a:gd name="T41" fmla="*/ 102 h 261"/>
              <a:gd name="T42" fmla="*/ 243 w 294"/>
              <a:gd name="T43" fmla="*/ 122 h 261"/>
              <a:gd name="T44" fmla="*/ 204 w 294"/>
              <a:gd name="T45" fmla="*/ 126 h 261"/>
              <a:gd name="T46" fmla="*/ 188 w 294"/>
              <a:gd name="T47" fmla="*/ 156 h 261"/>
              <a:gd name="T48" fmla="*/ 199 w 294"/>
              <a:gd name="T49" fmla="*/ 171 h 261"/>
              <a:gd name="T50" fmla="*/ 222 w 294"/>
              <a:gd name="T51" fmla="*/ 229 h 261"/>
              <a:gd name="T52" fmla="*/ 211 w 294"/>
              <a:gd name="T53" fmla="*/ 250 h 261"/>
              <a:gd name="T54" fmla="*/ 196 w 294"/>
              <a:gd name="T55" fmla="*/ 261 h 261"/>
              <a:gd name="T56" fmla="*/ 177 w 294"/>
              <a:gd name="T57" fmla="*/ 254 h 261"/>
              <a:gd name="T58" fmla="*/ 157 w 294"/>
              <a:gd name="T59" fmla="*/ 261 h 261"/>
              <a:gd name="T60" fmla="*/ 144 w 294"/>
              <a:gd name="T61" fmla="*/ 247 h 261"/>
              <a:gd name="T62" fmla="*/ 123 w 294"/>
              <a:gd name="T63" fmla="*/ 238 h 261"/>
              <a:gd name="T64" fmla="*/ 97 w 294"/>
              <a:gd name="T65" fmla="*/ 246 h 261"/>
              <a:gd name="T66" fmla="*/ 87 w 294"/>
              <a:gd name="T67" fmla="*/ 242 h 261"/>
              <a:gd name="T68" fmla="*/ 79 w 294"/>
              <a:gd name="T69" fmla="*/ 216 h 261"/>
              <a:gd name="T70" fmla="*/ 66 w 294"/>
              <a:gd name="T71" fmla="*/ 206 h 261"/>
              <a:gd name="T72" fmla="*/ 51 w 294"/>
              <a:gd name="T73" fmla="*/ 218 h 261"/>
              <a:gd name="T74" fmla="*/ 30 w 294"/>
              <a:gd name="T75" fmla="*/ 222 h 261"/>
              <a:gd name="T76" fmla="*/ 17 w 294"/>
              <a:gd name="T77" fmla="*/ 217 h 261"/>
              <a:gd name="T78" fmla="*/ 15 w 294"/>
              <a:gd name="T79" fmla="*/ 206 h 261"/>
              <a:gd name="T80" fmla="*/ 0 w 294"/>
              <a:gd name="T81" fmla="*/ 195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4" h="261">
                <a:moveTo>
                  <a:pt x="0" y="195"/>
                </a:moveTo>
                <a:lnTo>
                  <a:pt x="13" y="177"/>
                </a:lnTo>
                <a:lnTo>
                  <a:pt x="2" y="142"/>
                </a:lnTo>
                <a:lnTo>
                  <a:pt x="30" y="97"/>
                </a:lnTo>
                <a:lnTo>
                  <a:pt x="50" y="84"/>
                </a:lnTo>
                <a:lnTo>
                  <a:pt x="64" y="71"/>
                </a:lnTo>
                <a:lnTo>
                  <a:pt x="58" y="50"/>
                </a:lnTo>
                <a:lnTo>
                  <a:pt x="66" y="39"/>
                </a:lnTo>
                <a:lnTo>
                  <a:pt x="64" y="10"/>
                </a:lnTo>
                <a:lnTo>
                  <a:pt x="72" y="0"/>
                </a:lnTo>
                <a:lnTo>
                  <a:pt x="101" y="3"/>
                </a:lnTo>
                <a:lnTo>
                  <a:pt x="117" y="17"/>
                </a:lnTo>
                <a:lnTo>
                  <a:pt x="134" y="17"/>
                </a:lnTo>
                <a:lnTo>
                  <a:pt x="168" y="44"/>
                </a:lnTo>
                <a:lnTo>
                  <a:pt x="184" y="50"/>
                </a:lnTo>
                <a:lnTo>
                  <a:pt x="207" y="29"/>
                </a:lnTo>
                <a:lnTo>
                  <a:pt x="284" y="57"/>
                </a:lnTo>
                <a:lnTo>
                  <a:pt x="294" y="77"/>
                </a:lnTo>
                <a:lnTo>
                  <a:pt x="287" y="89"/>
                </a:lnTo>
                <a:lnTo>
                  <a:pt x="262" y="93"/>
                </a:lnTo>
                <a:lnTo>
                  <a:pt x="257" y="102"/>
                </a:lnTo>
                <a:lnTo>
                  <a:pt x="243" y="122"/>
                </a:lnTo>
                <a:lnTo>
                  <a:pt x="204" y="126"/>
                </a:lnTo>
                <a:lnTo>
                  <a:pt x="188" y="156"/>
                </a:lnTo>
                <a:lnTo>
                  <a:pt x="199" y="171"/>
                </a:lnTo>
                <a:lnTo>
                  <a:pt x="222" y="229"/>
                </a:lnTo>
                <a:lnTo>
                  <a:pt x="211" y="250"/>
                </a:lnTo>
                <a:lnTo>
                  <a:pt x="196" y="261"/>
                </a:lnTo>
                <a:lnTo>
                  <a:pt x="177" y="254"/>
                </a:lnTo>
                <a:lnTo>
                  <a:pt x="157" y="261"/>
                </a:lnTo>
                <a:lnTo>
                  <a:pt x="144" y="247"/>
                </a:lnTo>
                <a:lnTo>
                  <a:pt x="123" y="238"/>
                </a:lnTo>
                <a:lnTo>
                  <a:pt x="97" y="246"/>
                </a:lnTo>
                <a:lnTo>
                  <a:pt x="87" y="242"/>
                </a:lnTo>
                <a:lnTo>
                  <a:pt x="79" y="216"/>
                </a:lnTo>
                <a:lnTo>
                  <a:pt x="66" y="206"/>
                </a:lnTo>
                <a:lnTo>
                  <a:pt x="51" y="218"/>
                </a:lnTo>
                <a:lnTo>
                  <a:pt x="30" y="222"/>
                </a:lnTo>
                <a:lnTo>
                  <a:pt x="17" y="217"/>
                </a:lnTo>
                <a:lnTo>
                  <a:pt x="15" y="206"/>
                </a:lnTo>
                <a:lnTo>
                  <a:pt x="0" y="19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44" name="Freeform 39"/>
          <p:cNvSpPr>
            <a:spLocks/>
          </p:cNvSpPr>
          <p:nvPr/>
        </p:nvSpPr>
        <p:spPr bwMode="auto">
          <a:xfrm>
            <a:off x="4287983" y="4442611"/>
            <a:ext cx="135432" cy="157276"/>
          </a:xfrm>
          <a:custGeom>
            <a:avLst/>
            <a:gdLst>
              <a:gd name="T0" fmla="*/ 93 w 93"/>
              <a:gd name="T1" fmla="*/ 63 h 108"/>
              <a:gd name="T2" fmla="*/ 53 w 93"/>
              <a:gd name="T3" fmla="*/ 108 h 108"/>
              <a:gd name="T4" fmla="*/ 26 w 93"/>
              <a:gd name="T5" fmla="*/ 101 h 108"/>
              <a:gd name="T6" fmla="*/ 7 w 93"/>
              <a:gd name="T7" fmla="*/ 96 h 108"/>
              <a:gd name="T8" fmla="*/ 3 w 93"/>
              <a:gd name="T9" fmla="*/ 60 h 108"/>
              <a:gd name="T10" fmla="*/ 7 w 93"/>
              <a:gd name="T11" fmla="*/ 50 h 108"/>
              <a:gd name="T12" fmla="*/ 0 w 93"/>
              <a:gd name="T13" fmla="*/ 34 h 108"/>
              <a:gd name="T14" fmla="*/ 3 w 93"/>
              <a:gd name="T15" fmla="*/ 24 h 108"/>
              <a:gd name="T16" fmla="*/ 22 w 93"/>
              <a:gd name="T17" fmla="*/ 16 h 108"/>
              <a:gd name="T18" fmla="*/ 39 w 93"/>
              <a:gd name="T19" fmla="*/ 0 h 108"/>
              <a:gd name="T20" fmla="*/ 72 w 93"/>
              <a:gd name="T21" fmla="*/ 27 h 108"/>
              <a:gd name="T22" fmla="*/ 76 w 93"/>
              <a:gd name="T23" fmla="*/ 39 h 108"/>
              <a:gd name="T24" fmla="*/ 93 w 93"/>
              <a:gd name="T25" fmla="*/ 6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" h="108">
                <a:moveTo>
                  <a:pt x="93" y="63"/>
                </a:moveTo>
                <a:lnTo>
                  <a:pt x="53" y="108"/>
                </a:lnTo>
                <a:lnTo>
                  <a:pt x="26" y="101"/>
                </a:lnTo>
                <a:lnTo>
                  <a:pt x="7" y="96"/>
                </a:lnTo>
                <a:lnTo>
                  <a:pt x="3" y="60"/>
                </a:lnTo>
                <a:lnTo>
                  <a:pt x="7" y="50"/>
                </a:lnTo>
                <a:lnTo>
                  <a:pt x="0" y="34"/>
                </a:lnTo>
                <a:lnTo>
                  <a:pt x="3" y="24"/>
                </a:lnTo>
                <a:lnTo>
                  <a:pt x="22" y="16"/>
                </a:lnTo>
                <a:lnTo>
                  <a:pt x="39" y="0"/>
                </a:lnTo>
                <a:lnTo>
                  <a:pt x="72" y="27"/>
                </a:lnTo>
                <a:lnTo>
                  <a:pt x="76" y="39"/>
                </a:lnTo>
                <a:lnTo>
                  <a:pt x="93" y="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45" name="Freeform 40"/>
          <p:cNvSpPr>
            <a:spLocks/>
          </p:cNvSpPr>
          <p:nvPr/>
        </p:nvSpPr>
        <p:spPr bwMode="auto">
          <a:xfrm>
            <a:off x="4287983" y="4442611"/>
            <a:ext cx="135432" cy="157276"/>
          </a:xfrm>
          <a:custGeom>
            <a:avLst/>
            <a:gdLst>
              <a:gd name="T0" fmla="*/ 93 w 93"/>
              <a:gd name="T1" fmla="*/ 63 h 108"/>
              <a:gd name="T2" fmla="*/ 53 w 93"/>
              <a:gd name="T3" fmla="*/ 108 h 108"/>
              <a:gd name="T4" fmla="*/ 26 w 93"/>
              <a:gd name="T5" fmla="*/ 101 h 108"/>
              <a:gd name="T6" fmla="*/ 7 w 93"/>
              <a:gd name="T7" fmla="*/ 96 h 108"/>
              <a:gd name="T8" fmla="*/ 3 w 93"/>
              <a:gd name="T9" fmla="*/ 60 h 108"/>
              <a:gd name="T10" fmla="*/ 7 w 93"/>
              <a:gd name="T11" fmla="*/ 50 h 108"/>
              <a:gd name="T12" fmla="*/ 0 w 93"/>
              <a:gd name="T13" fmla="*/ 34 h 108"/>
              <a:gd name="T14" fmla="*/ 3 w 93"/>
              <a:gd name="T15" fmla="*/ 24 h 108"/>
              <a:gd name="T16" fmla="*/ 22 w 93"/>
              <a:gd name="T17" fmla="*/ 16 h 108"/>
              <a:gd name="T18" fmla="*/ 39 w 93"/>
              <a:gd name="T19" fmla="*/ 0 h 108"/>
              <a:gd name="T20" fmla="*/ 72 w 93"/>
              <a:gd name="T21" fmla="*/ 27 h 108"/>
              <a:gd name="T22" fmla="*/ 76 w 93"/>
              <a:gd name="T23" fmla="*/ 39 h 108"/>
              <a:gd name="T24" fmla="*/ 93 w 93"/>
              <a:gd name="T25" fmla="*/ 6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" h="108">
                <a:moveTo>
                  <a:pt x="93" y="63"/>
                </a:moveTo>
                <a:lnTo>
                  <a:pt x="53" y="108"/>
                </a:lnTo>
                <a:lnTo>
                  <a:pt x="26" y="101"/>
                </a:lnTo>
                <a:lnTo>
                  <a:pt x="7" y="96"/>
                </a:lnTo>
                <a:lnTo>
                  <a:pt x="3" y="60"/>
                </a:lnTo>
                <a:lnTo>
                  <a:pt x="7" y="50"/>
                </a:lnTo>
                <a:lnTo>
                  <a:pt x="0" y="34"/>
                </a:lnTo>
                <a:lnTo>
                  <a:pt x="3" y="24"/>
                </a:lnTo>
                <a:lnTo>
                  <a:pt x="22" y="16"/>
                </a:lnTo>
                <a:lnTo>
                  <a:pt x="39" y="0"/>
                </a:lnTo>
                <a:lnTo>
                  <a:pt x="72" y="27"/>
                </a:lnTo>
                <a:lnTo>
                  <a:pt x="76" y="39"/>
                </a:lnTo>
                <a:lnTo>
                  <a:pt x="93" y="6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46" name="Freeform 41"/>
          <p:cNvSpPr>
            <a:spLocks/>
          </p:cNvSpPr>
          <p:nvPr/>
        </p:nvSpPr>
        <p:spPr bwMode="auto">
          <a:xfrm>
            <a:off x="4662241" y="4604255"/>
            <a:ext cx="278145" cy="327657"/>
          </a:xfrm>
          <a:custGeom>
            <a:avLst/>
            <a:gdLst>
              <a:gd name="T0" fmla="*/ 59 w 191"/>
              <a:gd name="T1" fmla="*/ 225 h 225"/>
              <a:gd name="T2" fmla="*/ 78 w 191"/>
              <a:gd name="T3" fmla="*/ 200 h 225"/>
              <a:gd name="T4" fmla="*/ 80 w 191"/>
              <a:gd name="T5" fmla="*/ 189 h 225"/>
              <a:gd name="T6" fmla="*/ 95 w 191"/>
              <a:gd name="T7" fmla="*/ 185 h 225"/>
              <a:gd name="T8" fmla="*/ 98 w 191"/>
              <a:gd name="T9" fmla="*/ 170 h 225"/>
              <a:gd name="T10" fmla="*/ 98 w 191"/>
              <a:gd name="T11" fmla="*/ 150 h 225"/>
              <a:gd name="T12" fmla="*/ 124 w 191"/>
              <a:gd name="T13" fmla="*/ 137 h 225"/>
              <a:gd name="T14" fmla="*/ 128 w 191"/>
              <a:gd name="T15" fmla="*/ 130 h 225"/>
              <a:gd name="T16" fmla="*/ 128 w 191"/>
              <a:gd name="T17" fmla="*/ 112 h 225"/>
              <a:gd name="T18" fmla="*/ 154 w 191"/>
              <a:gd name="T19" fmla="*/ 86 h 225"/>
              <a:gd name="T20" fmla="*/ 160 w 191"/>
              <a:gd name="T21" fmla="*/ 61 h 225"/>
              <a:gd name="T22" fmla="*/ 191 w 191"/>
              <a:gd name="T23" fmla="*/ 57 h 225"/>
              <a:gd name="T24" fmla="*/ 189 w 191"/>
              <a:gd name="T25" fmla="*/ 40 h 225"/>
              <a:gd name="T26" fmla="*/ 179 w 191"/>
              <a:gd name="T27" fmla="*/ 16 h 225"/>
              <a:gd name="T28" fmla="*/ 164 w 191"/>
              <a:gd name="T29" fmla="*/ 0 h 225"/>
              <a:gd name="T30" fmla="*/ 135 w 191"/>
              <a:gd name="T31" fmla="*/ 23 h 225"/>
              <a:gd name="T32" fmla="*/ 110 w 191"/>
              <a:gd name="T33" fmla="*/ 12 h 225"/>
              <a:gd name="T34" fmla="*/ 96 w 191"/>
              <a:gd name="T35" fmla="*/ 25 h 225"/>
              <a:gd name="T36" fmla="*/ 106 w 191"/>
              <a:gd name="T37" fmla="*/ 45 h 225"/>
              <a:gd name="T38" fmla="*/ 99 w 191"/>
              <a:gd name="T39" fmla="*/ 57 h 225"/>
              <a:gd name="T40" fmla="*/ 74 w 191"/>
              <a:gd name="T41" fmla="*/ 61 h 225"/>
              <a:gd name="T42" fmla="*/ 69 w 191"/>
              <a:gd name="T43" fmla="*/ 70 h 225"/>
              <a:gd name="T44" fmla="*/ 55 w 191"/>
              <a:gd name="T45" fmla="*/ 90 h 225"/>
              <a:gd name="T46" fmla="*/ 16 w 191"/>
              <a:gd name="T47" fmla="*/ 94 h 225"/>
              <a:gd name="T48" fmla="*/ 0 w 191"/>
              <a:gd name="T49" fmla="*/ 124 h 225"/>
              <a:gd name="T50" fmla="*/ 11 w 191"/>
              <a:gd name="T51" fmla="*/ 139 h 225"/>
              <a:gd name="T52" fmla="*/ 34 w 191"/>
              <a:gd name="T53" fmla="*/ 197 h 225"/>
              <a:gd name="T54" fmla="*/ 59 w 191"/>
              <a:gd name="T5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1" h="225">
                <a:moveTo>
                  <a:pt x="59" y="225"/>
                </a:moveTo>
                <a:lnTo>
                  <a:pt x="78" y="200"/>
                </a:lnTo>
                <a:lnTo>
                  <a:pt x="80" y="189"/>
                </a:lnTo>
                <a:lnTo>
                  <a:pt x="95" y="185"/>
                </a:lnTo>
                <a:lnTo>
                  <a:pt x="98" y="170"/>
                </a:lnTo>
                <a:lnTo>
                  <a:pt x="98" y="150"/>
                </a:lnTo>
                <a:lnTo>
                  <a:pt x="124" y="137"/>
                </a:lnTo>
                <a:lnTo>
                  <a:pt x="128" y="130"/>
                </a:lnTo>
                <a:lnTo>
                  <a:pt x="128" y="112"/>
                </a:lnTo>
                <a:lnTo>
                  <a:pt x="154" y="86"/>
                </a:lnTo>
                <a:lnTo>
                  <a:pt x="160" y="61"/>
                </a:lnTo>
                <a:lnTo>
                  <a:pt x="191" y="57"/>
                </a:lnTo>
                <a:lnTo>
                  <a:pt x="189" y="40"/>
                </a:lnTo>
                <a:lnTo>
                  <a:pt x="179" y="16"/>
                </a:lnTo>
                <a:lnTo>
                  <a:pt x="164" y="0"/>
                </a:lnTo>
                <a:lnTo>
                  <a:pt x="135" y="23"/>
                </a:lnTo>
                <a:lnTo>
                  <a:pt x="110" y="12"/>
                </a:lnTo>
                <a:lnTo>
                  <a:pt x="96" y="25"/>
                </a:lnTo>
                <a:lnTo>
                  <a:pt x="106" y="45"/>
                </a:lnTo>
                <a:lnTo>
                  <a:pt x="99" y="57"/>
                </a:lnTo>
                <a:lnTo>
                  <a:pt x="74" y="61"/>
                </a:lnTo>
                <a:lnTo>
                  <a:pt x="69" y="70"/>
                </a:lnTo>
                <a:lnTo>
                  <a:pt x="55" y="90"/>
                </a:lnTo>
                <a:lnTo>
                  <a:pt x="16" y="94"/>
                </a:lnTo>
                <a:lnTo>
                  <a:pt x="0" y="124"/>
                </a:lnTo>
                <a:lnTo>
                  <a:pt x="11" y="139"/>
                </a:lnTo>
                <a:lnTo>
                  <a:pt x="34" y="197"/>
                </a:lnTo>
                <a:lnTo>
                  <a:pt x="59" y="2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47" name="Freeform 42"/>
          <p:cNvSpPr>
            <a:spLocks/>
          </p:cNvSpPr>
          <p:nvPr/>
        </p:nvSpPr>
        <p:spPr bwMode="auto">
          <a:xfrm>
            <a:off x="4662241" y="4604255"/>
            <a:ext cx="278145" cy="327657"/>
          </a:xfrm>
          <a:custGeom>
            <a:avLst/>
            <a:gdLst>
              <a:gd name="T0" fmla="*/ 59 w 191"/>
              <a:gd name="T1" fmla="*/ 225 h 225"/>
              <a:gd name="T2" fmla="*/ 78 w 191"/>
              <a:gd name="T3" fmla="*/ 200 h 225"/>
              <a:gd name="T4" fmla="*/ 80 w 191"/>
              <a:gd name="T5" fmla="*/ 189 h 225"/>
              <a:gd name="T6" fmla="*/ 95 w 191"/>
              <a:gd name="T7" fmla="*/ 185 h 225"/>
              <a:gd name="T8" fmla="*/ 98 w 191"/>
              <a:gd name="T9" fmla="*/ 170 h 225"/>
              <a:gd name="T10" fmla="*/ 98 w 191"/>
              <a:gd name="T11" fmla="*/ 150 h 225"/>
              <a:gd name="T12" fmla="*/ 124 w 191"/>
              <a:gd name="T13" fmla="*/ 137 h 225"/>
              <a:gd name="T14" fmla="*/ 128 w 191"/>
              <a:gd name="T15" fmla="*/ 130 h 225"/>
              <a:gd name="T16" fmla="*/ 128 w 191"/>
              <a:gd name="T17" fmla="*/ 112 h 225"/>
              <a:gd name="T18" fmla="*/ 154 w 191"/>
              <a:gd name="T19" fmla="*/ 86 h 225"/>
              <a:gd name="T20" fmla="*/ 160 w 191"/>
              <a:gd name="T21" fmla="*/ 61 h 225"/>
              <a:gd name="T22" fmla="*/ 191 w 191"/>
              <a:gd name="T23" fmla="*/ 57 h 225"/>
              <a:gd name="T24" fmla="*/ 189 w 191"/>
              <a:gd name="T25" fmla="*/ 40 h 225"/>
              <a:gd name="T26" fmla="*/ 179 w 191"/>
              <a:gd name="T27" fmla="*/ 16 h 225"/>
              <a:gd name="T28" fmla="*/ 164 w 191"/>
              <a:gd name="T29" fmla="*/ 0 h 225"/>
              <a:gd name="T30" fmla="*/ 135 w 191"/>
              <a:gd name="T31" fmla="*/ 23 h 225"/>
              <a:gd name="T32" fmla="*/ 110 w 191"/>
              <a:gd name="T33" fmla="*/ 12 h 225"/>
              <a:gd name="T34" fmla="*/ 96 w 191"/>
              <a:gd name="T35" fmla="*/ 25 h 225"/>
              <a:gd name="T36" fmla="*/ 106 w 191"/>
              <a:gd name="T37" fmla="*/ 45 h 225"/>
              <a:gd name="T38" fmla="*/ 99 w 191"/>
              <a:gd name="T39" fmla="*/ 57 h 225"/>
              <a:gd name="T40" fmla="*/ 74 w 191"/>
              <a:gd name="T41" fmla="*/ 61 h 225"/>
              <a:gd name="T42" fmla="*/ 69 w 191"/>
              <a:gd name="T43" fmla="*/ 70 h 225"/>
              <a:gd name="T44" fmla="*/ 55 w 191"/>
              <a:gd name="T45" fmla="*/ 90 h 225"/>
              <a:gd name="T46" fmla="*/ 16 w 191"/>
              <a:gd name="T47" fmla="*/ 94 h 225"/>
              <a:gd name="T48" fmla="*/ 0 w 191"/>
              <a:gd name="T49" fmla="*/ 124 h 225"/>
              <a:gd name="T50" fmla="*/ 11 w 191"/>
              <a:gd name="T51" fmla="*/ 139 h 225"/>
              <a:gd name="T52" fmla="*/ 34 w 191"/>
              <a:gd name="T53" fmla="*/ 197 h 225"/>
              <a:gd name="T54" fmla="*/ 59 w 191"/>
              <a:gd name="T5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1" h="225">
                <a:moveTo>
                  <a:pt x="59" y="225"/>
                </a:moveTo>
                <a:lnTo>
                  <a:pt x="78" y="200"/>
                </a:lnTo>
                <a:lnTo>
                  <a:pt x="80" y="189"/>
                </a:lnTo>
                <a:lnTo>
                  <a:pt x="95" y="185"/>
                </a:lnTo>
                <a:lnTo>
                  <a:pt x="98" y="170"/>
                </a:lnTo>
                <a:lnTo>
                  <a:pt x="98" y="150"/>
                </a:lnTo>
                <a:lnTo>
                  <a:pt x="124" y="137"/>
                </a:lnTo>
                <a:lnTo>
                  <a:pt x="128" y="130"/>
                </a:lnTo>
                <a:lnTo>
                  <a:pt x="128" y="112"/>
                </a:lnTo>
                <a:lnTo>
                  <a:pt x="154" y="86"/>
                </a:lnTo>
                <a:lnTo>
                  <a:pt x="160" y="61"/>
                </a:lnTo>
                <a:lnTo>
                  <a:pt x="191" y="57"/>
                </a:lnTo>
                <a:lnTo>
                  <a:pt x="189" y="40"/>
                </a:lnTo>
                <a:lnTo>
                  <a:pt x="179" y="16"/>
                </a:lnTo>
                <a:lnTo>
                  <a:pt x="164" y="0"/>
                </a:lnTo>
                <a:lnTo>
                  <a:pt x="135" y="23"/>
                </a:lnTo>
                <a:lnTo>
                  <a:pt x="110" y="12"/>
                </a:lnTo>
                <a:lnTo>
                  <a:pt x="96" y="25"/>
                </a:lnTo>
                <a:lnTo>
                  <a:pt x="106" y="45"/>
                </a:lnTo>
                <a:lnTo>
                  <a:pt x="99" y="57"/>
                </a:lnTo>
                <a:lnTo>
                  <a:pt x="74" y="61"/>
                </a:lnTo>
                <a:lnTo>
                  <a:pt x="69" y="70"/>
                </a:lnTo>
                <a:lnTo>
                  <a:pt x="55" y="90"/>
                </a:lnTo>
                <a:lnTo>
                  <a:pt x="16" y="94"/>
                </a:lnTo>
                <a:lnTo>
                  <a:pt x="0" y="124"/>
                </a:lnTo>
                <a:lnTo>
                  <a:pt x="11" y="139"/>
                </a:lnTo>
                <a:lnTo>
                  <a:pt x="34" y="197"/>
                </a:lnTo>
                <a:lnTo>
                  <a:pt x="59" y="22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48" name="Freeform 43"/>
          <p:cNvSpPr>
            <a:spLocks/>
          </p:cNvSpPr>
          <p:nvPr/>
        </p:nvSpPr>
        <p:spPr bwMode="auto">
          <a:xfrm>
            <a:off x="4800585" y="4646486"/>
            <a:ext cx="327657" cy="345132"/>
          </a:xfrm>
          <a:custGeom>
            <a:avLst/>
            <a:gdLst>
              <a:gd name="T0" fmla="*/ 163 w 225"/>
              <a:gd name="T1" fmla="*/ 0 h 237"/>
              <a:gd name="T2" fmla="*/ 174 w 225"/>
              <a:gd name="T3" fmla="*/ 26 h 237"/>
              <a:gd name="T4" fmla="*/ 182 w 225"/>
              <a:gd name="T5" fmla="*/ 30 h 237"/>
              <a:gd name="T6" fmla="*/ 193 w 225"/>
              <a:gd name="T7" fmla="*/ 28 h 237"/>
              <a:gd name="T8" fmla="*/ 207 w 225"/>
              <a:gd name="T9" fmla="*/ 39 h 237"/>
              <a:gd name="T10" fmla="*/ 198 w 225"/>
              <a:gd name="T11" fmla="*/ 73 h 237"/>
              <a:gd name="T12" fmla="*/ 175 w 225"/>
              <a:gd name="T13" fmla="*/ 73 h 237"/>
              <a:gd name="T14" fmla="*/ 164 w 225"/>
              <a:gd name="T15" fmla="*/ 84 h 237"/>
              <a:gd name="T16" fmla="*/ 168 w 225"/>
              <a:gd name="T17" fmla="*/ 99 h 237"/>
              <a:gd name="T18" fmla="*/ 164 w 225"/>
              <a:gd name="T19" fmla="*/ 120 h 237"/>
              <a:gd name="T20" fmla="*/ 167 w 225"/>
              <a:gd name="T21" fmla="*/ 131 h 237"/>
              <a:gd name="T22" fmla="*/ 171 w 225"/>
              <a:gd name="T23" fmla="*/ 137 h 237"/>
              <a:gd name="T24" fmla="*/ 205 w 225"/>
              <a:gd name="T25" fmla="*/ 109 h 237"/>
              <a:gd name="T26" fmla="*/ 216 w 225"/>
              <a:gd name="T27" fmla="*/ 98 h 237"/>
              <a:gd name="T28" fmla="*/ 225 w 225"/>
              <a:gd name="T29" fmla="*/ 106 h 237"/>
              <a:gd name="T30" fmla="*/ 222 w 225"/>
              <a:gd name="T31" fmla="*/ 124 h 237"/>
              <a:gd name="T32" fmla="*/ 211 w 225"/>
              <a:gd name="T33" fmla="*/ 143 h 237"/>
              <a:gd name="T34" fmla="*/ 218 w 225"/>
              <a:gd name="T35" fmla="*/ 170 h 237"/>
              <a:gd name="T36" fmla="*/ 203 w 225"/>
              <a:gd name="T37" fmla="*/ 195 h 237"/>
              <a:gd name="T38" fmla="*/ 208 w 225"/>
              <a:gd name="T39" fmla="*/ 226 h 237"/>
              <a:gd name="T40" fmla="*/ 189 w 225"/>
              <a:gd name="T41" fmla="*/ 229 h 237"/>
              <a:gd name="T42" fmla="*/ 183 w 225"/>
              <a:gd name="T43" fmla="*/ 236 h 237"/>
              <a:gd name="T44" fmla="*/ 152 w 225"/>
              <a:gd name="T45" fmla="*/ 237 h 237"/>
              <a:gd name="T46" fmla="*/ 153 w 225"/>
              <a:gd name="T47" fmla="*/ 228 h 237"/>
              <a:gd name="T48" fmla="*/ 145 w 225"/>
              <a:gd name="T49" fmla="*/ 210 h 237"/>
              <a:gd name="T50" fmla="*/ 121 w 225"/>
              <a:gd name="T51" fmla="*/ 210 h 237"/>
              <a:gd name="T52" fmla="*/ 110 w 225"/>
              <a:gd name="T53" fmla="*/ 207 h 237"/>
              <a:gd name="T54" fmla="*/ 110 w 225"/>
              <a:gd name="T55" fmla="*/ 188 h 237"/>
              <a:gd name="T56" fmla="*/ 102 w 225"/>
              <a:gd name="T57" fmla="*/ 182 h 237"/>
              <a:gd name="T58" fmla="*/ 74 w 225"/>
              <a:gd name="T59" fmla="*/ 189 h 237"/>
              <a:gd name="T60" fmla="*/ 63 w 225"/>
              <a:gd name="T61" fmla="*/ 211 h 237"/>
              <a:gd name="T62" fmla="*/ 0 w 225"/>
              <a:gd name="T63" fmla="*/ 156 h 237"/>
              <a:gd name="T64" fmla="*/ 3 w 225"/>
              <a:gd name="T65" fmla="*/ 141 h 237"/>
              <a:gd name="T66" fmla="*/ 3 w 225"/>
              <a:gd name="T67" fmla="*/ 121 h 237"/>
              <a:gd name="T68" fmla="*/ 29 w 225"/>
              <a:gd name="T69" fmla="*/ 108 h 237"/>
              <a:gd name="T70" fmla="*/ 33 w 225"/>
              <a:gd name="T71" fmla="*/ 101 h 237"/>
              <a:gd name="T72" fmla="*/ 33 w 225"/>
              <a:gd name="T73" fmla="*/ 83 h 237"/>
              <a:gd name="T74" fmla="*/ 59 w 225"/>
              <a:gd name="T75" fmla="*/ 57 h 237"/>
              <a:gd name="T76" fmla="*/ 65 w 225"/>
              <a:gd name="T77" fmla="*/ 32 h 237"/>
              <a:gd name="T78" fmla="*/ 96 w 225"/>
              <a:gd name="T79" fmla="*/ 28 h 237"/>
              <a:gd name="T80" fmla="*/ 94 w 225"/>
              <a:gd name="T81" fmla="*/ 11 h 237"/>
              <a:gd name="T82" fmla="*/ 113 w 225"/>
              <a:gd name="T83" fmla="*/ 19 h 237"/>
              <a:gd name="T84" fmla="*/ 124 w 225"/>
              <a:gd name="T85" fmla="*/ 30 h 237"/>
              <a:gd name="T86" fmla="*/ 149 w 225"/>
              <a:gd name="T87" fmla="*/ 26 h 237"/>
              <a:gd name="T88" fmla="*/ 163 w 225"/>
              <a:gd name="T8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5" h="237">
                <a:moveTo>
                  <a:pt x="163" y="0"/>
                </a:moveTo>
                <a:lnTo>
                  <a:pt x="174" y="26"/>
                </a:lnTo>
                <a:lnTo>
                  <a:pt x="182" y="30"/>
                </a:lnTo>
                <a:lnTo>
                  <a:pt x="193" y="28"/>
                </a:lnTo>
                <a:lnTo>
                  <a:pt x="207" y="39"/>
                </a:lnTo>
                <a:lnTo>
                  <a:pt x="198" y="73"/>
                </a:lnTo>
                <a:lnTo>
                  <a:pt x="175" y="73"/>
                </a:lnTo>
                <a:lnTo>
                  <a:pt x="164" y="84"/>
                </a:lnTo>
                <a:lnTo>
                  <a:pt x="168" y="99"/>
                </a:lnTo>
                <a:lnTo>
                  <a:pt x="164" y="120"/>
                </a:lnTo>
                <a:lnTo>
                  <a:pt x="167" y="131"/>
                </a:lnTo>
                <a:lnTo>
                  <a:pt x="171" y="137"/>
                </a:lnTo>
                <a:lnTo>
                  <a:pt x="205" y="109"/>
                </a:lnTo>
                <a:lnTo>
                  <a:pt x="216" y="98"/>
                </a:lnTo>
                <a:lnTo>
                  <a:pt x="225" y="106"/>
                </a:lnTo>
                <a:lnTo>
                  <a:pt x="222" y="124"/>
                </a:lnTo>
                <a:lnTo>
                  <a:pt x="211" y="143"/>
                </a:lnTo>
                <a:lnTo>
                  <a:pt x="218" y="170"/>
                </a:lnTo>
                <a:lnTo>
                  <a:pt x="203" y="195"/>
                </a:lnTo>
                <a:lnTo>
                  <a:pt x="208" y="226"/>
                </a:lnTo>
                <a:lnTo>
                  <a:pt x="189" y="229"/>
                </a:lnTo>
                <a:lnTo>
                  <a:pt x="183" y="236"/>
                </a:lnTo>
                <a:lnTo>
                  <a:pt x="152" y="237"/>
                </a:lnTo>
                <a:lnTo>
                  <a:pt x="153" y="228"/>
                </a:lnTo>
                <a:lnTo>
                  <a:pt x="145" y="210"/>
                </a:lnTo>
                <a:lnTo>
                  <a:pt x="121" y="210"/>
                </a:lnTo>
                <a:lnTo>
                  <a:pt x="110" y="207"/>
                </a:lnTo>
                <a:lnTo>
                  <a:pt x="110" y="188"/>
                </a:lnTo>
                <a:lnTo>
                  <a:pt x="102" y="182"/>
                </a:lnTo>
                <a:lnTo>
                  <a:pt x="74" y="189"/>
                </a:lnTo>
                <a:lnTo>
                  <a:pt x="63" y="211"/>
                </a:lnTo>
                <a:lnTo>
                  <a:pt x="0" y="156"/>
                </a:lnTo>
                <a:lnTo>
                  <a:pt x="3" y="141"/>
                </a:lnTo>
                <a:lnTo>
                  <a:pt x="3" y="121"/>
                </a:lnTo>
                <a:lnTo>
                  <a:pt x="29" y="108"/>
                </a:lnTo>
                <a:lnTo>
                  <a:pt x="33" y="101"/>
                </a:lnTo>
                <a:lnTo>
                  <a:pt x="33" y="83"/>
                </a:lnTo>
                <a:lnTo>
                  <a:pt x="59" y="57"/>
                </a:lnTo>
                <a:lnTo>
                  <a:pt x="65" y="32"/>
                </a:lnTo>
                <a:lnTo>
                  <a:pt x="96" y="28"/>
                </a:lnTo>
                <a:lnTo>
                  <a:pt x="94" y="11"/>
                </a:lnTo>
                <a:lnTo>
                  <a:pt x="113" y="19"/>
                </a:lnTo>
                <a:lnTo>
                  <a:pt x="124" y="30"/>
                </a:lnTo>
                <a:lnTo>
                  <a:pt x="149" y="26"/>
                </a:lnTo>
                <a:lnTo>
                  <a:pt x="1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49" name="Freeform 44"/>
          <p:cNvSpPr>
            <a:spLocks/>
          </p:cNvSpPr>
          <p:nvPr/>
        </p:nvSpPr>
        <p:spPr bwMode="auto">
          <a:xfrm>
            <a:off x="4800585" y="4646486"/>
            <a:ext cx="327657" cy="345132"/>
          </a:xfrm>
          <a:custGeom>
            <a:avLst/>
            <a:gdLst>
              <a:gd name="T0" fmla="*/ 163 w 225"/>
              <a:gd name="T1" fmla="*/ 0 h 237"/>
              <a:gd name="T2" fmla="*/ 174 w 225"/>
              <a:gd name="T3" fmla="*/ 26 h 237"/>
              <a:gd name="T4" fmla="*/ 182 w 225"/>
              <a:gd name="T5" fmla="*/ 30 h 237"/>
              <a:gd name="T6" fmla="*/ 193 w 225"/>
              <a:gd name="T7" fmla="*/ 28 h 237"/>
              <a:gd name="T8" fmla="*/ 207 w 225"/>
              <a:gd name="T9" fmla="*/ 39 h 237"/>
              <a:gd name="T10" fmla="*/ 198 w 225"/>
              <a:gd name="T11" fmla="*/ 73 h 237"/>
              <a:gd name="T12" fmla="*/ 175 w 225"/>
              <a:gd name="T13" fmla="*/ 73 h 237"/>
              <a:gd name="T14" fmla="*/ 164 w 225"/>
              <a:gd name="T15" fmla="*/ 84 h 237"/>
              <a:gd name="T16" fmla="*/ 168 w 225"/>
              <a:gd name="T17" fmla="*/ 99 h 237"/>
              <a:gd name="T18" fmla="*/ 164 w 225"/>
              <a:gd name="T19" fmla="*/ 120 h 237"/>
              <a:gd name="T20" fmla="*/ 167 w 225"/>
              <a:gd name="T21" fmla="*/ 131 h 237"/>
              <a:gd name="T22" fmla="*/ 171 w 225"/>
              <a:gd name="T23" fmla="*/ 137 h 237"/>
              <a:gd name="T24" fmla="*/ 205 w 225"/>
              <a:gd name="T25" fmla="*/ 109 h 237"/>
              <a:gd name="T26" fmla="*/ 216 w 225"/>
              <a:gd name="T27" fmla="*/ 98 h 237"/>
              <a:gd name="T28" fmla="*/ 225 w 225"/>
              <a:gd name="T29" fmla="*/ 106 h 237"/>
              <a:gd name="T30" fmla="*/ 222 w 225"/>
              <a:gd name="T31" fmla="*/ 124 h 237"/>
              <a:gd name="T32" fmla="*/ 211 w 225"/>
              <a:gd name="T33" fmla="*/ 143 h 237"/>
              <a:gd name="T34" fmla="*/ 218 w 225"/>
              <a:gd name="T35" fmla="*/ 170 h 237"/>
              <a:gd name="T36" fmla="*/ 203 w 225"/>
              <a:gd name="T37" fmla="*/ 195 h 237"/>
              <a:gd name="T38" fmla="*/ 208 w 225"/>
              <a:gd name="T39" fmla="*/ 226 h 237"/>
              <a:gd name="T40" fmla="*/ 189 w 225"/>
              <a:gd name="T41" fmla="*/ 229 h 237"/>
              <a:gd name="T42" fmla="*/ 183 w 225"/>
              <a:gd name="T43" fmla="*/ 236 h 237"/>
              <a:gd name="T44" fmla="*/ 152 w 225"/>
              <a:gd name="T45" fmla="*/ 237 h 237"/>
              <a:gd name="T46" fmla="*/ 153 w 225"/>
              <a:gd name="T47" fmla="*/ 228 h 237"/>
              <a:gd name="T48" fmla="*/ 145 w 225"/>
              <a:gd name="T49" fmla="*/ 210 h 237"/>
              <a:gd name="T50" fmla="*/ 121 w 225"/>
              <a:gd name="T51" fmla="*/ 210 h 237"/>
              <a:gd name="T52" fmla="*/ 110 w 225"/>
              <a:gd name="T53" fmla="*/ 207 h 237"/>
              <a:gd name="T54" fmla="*/ 110 w 225"/>
              <a:gd name="T55" fmla="*/ 188 h 237"/>
              <a:gd name="T56" fmla="*/ 102 w 225"/>
              <a:gd name="T57" fmla="*/ 182 h 237"/>
              <a:gd name="T58" fmla="*/ 74 w 225"/>
              <a:gd name="T59" fmla="*/ 189 h 237"/>
              <a:gd name="T60" fmla="*/ 63 w 225"/>
              <a:gd name="T61" fmla="*/ 211 h 237"/>
              <a:gd name="T62" fmla="*/ 0 w 225"/>
              <a:gd name="T63" fmla="*/ 156 h 237"/>
              <a:gd name="T64" fmla="*/ 3 w 225"/>
              <a:gd name="T65" fmla="*/ 141 h 237"/>
              <a:gd name="T66" fmla="*/ 3 w 225"/>
              <a:gd name="T67" fmla="*/ 121 h 237"/>
              <a:gd name="T68" fmla="*/ 29 w 225"/>
              <a:gd name="T69" fmla="*/ 108 h 237"/>
              <a:gd name="T70" fmla="*/ 33 w 225"/>
              <a:gd name="T71" fmla="*/ 101 h 237"/>
              <a:gd name="T72" fmla="*/ 33 w 225"/>
              <a:gd name="T73" fmla="*/ 83 h 237"/>
              <a:gd name="T74" fmla="*/ 59 w 225"/>
              <a:gd name="T75" fmla="*/ 57 h 237"/>
              <a:gd name="T76" fmla="*/ 65 w 225"/>
              <a:gd name="T77" fmla="*/ 32 h 237"/>
              <a:gd name="T78" fmla="*/ 96 w 225"/>
              <a:gd name="T79" fmla="*/ 28 h 237"/>
              <a:gd name="T80" fmla="*/ 94 w 225"/>
              <a:gd name="T81" fmla="*/ 11 h 237"/>
              <a:gd name="T82" fmla="*/ 113 w 225"/>
              <a:gd name="T83" fmla="*/ 19 h 237"/>
              <a:gd name="T84" fmla="*/ 124 w 225"/>
              <a:gd name="T85" fmla="*/ 30 h 237"/>
              <a:gd name="T86" fmla="*/ 149 w 225"/>
              <a:gd name="T87" fmla="*/ 26 h 237"/>
              <a:gd name="T88" fmla="*/ 163 w 225"/>
              <a:gd name="T8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5" h="237">
                <a:moveTo>
                  <a:pt x="163" y="0"/>
                </a:moveTo>
                <a:lnTo>
                  <a:pt x="174" y="26"/>
                </a:lnTo>
                <a:lnTo>
                  <a:pt x="182" y="30"/>
                </a:lnTo>
                <a:lnTo>
                  <a:pt x="193" y="28"/>
                </a:lnTo>
                <a:lnTo>
                  <a:pt x="207" y="39"/>
                </a:lnTo>
                <a:lnTo>
                  <a:pt x="198" y="73"/>
                </a:lnTo>
                <a:lnTo>
                  <a:pt x="175" y="73"/>
                </a:lnTo>
                <a:lnTo>
                  <a:pt x="164" y="84"/>
                </a:lnTo>
                <a:lnTo>
                  <a:pt x="168" y="99"/>
                </a:lnTo>
                <a:lnTo>
                  <a:pt x="164" y="120"/>
                </a:lnTo>
                <a:lnTo>
                  <a:pt x="167" y="131"/>
                </a:lnTo>
                <a:lnTo>
                  <a:pt x="171" y="137"/>
                </a:lnTo>
                <a:lnTo>
                  <a:pt x="205" y="109"/>
                </a:lnTo>
                <a:lnTo>
                  <a:pt x="216" y="98"/>
                </a:lnTo>
                <a:lnTo>
                  <a:pt x="225" y="106"/>
                </a:lnTo>
                <a:lnTo>
                  <a:pt x="222" y="124"/>
                </a:lnTo>
                <a:lnTo>
                  <a:pt x="211" y="143"/>
                </a:lnTo>
                <a:lnTo>
                  <a:pt x="218" y="170"/>
                </a:lnTo>
                <a:lnTo>
                  <a:pt x="203" y="195"/>
                </a:lnTo>
                <a:lnTo>
                  <a:pt x="208" y="226"/>
                </a:lnTo>
                <a:lnTo>
                  <a:pt x="189" y="229"/>
                </a:lnTo>
                <a:lnTo>
                  <a:pt x="183" y="236"/>
                </a:lnTo>
                <a:lnTo>
                  <a:pt x="152" y="237"/>
                </a:lnTo>
                <a:lnTo>
                  <a:pt x="153" y="228"/>
                </a:lnTo>
                <a:lnTo>
                  <a:pt x="145" y="210"/>
                </a:lnTo>
                <a:lnTo>
                  <a:pt x="121" y="210"/>
                </a:lnTo>
                <a:lnTo>
                  <a:pt x="110" y="207"/>
                </a:lnTo>
                <a:lnTo>
                  <a:pt x="110" y="188"/>
                </a:lnTo>
                <a:lnTo>
                  <a:pt x="102" y="182"/>
                </a:lnTo>
                <a:lnTo>
                  <a:pt x="74" y="189"/>
                </a:lnTo>
                <a:lnTo>
                  <a:pt x="63" y="211"/>
                </a:lnTo>
                <a:lnTo>
                  <a:pt x="0" y="156"/>
                </a:lnTo>
                <a:lnTo>
                  <a:pt x="3" y="141"/>
                </a:lnTo>
                <a:lnTo>
                  <a:pt x="3" y="121"/>
                </a:lnTo>
                <a:lnTo>
                  <a:pt x="29" y="108"/>
                </a:lnTo>
                <a:lnTo>
                  <a:pt x="33" y="101"/>
                </a:lnTo>
                <a:lnTo>
                  <a:pt x="33" y="83"/>
                </a:lnTo>
                <a:lnTo>
                  <a:pt x="59" y="57"/>
                </a:lnTo>
                <a:lnTo>
                  <a:pt x="65" y="32"/>
                </a:lnTo>
                <a:lnTo>
                  <a:pt x="96" y="28"/>
                </a:lnTo>
                <a:lnTo>
                  <a:pt x="94" y="11"/>
                </a:lnTo>
                <a:lnTo>
                  <a:pt x="113" y="19"/>
                </a:lnTo>
                <a:lnTo>
                  <a:pt x="124" y="30"/>
                </a:lnTo>
                <a:lnTo>
                  <a:pt x="149" y="26"/>
                </a:lnTo>
                <a:lnTo>
                  <a:pt x="16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50" name="Freeform 45"/>
          <p:cNvSpPr>
            <a:spLocks/>
          </p:cNvSpPr>
          <p:nvPr/>
        </p:nvSpPr>
        <p:spPr bwMode="auto">
          <a:xfrm>
            <a:off x="4953492" y="4757162"/>
            <a:ext cx="423770" cy="569396"/>
          </a:xfrm>
          <a:custGeom>
            <a:avLst/>
            <a:gdLst>
              <a:gd name="T0" fmla="*/ 284 w 291"/>
              <a:gd name="T1" fmla="*/ 333 h 391"/>
              <a:gd name="T2" fmla="*/ 224 w 291"/>
              <a:gd name="T3" fmla="*/ 353 h 391"/>
              <a:gd name="T4" fmla="*/ 190 w 291"/>
              <a:gd name="T5" fmla="*/ 368 h 391"/>
              <a:gd name="T6" fmla="*/ 173 w 291"/>
              <a:gd name="T7" fmla="*/ 335 h 391"/>
              <a:gd name="T8" fmla="*/ 161 w 291"/>
              <a:gd name="T9" fmla="*/ 359 h 391"/>
              <a:gd name="T10" fmla="*/ 151 w 291"/>
              <a:gd name="T11" fmla="*/ 382 h 391"/>
              <a:gd name="T12" fmla="*/ 91 w 291"/>
              <a:gd name="T13" fmla="*/ 391 h 391"/>
              <a:gd name="T14" fmla="*/ 38 w 291"/>
              <a:gd name="T15" fmla="*/ 378 h 391"/>
              <a:gd name="T16" fmla="*/ 0 w 291"/>
              <a:gd name="T17" fmla="*/ 333 h 391"/>
              <a:gd name="T18" fmla="*/ 44 w 291"/>
              <a:gd name="T19" fmla="*/ 313 h 391"/>
              <a:gd name="T20" fmla="*/ 45 w 291"/>
              <a:gd name="T21" fmla="*/ 280 h 391"/>
              <a:gd name="T22" fmla="*/ 47 w 291"/>
              <a:gd name="T23" fmla="*/ 251 h 391"/>
              <a:gd name="T24" fmla="*/ 48 w 291"/>
              <a:gd name="T25" fmla="*/ 185 h 391"/>
              <a:gd name="T26" fmla="*/ 89 w 291"/>
              <a:gd name="T27" fmla="*/ 217 h 391"/>
              <a:gd name="T28" fmla="*/ 125 w 291"/>
              <a:gd name="T29" fmla="*/ 217 h 391"/>
              <a:gd name="T30" fmla="*/ 176 w 291"/>
              <a:gd name="T31" fmla="*/ 199 h 391"/>
              <a:gd name="T32" fmla="*/ 146 w 291"/>
              <a:gd name="T33" fmla="*/ 182 h 391"/>
              <a:gd name="T34" fmla="*/ 136 w 291"/>
              <a:gd name="T35" fmla="*/ 159 h 391"/>
              <a:gd name="T36" fmla="*/ 98 w 291"/>
              <a:gd name="T37" fmla="*/ 119 h 391"/>
              <a:gd name="T38" fmla="*/ 106 w 291"/>
              <a:gd name="T39" fmla="*/ 67 h 391"/>
              <a:gd name="T40" fmla="*/ 128 w 291"/>
              <a:gd name="T41" fmla="*/ 41 h 391"/>
              <a:gd name="T42" fmla="*/ 147 w 291"/>
              <a:gd name="T43" fmla="*/ 0 h 391"/>
              <a:gd name="T44" fmla="*/ 157 w 291"/>
              <a:gd name="T45" fmla="*/ 18 h 391"/>
              <a:gd name="T46" fmla="*/ 176 w 291"/>
              <a:gd name="T47" fmla="*/ 45 h 391"/>
              <a:gd name="T48" fmla="*/ 157 w 291"/>
              <a:gd name="T49" fmla="*/ 72 h 391"/>
              <a:gd name="T50" fmla="*/ 201 w 291"/>
              <a:gd name="T51" fmla="*/ 73 h 391"/>
              <a:gd name="T52" fmla="*/ 231 w 291"/>
              <a:gd name="T53" fmla="*/ 91 h 391"/>
              <a:gd name="T54" fmla="*/ 215 w 291"/>
              <a:gd name="T55" fmla="*/ 145 h 391"/>
              <a:gd name="T56" fmla="*/ 216 w 291"/>
              <a:gd name="T57" fmla="*/ 190 h 391"/>
              <a:gd name="T58" fmla="*/ 247 w 291"/>
              <a:gd name="T59" fmla="*/ 211 h 391"/>
              <a:gd name="T60" fmla="*/ 234 w 291"/>
              <a:gd name="T61" fmla="*/ 258 h 391"/>
              <a:gd name="T62" fmla="*/ 218 w 291"/>
              <a:gd name="T63" fmla="*/ 277 h 391"/>
              <a:gd name="T64" fmla="*/ 247 w 291"/>
              <a:gd name="T65" fmla="*/ 305 h 391"/>
              <a:gd name="T66" fmla="*/ 278 w 291"/>
              <a:gd name="T67" fmla="*/ 298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1" h="391">
                <a:moveTo>
                  <a:pt x="291" y="310"/>
                </a:moveTo>
                <a:lnTo>
                  <a:pt x="284" y="333"/>
                </a:lnTo>
                <a:lnTo>
                  <a:pt x="253" y="355"/>
                </a:lnTo>
                <a:lnTo>
                  <a:pt x="224" y="353"/>
                </a:lnTo>
                <a:lnTo>
                  <a:pt x="201" y="374"/>
                </a:lnTo>
                <a:lnTo>
                  <a:pt x="190" y="368"/>
                </a:lnTo>
                <a:lnTo>
                  <a:pt x="178" y="342"/>
                </a:lnTo>
                <a:lnTo>
                  <a:pt x="173" y="335"/>
                </a:lnTo>
                <a:lnTo>
                  <a:pt x="165" y="338"/>
                </a:lnTo>
                <a:lnTo>
                  <a:pt x="161" y="359"/>
                </a:lnTo>
                <a:lnTo>
                  <a:pt x="162" y="377"/>
                </a:lnTo>
                <a:lnTo>
                  <a:pt x="151" y="382"/>
                </a:lnTo>
                <a:lnTo>
                  <a:pt x="135" y="374"/>
                </a:lnTo>
                <a:lnTo>
                  <a:pt x="91" y="391"/>
                </a:lnTo>
                <a:lnTo>
                  <a:pt x="76" y="380"/>
                </a:lnTo>
                <a:lnTo>
                  <a:pt x="38" y="378"/>
                </a:lnTo>
                <a:lnTo>
                  <a:pt x="1" y="345"/>
                </a:lnTo>
                <a:lnTo>
                  <a:pt x="0" y="333"/>
                </a:lnTo>
                <a:lnTo>
                  <a:pt x="16" y="317"/>
                </a:lnTo>
                <a:lnTo>
                  <a:pt x="44" y="313"/>
                </a:lnTo>
                <a:lnTo>
                  <a:pt x="40" y="290"/>
                </a:lnTo>
                <a:lnTo>
                  <a:pt x="45" y="280"/>
                </a:lnTo>
                <a:lnTo>
                  <a:pt x="42" y="266"/>
                </a:lnTo>
                <a:lnTo>
                  <a:pt x="47" y="251"/>
                </a:lnTo>
                <a:lnTo>
                  <a:pt x="47" y="247"/>
                </a:lnTo>
                <a:lnTo>
                  <a:pt x="48" y="185"/>
                </a:lnTo>
                <a:lnTo>
                  <a:pt x="66" y="189"/>
                </a:lnTo>
                <a:lnTo>
                  <a:pt x="89" y="217"/>
                </a:lnTo>
                <a:lnTo>
                  <a:pt x="107" y="230"/>
                </a:lnTo>
                <a:lnTo>
                  <a:pt x="125" y="217"/>
                </a:lnTo>
                <a:lnTo>
                  <a:pt x="138" y="215"/>
                </a:lnTo>
                <a:lnTo>
                  <a:pt x="176" y="199"/>
                </a:lnTo>
                <a:lnTo>
                  <a:pt x="169" y="192"/>
                </a:lnTo>
                <a:lnTo>
                  <a:pt x="146" y="182"/>
                </a:lnTo>
                <a:lnTo>
                  <a:pt x="146" y="168"/>
                </a:lnTo>
                <a:lnTo>
                  <a:pt x="136" y="159"/>
                </a:lnTo>
                <a:lnTo>
                  <a:pt x="103" y="150"/>
                </a:lnTo>
                <a:lnTo>
                  <a:pt x="98" y="119"/>
                </a:lnTo>
                <a:lnTo>
                  <a:pt x="113" y="94"/>
                </a:lnTo>
                <a:lnTo>
                  <a:pt x="106" y="67"/>
                </a:lnTo>
                <a:lnTo>
                  <a:pt x="117" y="48"/>
                </a:lnTo>
                <a:lnTo>
                  <a:pt x="128" y="41"/>
                </a:lnTo>
                <a:lnTo>
                  <a:pt x="138" y="4"/>
                </a:lnTo>
                <a:lnTo>
                  <a:pt x="147" y="0"/>
                </a:lnTo>
                <a:lnTo>
                  <a:pt x="156" y="8"/>
                </a:lnTo>
                <a:lnTo>
                  <a:pt x="157" y="18"/>
                </a:lnTo>
                <a:lnTo>
                  <a:pt x="182" y="33"/>
                </a:lnTo>
                <a:lnTo>
                  <a:pt x="176" y="45"/>
                </a:lnTo>
                <a:lnTo>
                  <a:pt x="157" y="50"/>
                </a:lnTo>
                <a:lnTo>
                  <a:pt x="157" y="72"/>
                </a:lnTo>
                <a:lnTo>
                  <a:pt x="176" y="87"/>
                </a:lnTo>
                <a:lnTo>
                  <a:pt x="201" y="73"/>
                </a:lnTo>
                <a:lnTo>
                  <a:pt x="227" y="85"/>
                </a:lnTo>
                <a:lnTo>
                  <a:pt x="231" y="91"/>
                </a:lnTo>
                <a:lnTo>
                  <a:pt x="215" y="116"/>
                </a:lnTo>
                <a:lnTo>
                  <a:pt x="215" y="145"/>
                </a:lnTo>
                <a:lnTo>
                  <a:pt x="198" y="163"/>
                </a:lnTo>
                <a:lnTo>
                  <a:pt x="216" y="190"/>
                </a:lnTo>
                <a:lnTo>
                  <a:pt x="244" y="206"/>
                </a:lnTo>
                <a:lnTo>
                  <a:pt x="247" y="211"/>
                </a:lnTo>
                <a:lnTo>
                  <a:pt x="223" y="222"/>
                </a:lnTo>
                <a:lnTo>
                  <a:pt x="234" y="258"/>
                </a:lnTo>
                <a:lnTo>
                  <a:pt x="218" y="261"/>
                </a:lnTo>
                <a:lnTo>
                  <a:pt x="218" y="277"/>
                </a:lnTo>
                <a:lnTo>
                  <a:pt x="244" y="291"/>
                </a:lnTo>
                <a:lnTo>
                  <a:pt x="247" y="305"/>
                </a:lnTo>
                <a:lnTo>
                  <a:pt x="271" y="301"/>
                </a:lnTo>
                <a:lnTo>
                  <a:pt x="278" y="298"/>
                </a:lnTo>
                <a:lnTo>
                  <a:pt x="291" y="3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51" name="Freeform 46"/>
          <p:cNvSpPr>
            <a:spLocks/>
          </p:cNvSpPr>
          <p:nvPr/>
        </p:nvSpPr>
        <p:spPr bwMode="auto">
          <a:xfrm>
            <a:off x="4953492" y="4757162"/>
            <a:ext cx="423770" cy="569396"/>
          </a:xfrm>
          <a:custGeom>
            <a:avLst/>
            <a:gdLst>
              <a:gd name="T0" fmla="*/ 284 w 291"/>
              <a:gd name="T1" fmla="*/ 333 h 391"/>
              <a:gd name="T2" fmla="*/ 224 w 291"/>
              <a:gd name="T3" fmla="*/ 353 h 391"/>
              <a:gd name="T4" fmla="*/ 190 w 291"/>
              <a:gd name="T5" fmla="*/ 368 h 391"/>
              <a:gd name="T6" fmla="*/ 173 w 291"/>
              <a:gd name="T7" fmla="*/ 335 h 391"/>
              <a:gd name="T8" fmla="*/ 161 w 291"/>
              <a:gd name="T9" fmla="*/ 359 h 391"/>
              <a:gd name="T10" fmla="*/ 151 w 291"/>
              <a:gd name="T11" fmla="*/ 382 h 391"/>
              <a:gd name="T12" fmla="*/ 91 w 291"/>
              <a:gd name="T13" fmla="*/ 391 h 391"/>
              <a:gd name="T14" fmla="*/ 38 w 291"/>
              <a:gd name="T15" fmla="*/ 378 h 391"/>
              <a:gd name="T16" fmla="*/ 0 w 291"/>
              <a:gd name="T17" fmla="*/ 333 h 391"/>
              <a:gd name="T18" fmla="*/ 44 w 291"/>
              <a:gd name="T19" fmla="*/ 313 h 391"/>
              <a:gd name="T20" fmla="*/ 45 w 291"/>
              <a:gd name="T21" fmla="*/ 280 h 391"/>
              <a:gd name="T22" fmla="*/ 47 w 291"/>
              <a:gd name="T23" fmla="*/ 251 h 391"/>
              <a:gd name="T24" fmla="*/ 48 w 291"/>
              <a:gd name="T25" fmla="*/ 185 h 391"/>
              <a:gd name="T26" fmla="*/ 89 w 291"/>
              <a:gd name="T27" fmla="*/ 217 h 391"/>
              <a:gd name="T28" fmla="*/ 125 w 291"/>
              <a:gd name="T29" fmla="*/ 217 h 391"/>
              <a:gd name="T30" fmla="*/ 176 w 291"/>
              <a:gd name="T31" fmla="*/ 199 h 391"/>
              <a:gd name="T32" fmla="*/ 146 w 291"/>
              <a:gd name="T33" fmla="*/ 182 h 391"/>
              <a:gd name="T34" fmla="*/ 136 w 291"/>
              <a:gd name="T35" fmla="*/ 159 h 391"/>
              <a:gd name="T36" fmla="*/ 98 w 291"/>
              <a:gd name="T37" fmla="*/ 119 h 391"/>
              <a:gd name="T38" fmla="*/ 106 w 291"/>
              <a:gd name="T39" fmla="*/ 67 h 391"/>
              <a:gd name="T40" fmla="*/ 128 w 291"/>
              <a:gd name="T41" fmla="*/ 41 h 391"/>
              <a:gd name="T42" fmla="*/ 147 w 291"/>
              <a:gd name="T43" fmla="*/ 0 h 391"/>
              <a:gd name="T44" fmla="*/ 157 w 291"/>
              <a:gd name="T45" fmla="*/ 18 h 391"/>
              <a:gd name="T46" fmla="*/ 176 w 291"/>
              <a:gd name="T47" fmla="*/ 45 h 391"/>
              <a:gd name="T48" fmla="*/ 157 w 291"/>
              <a:gd name="T49" fmla="*/ 72 h 391"/>
              <a:gd name="T50" fmla="*/ 201 w 291"/>
              <a:gd name="T51" fmla="*/ 73 h 391"/>
              <a:gd name="T52" fmla="*/ 231 w 291"/>
              <a:gd name="T53" fmla="*/ 91 h 391"/>
              <a:gd name="T54" fmla="*/ 215 w 291"/>
              <a:gd name="T55" fmla="*/ 145 h 391"/>
              <a:gd name="T56" fmla="*/ 216 w 291"/>
              <a:gd name="T57" fmla="*/ 190 h 391"/>
              <a:gd name="T58" fmla="*/ 247 w 291"/>
              <a:gd name="T59" fmla="*/ 211 h 391"/>
              <a:gd name="T60" fmla="*/ 234 w 291"/>
              <a:gd name="T61" fmla="*/ 258 h 391"/>
              <a:gd name="T62" fmla="*/ 218 w 291"/>
              <a:gd name="T63" fmla="*/ 277 h 391"/>
              <a:gd name="T64" fmla="*/ 247 w 291"/>
              <a:gd name="T65" fmla="*/ 305 h 391"/>
              <a:gd name="T66" fmla="*/ 278 w 291"/>
              <a:gd name="T67" fmla="*/ 298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1" h="391">
                <a:moveTo>
                  <a:pt x="291" y="310"/>
                </a:moveTo>
                <a:lnTo>
                  <a:pt x="284" y="333"/>
                </a:lnTo>
                <a:lnTo>
                  <a:pt x="253" y="355"/>
                </a:lnTo>
                <a:lnTo>
                  <a:pt x="224" y="353"/>
                </a:lnTo>
                <a:lnTo>
                  <a:pt x="201" y="374"/>
                </a:lnTo>
                <a:lnTo>
                  <a:pt x="190" y="368"/>
                </a:lnTo>
                <a:lnTo>
                  <a:pt x="178" y="342"/>
                </a:lnTo>
                <a:lnTo>
                  <a:pt x="173" y="335"/>
                </a:lnTo>
                <a:lnTo>
                  <a:pt x="165" y="338"/>
                </a:lnTo>
                <a:lnTo>
                  <a:pt x="161" y="359"/>
                </a:lnTo>
                <a:lnTo>
                  <a:pt x="162" y="377"/>
                </a:lnTo>
                <a:lnTo>
                  <a:pt x="151" y="382"/>
                </a:lnTo>
                <a:lnTo>
                  <a:pt x="135" y="374"/>
                </a:lnTo>
                <a:lnTo>
                  <a:pt x="91" y="391"/>
                </a:lnTo>
                <a:lnTo>
                  <a:pt x="76" y="380"/>
                </a:lnTo>
                <a:lnTo>
                  <a:pt x="38" y="378"/>
                </a:lnTo>
                <a:lnTo>
                  <a:pt x="1" y="345"/>
                </a:lnTo>
                <a:lnTo>
                  <a:pt x="0" y="333"/>
                </a:lnTo>
                <a:lnTo>
                  <a:pt x="16" y="317"/>
                </a:lnTo>
                <a:lnTo>
                  <a:pt x="44" y="313"/>
                </a:lnTo>
                <a:lnTo>
                  <a:pt x="40" y="290"/>
                </a:lnTo>
                <a:lnTo>
                  <a:pt x="45" y="280"/>
                </a:lnTo>
                <a:lnTo>
                  <a:pt x="42" y="266"/>
                </a:lnTo>
                <a:lnTo>
                  <a:pt x="47" y="251"/>
                </a:lnTo>
                <a:lnTo>
                  <a:pt x="47" y="247"/>
                </a:lnTo>
                <a:lnTo>
                  <a:pt x="48" y="185"/>
                </a:lnTo>
                <a:lnTo>
                  <a:pt x="66" y="189"/>
                </a:lnTo>
                <a:lnTo>
                  <a:pt x="89" y="217"/>
                </a:lnTo>
                <a:lnTo>
                  <a:pt x="107" y="230"/>
                </a:lnTo>
                <a:lnTo>
                  <a:pt x="125" y="217"/>
                </a:lnTo>
                <a:lnTo>
                  <a:pt x="138" y="215"/>
                </a:lnTo>
                <a:lnTo>
                  <a:pt x="176" y="199"/>
                </a:lnTo>
                <a:lnTo>
                  <a:pt x="169" y="192"/>
                </a:lnTo>
                <a:lnTo>
                  <a:pt x="146" y="182"/>
                </a:lnTo>
                <a:lnTo>
                  <a:pt x="146" y="168"/>
                </a:lnTo>
                <a:lnTo>
                  <a:pt x="136" y="159"/>
                </a:lnTo>
                <a:lnTo>
                  <a:pt x="103" y="150"/>
                </a:lnTo>
                <a:lnTo>
                  <a:pt x="98" y="119"/>
                </a:lnTo>
                <a:lnTo>
                  <a:pt x="113" y="94"/>
                </a:lnTo>
                <a:lnTo>
                  <a:pt x="106" y="67"/>
                </a:lnTo>
                <a:lnTo>
                  <a:pt x="117" y="48"/>
                </a:lnTo>
                <a:lnTo>
                  <a:pt x="128" y="41"/>
                </a:lnTo>
                <a:lnTo>
                  <a:pt x="138" y="4"/>
                </a:lnTo>
                <a:lnTo>
                  <a:pt x="147" y="0"/>
                </a:lnTo>
                <a:lnTo>
                  <a:pt x="156" y="8"/>
                </a:lnTo>
                <a:lnTo>
                  <a:pt x="157" y="18"/>
                </a:lnTo>
                <a:lnTo>
                  <a:pt x="182" y="33"/>
                </a:lnTo>
                <a:lnTo>
                  <a:pt x="176" y="45"/>
                </a:lnTo>
                <a:lnTo>
                  <a:pt x="157" y="50"/>
                </a:lnTo>
                <a:lnTo>
                  <a:pt x="157" y="72"/>
                </a:lnTo>
                <a:lnTo>
                  <a:pt x="176" y="87"/>
                </a:lnTo>
                <a:lnTo>
                  <a:pt x="201" y="73"/>
                </a:lnTo>
                <a:lnTo>
                  <a:pt x="227" y="85"/>
                </a:lnTo>
                <a:lnTo>
                  <a:pt x="231" y="91"/>
                </a:lnTo>
                <a:lnTo>
                  <a:pt x="215" y="116"/>
                </a:lnTo>
                <a:lnTo>
                  <a:pt x="215" y="145"/>
                </a:lnTo>
                <a:lnTo>
                  <a:pt x="198" y="163"/>
                </a:lnTo>
                <a:lnTo>
                  <a:pt x="216" y="190"/>
                </a:lnTo>
                <a:lnTo>
                  <a:pt x="244" y="206"/>
                </a:lnTo>
                <a:lnTo>
                  <a:pt x="247" y="211"/>
                </a:lnTo>
                <a:lnTo>
                  <a:pt x="223" y="222"/>
                </a:lnTo>
                <a:lnTo>
                  <a:pt x="234" y="258"/>
                </a:lnTo>
                <a:lnTo>
                  <a:pt x="218" y="261"/>
                </a:lnTo>
                <a:lnTo>
                  <a:pt x="218" y="277"/>
                </a:lnTo>
                <a:lnTo>
                  <a:pt x="244" y="291"/>
                </a:lnTo>
                <a:lnTo>
                  <a:pt x="247" y="305"/>
                </a:lnTo>
                <a:lnTo>
                  <a:pt x="271" y="301"/>
                </a:lnTo>
                <a:lnTo>
                  <a:pt x="278" y="298"/>
                </a:lnTo>
                <a:lnTo>
                  <a:pt x="291" y="31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52" name="Freeform 47"/>
          <p:cNvSpPr>
            <a:spLocks/>
          </p:cNvSpPr>
          <p:nvPr/>
        </p:nvSpPr>
        <p:spPr bwMode="auto">
          <a:xfrm>
            <a:off x="5019024" y="4975600"/>
            <a:ext cx="190769" cy="116500"/>
          </a:xfrm>
          <a:custGeom>
            <a:avLst/>
            <a:gdLst>
              <a:gd name="T0" fmla="*/ 2 w 131"/>
              <a:gd name="T1" fmla="*/ 11 h 80"/>
              <a:gd name="T2" fmla="*/ 33 w 131"/>
              <a:gd name="T3" fmla="*/ 10 h 80"/>
              <a:gd name="T4" fmla="*/ 39 w 131"/>
              <a:gd name="T5" fmla="*/ 3 h 80"/>
              <a:gd name="T6" fmla="*/ 58 w 131"/>
              <a:gd name="T7" fmla="*/ 0 h 80"/>
              <a:gd name="T8" fmla="*/ 91 w 131"/>
              <a:gd name="T9" fmla="*/ 9 h 80"/>
              <a:gd name="T10" fmla="*/ 101 w 131"/>
              <a:gd name="T11" fmla="*/ 18 h 80"/>
              <a:gd name="T12" fmla="*/ 101 w 131"/>
              <a:gd name="T13" fmla="*/ 32 h 80"/>
              <a:gd name="T14" fmla="*/ 124 w 131"/>
              <a:gd name="T15" fmla="*/ 42 h 80"/>
              <a:gd name="T16" fmla="*/ 131 w 131"/>
              <a:gd name="T17" fmla="*/ 49 h 80"/>
              <a:gd name="T18" fmla="*/ 93 w 131"/>
              <a:gd name="T19" fmla="*/ 65 h 80"/>
              <a:gd name="T20" fmla="*/ 80 w 131"/>
              <a:gd name="T21" fmla="*/ 67 h 80"/>
              <a:gd name="T22" fmla="*/ 62 w 131"/>
              <a:gd name="T23" fmla="*/ 80 h 80"/>
              <a:gd name="T24" fmla="*/ 44 w 131"/>
              <a:gd name="T25" fmla="*/ 67 h 80"/>
              <a:gd name="T26" fmla="*/ 21 w 131"/>
              <a:gd name="T27" fmla="*/ 39 h 80"/>
              <a:gd name="T28" fmla="*/ 3 w 131"/>
              <a:gd name="T29" fmla="*/ 35 h 80"/>
              <a:gd name="T30" fmla="*/ 0 w 131"/>
              <a:gd name="T31" fmla="*/ 31 h 80"/>
              <a:gd name="T32" fmla="*/ 2 w 131"/>
              <a:gd name="T33" fmla="*/ 11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1" h="80">
                <a:moveTo>
                  <a:pt x="2" y="11"/>
                </a:moveTo>
                <a:lnTo>
                  <a:pt x="33" y="10"/>
                </a:lnTo>
                <a:lnTo>
                  <a:pt x="39" y="3"/>
                </a:lnTo>
                <a:lnTo>
                  <a:pt x="58" y="0"/>
                </a:lnTo>
                <a:lnTo>
                  <a:pt x="91" y="9"/>
                </a:lnTo>
                <a:lnTo>
                  <a:pt x="101" y="18"/>
                </a:lnTo>
                <a:lnTo>
                  <a:pt x="101" y="32"/>
                </a:lnTo>
                <a:lnTo>
                  <a:pt x="124" y="42"/>
                </a:lnTo>
                <a:lnTo>
                  <a:pt x="131" y="49"/>
                </a:lnTo>
                <a:lnTo>
                  <a:pt x="93" y="65"/>
                </a:lnTo>
                <a:lnTo>
                  <a:pt x="80" y="67"/>
                </a:lnTo>
                <a:lnTo>
                  <a:pt x="62" y="80"/>
                </a:lnTo>
                <a:lnTo>
                  <a:pt x="44" y="67"/>
                </a:lnTo>
                <a:lnTo>
                  <a:pt x="21" y="39"/>
                </a:lnTo>
                <a:lnTo>
                  <a:pt x="3" y="35"/>
                </a:lnTo>
                <a:lnTo>
                  <a:pt x="0" y="31"/>
                </a:lnTo>
                <a:lnTo>
                  <a:pt x="2" y="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53" name="Freeform 48"/>
          <p:cNvSpPr>
            <a:spLocks/>
          </p:cNvSpPr>
          <p:nvPr/>
        </p:nvSpPr>
        <p:spPr bwMode="auto">
          <a:xfrm>
            <a:off x="5019024" y="4975600"/>
            <a:ext cx="190769" cy="116500"/>
          </a:xfrm>
          <a:custGeom>
            <a:avLst/>
            <a:gdLst>
              <a:gd name="T0" fmla="*/ 2 w 131"/>
              <a:gd name="T1" fmla="*/ 11 h 80"/>
              <a:gd name="T2" fmla="*/ 33 w 131"/>
              <a:gd name="T3" fmla="*/ 10 h 80"/>
              <a:gd name="T4" fmla="*/ 39 w 131"/>
              <a:gd name="T5" fmla="*/ 3 h 80"/>
              <a:gd name="T6" fmla="*/ 58 w 131"/>
              <a:gd name="T7" fmla="*/ 0 h 80"/>
              <a:gd name="T8" fmla="*/ 91 w 131"/>
              <a:gd name="T9" fmla="*/ 9 h 80"/>
              <a:gd name="T10" fmla="*/ 101 w 131"/>
              <a:gd name="T11" fmla="*/ 18 h 80"/>
              <a:gd name="T12" fmla="*/ 101 w 131"/>
              <a:gd name="T13" fmla="*/ 32 h 80"/>
              <a:gd name="T14" fmla="*/ 124 w 131"/>
              <a:gd name="T15" fmla="*/ 42 h 80"/>
              <a:gd name="T16" fmla="*/ 131 w 131"/>
              <a:gd name="T17" fmla="*/ 49 h 80"/>
              <a:gd name="T18" fmla="*/ 93 w 131"/>
              <a:gd name="T19" fmla="*/ 65 h 80"/>
              <a:gd name="T20" fmla="*/ 80 w 131"/>
              <a:gd name="T21" fmla="*/ 67 h 80"/>
              <a:gd name="T22" fmla="*/ 62 w 131"/>
              <a:gd name="T23" fmla="*/ 80 h 80"/>
              <a:gd name="T24" fmla="*/ 44 w 131"/>
              <a:gd name="T25" fmla="*/ 67 h 80"/>
              <a:gd name="T26" fmla="*/ 21 w 131"/>
              <a:gd name="T27" fmla="*/ 39 h 80"/>
              <a:gd name="T28" fmla="*/ 3 w 131"/>
              <a:gd name="T29" fmla="*/ 35 h 80"/>
              <a:gd name="T30" fmla="*/ 0 w 131"/>
              <a:gd name="T31" fmla="*/ 31 h 80"/>
              <a:gd name="T32" fmla="*/ 2 w 131"/>
              <a:gd name="T33" fmla="*/ 11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1" h="80">
                <a:moveTo>
                  <a:pt x="2" y="11"/>
                </a:moveTo>
                <a:lnTo>
                  <a:pt x="33" y="10"/>
                </a:lnTo>
                <a:lnTo>
                  <a:pt x="39" y="3"/>
                </a:lnTo>
                <a:lnTo>
                  <a:pt x="58" y="0"/>
                </a:lnTo>
                <a:lnTo>
                  <a:pt x="91" y="9"/>
                </a:lnTo>
                <a:lnTo>
                  <a:pt x="101" y="18"/>
                </a:lnTo>
                <a:lnTo>
                  <a:pt x="101" y="32"/>
                </a:lnTo>
                <a:lnTo>
                  <a:pt x="124" y="42"/>
                </a:lnTo>
                <a:lnTo>
                  <a:pt x="131" y="49"/>
                </a:lnTo>
                <a:lnTo>
                  <a:pt x="93" y="65"/>
                </a:lnTo>
                <a:lnTo>
                  <a:pt x="80" y="67"/>
                </a:lnTo>
                <a:lnTo>
                  <a:pt x="62" y="80"/>
                </a:lnTo>
                <a:lnTo>
                  <a:pt x="44" y="67"/>
                </a:lnTo>
                <a:lnTo>
                  <a:pt x="21" y="39"/>
                </a:lnTo>
                <a:lnTo>
                  <a:pt x="3" y="35"/>
                </a:lnTo>
                <a:lnTo>
                  <a:pt x="0" y="31"/>
                </a:lnTo>
                <a:lnTo>
                  <a:pt x="2" y="1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54" name="Freeform 49"/>
          <p:cNvSpPr>
            <a:spLocks/>
          </p:cNvSpPr>
          <p:nvPr/>
        </p:nvSpPr>
        <p:spPr bwMode="auto">
          <a:xfrm>
            <a:off x="4896698" y="4998900"/>
            <a:ext cx="66988" cy="97569"/>
          </a:xfrm>
          <a:custGeom>
            <a:avLst/>
            <a:gdLst>
              <a:gd name="T0" fmla="*/ 11 w 46"/>
              <a:gd name="T1" fmla="*/ 0 h 67"/>
              <a:gd name="T2" fmla="*/ 0 w 46"/>
              <a:gd name="T3" fmla="*/ 42 h 67"/>
              <a:gd name="T4" fmla="*/ 8 w 46"/>
              <a:gd name="T5" fmla="*/ 56 h 67"/>
              <a:gd name="T6" fmla="*/ 29 w 46"/>
              <a:gd name="T7" fmla="*/ 67 h 67"/>
              <a:gd name="T8" fmla="*/ 46 w 46"/>
              <a:gd name="T9" fmla="*/ 67 h 67"/>
              <a:gd name="T10" fmla="*/ 41 w 46"/>
              <a:gd name="T11" fmla="*/ 27 h 67"/>
              <a:gd name="T12" fmla="*/ 33 w 46"/>
              <a:gd name="T13" fmla="*/ 9 h 67"/>
              <a:gd name="T14" fmla="*/ 11 w 46"/>
              <a:gd name="T15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" h="67">
                <a:moveTo>
                  <a:pt x="11" y="0"/>
                </a:moveTo>
                <a:lnTo>
                  <a:pt x="0" y="42"/>
                </a:lnTo>
                <a:lnTo>
                  <a:pt x="8" y="56"/>
                </a:lnTo>
                <a:lnTo>
                  <a:pt x="29" y="67"/>
                </a:lnTo>
                <a:lnTo>
                  <a:pt x="46" y="67"/>
                </a:lnTo>
                <a:lnTo>
                  <a:pt x="41" y="27"/>
                </a:lnTo>
                <a:lnTo>
                  <a:pt x="33" y="9"/>
                </a:ln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55" name="Freeform 50"/>
          <p:cNvSpPr>
            <a:spLocks/>
          </p:cNvSpPr>
          <p:nvPr/>
        </p:nvSpPr>
        <p:spPr bwMode="auto">
          <a:xfrm>
            <a:off x="4896698" y="4998900"/>
            <a:ext cx="66988" cy="97569"/>
          </a:xfrm>
          <a:custGeom>
            <a:avLst/>
            <a:gdLst>
              <a:gd name="T0" fmla="*/ 11 w 46"/>
              <a:gd name="T1" fmla="*/ 0 h 67"/>
              <a:gd name="T2" fmla="*/ 0 w 46"/>
              <a:gd name="T3" fmla="*/ 42 h 67"/>
              <a:gd name="T4" fmla="*/ 8 w 46"/>
              <a:gd name="T5" fmla="*/ 56 h 67"/>
              <a:gd name="T6" fmla="*/ 29 w 46"/>
              <a:gd name="T7" fmla="*/ 67 h 67"/>
              <a:gd name="T8" fmla="*/ 46 w 46"/>
              <a:gd name="T9" fmla="*/ 67 h 67"/>
              <a:gd name="T10" fmla="*/ 41 w 46"/>
              <a:gd name="T11" fmla="*/ 27 h 67"/>
              <a:gd name="T12" fmla="*/ 33 w 46"/>
              <a:gd name="T13" fmla="*/ 9 h 67"/>
              <a:gd name="T14" fmla="*/ 11 w 46"/>
              <a:gd name="T15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" h="67">
                <a:moveTo>
                  <a:pt x="11" y="0"/>
                </a:moveTo>
                <a:lnTo>
                  <a:pt x="0" y="42"/>
                </a:lnTo>
                <a:lnTo>
                  <a:pt x="8" y="56"/>
                </a:lnTo>
                <a:lnTo>
                  <a:pt x="29" y="67"/>
                </a:lnTo>
                <a:lnTo>
                  <a:pt x="46" y="67"/>
                </a:lnTo>
                <a:lnTo>
                  <a:pt x="41" y="27"/>
                </a:lnTo>
                <a:lnTo>
                  <a:pt x="33" y="9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56" name="Freeform 51"/>
          <p:cNvSpPr>
            <a:spLocks/>
          </p:cNvSpPr>
          <p:nvPr/>
        </p:nvSpPr>
        <p:spPr bwMode="auto">
          <a:xfrm>
            <a:off x="4858836" y="5080450"/>
            <a:ext cx="163101" cy="161644"/>
          </a:xfrm>
          <a:custGeom>
            <a:avLst/>
            <a:gdLst>
              <a:gd name="T0" fmla="*/ 0 w 112"/>
              <a:gd name="T1" fmla="*/ 64 h 111"/>
              <a:gd name="T2" fmla="*/ 14 w 112"/>
              <a:gd name="T3" fmla="*/ 86 h 111"/>
              <a:gd name="T4" fmla="*/ 27 w 112"/>
              <a:gd name="T5" fmla="*/ 94 h 111"/>
              <a:gd name="T6" fmla="*/ 38 w 112"/>
              <a:gd name="T7" fmla="*/ 83 h 111"/>
              <a:gd name="T8" fmla="*/ 47 w 112"/>
              <a:gd name="T9" fmla="*/ 86 h 111"/>
              <a:gd name="T10" fmla="*/ 65 w 112"/>
              <a:gd name="T11" fmla="*/ 111 h 111"/>
              <a:gd name="T12" fmla="*/ 81 w 112"/>
              <a:gd name="T13" fmla="*/ 95 h 111"/>
              <a:gd name="T14" fmla="*/ 109 w 112"/>
              <a:gd name="T15" fmla="*/ 91 h 111"/>
              <a:gd name="T16" fmla="*/ 105 w 112"/>
              <a:gd name="T17" fmla="*/ 68 h 111"/>
              <a:gd name="T18" fmla="*/ 110 w 112"/>
              <a:gd name="T19" fmla="*/ 58 h 111"/>
              <a:gd name="T20" fmla="*/ 107 w 112"/>
              <a:gd name="T21" fmla="*/ 44 h 111"/>
              <a:gd name="T22" fmla="*/ 112 w 112"/>
              <a:gd name="T23" fmla="*/ 29 h 111"/>
              <a:gd name="T24" fmla="*/ 84 w 112"/>
              <a:gd name="T25" fmla="*/ 21 h 111"/>
              <a:gd name="T26" fmla="*/ 72 w 112"/>
              <a:gd name="T27" fmla="*/ 11 h 111"/>
              <a:gd name="T28" fmla="*/ 55 w 112"/>
              <a:gd name="T29" fmla="*/ 11 h 111"/>
              <a:gd name="T30" fmla="*/ 34 w 112"/>
              <a:gd name="T31" fmla="*/ 0 h 111"/>
              <a:gd name="T32" fmla="*/ 23 w 112"/>
              <a:gd name="T33" fmla="*/ 14 h 111"/>
              <a:gd name="T34" fmla="*/ 23 w 112"/>
              <a:gd name="T35" fmla="*/ 33 h 111"/>
              <a:gd name="T36" fmla="*/ 0 w 112"/>
              <a:gd name="T37" fmla="*/ 6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2" h="111">
                <a:moveTo>
                  <a:pt x="0" y="64"/>
                </a:moveTo>
                <a:lnTo>
                  <a:pt x="14" y="86"/>
                </a:lnTo>
                <a:lnTo>
                  <a:pt x="27" y="94"/>
                </a:lnTo>
                <a:lnTo>
                  <a:pt x="38" y="83"/>
                </a:lnTo>
                <a:lnTo>
                  <a:pt x="47" y="86"/>
                </a:lnTo>
                <a:lnTo>
                  <a:pt x="65" y="111"/>
                </a:lnTo>
                <a:lnTo>
                  <a:pt x="81" y="95"/>
                </a:lnTo>
                <a:lnTo>
                  <a:pt x="109" y="91"/>
                </a:lnTo>
                <a:lnTo>
                  <a:pt x="105" y="68"/>
                </a:lnTo>
                <a:lnTo>
                  <a:pt x="110" y="58"/>
                </a:lnTo>
                <a:lnTo>
                  <a:pt x="107" y="44"/>
                </a:lnTo>
                <a:lnTo>
                  <a:pt x="112" y="29"/>
                </a:lnTo>
                <a:lnTo>
                  <a:pt x="84" y="21"/>
                </a:lnTo>
                <a:lnTo>
                  <a:pt x="72" y="11"/>
                </a:lnTo>
                <a:lnTo>
                  <a:pt x="55" y="11"/>
                </a:lnTo>
                <a:lnTo>
                  <a:pt x="34" y="0"/>
                </a:lnTo>
                <a:lnTo>
                  <a:pt x="23" y="14"/>
                </a:lnTo>
                <a:lnTo>
                  <a:pt x="23" y="33"/>
                </a:lnTo>
                <a:lnTo>
                  <a:pt x="0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57" name="Freeform 52"/>
          <p:cNvSpPr>
            <a:spLocks/>
          </p:cNvSpPr>
          <p:nvPr/>
        </p:nvSpPr>
        <p:spPr bwMode="auto">
          <a:xfrm>
            <a:off x="4858836" y="5080450"/>
            <a:ext cx="163101" cy="161644"/>
          </a:xfrm>
          <a:custGeom>
            <a:avLst/>
            <a:gdLst>
              <a:gd name="T0" fmla="*/ 0 w 112"/>
              <a:gd name="T1" fmla="*/ 64 h 111"/>
              <a:gd name="T2" fmla="*/ 14 w 112"/>
              <a:gd name="T3" fmla="*/ 86 h 111"/>
              <a:gd name="T4" fmla="*/ 27 w 112"/>
              <a:gd name="T5" fmla="*/ 94 h 111"/>
              <a:gd name="T6" fmla="*/ 38 w 112"/>
              <a:gd name="T7" fmla="*/ 83 h 111"/>
              <a:gd name="T8" fmla="*/ 47 w 112"/>
              <a:gd name="T9" fmla="*/ 86 h 111"/>
              <a:gd name="T10" fmla="*/ 65 w 112"/>
              <a:gd name="T11" fmla="*/ 111 h 111"/>
              <a:gd name="T12" fmla="*/ 81 w 112"/>
              <a:gd name="T13" fmla="*/ 95 h 111"/>
              <a:gd name="T14" fmla="*/ 109 w 112"/>
              <a:gd name="T15" fmla="*/ 91 h 111"/>
              <a:gd name="T16" fmla="*/ 105 w 112"/>
              <a:gd name="T17" fmla="*/ 68 h 111"/>
              <a:gd name="T18" fmla="*/ 110 w 112"/>
              <a:gd name="T19" fmla="*/ 58 h 111"/>
              <a:gd name="T20" fmla="*/ 107 w 112"/>
              <a:gd name="T21" fmla="*/ 44 h 111"/>
              <a:gd name="T22" fmla="*/ 112 w 112"/>
              <a:gd name="T23" fmla="*/ 29 h 111"/>
              <a:gd name="T24" fmla="*/ 84 w 112"/>
              <a:gd name="T25" fmla="*/ 21 h 111"/>
              <a:gd name="T26" fmla="*/ 72 w 112"/>
              <a:gd name="T27" fmla="*/ 11 h 111"/>
              <a:gd name="T28" fmla="*/ 55 w 112"/>
              <a:gd name="T29" fmla="*/ 11 h 111"/>
              <a:gd name="T30" fmla="*/ 34 w 112"/>
              <a:gd name="T31" fmla="*/ 0 h 111"/>
              <a:gd name="T32" fmla="*/ 23 w 112"/>
              <a:gd name="T33" fmla="*/ 14 h 111"/>
              <a:gd name="T34" fmla="*/ 23 w 112"/>
              <a:gd name="T35" fmla="*/ 33 h 111"/>
              <a:gd name="T36" fmla="*/ 0 w 112"/>
              <a:gd name="T37" fmla="*/ 6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2" h="111">
                <a:moveTo>
                  <a:pt x="0" y="64"/>
                </a:moveTo>
                <a:lnTo>
                  <a:pt x="14" y="86"/>
                </a:lnTo>
                <a:lnTo>
                  <a:pt x="27" y="94"/>
                </a:lnTo>
                <a:lnTo>
                  <a:pt x="38" y="83"/>
                </a:lnTo>
                <a:lnTo>
                  <a:pt x="47" y="86"/>
                </a:lnTo>
                <a:lnTo>
                  <a:pt x="65" y="111"/>
                </a:lnTo>
                <a:lnTo>
                  <a:pt x="81" y="95"/>
                </a:lnTo>
                <a:lnTo>
                  <a:pt x="109" y="91"/>
                </a:lnTo>
                <a:lnTo>
                  <a:pt x="105" y="68"/>
                </a:lnTo>
                <a:lnTo>
                  <a:pt x="110" y="58"/>
                </a:lnTo>
                <a:lnTo>
                  <a:pt x="107" y="44"/>
                </a:lnTo>
                <a:lnTo>
                  <a:pt x="112" y="29"/>
                </a:lnTo>
                <a:lnTo>
                  <a:pt x="84" y="21"/>
                </a:lnTo>
                <a:lnTo>
                  <a:pt x="72" y="11"/>
                </a:lnTo>
                <a:lnTo>
                  <a:pt x="55" y="11"/>
                </a:lnTo>
                <a:lnTo>
                  <a:pt x="34" y="0"/>
                </a:lnTo>
                <a:lnTo>
                  <a:pt x="23" y="14"/>
                </a:lnTo>
                <a:lnTo>
                  <a:pt x="23" y="33"/>
                </a:lnTo>
                <a:lnTo>
                  <a:pt x="0" y="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58" name="Freeform 53"/>
          <p:cNvSpPr>
            <a:spLocks/>
          </p:cNvSpPr>
          <p:nvPr/>
        </p:nvSpPr>
        <p:spPr bwMode="auto">
          <a:xfrm>
            <a:off x="4665154" y="4873662"/>
            <a:ext cx="358239" cy="355326"/>
          </a:xfrm>
          <a:custGeom>
            <a:avLst/>
            <a:gdLst>
              <a:gd name="T0" fmla="*/ 205 w 246"/>
              <a:gd name="T1" fmla="*/ 153 h 244"/>
              <a:gd name="T2" fmla="*/ 200 w 246"/>
              <a:gd name="T3" fmla="*/ 113 h 244"/>
              <a:gd name="T4" fmla="*/ 192 w 246"/>
              <a:gd name="T5" fmla="*/ 95 h 244"/>
              <a:gd name="T6" fmla="*/ 170 w 246"/>
              <a:gd name="T7" fmla="*/ 86 h 244"/>
              <a:gd name="T8" fmla="*/ 159 w 246"/>
              <a:gd name="T9" fmla="*/ 128 h 244"/>
              <a:gd name="T10" fmla="*/ 167 w 246"/>
              <a:gd name="T11" fmla="*/ 142 h 244"/>
              <a:gd name="T12" fmla="*/ 156 w 246"/>
              <a:gd name="T13" fmla="*/ 156 h 244"/>
              <a:gd name="T14" fmla="*/ 156 w 246"/>
              <a:gd name="T15" fmla="*/ 175 h 244"/>
              <a:gd name="T16" fmla="*/ 133 w 246"/>
              <a:gd name="T17" fmla="*/ 206 h 244"/>
              <a:gd name="T18" fmla="*/ 112 w 246"/>
              <a:gd name="T19" fmla="*/ 200 h 244"/>
              <a:gd name="T20" fmla="*/ 93 w 246"/>
              <a:gd name="T21" fmla="*/ 218 h 244"/>
              <a:gd name="T22" fmla="*/ 71 w 246"/>
              <a:gd name="T23" fmla="*/ 218 h 244"/>
              <a:gd name="T24" fmla="*/ 42 w 246"/>
              <a:gd name="T25" fmla="*/ 244 h 244"/>
              <a:gd name="T26" fmla="*/ 31 w 246"/>
              <a:gd name="T27" fmla="*/ 243 h 244"/>
              <a:gd name="T28" fmla="*/ 7 w 246"/>
              <a:gd name="T29" fmla="*/ 189 h 244"/>
              <a:gd name="T30" fmla="*/ 0 w 246"/>
              <a:gd name="T31" fmla="*/ 185 h 244"/>
              <a:gd name="T32" fmla="*/ 43 w 246"/>
              <a:gd name="T33" fmla="*/ 119 h 244"/>
              <a:gd name="T34" fmla="*/ 54 w 246"/>
              <a:gd name="T35" fmla="*/ 105 h 244"/>
              <a:gd name="T36" fmla="*/ 57 w 246"/>
              <a:gd name="T37" fmla="*/ 58 h 244"/>
              <a:gd name="T38" fmla="*/ 64 w 246"/>
              <a:gd name="T39" fmla="*/ 48 h 244"/>
              <a:gd name="T40" fmla="*/ 57 w 246"/>
              <a:gd name="T41" fmla="*/ 40 h 244"/>
              <a:gd name="T42" fmla="*/ 76 w 246"/>
              <a:gd name="T43" fmla="*/ 15 h 244"/>
              <a:gd name="T44" fmla="*/ 78 w 246"/>
              <a:gd name="T45" fmla="*/ 4 h 244"/>
              <a:gd name="T46" fmla="*/ 93 w 246"/>
              <a:gd name="T47" fmla="*/ 0 h 244"/>
              <a:gd name="T48" fmla="*/ 156 w 246"/>
              <a:gd name="T49" fmla="*/ 55 h 244"/>
              <a:gd name="T50" fmla="*/ 167 w 246"/>
              <a:gd name="T51" fmla="*/ 33 h 244"/>
              <a:gd name="T52" fmla="*/ 195 w 246"/>
              <a:gd name="T53" fmla="*/ 26 h 244"/>
              <a:gd name="T54" fmla="*/ 203 w 246"/>
              <a:gd name="T55" fmla="*/ 32 h 244"/>
              <a:gd name="T56" fmla="*/ 203 w 246"/>
              <a:gd name="T57" fmla="*/ 51 h 244"/>
              <a:gd name="T58" fmla="*/ 214 w 246"/>
              <a:gd name="T59" fmla="*/ 54 h 244"/>
              <a:gd name="T60" fmla="*/ 238 w 246"/>
              <a:gd name="T61" fmla="*/ 54 h 244"/>
              <a:gd name="T62" fmla="*/ 246 w 246"/>
              <a:gd name="T63" fmla="*/ 72 h 244"/>
              <a:gd name="T64" fmla="*/ 245 w 246"/>
              <a:gd name="T65" fmla="*/ 81 h 244"/>
              <a:gd name="T66" fmla="*/ 243 w 246"/>
              <a:gd name="T67" fmla="*/ 101 h 244"/>
              <a:gd name="T68" fmla="*/ 246 w 246"/>
              <a:gd name="T69" fmla="*/ 105 h 244"/>
              <a:gd name="T70" fmla="*/ 245 w 246"/>
              <a:gd name="T71" fmla="*/ 167 h 244"/>
              <a:gd name="T72" fmla="*/ 245 w 246"/>
              <a:gd name="T73" fmla="*/ 171 h 244"/>
              <a:gd name="T74" fmla="*/ 217 w 246"/>
              <a:gd name="T75" fmla="*/ 163 h 244"/>
              <a:gd name="T76" fmla="*/ 205 w 246"/>
              <a:gd name="T77" fmla="*/ 15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46" h="244">
                <a:moveTo>
                  <a:pt x="205" y="153"/>
                </a:moveTo>
                <a:lnTo>
                  <a:pt x="200" y="113"/>
                </a:lnTo>
                <a:lnTo>
                  <a:pt x="192" y="95"/>
                </a:lnTo>
                <a:lnTo>
                  <a:pt x="170" y="86"/>
                </a:lnTo>
                <a:lnTo>
                  <a:pt x="159" y="128"/>
                </a:lnTo>
                <a:lnTo>
                  <a:pt x="167" y="142"/>
                </a:lnTo>
                <a:lnTo>
                  <a:pt x="156" y="156"/>
                </a:lnTo>
                <a:lnTo>
                  <a:pt x="156" y="175"/>
                </a:lnTo>
                <a:lnTo>
                  <a:pt x="133" y="206"/>
                </a:lnTo>
                <a:lnTo>
                  <a:pt x="112" y="200"/>
                </a:lnTo>
                <a:lnTo>
                  <a:pt x="93" y="218"/>
                </a:lnTo>
                <a:lnTo>
                  <a:pt x="71" y="218"/>
                </a:lnTo>
                <a:lnTo>
                  <a:pt x="42" y="244"/>
                </a:lnTo>
                <a:lnTo>
                  <a:pt x="31" y="243"/>
                </a:lnTo>
                <a:lnTo>
                  <a:pt x="7" y="189"/>
                </a:lnTo>
                <a:lnTo>
                  <a:pt x="0" y="185"/>
                </a:lnTo>
                <a:lnTo>
                  <a:pt x="43" y="119"/>
                </a:lnTo>
                <a:lnTo>
                  <a:pt x="54" y="105"/>
                </a:lnTo>
                <a:lnTo>
                  <a:pt x="57" y="58"/>
                </a:lnTo>
                <a:lnTo>
                  <a:pt x="64" y="48"/>
                </a:lnTo>
                <a:lnTo>
                  <a:pt x="57" y="40"/>
                </a:lnTo>
                <a:lnTo>
                  <a:pt x="76" y="15"/>
                </a:lnTo>
                <a:lnTo>
                  <a:pt x="78" y="4"/>
                </a:lnTo>
                <a:lnTo>
                  <a:pt x="93" y="0"/>
                </a:lnTo>
                <a:lnTo>
                  <a:pt x="156" y="55"/>
                </a:lnTo>
                <a:lnTo>
                  <a:pt x="167" y="33"/>
                </a:lnTo>
                <a:lnTo>
                  <a:pt x="195" y="26"/>
                </a:lnTo>
                <a:lnTo>
                  <a:pt x="203" y="32"/>
                </a:lnTo>
                <a:lnTo>
                  <a:pt x="203" y="51"/>
                </a:lnTo>
                <a:lnTo>
                  <a:pt x="214" y="54"/>
                </a:lnTo>
                <a:lnTo>
                  <a:pt x="238" y="54"/>
                </a:lnTo>
                <a:lnTo>
                  <a:pt x="246" y="72"/>
                </a:lnTo>
                <a:lnTo>
                  <a:pt x="245" y="81"/>
                </a:lnTo>
                <a:lnTo>
                  <a:pt x="243" y="101"/>
                </a:lnTo>
                <a:lnTo>
                  <a:pt x="246" y="105"/>
                </a:lnTo>
                <a:lnTo>
                  <a:pt x="245" y="167"/>
                </a:lnTo>
                <a:lnTo>
                  <a:pt x="245" y="171"/>
                </a:lnTo>
                <a:lnTo>
                  <a:pt x="217" y="163"/>
                </a:lnTo>
                <a:lnTo>
                  <a:pt x="205" y="1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59" name="Freeform 54"/>
          <p:cNvSpPr>
            <a:spLocks/>
          </p:cNvSpPr>
          <p:nvPr/>
        </p:nvSpPr>
        <p:spPr bwMode="auto">
          <a:xfrm>
            <a:off x="4665154" y="4873662"/>
            <a:ext cx="358239" cy="355326"/>
          </a:xfrm>
          <a:custGeom>
            <a:avLst/>
            <a:gdLst>
              <a:gd name="T0" fmla="*/ 205 w 246"/>
              <a:gd name="T1" fmla="*/ 153 h 244"/>
              <a:gd name="T2" fmla="*/ 200 w 246"/>
              <a:gd name="T3" fmla="*/ 113 h 244"/>
              <a:gd name="T4" fmla="*/ 192 w 246"/>
              <a:gd name="T5" fmla="*/ 95 h 244"/>
              <a:gd name="T6" fmla="*/ 170 w 246"/>
              <a:gd name="T7" fmla="*/ 86 h 244"/>
              <a:gd name="T8" fmla="*/ 159 w 246"/>
              <a:gd name="T9" fmla="*/ 128 h 244"/>
              <a:gd name="T10" fmla="*/ 167 w 246"/>
              <a:gd name="T11" fmla="*/ 142 h 244"/>
              <a:gd name="T12" fmla="*/ 156 w 246"/>
              <a:gd name="T13" fmla="*/ 156 h 244"/>
              <a:gd name="T14" fmla="*/ 156 w 246"/>
              <a:gd name="T15" fmla="*/ 175 h 244"/>
              <a:gd name="T16" fmla="*/ 133 w 246"/>
              <a:gd name="T17" fmla="*/ 206 h 244"/>
              <a:gd name="T18" fmla="*/ 112 w 246"/>
              <a:gd name="T19" fmla="*/ 200 h 244"/>
              <a:gd name="T20" fmla="*/ 93 w 246"/>
              <a:gd name="T21" fmla="*/ 218 h 244"/>
              <a:gd name="T22" fmla="*/ 71 w 246"/>
              <a:gd name="T23" fmla="*/ 218 h 244"/>
              <a:gd name="T24" fmla="*/ 42 w 246"/>
              <a:gd name="T25" fmla="*/ 244 h 244"/>
              <a:gd name="T26" fmla="*/ 31 w 246"/>
              <a:gd name="T27" fmla="*/ 243 h 244"/>
              <a:gd name="T28" fmla="*/ 7 w 246"/>
              <a:gd name="T29" fmla="*/ 189 h 244"/>
              <a:gd name="T30" fmla="*/ 0 w 246"/>
              <a:gd name="T31" fmla="*/ 185 h 244"/>
              <a:gd name="T32" fmla="*/ 43 w 246"/>
              <a:gd name="T33" fmla="*/ 119 h 244"/>
              <a:gd name="T34" fmla="*/ 54 w 246"/>
              <a:gd name="T35" fmla="*/ 105 h 244"/>
              <a:gd name="T36" fmla="*/ 57 w 246"/>
              <a:gd name="T37" fmla="*/ 58 h 244"/>
              <a:gd name="T38" fmla="*/ 64 w 246"/>
              <a:gd name="T39" fmla="*/ 48 h 244"/>
              <a:gd name="T40" fmla="*/ 57 w 246"/>
              <a:gd name="T41" fmla="*/ 40 h 244"/>
              <a:gd name="T42" fmla="*/ 76 w 246"/>
              <a:gd name="T43" fmla="*/ 15 h 244"/>
              <a:gd name="T44" fmla="*/ 78 w 246"/>
              <a:gd name="T45" fmla="*/ 4 h 244"/>
              <a:gd name="T46" fmla="*/ 93 w 246"/>
              <a:gd name="T47" fmla="*/ 0 h 244"/>
              <a:gd name="T48" fmla="*/ 156 w 246"/>
              <a:gd name="T49" fmla="*/ 55 h 244"/>
              <a:gd name="T50" fmla="*/ 167 w 246"/>
              <a:gd name="T51" fmla="*/ 33 h 244"/>
              <a:gd name="T52" fmla="*/ 195 w 246"/>
              <a:gd name="T53" fmla="*/ 26 h 244"/>
              <a:gd name="T54" fmla="*/ 203 w 246"/>
              <a:gd name="T55" fmla="*/ 32 h 244"/>
              <a:gd name="T56" fmla="*/ 203 w 246"/>
              <a:gd name="T57" fmla="*/ 51 h 244"/>
              <a:gd name="T58" fmla="*/ 214 w 246"/>
              <a:gd name="T59" fmla="*/ 54 h 244"/>
              <a:gd name="T60" fmla="*/ 238 w 246"/>
              <a:gd name="T61" fmla="*/ 54 h 244"/>
              <a:gd name="T62" fmla="*/ 246 w 246"/>
              <a:gd name="T63" fmla="*/ 72 h 244"/>
              <a:gd name="T64" fmla="*/ 245 w 246"/>
              <a:gd name="T65" fmla="*/ 81 h 244"/>
              <a:gd name="T66" fmla="*/ 243 w 246"/>
              <a:gd name="T67" fmla="*/ 101 h 244"/>
              <a:gd name="T68" fmla="*/ 246 w 246"/>
              <a:gd name="T69" fmla="*/ 105 h 244"/>
              <a:gd name="T70" fmla="*/ 245 w 246"/>
              <a:gd name="T71" fmla="*/ 167 h 244"/>
              <a:gd name="T72" fmla="*/ 245 w 246"/>
              <a:gd name="T73" fmla="*/ 171 h 244"/>
              <a:gd name="T74" fmla="*/ 217 w 246"/>
              <a:gd name="T75" fmla="*/ 163 h 244"/>
              <a:gd name="T76" fmla="*/ 205 w 246"/>
              <a:gd name="T77" fmla="*/ 153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46" h="244">
                <a:moveTo>
                  <a:pt x="205" y="153"/>
                </a:moveTo>
                <a:lnTo>
                  <a:pt x="200" y="113"/>
                </a:lnTo>
                <a:lnTo>
                  <a:pt x="192" y="95"/>
                </a:lnTo>
                <a:lnTo>
                  <a:pt x="170" y="86"/>
                </a:lnTo>
                <a:lnTo>
                  <a:pt x="159" y="128"/>
                </a:lnTo>
                <a:lnTo>
                  <a:pt x="167" y="142"/>
                </a:lnTo>
                <a:lnTo>
                  <a:pt x="156" y="156"/>
                </a:lnTo>
                <a:lnTo>
                  <a:pt x="156" y="175"/>
                </a:lnTo>
                <a:lnTo>
                  <a:pt x="133" y="206"/>
                </a:lnTo>
                <a:lnTo>
                  <a:pt x="112" y="200"/>
                </a:lnTo>
                <a:lnTo>
                  <a:pt x="93" y="218"/>
                </a:lnTo>
                <a:lnTo>
                  <a:pt x="71" y="218"/>
                </a:lnTo>
                <a:lnTo>
                  <a:pt x="42" y="244"/>
                </a:lnTo>
                <a:lnTo>
                  <a:pt x="31" y="243"/>
                </a:lnTo>
                <a:lnTo>
                  <a:pt x="7" y="189"/>
                </a:lnTo>
                <a:lnTo>
                  <a:pt x="0" y="185"/>
                </a:lnTo>
                <a:lnTo>
                  <a:pt x="43" y="119"/>
                </a:lnTo>
                <a:lnTo>
                  <a:pt x="54" y="105"/>
                </a:lnTo>
                <a:lnTo>
                  <a:pt x="57" y="58"/>
                </a:lnTo>
                <a:lnTo>
                  <a:pt x="64" y="48"/>
                </a:lnTo>
                <a:lnTo>
                  <a:pt x="57" y="40"/>
                </a:lnTo>
                <a:lnTo>
                  <a:pt x="76" y="15"/>
                </a:lnTo>
                <a:lnTo>
                  <a:pt x="78" y="4"/>
                </a:lnTo>
                <a:lnTo>
                  <a:pt x="93" y="0"/>
                </a:lnTo>
                <a:lnTo>
                  <a:pt x="156" y="55"/>
                </a:lnTo>
                <a:lnTo>
                  <a:pt x="167" y="33"/>
                </a:lnTo>
                <a:lnTo>
                  <a:pt x="195" y="26"/>
                </a:lnTo>
                <a:lnTo>
                  <a:pt x="203" y="32"/>
                </a:lnTo>
                <a:lnTo>
                  <a:pt x="203" y="51"/>
                </a:lnTo>
                <a:lnTo>
                  <a:pt x="214" y="54"/>
                </a:lnTo>
                <a:lnTo>
                  <a:pt x="238" y="54"/>
                </a:lnTo>
                <a:lnTo>
                  <a:pt x="246" y="72"/>
                </a:lnTo>
                <a:lnTo>
                  <a:pt x="245" y="81"/>
                </a:lnTo>
                <a:lnTo>
                  <a:pt x="243" y="101"/>
                </a:lnTo>
                <a:lnTo>
                  <a:pt x="246" y="105"/>
                </a:lnTo>
                <a:lnTo>
                  <a:pt x="245" y="167"/>
                </a:lnTo>
                <a:lnTo>
                  <a:pt x="245" y="171"/>
                </a:lnTo>
                <a:lnTo>
                  <a:pt x="217" y="163"/>
                </a:lnTo>
                <a:lnTo>
                  <a:pt x="205" y="1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60" name="Freeform 55"/>
          <p:cNvSpPr>
            <a:spLocks/>
          </p:cNvSpPr>
          <p:nvPr/>
        </p:nvSpPr>
        <p:spPr bwMode="auto">
          <a:xfrm>
            <a:off x="4376815" y="5143069"/>
            <a:ext cx="764534" cy="492214"/>
          </a:xfrm>
          <a:custGeom>
            <a:avLst/>
            <a:gdLst>
              <a:gd name="T0" fmla="*/ 0 w 525"/>
              <a:gd name="T1" fmla="*/ 123 h 338"/>
              <a:gd name="T2" fmla="*/ 8 w 525"/>
              <a:gd name="T3" fmla="*/ 91 h 338"/>
              <a:gd name="T4" fmla="*/ 41 w 525"/>
              <a:gd name="T5" fmla="*/ 77 h 338"/>
              <a:gd name="T6" fmla="*/ 36 w 525"/>
              <a:gd name="T7" fmla="*/ 54 h 338"/>
              <a:gd name="T8" fmla="*/ 51 w 525"/>
              <a:gd name="T9" fmla="*/ 43 h 338"/>
              <a:gd name="T10" fmla="*/ 88 w 525"/>
              <a:gd name="T11" fmla="*/ 58 h 338"/>
              <a:gd name="T12" fmla="*/ 130 w 525"/>
              <a:gd name="T13" fmla="*/ 47 h 338"/>
              <a:gd name="T14" fmla="*/ 152 w 525"/>
              <a:gd name="T15" fmla="*/ 58 h 338"/>
              <a:gd name="T16" fmla="*/ 158 w 525"/>
              <a:gd name="T17" fmla="*/ 55 h 338"/>
              <a:gd name="T18" fmla="*/ 189 w 525"/>
              <a:gd name="T19" fmla="*/ 59 h 338"/>
              <a:gd name="T20" fmla="*/ 175 w 525"/>
              <a:gd name="T21" fmla="*/ 16 h 338"/>
              <a:gd name="T22" fmla="*/ 178 w 525"/>
              <a:gd name="T23" fmla="*/ 0 h 338"/>
              <a:gd name="T24" fmla="*/ 182 w 525"/>
              <a:gd name="T25" fmla="*/ 4 h 338"/>
              <a:gd name="T26" fmla="*/ 187 w 525"/>
              <a:gd name="T27" fmla="*/ 8 h 338"/>
              <a:gd name="T28" fmla="*/ 198 w 525"/>
              <a:gd name="T29" fmla="*/ 0 h 338"/>
              <a:gd name="T30" fmla="*/ 205 w 525"/>
              <a:gd name="T31" fmla="*/ 4 h 338"/>
              <a:gd name="T32" fmla="*/ 229 w 525"/>
              <a:gd name="T33" fmla="*/ 58 h 338"/>
              <a:gd name="T34" fmla="*/ 240 w 525"/>
              <a:gd name="T35" fmla="*/ 59 h 338"/>
              <a:gd name="T36" fmla="*/ 269 w 525"/>
              <a:gd name="T37" fmla="*/ 33 h 338"/>
              <a:gd name="T38" fmla="*/ 291 w 525"/>
              <a:gd name="T39" fmla="*/ 33 h 338"/>
              <a:gd name="T40" fmla="*/ 310 w 525"/>
              <a:gd name="T41" fmla="*/ 15 h 338"/>
              <a:gd name="T42" fmla="*/ 331 w 525"/>
              <a:gd name="T43" fmla="*/ 21 h 338"/>
              <a:gd name="T44" fmla="*/ 345 w 525"/>
              <a:gd name="T45" fmla="*/ 43 h 338"/>
              <a:gd name="T46" fmla="*/ 358 w 525"/>
              <a:gd name="T47" fmla="*/ 51 h 338"/>
              <a:gd name="T48" fmla="*/ 369 w 525"/>
              <a:gd name="T49" fmla="*/ 40 h 338"/>
              <a:gd name="T50" fmla="*/ 378 w 525"/>
              <a:gd name="T51" fmla="*/ 43 h 338"/>
              <a:gd name="T52" fmla="*/ 396 w 525"/>
              <a:gd name="T53" fmla="*/ 68 h 338"/>
              <a:gd name="T54" fmla="*/ 397 w 525"/>
              <a:gd name="T55" fmla="*/ 80 h 338"/>
              <a:gd name="T56" fmla="*/ 434 w 525"/>
              <a:gd name="T57" fmla="*/ 113 h 338"/>
              <a:gd name="T58" fmla="*/ 472 w 525"/>
              <a:gd name="T59" fmla="*/ 115 h 338"/>
              <a:gd name="T60" fmla="*/ 487 w 525"/>
              <a:gd name="T61" fmla="*/ 126 h 338"/>
              <a:gd name="T62" fmla="*/ 483 w 525"/>
              <a:gd name="T63" fmla="*/ 181 h 338"/>
              <a:gd name="T64" fmla="*/ 498 w 525"/>
              <a:gd name="T65" fmla="*/ 211 h 338"/>
              <a:gd name="T66" fmla="*/ 505 w 525"/>
              <a:gd name="T67" fmla="*/ 224 h 338"/>
              <a:gd name="T68" fmla="*/ 525 w 525"/>
              <a:gd name="T69" fmla="*/ 239 h 338"/>
              <a:gd name="T70" fmla="*/ 518 w 525"/>
              <a:gd name="T71" fmla="*/ 287 h 338"/>
              <a:gd name="T72" fmla="*/ 498 w 525"/>
              <a:gd name="T73" fmla="*/ 297 h 338"/>
              <a:gd name="T74" fmla="*/ 494 w 525"/>
              <a:gd name="T75" fmla="*/ 315 h 338"/>
              <a:gd name="T76" fmla="*/ 495 w 525"/>
              <a:gd name="T77" fmla="*/ 322 h 338"/>
              <a:gd name="T78" fmla="*/ 463 w 525"/>
              <a:gd name="T79" fmla="*/ 338 h 338"/>
              <a:gd name="T80" fmla="*/ 432 w 525"/>
              <a:gd name="T81" fmla="*/ 311 h 338"/>
              <a:gd name="T82" fmla="*/ 407 w 525"/>
              <a:gd name="T83" fmla="*/ 311 h 338"/>
              <a:gd name="T84" fmla="*/ 358 w 525"/>
              <a:gd name="T85" fmla="*/ 298 h 338"/>
              <a:gd name="T86" fmla="*/ 303 w 525"/>
              <a:gd name="T87" fmla="*/ 283 h 338"/>
              <a:gd name="T88" fmla="*/ 274 w 525"/>
              <a:gd name="T89" fmla="*/ 257 h 338"/>
              <a:gd name="T90" fmla="*/ 245 w 525"/>
              <a:gd name="T91" fmla="*/ 254 h 338"/>
              <a:gd name="T92" fmla="*/ 134 w 525"/>
              <a:gd name="T93" fmla="*/ 211 h 338"/>
              <a:gd name="T94" fmla="*/ 62 w 525"/>
              <a:gd name="T95" fmla="*/ 157 h 338"/>
              <a:gd name="T96" fmla="*/ 27 w 525"/>
              <a:gd name="T97" fmla="*/ 123 h 338"/>
              <a:gd name="T98" fmla="*/ 10 w 525"/>
              <a:gd name="T99" fmla="*/ 120 h 338"/>
              <a:gd name="T100" fmla="*/ 0 w 525"/>
              <a:gd name="T101" fmla="*/ 123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25" h="338">
                <a:moveTo>
                  <a:pt x="0" y="123"/>
                </a:moveTo>
                <a:lnTo>
                  <a:pt x="8" y="91"/>
                </a:lnTo>
                <a:lnTo>
                  <a:pt x="41" y="77"/>
                </a:lnTo>
                <a:lnTo>
                  <a:pt x="36" y="54"/>
                </a:lnTo>
                <a:lnTo>
                  <a:pt x="51" y="43"/>
                </a:lnTo>
                <a:lnTo>
                  <a:pt x="88" y="58"/>
                </a:lnTo>
                <a:lnTo>
                  <a:pt x="130" y="47"/>
                </a:lnTo>
                <a:lnTo>
                  <a:pt x="152" y="58"/>
                </a:lnTo>
                <a:lnTo>
                  <a:pt x="158" y="55"/>
                </a:lnTo>
                <a:lnTo>
                  <a:pt x="189" y="59"/>
                </a:lnTo>
                <a:lnTo>
                  <a:pt x="175" y="16"/>
                </a:lnTo>
                <a:lnTo>
                  <a:pt x="178" y="0"/>
                </a:lnTo>
                <a:lnTo>
                  <a:pt x="182" y="4"/>
                </a:lnTo>
                <a:lnTo>
                  <a:pt x="187" y="8"/>
                </a:lnTo>
                <a:lnTo>
                  <a:pt x="198" y="0"/>
                </a:lnTo>
                <a:lnTo>
                  <a:pt x="205" y="4"/>
                </a:lnTo>
                <a:lnTo>
                  <a:pt x="229" y="58"/>
                </a:lnTo>
                <a:lnTo>
                  <a:pt x="240" y="59"/>
                </a:lnTo>
                <a:lnTo>
                  <a:pt x="269" y="33"/>
                </a:lnTo>
                <a:lnTo>
                  <a:pt x="291" y="33"/>
                </a:lnTo>
                <a:lnTo>
                  <a:pt x="310" y="15"/>
                </a:lnTo>
                <a:lnTo>
                  <a:pt x="331" y="21"/>
                </a:lnTo>
                <a:lnTo>
                  <a:pt x="345" y="43"/>
                </a:lnTo>
                <a:lnTo>
                  <a:pt x="358" y="51"/>
                </a:lnTo>
                <a:lnTo>
                  <a:pt x="369" y="40"/>
                </a:lnTo>
                <a:lnTo>
                  <a:pt x="378" y="43"/>
                </a:lnTo>
                <a:lnTo>
                  <a:pt x="396" y="68"/>
                </a:lnTo>
                <a:lnTo>
                  <a:pt x="397" y="80"/>
                </a:lnTo>
                <a:lnTo>
                  <a:pt x="434" y="113"/>
                </a:lnTo>
                <a:lnTo>
                  <a:pt x="472" y="115"/>
                </a:lnTo>
                <a:lnTo>
                  <a:pt x="487" y="126"/>
                </a:lnTo>
                <a:lnTo>
                  <a:pt x="483" y="181"/>
                </a:lnTo>
                <a:lnTo>
                  <a:pt x="498" y="211"/>
                </a:lnTo>
                <a:lnTo>
                  <a:pt x="505" y="224"/>
                </a:lnTo>
                <a:lnTo>
                  <a:pt x="525" y="239"/>
                </a:lnTo>
                <a:lnTo>
                  <a:pt x="518" y="287"/>
                </a:lnTo>
                <a:lnTo>
                  <a:pt x="498" y="297"/>
                </a:lnTo>
                <a:lnTo>
                  <a:pt x="494" y="315"/>
                </a:lnTo>
                <a:lnTo>
                  <a:pt x="495" y="322"/>
                </a:lnTo>
                <a:lnTo>
                  <a:pt x="463" y="338"/>
                </a:lnTo>
                <a:lnTo>
                  <a:pt x="432" y="311"/>
                </a:lnTo>
                <a:lnTo>
                  <a:pt x="407" y="311"/>
                </a:lnTo>
                <a:lnTo>
                  <a:pt x="358" y="298"/>
                </a:lnTo>
                <a:lnTo>
                  <a:pt x="303" y="283"/>
                </a:lnTo>
                <a:lnTo>
                  <a:pt x="274" y="257"/>
                </a:lnTo>
                <a:lnTo>
                  <a:pt x="245" y="254"/>
                </a:lnTo>
                <a:lnTo>
                  <a:pt x="134" y="211"/>
                </a:lnTo>
                <a:lnTo>
                  <a:pt x="62" y="157"/>
                </a:lnTo>
                <a:lnTo>
                  <a:pt x="27" y="123"/>
                </a:lnTo>
                <a:lnTo>
                  <a:pt x="10" y="120"/>
                </a:lnTo>
                <a:lnTo>
                  <a:pt x="0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61" name="Freeform 56"/>
          <p:cNvSpPr>
            <a:spLocks/>
          </p:cNvSpPr>
          <p:nvPr/>
        </p:nvSpPr>
        <p:spPr bwMode="auto">
          <a:xfrm>
            <a:off x="4376815" y="5143069"/>
            <a:ext cx="764534" cy="492214"/>
          </a:xfrm>
          <a:custGeom>
            <a:avLst/>
            <a:gdLst>
              <a:gd name="T0" fmla="*/ 0 w 525"/>
              <a:gd name="T1" fmla="*/ 123 h 338"/>
              <a:gd name="T2" fmla="*/ 8 w 525"/>
              <a:gd name="T3" fmla="*/ 91 h 338"/>
              <a:gd name="T4" fmla="*/ 41 w 525"/>
              <a:gd name="T5" fmla="*/ 77 h 338"/>
              <a:gd name="T6" fmla="*/ 36 w 525"/>
              <a:gd name="T7" fmla="*/ 54 h 338"/>
              <a:gd name="T8" fmla="*/ 51 w 525"/>
              <a:gd name="T9" fmla="*/ 43 h 338"/>
              <a:gd name="T10" fmla="*/ 88 w 525"/>
              <a:gd name="T11" fmla="*/ 58 h 338"/>
              <a:gd name="T12" fmla="*/ 130 w 525"/>
              <a:gd name="T13" fmla="*/ 47 h 338"/>
              <a:gd name="T14" fmla="*/ 152 w 525"/>
              <a:gd name="T15" fmla="*/ 58 h 338"/>
              <a:gd name="T16" fmla="*/ 158 w 525"/>
              <a:gd name="T17" fmla="*/ 55 h 338"/>
              <a:gd name="T18" fmla="*/ 189 w 525"/>
              <a:gd name="T19" fmla="*/ 59 h 338"/>
              <a:gd name="T20" fmla="*/ 175 w 525"/>
              <a:gd name="T21" fmla="*/ 16 h 338"/>
              <a:gd name="T22" fmla="*/ 178 w 525"/>
              <a:gd name="T23" fmla="*/ 0 h 338"/>
              <a:gd name="T24" fmla="*/ 182 w 525"/>
              <a:gd name="T25" fmla="*/ 4 h 338"/>
              <a:gd name="T26" fmla="*/ 187 w 525"/>
              <a:gd name="T27" fmla="*/ 8 h 338"/>
              <a:gd name="T28" fmla="*/ 198 w 525"/>
              <a:gd name="T29" fmla="*/ 0 h 338"/>
              <a:gd name="T30" fmla="*/ 205 w 525"/>
              <a:gd name="T31" fmla="*/ 4 h 338"/>
              <a:gd name="T32" fmla="*/ 229 w 525"/>
              <a:gd name="T33" fmla="*/ 58 h 338"/>
              <a:gd name="T34" fmla="*/ 240 w 525"/>
              <a:gd name="T35" fmla="*/ 59 h 338"/>
              <a:gd name="T36" fmla="*/ 269 w 525"/>
              <a:gd name="T37" fmla="*/ 33 h 338"/>
              <a:gd name="T38" fmla="*/ 291 w 525"/>
              <a:gd name="T39" fmla="*/ 33 h 338"/>
              <a:gd name="T40" fmla="*/ 310 w 525"/>
              <a:gd name="T41" fmla="*/ 15 h 338"/>
              <a:gd name="T42" fmla="*/ 331 w 525"/>
              <a:gd name="T43" fmla="*/ 21 h 338"/>
              <a:gd name="T44" fmla="*/ 345 w 525"/>
              <a:gd name="T45" fmla="*/ 43 h 338"/>
              <a:gd name="T46" fmla="*/ 358 w 525"/>
              <a:gd name="T47" fmla="*/ 51 h 338"/>
              <a:gd name="T48" fmla="*/ 369 w 525"/>
              <a:gd name="T49" fmla="*/ 40 h 338"/>
              <a:gd name="T50" fmla="*/ 378 w 525"/>
              <a:gd name="T51" fmla="*/ 43 h 338"/>
              <a:gd name="T52" fmla="*/ 396 w 525"/>
              <a:gd name="T53" fmla="*/ 68 h 338"/>
              <a:gd name="T54" fmla="*/ 397 w 525"/>
              <a:gd name="T55" fmla="*/ 80 h 338"/>
              <a:gd name="T56" fmla="*/ 434 w 525"/>
              <a:gd name="T57" fmla="*/ 113 h 338"/>
              <a:gd name="T58" fmla="*/ 472 w 525"/>
              <a:gd name="T59" fmla="*/ 115 h 338"/>
              <a:gd name="T60" fmla="*/ 487 w 525"/>
              <a:gd name="T61" fmla="*/ 126 h 338"/>
              <a:gd name="T62" fmla="*/ 483 w 525"/>
              <a:gd name="T63" fmla="*/ 181 h 338"/>
              <a:gd name="T64" fmla="*/ 498 w 525"/>
              <a:gd name="T65" fmla="*/ 211 h 338"/>
              <a:gd name="T66" fmla="*/ 505 w 525"/>
              <a:gd name="T67" fmla="*/ 224 h 338"/>
              <a:gd name="T68" fmla="*/ 525 w 525"/>
              <a:gd name="T69" fmla="*/ 239 h 338"/>
              <a:gd name="T70" fmla="*/ 518 w 525"/>
              <a:gd name="T71" fmla="*/ 287 h 338"/>
              <a:gd name="T72" fmla="*/ 498 w 525"/>
              <a:gd name="T73" fmla="*/ 297 h 338"/>
              <a:gd name="T74" fmla="*/ 494 w 525"/>
              <a:gd name="T75" fmla="*/ 315 h 338"/>
              <a:gd name="T76" fmla="*/ 495 w 525"/>
              <a:gd name="T77" fmla="*/ 322 h 338"/>
              <a:gd name="T78" fmla="*/ 463 w 525"/>
              <a:gd name="T79" fmla="*/ 338 h 338"/>
              <a:gd name="T80" fmla="*/ 432 w 525"/>
              <a:gd name="T81" fmla="*/ 311 h 338"/>
              <a:gd name="T82" fmla="*/ 407 w 525"/>
              <a:gd name="T83" fmla="*/ 311 h 338"/>
              <a:gd name="T84" fmla="*/ 358 w 525"/>
              <a:gd name="T85" fmla="*/ 298 h 338"/>
              <a:gd name="T86" fmla="*/ 303 w 525"/>
              <a:gd name="T87" fmla="*/ 283 h 338"/>
              <a:gd name="T88" fmla="*/ 274 w 525"/>
              <a:gd name="T89" fmla="*/ 257 h 338"/>
              <a:gd name="T90" fmla="*/ 245 w 525"/>
              <a:gd name="T91" fmla="*/ 254 h 338"/>
              <a:gd name="T92" fmla="*/ 134 w 525"/>
              <a:gd name="T93" fmla="*/ 211 h 338"/>
              <a:gd name="T94" fmla="*/ 62 w 525"/>
              <a:gd name="T95" fmla="*/ 157 h 338"/>
              <a:gd name="T96" fmla="*/ 27 w 525"/>
              <a:gd name="T97" fmla="*/ 123 h 338"/>
              <a:gd name="T98" fmla="*/ 10 w 525"/>
              <a:gd name="T99" fmla="*/ 120 h 338"/>
              <a:gd name="T100" fmla="*/ 0 w 525"/>
              <a:gd name="T101" fmla="*/ 123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525" h="338">
                <a:moveTo>
                  <a:pt x="0" y="123"/>
                </a:moveTo>
                <a:lnTo>
                  <a:pt x="8" y="91"/>
                </a:lnTo>
                <a:lnTo>
                  <a:pt x="41" y="77"/>
                </a:lnTo>
                <a:lnTo>
                  <a:pt x="36" y="54"/>
                </a:lnTo>
                <a:lnTo>
                  <a:pt x="51" y="43"/>
                </a:lnTo>
                <a:lnTo>
                  <a:pt x="88" y="58"/>
                </a:lnTo>
                <a:lnTo>
                  <a:pt x="130" y="47"/>
                </a:lnTo>
                <a:lnTo>
                  <a:pt x="152" y="58"/>
                </a:lnTo>
                <a:lnTo>
                  <a:pt x="158" y="55"/>
                </a:lnTo>
                <a:lnTo>
                  <a:pt x="189" y="59"/>
                </a:lnTo>
                <a:lnTo>
                  <a:pt x="175" y="16"/>
                </a:lnTo>
                <a:lnTo>
                  <a:pt x="178" y="0"/>
                </a:lnTo>
                <a:lnTo>
                  <a:pt x="182" y="4"/>
                </a:lnTo>
                <a:lnTo>
                  <a:pt x="187" y="8"/>
                </a:lnTo>
                <a:lnTo>
                  <a:pt x="198" y="0"/>
                </a:lnTo>
                <a:lnTo>
                  <a:pt x="205" y="4"/>
                </a:lnTo>
                <a:lnTo>
                  <a:pt x="229" y="58"/>
                </a:lnTo>
                <a:lnTo>
                  <a:pt x="240" y="59"/>
                </a:lnTo>
                <a:lnTo>
                  <a:pt x="269" y="33"/>
                </a:lnTo>
                <a:lnTo>
                  <a:pt x="291" y="33"/>
                </a:lnTo>
                <a:lnTo>
                  <a:pt x="310" y="15"/>
                </a:lnTo>
                <a:lnTo>
                  <a:pt x="331" y="21"/>
                </a:lnTo>
                <a:lnTo>
                  <a:pt x="345" y="43"/>
                </a:lnTo>
                <a:lnTo>
                  <a:pt x="358" y="51"/>
                </a:lnTo>
                <a:lnTo>
                  <a:pt x="369" y="40"/>
                </a:lnTo>
                <a:lnTo>
                  <a:pt x="378" y="43"/>
                </a:lnTo>
                <a:lnTo>
                  <a:pt x="396" y="68"/>
                </a:lnTo>
                <a:lnTo>
                  <a:pt x="397" y="80"/>
                </a:lnTo>
                <a:lnTo>
                  <a:pt x="434" y="113"/>
                </a:lnTo>
                <a:lnTo>
                  <a:pt x="472" y="115"/>
                </a:lnTo>
                <a:lnTo>
                  <a:pt x="487" y="126"/>
                </a:lnTo>
                <a:lnTo>
                  <a:pt x="483" y="181"/>
                </a:lnTo>
                <a:lnTo>
                  <a:pt x="498" y="211"/>
                </a:lnTo>
                <a:lnTo>
                  <a:pt x="505" y="224"/>
                </a:lnTo>
                <a:lnTo>
                  <a:pt x="525" y="239"/>
                </a:lnTo>
                <a:lnTo>
                  <a:pt x="518" y="287"/>
                </a:lnTo>
                <a:lnTo>
                  <a:pt x="498" y="297"/>
                </a:lnTo>
                <a:lnTo>
                  <a:pt x="494" y="315"/>
                </a:lnTo>
                <a:lnTo>
                  <a:pt x="495" y="322"/>
                </a:lnTo>
                <a:lnTo>
                  <a:pt x="463" y="338"/>
                </a:lnTo>
                <a:lnTo>
                  <a:pt x="432" y="311"/>
                </a:lnTo>
                <a:lnTo>
                  <a:pt x="407" y="311"/>
                </a:lnTo>
                <a:lnTo>
                  <a:pt x="358" y="298"/>
                </a:lnTo>
                <a:lnTo>
                  <a:pt x="303" y="283"/>
                </a:lnTo>
                <a:lnTo>
                  <a:pt x="274" y="257"/>
                </a:lnTo>
                <a:lnTo>
                  <a:pt x="245" y="254"/>
                </a:lnTo>
                <a:lnTo>
                  <a:pt x="134" y="211"/>
                </a:lnTo>
                <a:lnTo>
                  <a:pt x="62" y="157"/>
                </a:lnTo>
                <a:lnTo>
                  <a:pt x="27" y="123"/>
                </a:lnTo>
                <a:lnTo>
                  <a:pt x="10" y="120"/>
                </a:lnTo>
                <a:lnTo>
                  <a:pt x="0" y="1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62" name="Freeform 57"/>
          <p:cNvSpPr>
            <a:spLocks/>
          </p:cNvSpPr>
          <p:nvPr/>
        </p:nvSpPr>
        <p:spPr bwMode="auto">
          <a:xfrm>
            <a:off x="4079739" y="4841624"/>
            <a:ext cx="678615" cy="486389"/>
          </a:xfrm>
          <a:custGeom>
            <a:avLst/>
            <a:gdLst>
              <a:gd name="T0" fmla="*/ 204 w 466"/>
              <a:gd name="T1" fmla="*/ 330 h 334"/>
              <a:gd name="T2" fmla="*/ 212 w 466"/>
              <a:gd name="T3" fmla="*/ 298 h 334"/>
              <a:gd name="T4" fmla="*/ 245 w 466"/>
              <a:gd name="T5" fmla="*/ 284 h 334"/>
              <a:gd name="T6" fmla="*/ 240 w 466"/>
              <a:gd name="T7" fmla="*/ 261 h 334"/>
              <a:gd name="T8" fmla="*/ 255 w 466"/>
              <a:gd name="T9" fmla="*/ 250 h 334"/>
              <a:gd name="T10" fmla="*/ 292 w 466"/>
              <a:gd name="T11" fmla="*/ 265 h 334"/>
              <a:gd name="T12" fmla="*/ 334 w 466"/>
              <a:gd name="T13" fmla="*/ 254 h 334"/>
              <a:gd name="T14" fmla="*/ 356 w 466"/>
              <a:gd name="T15" fmla="*/ 265 h 334"/>
              <a:gd name="T16" fmla="*/ 362 w 466"/>
              <a:gd name="T17" fmla="*/ 262 h 334"/>
              <a:gd name="T18" fmla="*/ 393 w 466"/>
              <a:gd name="T19" fmla="*/ 266 h 334"/>
              <a:gd name="T20" fmla="*/ 379 w 466"/>
              <a:gd name="T21" fmla="*/ 223 h 334"/>
              <a:gd name="T22" fmla="*/ 382 w 466"/>
              <a:gd name="T23" fmla="*/ 207 h 334"/>
              <a:gd name="T24" fmla="*/ 386 w 466"/>
              <a:gd name="T25" fmla="*/ 211 h 334"/>
              <a:gd name="T26" fmla="*/ 391 w 466"/>
              <a:gd name="T27" fmla="*/ 215 h 334"/>
              <a:gd name="T28" fmla="*/ 402 w 466"/>
              <a:gd name="T29" fmla="*/ 207 h 334"/>
              <a:gd name="T30" fmla="*/ 445 w 466"/>
              <a:gd name="T31" fmla="*/ 141 h 334"/>
              <a:gd name="T32" fmla="*/ 456 w 466"/>
              <a:gd name="T33" fmla="*/ 127 h 334"/>
              <a:gd name="T34" fmla="*/ 459 w 466"/>
              <a:gd name="T35" fmla="*/ 80 h 334"/>
              <a:gd name="T36" fmla="*/ 466 w 466"/>
              <a:gd name="T37" fmla="*/ 70 h 334"/>
              <a:gd name="T38" fmla="*/ 459 w 466"/>
              <a:gd name="T39" fmla="*/ 62 h 334"/>
              <a:gd name="T40" fmla="*/ 434 w 466"/>
              <a:gd name="T41" fmla="*/ 34 h 334"/>
              <a:gd name="T42" fmla="*/ 423 w 466"/>
              <a:gd name="T43" fmla="*/ 55 h 334"/>
              <a:gd name="T44" fmla="*/ 408 w 466"/>
              <a:gd name="T45" fmla="*/ 66 h 334"/>
              <a:gd name="T46" fmla="*/ 389 w 466"/>
              <a:gd name="T47" fmla="*/ 59 h 334"/>
              <a:gd name="T48" fmla="*/ 369 w 466"/>
              <a:gd name="T49" fmla="*/ 66 h 334"/>
              <a:gd name="T50" fmla="*/ 356 w 466"/>
              <a:gd name="T51" fmla="*/ 52 h 334"/>
              <a:gd name="T52" fmla="*/ 335 w 466"/>
              <a:gd name="T53" fmla="*/ 43 h 334"/>
              <a:gd name="T54" fmla="*/ 309 w 466"/>
              <a:gd name="T55" fmla="*/ 51 h 334"/>
              <a:gd name="T56" fmla="*/ 299 w 466"/>
              <a:gd name="T57" fmla="*/ 47 h 334"/>
              <a:gd name="T58" fmla="*/ 291 w 466"/>
              <a:gd name="T59" fmla="*/ 21 h 334"/>
              <a:gd name="T60" fmla="*/ 278 w 466"/>
              <a:gd name="T61" fmla="*/ 11 h 334"/>
              <a:gd name="T62" fmla="*/ 263 w 466"/>
              <a:gd name="T63" fmla="*/ 23 h 334"/>
              <a:gd name="T64" fmla="*/ 242 w 466"/>
              <a:gd name="T65" fmla="*/ 27 h 334"/>
              <a:gd name="T66" fmla="*/ 229 w 466"/>
              <a:gd name="T67" fmla="*/ 22 h 334"/>
              <a:gd name="T68" fmla="*/ 227 w 466"/>
              <a:gd name="T69" fmla="*/ 11 h 334"/>
              <a:gd name="T70" fmla="*/ 212 w 466"/>
              <a:gd name="T71" fmla="*/ 0 h 334"/>
              <a:gd name="T72" fmla="*/ 167 w 466"/>
              <a:gd name="T73" fmla="*/ 15 h 334"/>
              <a:gd name="T74" fmla="*/ 139 w 466"/>
              <a:gd name="T75" fmla="*/ 25 h 334"/>
              <a:gd name="T76" fmla="*/ 123 w 466"/>
              <a:gd name="T77" fmla="*/ 37 h 334"/>
              <a:gd name="T78" fmla="*/ 99 w 466"/>
              <a:gd name="T79" fmla="*/ 37 h 334"/>
              <a:gd name="T80" fmla="*/ 91 w 466"/>
              <a:gd name="T81" fmla="*/ 50 h 334"/>
              <a:gd name="T82" fmla="*/ 92 w 466"/>
              <a:gd name="T83" fmla="*/ 59 h 334"/>
              <a:gd name="T84" fmla="*/ 103 w 466"/>
              <a:gd name="T85" fmla="*/ 65 h 334"/>
              <a:gd name="T86" fmla="*/ 125 w 466"/>
              <a:gd name="T87" fmla="*/ 66 h 334"/>
              <a:gd name="T88" fmla="*/ 128 w 466"/>
              <a:gd name="T89" fmla="*/ 73 h 334"/>
              <a:gd name="T90" fmla="*/ 118 w 466"/>
              <a:gd name="T91" fmla="*/ 95 h 334"/>
              <a:gd name="T92" fmla="*/ 131 w 466"/>
              <a:gd name="T93" fmla="*/ 124 h 334"/>
              <a:gd name="T94" fmla="*/ 145 w 466"/>
              <a:gd name="T95" fmla="*/ 125 h 334"/>
              <a:gd name="T96" fmla="*/ 150 w 466"/>
              <a:gd name="T97" fmla="*/ 132 h 334"/>
              <a:gd name="T98" fmla="*/ 143 w 466"/>
              <a:gd name="T99" fmla="*/ 153 h 334"/>
              <a:gd name="T100" fmla="*/ 103 w 466"/>
              <a:gd name="T101" fmla="*/ 164 h 334"/>
              <a:gd name="T102" fmla="*/ 87 w 466"/>
              <a:gd name="T103" fmla="*/ 188 h 334"/>
              <a:gd name="T104" fmla="*/ 67 w 466"/>
              <a:gd name="T105" fmla="*/ 185 h 334"/>
              <a:gd name="T106" fmla="*/ 60 w 466"/>
              <a:gd name="T107" fmla="*/ 181 h 334"/>
              <a:gd name="T108" fmla="*/ 44 w 466"/>
              <a:gd name="T109" fmla="*/ 193 h 334"/>
              <a:gd name="T110" fmla="*/ 36 w 466"/>
              <a:gd name="T111" fmla="*/ 197 h 334"/>
              <a:gd name="T112" fmla="*/ 22 w 466"/>
              <a:gd name="T113" fmla="*/ 201 h 334"/>
              <a:gd name="T114" fmla="*/ 0 w 466"/>
              <a:gd name="T115" fmla="*/ 235 h 334"/>
              <a:gd name="T116" fmla="*/ 36 w 466"/>
              <a:gd name="T117" fmla="*/ 279 h 334"/>
              <a:gd name="T118" fmla="*/ 193 w 466"/>
              <a:gd name="T119" fmla="*/ 334 h 334"/>
              <a:gd name="T120" fmla="*/ 204 w 466"/>
              <a:gd name="T121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66" h="334">
                <a:moveTo>
                  <a:pt x="204" y="330"/>
                </a:moveTo>
                <a:lnTo>
                  <a:pt x="212" y="298"/>
                </a:lnTo>
                <a:lnTo>
                  <a:pt x="245" y="284"/>
                </a:lnTo>
                <a:lnTo>
                  <a:pt x="240" y="261"/>
                </a:lnTo>
                <a:lnTo>
                  <a:pt x="255" y="250"/>
                </a:lnTo>
                <a:lnTo>
                  <a:pt x="292" y="265"/>
                </a:lnTo>
                <a:lnTo>
                  <a:pt x="334" y="254"/>
                </a:lnTo>
                <a:lnTo>
                  <a:pt x="356" y="265"/>
                </a:lnTo>
                <a:lnTo>
                  <a:pt x="362" y="262"/>
                </a:lnTo>
                <a:lnTo>
                  <a:pt x="393" y="266"/>
                </a:lnTo>
                <a:lnTo>
                  <a:pt x="379" y="223"/>
                </a:lnTo>
                <a:lnTo>
                  <a:pt x="382" y="207"/>
                </a:lnTo>
                <a:lnTo>
                  <a:pt x="386" y="211"/>
                </a:lnTo>
                <a:lnTo>
                  <a:pt x="391" y="215"/>
                </a:lnTo>
                <a:lnTo>
                  <a:pt x="402" y="207"/>
                </a:lnTo>
                <a:lnTo>
                  <a:pt x="445" y="141"/>
                </a:lnTo>
                <a:lnTo>
                  <a:pt x="456" y="127"/>
                </a:lnTo>
                <a:lnTo>
                  <a:pt x="459" y="80"/>
                </a:lnTo>
                <a:lnTo>
                  <a:pt x="466" y="70"/>
                </a:lnTo>
                <a:lnTo>
                  <a:pt x="459" y="62"/>
                </a:lnTo>
                <a:lnTo>
                  <a:pt x="434" y="34"/>
                </a:lnTo>
                <a:lnTo>
                  <a:pt x="423" y="55"/>
                </a:lnTo>
                <a:lnTo>
                  <a:pt x="408" y="66"/>
                </a:lnTo>
                <a:lnTo>
                  <a:pt x="389" y="59"/>
                </a:lnTo>
                <a:lnTo>
                  <a:pt x="369" y="66"/>
                </a:lnTo>
                <a:lnTo>
                  <a:pt x="356" y="52"/>
                </a:lnTo>
                <a:lnTo>
                  <a:pt x="335" y="43"/>
                </a:lnTo>
                <a:lnTo>
                  <a:pt x="309" y="51"/>
                </a:lnTo>
                <a:lnTo>
                  <a:pt x="299" y="47"/>
                </a:lnTo>
                <a:lnTo>
                  <a:pt x="291" y="21"/>
                </a:lnTo>
                <a:lnTo>
                  <a:pt x="278" y="11"/>
                </a:lnTo>
                <a:lnTo>
                  <a:pt x="263" y="23"/>
                </a:lnTo>
                <a:lnTo>
                  <a:pt x="242" y="27"/>
                </a:lnTo>
                <a:lnTo>
                  <a:pt x="229" y="22"/>
                </a:lnTo>
                <a:lnTo>
                  <a:pt x="227" y="11"/>
                </a:lnTo>
                <a:lnTo>
                  <a:pt x="212" y="0"/>
                </a:lnTo>
                <a:lnTo>
                  <a:pt x="167" y="15"/>
                </a:lnTo>
                <a:lnTo>
                  <a:pt x="139" y="25"/>
                </a:lnTo>
                <a:lnTo>
                  <a:pt x="123" y="37"/>
                </a:lnTo>
                <a:lnTo>
                  <a:pt x="99" y="37"/>
                </a:lnTo>
                <a:lnTo>
                  <a:pt x="91" y="50"/>
                </a:lnTo>
                <a:lnTo>
                  <a:pt x="92" y="59"/>
                </a:lnTo>
                <a:lnTo>
                  <a:pt x="103" y="65"/>
                </a:lnTo>
                <a:lnTo>
                  <a:pt x="125" y="66"/>
                </a:lnTo>
                <a:lnTo>
                  <a:pt x="128" y="73"/>
                </a:lnTo>
                <a:lnTo>
                  <a:pt x="118" y="95"/>
                </a:lnTo>
                <a:lnTo>
                  <a:pt x="131" y="124"/>
                </a:lnTo>
                <a:lnTo>
                  <a:pt x="145" y="125"/>
                </a:lnTo>
                <a:lnTo>
                  <a:pt x="150" y="132"/>
                </a:lnTo>
                <a:lnTo>
                  <a:pt x="143" y="153"/>
                </a:lnTo>
                <a:lnTo>
                  <a:pt x="103" y="164"/>
                </a:lnTo>
                <a:lnTo>
                  <a:pt x="87" y="188"/>
                </a:lnTo>
                <a:lnTo>
                  <a:pt x="67" y="185"/>
                </a:lnTo>
                <a:lnTo>
                  <a:pt x="60" y="181"/>
                </a:lnTo>
                <a:lnTo>
                  <a:pt x="44" y="193"/>
                </a:lnTo>
                <a:lnTo>
                  <a:pt x="36" y="197"/>
                </a:lnTo>
                <a:lnTo>
                  <a:pt x="22" y="201"/>
                </a:lnTo>
                <a:lnTo>
                  <a:pt x="0" y="235"/>
                </a:lnTo>
                <a:lnTo>
                  <a:pt x="36" y="279"/>
                </a:lnTo>
                <a:lnTo>
                  <a:pt x="193" y="334"/>
                </a:lnTo>
                <a:lnTo>
                  <a:pt x="204" y="3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63" name="Freeform 58"/>
          <p:cNvSpPr>
            <a:spLocks/>
          </p:cNvSpPr>
          <p:nvPr/>
        </p:nvSpPr>
        <p:spPr bwMode="auto">
          <a:xfrm>
            <a:off x="4079739" y="4841624"/>
            <a:ext cx="678615" cy="486389"/>
          </a:xfrm>
          <a:custGeom>
            <a:avLst/>
            <a:gdLst>
              <a:gd name="T0" fmla="*/ 204 w 466"/>
              <a:gd name="T1" fmla="*/ 330 h 334"/>
              <a:gd name="T2" fmla="*/ 212 w 466"/>
              <a:gd name="T3" fmla="*/ 298 h 334"/>
              <a:gd name="T4" fmla="*/ 245 w 466"/>
              <a:gd name="T5" fmla="*/ 284 h 334"/>
              <a:gd name="T6" fmla="*/ 240 w 466"/>
              <a:gd name="T7" fmla="*/ 261 h 334"/>
              <a:gd name="T8" fmla="*/ 255 w 466"/>
              <a:gd name="T9" fmla="*/ 250 h 334"/>
              <a:gd name="T10" fmla="*/ 292 w 466"/>
              <a:gd name="T11" fmla="*/ 265 h 334"/>
              <a:gd name="T12" fmla="*/ 334 w 466"/>
              <a:gd name="T13" fmla="*/ 254 h 334"/>
              <a:gd name="T14" fmla="*/ 356 w 466"/>
              <a:gd name="T15" fmla="*/ 265 h 334"/>
              <a:gd name="T16" fmla="*/ 362 w 466"/>
              <a:gd name="T17" fmla="*/ 262 h 334"/>
              <a:gd name="T18" fmla="*/ 393 w 466"/>
              <a:gd name="T19" fmla="*/ 266 h 334"/>
              <a:gd name="T20" fmla="*/ 379 w 466"/>
              <a:gd name="T21" fmla="*/ 223 h 334"/>
              <a:gd name="T22" fmla="*/ 382 w 466"/>
              <a:gd name="T23" fmla="*/ 207 h 334"/>
              <a:gd name="T24" fmla="*/ 386 w 466"/>
              <a:gd name="T25" fmla="*/ 211 h 334"/>
              <a:gd name="T26" fmla="*/ 391 w 466"/>
              <a:gd name="T27" fmla="*/ 215 h 334"/>
              <a:gd name="T28" fmla="*/ 402 w 466"/>
              <a:gd name="T29" fmla="*/ 207 h 334"/>
              <a:gd name="T30" fmla="*/ 445 w 466"/>
              <a:gd name="T31" fmla="*/ 141 h 334"/>
              <a:gd name="T32" fmla="*/ 456 w 466"/>
              <a:gd name="T33" fmla="*/ 127 h 334"/>
              <a:gd name="T34" fmla="*/ 459 w 466"/>
              <a:gd name="T35" fmla="*/ 80 h 334"/>
              <a:gd name="T36" fmla="*/ 466 w 466"/>
              <a:gd name="T37" fmla="*/ 70 h 334"/>
              <a:gd name="T38" fmla="*/ 459 w 466"/>
              <a:gd name="T39" fmla="*/ 62 h 334"/>
              <a:gd name="T40" fmla="*/ 434 w 466"/>
              <a:gd name="T41" fmla="*/ 34 h 334"/>
              <a:gd name="T42" fmla="*/ 423 w 466"/>
              <a:gd name="T43" fmla="*/ 55 h 334"/>
              <a:gd name="T44" fmla="*/ 408 w 466"/>
              <a:gd name="T45" fmla="*/ 66 h 334"/>
              <a:gd name="T46" fmla="*/ 389 w 466"/>
              <a:gd name="T47" fmla="*/ 59 h 334"/>
              <a:gd name="T48" fmla="*/ 369 w 466"/>
              <a:gd name="T49" fmla="*/ 66 h 334"/>
              <a:gd name="T50" fmla="*/ 356 w 466"/>
              <a:gd name="T51" fmla="*/ 52 h 334"/>
              <a:gd name="T52" fmla="*/ 335 w 466"/>
              <a:gd name="T53" fmla="*/ 43 h 334"/>
              <a:gd name="T54" fmla="*/ 309 w 466"/>
              <a:gd name="T55" fmla="*/ 51 h 334"/>
              <a:gd name="T56" fmla="*/ 299 w 466"/>
              <a:gd name="T57" fmla="*/ 47 h 334"/>
              <a:gd name="T58" fmla="*/ 291 w 466"/>
              <a:gd name="T59" fmla="*/ 21 h 334"/>
              <a:gd name="T60" fmla="*/ 278 w 466"/>
              <a:gd name="T61" fmla="*/ 11 h 334"/>
              <a:gd name="T62" fmla="*/ 263 w 466"/>
              <a:gd name="T63" fmla="*/ 23 h 334"/>
              <a:gd name="T64" fmla="*/ 242 w 466"/>
              <a:gd name="T65" fmla="*/ 27 h 334"/>
              <a:gd name="T66" fmla="*/ 229 w 466"/>
              <a:gd name="T67" fmla="*/ 22 h 334"/>
              <a:gd name="T68" fmla="*/ 227 w 466"/>
              <a:gd name="T69" fmla="*/ 11 h 334"/>
              <a:gd name="T70" fmla="*/ 212 w 466"/>
              <a:gd name="T71" fmla="*/ 0 h 334"/>
              <a:gd name="T72" fmla="*/ 167 w 466"/>
              <a:gd name="T73" fmla="*/ 15 h 334"/>
              <a:gd name="T74" fmla="*/ 139 w 466"/>
              <a:gd name="T75" fmla="*/ 25 h 334"/>
              <a:gd name="T76" fmla="*/ 123 w 466"/>
              <a:gd name="T77" fmla="*/ 37 h 334"/>
              <a:gd name="T78" fmla="*/ 99 w 466"/>
              <a:gd name="T79" fmla="*/ 37 h 334"/>
              <a:gd name="T80" fmla="*/ 91 w 466"/>
              <a:gd name="T81" fmla="*/ 50 h 334"/>
              <a:gd name="T82" fmla="*/ 92 w 466"/>
              <a:gd name="T83" fmla="*/ 59 h 334"/>
              <a:gd name="T84" fmla="*/ 103 w 466"/>
              <a:gd name="T85" fmla="*/ 65 h 334"/>
              <a:gd name="T86" fmla="*/ 125 w 466"/>
              <a:gd name="T87" fmla="*/ 66 h 334"/>
              <a:gd name="T88" fmla="*/ 128 w 466"/>
              <a:gd name="T89" fmla="*/ 73 h 334"/>
              <a:gd name="T90" fmla="*/ 118 w 466"/>
              <a:gd name="T91" fmla="*/ 95 h 334"/>
              <a:gd name="T92" fmla="*/ 131 w 466"/>
              <a:gd name="T93" fmla="*/ 124 h 334"/>
              <a:gd name="T94" fmla="*/ 145 w 466"/>
              <a:gd name="T95" fmla="*/ 125 h 334"/>
              <a:gd name="T96" fmla="*/ 150 w 466"/>
              <a:gd name="T97" fmla="*/ 132 h 334"/>
              <a:gd name="T98" fmla="*/ 143 w 466"/>
              <a:gd name="T99" fmla="*/ 153 h 334"/>
              <a:gd name="T100" fmla="*/ 103 w 466"/>
              <a:gd name="T101" fmla="*/ 164 h 334"/>
              <a:gd name="T102" fmla="*/ 87 w 466"/>
              <a:gd name="T103" fmla="*/ 188 h 334"/>
              <a:gd name="T104" fmla="*/ 67 w 466"/>
              <a:gd name="T105" fmla="*/ 185 h 334"/>
              <a:gd name="T106" fmla="*/ 60 w 466"/>
              <a:gd name="T107" fmla="*/ 181 h 334"/>
              <a:gd name="T108" fmla="*/ 44 w 466"/>
              <a:gd name="T109" fmla="*/ 193 h 334"/>
              <a:gd name="T110" fmla="*/ 36 w 466"/>
              <a:gd name="T111" fmla="*/ 197 h 334"/>
              <a:gd name="T112" fmla="*/ 22 w 466"/>
              <a:gd name="T113" fmla="*/ 201 h 334"/>
              <a:gd name="T114" fmla="*/ 0 w 466"/>
              <a:gd name="T115" fmla="*/ 235 h 334"/>
              <a:gd name="T116" fmla="*/ 36 w 466"/>
              <a:gd name="T117" fmla="*/ 279 h 334"/>
              <a:gd name="T118" fmla="*/ 193 w 466"/>
              <a:gd name="T119" fmla="*/ 334 h 334"/>
              <a:gd name="T120" fmla="*/ 204 w 466"/>
              <a:gd name="T121" fmla="*/ 3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66" h="334">
                <a:moveTo>
                  <a:pt x="204" y="330"/>
                </a:moveTo>
                <a:lnTo>
                  <a:pt x="212" y="298"/>
                </a:lnTo>
                <a:lnTo>
                  <a:pt x="245" y="284"/>
                </a:lnTo>
                <a:lnTo>
                  <a:pt x="240" y="261"/>
                </a:lnTo>
                <a:lnTo>
                  <a:pt x="255" y="250"/>
                </a:lnTo>
                <a:lnTo>
                  <a:pt x="292" y="265"/>
                </a:lnTo>
                <a:lnTo>
                  <a:pt x="334" y="254"/>
                </a:lnTo>
                <a:lnTo>
                  <a:pt x="356" y="265"/>
                </a:lnTo>
                <a:lnTo>
                  <a:pt x="362" y="262"/>
                </a:lnTo>
                <a:lnTo>
                  <a:pt x="393" y="266"/>
                </a:lnTo>
                <a:lnTo>
                  <a:pt x="379" y="223"/>
                </a:lnTo>
                <a:lnTo>
                  <a:pt x="382" y="207"/>
                </a:lnTo>
                <a:lnTo>
                  <a:pt x="386" y="211"/>
                </a:lnTo>
                <a:lnTo>
                  <a:pt x="391" y="215"/>
                </a:lnTo>
                <a:lnTo>
                  <a:pt x="402" y="207"/>
                </a:lnTo>
                <a:lnTo>
                  <a:pt x="445" y="141"/>
                </a:lnTo>
                <a:lnTo>
                  <a:pt x="456" y="127"/>
                </a:lnTo>
                <a:lnTo>
                  <a:pt x="459" y="80"/>
                </a:lnTo>
                <a:lnTo>
                  <a:pt x="466" y="70"/>
                </a:lnTo>
                <a:lnTo>
                  <a:pt x="459" y="62"/>
                </a:lnTo>
                <a:lnTo>
                  <a:pt x="434" y="34"/>
                </a:lnTo>
                <a:lnTo>
                  <a:pt x="423" y="55"/>
                </a:lnTo>
                <a:lnTo>
                  <a:pt x="408" y="66"/>
                </a:lnTo>
                <a:lnTo>
                  <a:pt x="389" y="59"/>
                </a:lnTo>
                <a:lnTo>
                  <a:pt x="369" y="66"/>
                </a:lnTo>
                <a:lnTo>
                  <a:pt x="356" y="52"/>
                </a:lnTo>
                <a:lnTo>
                  <a:pt x="335" y="43"/>
                </a:lnTo>
                <a:lnTo>
                  <a:pt x="309" y="51"/>
                </a:lnTo>
                <a:lnTo>
                  <a:pt x="299" y="47"/>
                </a:lnTo>
                <a:lnTo>
                  <a:pt x="291" y="21"/>
                </a:lnTo>
                <a:lnTo>
                  <a:pt x="278" y="11"/>
                </a:lnTo>
                <a:lnTo>
                  <a:pt x="263" y="23"/>
                </a:lnTo>
                <a:lnTo>
                  <a:pt x="242" y="27"/>
                </a:lnTo>
                <a:lnTo>
                  <a:pt x="229" y="22"/>
                </a:lnTo>
                <a:lnTo>
                  <a:pt x="227" y="11"/>
                </a:lnTo>
                <a:lnTo>
                  <a:pt x="212" y="0"/>
                </a:lnTo>
                <a:lnTo>
                  <a:pt x="167" y="15"/>
                </a:lnTo>
                <a:lnTo>
                  <a:pt x="139" y="25"/>
                </a:lnTo>
                <a:lnTo>
                  <a:pt x="123" y="37"/>
                </a:lnTo>
                <a:lnTo>
                  <a:pt x="99" y="37"/>
                </a:lnTo>
                <a:lnTo>
                  <a:pt x="91" y="50"/>
                </a:lnTo>
                <a:lnTo>
                  <a:pt x="92" y="59"/>
                </a:lnTo>
                <a:lnTo>
                  <a:pt x="103" y="65"/>
                </a:lnTo>
                <a:lnTo>
                  <a:pt x="125" y="66"/>
                </a:lnTo>
                <a:lnTo>
                  <a:pt x="128" y="73"/>
                </a:lnTo>
                <a:lnTo>
                  <a:pt x="118" y="95"/>
                </a:lnTo>
                <a:lnTo>
                  <a:pt x="131" y="124"/>
                </a:lnTo>
                <a:lnTo>
                  <a:pt x="145" y="125"/>
                </a:lnTo>
                <a:lnTo>
                  <a:pt x="150" y="132"/>
                </a:lnTo>
                <a:lnTo>
                  <a:pt x="143" y="153"/>
                </a:lnTo>
                <a:lnTo>
                  <a:pt x="103" y="164"/>
                </a:lnTo>
                <a:lnTo>
                  <a:pt x="87" y="188"/>
                </a:lnTo>
                <a:lnTo>
                  <a:pt x="67" y="185"/>
                </a:lnTo>
                <a:lnTo>
                  <a:pt x="60" y="181"/>
                </a:lnTo>
                <a:lnTo>
                  <a:pt x="44" y="193"/>
                </a:lnTo>
                <a:lnTo>
                  <a:pt x="36" y="197"/>
                </a:lnTo>
                <a:lnTo>
                  <a:pt x="22" y="201"/>
                </a:lnTo>
                <a:lnTo>
                  <a:pt x="0" y="235"/>
                </a:lnTo>
                <a:lnTo>
                  <a:pt x="36" y="279"/>
                </a:lnTo>
                <a:lnTo>
                  <a:pt x="193" y="334"/>
                </a:lnTo>
                <a:lnTo>
                  <a:pt x="204" y="3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64" name="Freeform 59"/>
          <p:cNvSpPr>
            <a:spLocks/>
          </p:cNvSpPr>
          <p:nvPr/>
        </p:nvSpPr>
        <p:spPr bwMode="auto">
          <a:xfrm>
            <a:off x="3926832" y="5014919"/>
            <a:ext cx="205332" cy="168926"/>
          </a:xfrm>
          <a:custGeom>
            <a:avLst/>
            <a:gdLst>
              <a:gd name="T0" fmla="*/ 141 w 141"/>
              <a:gd name="T1" fmla="*/ 78 h 116"/>
              <a:gd name="T2" fmla="*/ 135 w 141"/>
              <a:gd name="T3" fmla="*/ 20 h 116"/>
              <a:gd name="T4" fmla="*/ 117 w 141"/>
              <a:gd name="T5" fmla="*/ 2 h 116"/>
              <a:gd name="T6" fmla="*/ 96 w 141"/>
              <a:gd name="T7" fmla="*/ 15 h 116"/>
              <a:gd name="T8" fmla="*/ 79 w 141"/>
              <a:gd name="T9" fmla="*/ 9 h 116"/>
              <a:gd name="T10" fmla="*/ 65 w 141"/>
              <a:gd name="T11" fmla="*/ 0 h 116"/>
              <a:gd name="T12" fmla="*/ 34 w 141"/>
              <a:gd name="T13" fmla="*/ 24 h 116"/>
              <a:gd name="T14" fmla="*/ 21 w 141"/>
              <a:gd name="T15" fmla="*/ 24 h 116"/>
              <a:gd name="T16" fmla="*/ 0 w 141"/>
              <a:gd name="T17" fmla="*/ 45 h 116"/>
              <a:gd name="T18" fmla="*/ 21 w 141"/>
              <a:gd name="T19" fmla="*/ 56 h 116"/>
              <a:gd name="T20" fmla="*/ 90 w 141"/>
              <a:gd name="T21" fmla="*/ 96 h 116"/>
              <a:gd name="T22" fmla="*/ 105 w 141"/>
              <a:gd name="T23" fmla="*/ 116 h 116"/>
              <a:gd name="T24" fmla="*/ 127 w 141"/>
              <a:gd name="T25" fmla="*/ 82 h 116"/>
              <a:gd name="T26" fmla="*/ 141 w 141"/>
              <a:gd name="T27" fmla="*/ 7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" h="116">
                <a:moveTo>
                  <a:pt x="141" y="78"/>
                </a:moveTo>
                <a:lnTo>
                  <a:pt x="135" y="20"/>
                </a:lnTo>
                <a:lnTo>
                  <a:pt x="117" y="2"/>
                </a:lnTo>
                <a:lnTo>
                  <a:pt x="96" y="15"/>
                </a:lnTo>
                <a:lnTo>
                  <a:pt x="79" y="9"/>
                </a:lnTo>
                <a:lnTo>
                  <a:pt x="65" y="0"/>
                </a:lnTo>
                <a:lnTo>
                  <a:pt x="34" y="24"/>
                </a:lnTo>
                <a:lnTo>
                  <a:pt x="21" y="24"/>
                </a:lnTo>
                <a:lnTo>
                  <a:pt x="0" y="45"/>
                </a:lnTo>
                <a:lnTo>
                  <a:pt x="21" y="56"/>
                </a:lnTo>
                <a:lnTo>
                  <a:pt x="90" y="96"/>
                </a:lnTo>
                <a:lnTo>
                  <a:pt x="105" y="116"/>
                </a:lnTo>
                <a:lnTo>
                  <a:pt x="127" y="82"/>
                </a:lnTo>
                <a:lnTo>
                  <a:pt x="141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65" name="Freeform 60"/>
          <p:cNvSpPr>
            <a:spLocks/>
          </p:cNvSpPr>
          <p:nvPr/>
        </p:nvSpPr>
        <p:spPr bwMode="auto">
          <a:xfrm>
            <a:off x="3926832" y="5014919"/>
            <a:ext cx="205332" cy="168926"/>
          </a:xfrm>
          <a:custGeom>
            <a:avLst/>
            <a:gdLst>
              <a:gd name="T0" fmla="*/ 141 w 141"/>
              <a:gd name="T1" fmla="*/ 78 h 116"/>
              <a:gd name="T2" fmla="*/ 135 w 141"/>
              <a:gd name="T3" fmla="*/ 20 h 116"/>
              <a:gd name="T4" fmla="*/ 117 w 141"/>
              <a:gd name="T5" fmla="*/ 2 h 116"/>
              <a:gd name="T6" fmla="*/ 96 w 141"/>
              <a:gd name="T7" fmla="*/ 15 h 116"/>
              <a:gd name="T8" fmla="*/ 79 w 141"/>
              <a:gd name="T9" fmla="*/ 9 h 116"/>
              <a:gd name="T10" fmla="*/ 65 w 141"/>
              <a:gd name="T11" fmla="*/ 0 h 116"/>
              <a:gd name="T12" fmla="*/ 34 w 141"/>
              <a:gd name="T13" fmla="*/ 24 h 116"/>
              <a:gd name="T14" fmla="*/ 21 w 141"/>
              <a:gd name="T15" fmla="*/ 24 h 116"/>
              <a:gd name="T16" fmla="*/ 0 w 141"/>
              <a:gd name="T17" fmla="*/ 45 h 116"/>
              <a:gd name="T18" fmla="*/ 21 w 141"/>
              <a:gd name="T19" fmla="*/ 56 h 116"/>
              <a:gd name="T20" fmla="*/ 90 w 141"/>
              <a:gd name="T21" fmla="*/ 96 h 116"/>
              <a:gd name="T22" fmla="*/ 105 w 141"/>
              <a:gd name="T23" fmla="*/ 116 h 116"/>
              <a:gd name="T24" fmla="*/ 127 w 141"/>
              <a:gd name="T25" fmla="*/ 82 h 116"/>
              <a:gd name="T26" fmla="*/ 141 w 141"/>
              <a:gd name="T27" fmla="*/ 78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" h="116">
                <a:moveTo>
                  <a:pt x="141" y="78"/>
                </a:moveTo>
                <a:lnTo>
                  <a:pt x="135" y="20"/>
                </a:lnTo>
                <a:lnTo>
                  <a:pt x="117" y="2"/>
                </a:lnTo>
                <a:lnTo>
                  <a:pt x="96" y="15"/>
                </a:lnTo>
                <a:lnTo>
                  <a:pt x="79" y="9"/>
                </a:lnTo>
                <a:lnTo>
                  <a:pt x="65" y="0"/>
                </a:lnTo>
                <a:lnTo>
                  <a:pt x="34" y="24"/>
                </a:lnTo>
                <a:lnTo>
                  <a:pt x="21" y="24"/>
                </a:lnTo>
                <a:lnTo>
                  <a:pt x="0" y="45"/>
                </a:lnTo>
                <a:lnTo>
                  <a:pt x="21" y="56"/>
                </a:lnTo>
                <a:lnTo>
                  <a:pt x="90" y="96"/>
                </a:lnTo>
                <a:lnTo>
                  <a:pt x="105" y="116"/>
                </a:lnTo>
                <a:lnTo>
                  <a:pt x="127" y="82"/>
                </a:lnTo>
                <a:lnTo>
                  <a:pt x="141" y="7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66" name="Freeform 61"/>
          <p:cNvSpPr>
            <a:spLocks/>
          </p:cNvSpPr>
          <p:nvPr/>
        </p:nvSpPr>
        <p:spPr bwMode="auto">
          <a:xfrm>
            <a:off x="5051061" y="5176563"/>
            <a:ext cx="878122" cy="583958"/>
          </a:xfrm>
          <a:custGeom>
            <a:avLst/>
            <a:gdLst>
              <a:gd name="T0" fmla="*/ 24 w 603"/>
              <a:gd name="T1" fmla="*/ 103 h 401"/>
              <a:gd name="T2" fmla="*/ 20 w 603"/>
              <a:gd name="T3" fmla="*/ 158 h 401"/>
              <a:gd name="T4" fmla="*/ 35 w 603"/>
              <a:gd name="T5" fmla="*/ 188 h 401"/>
              <a:gd name="T6" fmla="*/ 42 w 603"/>
              <a:gd name="T7" fmla="*/ 201 h 401"/>
              <a:gd name="T8" fmla="*/ 62 w 603"/>
              <a:gd name="T9" fmla="*/ 216 h 401"/>
              <a:gd name="T10" fmla="*/ 55 w 603"/>
              <a:gd name="T11" fmla="*/ 264 h 401"/>
              <a:gd name="T12" fmla="*/ 35 w 603"/>
              <a:gd name="T13" fmla="*/ 274 h 401"/>
              <a:gd name="T14" fmla="*/ 31 w 603"/>
              <a:gd name="T15" fmla="*/ 292 h 401"/>
              <a:gd name="T16" fmla="*/ 32 w 603"/>
              <a:gd name="T17" fmla="*/ 299 h 401"/>
              <a:gd name="T18" fmla="*/ 0 w 603"/>
              <a:gd name="T19" fmla="*/ 315 h 401"/>
              <a:gd name="T20" fmla="*/ 42 w 603"/>
              <a:gd name="T21" fmla="*/ 329 h 401"/>
              <a:gd name="T22" fmla="*/ 73 w 603"/>
              <a:gd name="T23" fmla="*/ 350 h 401"/>
              <a:gd name="T24" fmla="*/ 101 w 603"/>
              <a:gd name="T25" fmla="*/ 359 h 401"/>
              <a:gd name="T26" fmla="*/ 186 w 603"/>
              <a:gd name="T27" fmla="*/ 362 h 401"/>
              <a:gd name="T28" fmla="*/ 193 w 603"/>
              <a:gd name="T29" fmla="*/ 373 h 401"/>
              <a:gd name="T30" fmla="*/ 218 w 603"/>
              <a:gd name="T31" fmla="*/ 384 h 401"/>
              <a:gd name="T32" fmla="*/ 260 w 603"/>
              <a:gd name="T33" fmla="*/ 401 h 401"/>
              <a:gd name="T34" fmla="*/ 286 w 603"/>
              <a:gd name="T35" fmla="*/ 397 h 401"/>
              <a:gd name="T36" fmla="*/ 402 w 603"/>
              <a:gd name="T37" fmla="*/ 352 h 401"/>
              <a:gd name="T38" fmla="*/ 458 w 603"/>
              <a:gd name="T39" fmla="*/ 294 h 401"/>
              <a:gd name="T40" fmla="*/ 472 w 603"/>
              <a:gd name="T41" fmla="*/ 289 h 401"/>
              <a:gd name="T42" fmla="*/ 487 w 603"/>
              <a:gd name="T43" fmla="*/ 294 h 401"/>
              <a:gd name="T44" fmla="*/ 486 w 603"/>
              <a:gd name="T45" fmla="*/ 300 h 401"/>
              <a:gd name="T46" fmla="*/ 508 w 603"/>
              <a:gd name="T47" fmla="*/ 312 h 401"/>
              <a:gd name="T48" fmla="*/ 531 w 603"/>
              <a:gd name="T49" fmla="*/ 314 h 401"/>
              <a:gd name="T50" fmla="*/ 538 w 603"/>
              <a:gd name="T51" fmla="*/ 304 h 401"/>
              <a:gd name="T52" fmla="*/ 578 w 603"/>
              <a:gd name="T53" fmla="*/ 317 h 401"/>
              <a:gd name="T54" fmla="*/ 582 w 603"/>
              <a:gd name="T55" fmla="*/ 304 h 401"/>
              <a:gd name="T56" fmla="*/ 571 w 603"/>
              <a:gd name="T57" fmla="*/ 277 h 401"/>
              <a:gd name="T58" fmla="*/ 578 w 603"/>
              <a:gd name="T59" fmla="*/ 242 h 401"/>
              <a:gd name="T60" fmla="*/ 593 w 603"/>
              <a:gd name="T61" fmla="*/ 220 h 401"/>
              <a:gd name="T62" fmla="*/ 599 w 603"/>
              <a:gd name="T63" fmla="*/ 187 h 401"/>
              <a:gd name="T64" fmla="*/ 603 w 603"/>
              <a:gd name="T65" fmla="*/ 183 h 401"/>
              <a:gd name="T66" fmla="*/ 501 w 603"/>
              <a:gd name="T67" fmla="*/ 183 h 401"/>
              <a:gd name="T68" fmla="*/ 454 w 603"/>
              <a:gd name="T69" fmla="*/ 177 h 401"/>
              <a:gd name="T70" fmla="*/ 448 w 603"/>
              <a:gd name="T71" fmla="*/ 159 h 401"/>
              <a:gd name="T72" fmla="*/ 425 w 603"/>
              <a:gd name="T73" fmla="*/ 144 h 401"/>
              <a:gd name="T74" fmla="*/ 426 w 603"/>
              <a:gd name="T75" fmla="*/ 125 h 401"/>
              <a:gd name="T76" fmla="*/ 421 w 603"/>
              <a:gd name="T77" fmla="*/ 119 h 401"/>
              <a:gd name="T78" fmla="*/ 359 w 603"/>
              <a:gd name="T79" fmla="*/ 145 h 401"/>
              <a:gd name="T80" fmla="*/ 340 w 603"/>
              <a:gd name="T81" fmla="*/ 127 h 401"/>
              <a:gd name="T82" fmla="*/ 337 w 603"/>
              <a:gd name="T83" fmla="*/ 115 h 401"/>
              <a:gd name="T84" fmla="*/ 346 w 603"/>
              <a:gd name="T85" fmla="*/ 89 h 401"/>
              <a:gd name="T86" fmla="*/ 335 w 603"/>
              <a:gd name="T87" fmla="*/ 65 h 401"/>
              <a:gd name="T88" fmla="*/ 298 w 603"/>
              <a:gd name="T89" fmla="*/ 57 h 401"/>
              <a:gd name="T90" fmla="*/ 257 w 603"/>
              <a:gd name="T91" fmla="*/ 7 h 401"/>
              <a:gd name="T92" fmla="*/ 236 w 603"/>
              <a:gd name="T93" fmla="*/ 0 h 401"/>
              <a:gd name="T94" fmla="*/ 235 w 603"/>
              <a:gd name="T95" fmla="*/ 10 h 401"/>
              <a:gd name="T96" fmla="*/ 224 w 603"/>
              <a:gd name="T97" fmla="*/ 22 h 401"/>
              <a:gd name="T98" fmla="*/ 217 w 603"/>
              <a:gd name="T99" fmla="*/ 45 h 401"/>
              <a:gd name="T100" fmla="*/ 186 w 603"/>
              <a:gd name="T101" fmla="*/ 67 h 401"/>
              <a:gd name="T102" fmla="*/ 157 w 603"/>
              <a:gd name="T103" fmla="*/ 65 h 401"/>
              <a:gd name="T104" fmla="*/ 134 w 603"/>
              <a:gd name="T105" fmla="*/ 86 h 401"/>
              <a:gd name="T106" fmla="*/ 123 w 603"/>
              <a:gd name="T107" fmla="*/ 80 h 401"/>
              <a:gd name="T108" fmla="*/ 111 w 603"/>
              <a:gd name="T109" fmla="*/ 54 h 401"/>
              <a:gd name="T110" fmla="*/ 106 w 603"/>
              <a:gd name="T111" fmla="*/ 47 h 401"/>
              <a:gd name="T112" fmla="*/ 98 w 603"/>
              <a:gd name="T113" fmla="*/ 50 h 401"/>
              <a:gd name="T114" fmla="*/ 94 w 603"/>
              <a:gd name="T115" fmla="*/ 71 h 401"/>
              <a:gd name="T116" fmla="*/ 95 w 603"/>
              <a:gd name="T117" fmla="*/ 89 h 401"/>
              <a:gd name="T118" fmla="*/ 84 w 603"/>
              <a:gd name="T119" fmla="*/ 94 h 401"/>
              <a:gd name="T120" fmla="*/ 68 w 603"/>
              <a:gd name="T121" fmla="*/ 86 h 401"/>
              <a:gd name="T122" fmla="*/ 24 w 603"/>
              <a:gd name="T123" fmla="*/ 103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" h="401">
                <a:moveTo>
                  <a:pt x="24" y="103"/>
                </a:moveTo>
                <a:lnTo>
                  <a:pt x="20" y="158"/>
                </a:lnTo>
                <a:lnTo>
                  <a:pt x="35" y="188"/>
                </a:lnTo>
                <a:lnTo>
                  <a:pt x="42" y="201"/>
                </a:lnTo>
                <a:lnTo>
                  <a:pt x="62" y="216"/>
                </a:lnTo>
                <a:lnTo>
                  <a:pt x="55" y="264"/>
                </a:lnTo>
                <a:lnTo>
                  <a:pt x="35" y="274"/>
                </a:lnTo>
                <a:lnTo>
                  <a:pt x="31" y="292"/>
                </a:lnTo>
                <a:lnTo>
                  <a:pt x="32" y="299"/>
                </a:lnTo>
                <a:lnTo>
                  <a:pt x="0" y="315"/>
                </a:lnTo>
                <a:lnTo>
                  <a:pt x="42" y="329"/>
                </a:lnTo>
                <a:lnTo>
                  <a:pt x="73" y="350"/>
                </a:lnTo>
                <a:lnTo>
                  <a:pt x="101" y="359"/>
                </a:lnTo>
                <a:lnTo>
                  <a:pt x="186" y="362"/>
                </a:lnTo>
                <a:lnTo>
                  <a:pt x="193" y="373"/>
                </a:lnTo>
                <a:lnTo>
                  <a:pt x="218" y="384"/>
                </a:lnTo>
                <a:lnTo>
                  <a:pt x="260" y="401"/>
                </a:lnTo>
                <a:lnTo>
                  <a:pt x="286" y="397"/>
                </a:lnTo>
                <a:lnTo>
                  <a:pt x="402" y="352"/>
                </a:lnTo>
                <a:lnTo>
                  <a:pt x="458" y="294"/>
                </a:lnTo>
                <a:lnTo>
                  <a:pt x="472" y="289"/>
                </a:lnTo>
                <a:lnTo>
                  <a:pt x="487" y="294"/>
                </a:lnTo>
                <a:lnTo>
                  <a:pt x="486" y="300"/>
                </a:lnTo>
                <a:lnTo>
                  <a:pt x="508" y="312"/>
                </a:lnTo>
                <a:lnTo>
                  <a:pt x="531" y="314"/>
                </a:lnTo>
                <a:lnTo>
                  <a:pt x="538" y="304"/>
                </a:lnTo>
                <a:lnTo>
                  <a:pt x="578" y="317"/>
                </a:lnTo>
                <a:lnTo>
                  <a:pt x="582" y="304"/>
                </a:lnTo>
                <a:lnTo>
                  <a:pt x="571" y="277"/>
                </a:lnTo>
                <a:lnTo>
                  <a:pt x="578" y="242"/>
                </a:lnTo>
                <a:lnTo>
                  <a:pt x="593" y="220"/>
                </a:lnTo>
                <a:lnTo>
                  <a:pt x="599" y="187"/>
                </a:lnTo>
                <a:lnTo>
                  <a:pt x="603" y="183"/>
                </a:lnTo>
                <a:lnTo>
                  <a:pt x="501" y="183"/>
                </a:lnTo>
                <a:lnTo>
                  <a:pt x="454" y="177"/>
                </a:lnTo>
                <a:lnTo>
                  <a:pt x="448" y="159"/>
                </a:lnTo>
                <a:lnTo>
                  <a:pt x="425" y="144"/>
                </a:lnTo>
                <a:lnTo>
                  <a:pt x="426" y="125"/>
                </a:lnTo>
                <a:lnTo>
                  <a:pt x="421" y="119"/>
                </a:lnTo>
                <a:lnTo>
                  <a:pt x="359" y="145"/>
                </a:lnTo>
                <a:lnTo>
                  <a:pt x="340" y="127"/>
                </a:lnTo>
                <a:lnTo>
                  <a:pt x="337" y="115"/>
                </a:lnTo>
                <a:lnTo>
                  <a:pt x="346" y="89"/>
                </a:lnTo>
                <a:lnTo>
                  <a:pt x="335" y="65"/>
                </a:lnTo>
                <a:lnTo>
                  <a:pt x="298" y="57"/>
                </a:lnTo>
                <a:lnTo>
                  <a:pt x="257" y="7"/>
                </a:lnTo>
                <a:lnTo>
                  <a:pt x="236" y="0"/>
                </a:lnTo>
                <a:lnTo>
                  <a:pt x="235" y="10"/>
                </a:lnTo>
                <a:lnTo>
                  <a:pt x="224" y="22"/>
                </a:lnTo>
                <a:lnTo>
                  <a:pt x="217" y="45"/>
                </a:lnTo>
                <a:lnTo>
                  <a:pt x="186" y="67"/>
                </a:lnTo>
                <a:lnTo>
                  <a:pt x="157" y="65"/>
                </a:lnTo>
                <a:lnTo>
                  <a:pt x="134" y="86"/>
                </a:lnTo>
                <a:lnTo>
                  <a:pt x="123" y="80"/>
                </a:lnTo>
                <a:lnTo>
                  <a:pt x="111" y="54"/>
                </a:lnTo>
                <a:lnTo>
                  <a:pt x="106" y="47"/>
                </a:lnTo>
                <a:lnTo>
                  <a:pt x="98" y="50"/>
                </a:lnTo>
                <a:lnTo>
                  <a:pt x="94" y="71"/>
                </a:lnTo>
                <a:lnTo>
                  <a:pt x="95" y="89"/>
                </a:lnTo>
                <a:lnTo>
                  <a:pt x="84" y="94"/>
                </a:lnTo>
                <a:lnTo>
                  <a:pt x="68" y="86"/>
                </a:lnTo>
                <a:lnTo>
                  <a:pt x="24" y="1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67" name="Freeform 62"/>
          <p:cNvSpPr>
            <a:spLocks/>
          </p:cNvSpPr>
          <p:nvPr/>
        </p:nvSpPr>
        <p:spPr bwMode="auto">
          <a:xfrm>
            <a:off x="5051061" y="5176563"/>
            <a:ext cx="878122" cy="583958"/>
          </a:xfrm>
          <a:custGeom>
            <a:avLst/>
            <a:gdLst>
              <a:gd name="T0" fmla="*/ 24 w 603"/>
              <a:gd name="T1" fmla="*/ 103 h 401"/>
              <a:gd name="T2" fmla="*/ 20 w 603"/>
              <a:gd name="T3" fmla="*/ 158 h 401"/>
              <a:gd name="T4" fmla="*/ 35 w 603"/>
              <a:gd name="T5" fmla="*/ 188 h 401"/>
              <a:gd name="T6" fmla="*/ 42 w 603"/>
              <a:gd name="T7" fmla="*/ 201 h 401"/>
              <a:gd name="T8" fmla="*/ 62 w 603"/>
              <a:gd name="T9" fmla="*/ 216 h 401"/>
              <a:gd name="T10" fmla="*/ 55 w 603"/>
              <a:gd name="T11" fmla="*/ 264 h 401"/>
              <a:gd name="T12" fmla="*/ 35 w 603"/>
              <a:gd name="T13" fmla="*/ 274 h 401"/>
              <a:gd name="T14" fmla="*/ 31 w 603"/>
              <a:gd name="T15" fmla="*/ 292 h 401"/>
              <a:gd name="T16" fmla="*/ 32 w 603"/>
              <a:gd name="T17" fmla="*/ 299 h 401"/>
              <a:gd name="T18" fmla="*/ 0 w 603"/>
              <a:gd name="T19" fmla="*/ 315 h 401"/>
              <a:gd name="T20" fmla="*/ 42 w 603"/>
              <a:gd name="T21" fmla="*/ 329 h 401"/>
              <a:gd name="T22" fmla="*/ 73 w 603"/>
              <a:gd name="T23" fmla="*/ 350 h 401"/>
              <a:gd name="T24" fmla="*/ 101 w 603"/>
              <a:gd name="T25" fmla="*/ 359 h 401"/>
              <a:gd name="T26" fmla="*/ 186 w 603"/>
              <a:gd name="T27" fmla="*/ 362 h 401"/>
              <a:gd name="T28" fmla="*/ 193 w 603"/>
              <a:gd name="T29" fmla="*/ 373 h 401"/>
              <a:gd name="T30" fmla="*/ 218 w 603"/>
              <a:gd name="T31" fmla="*/ 384 h 401"/>
              <a:gd name="T32" fmla="*/ 260 w 603"/>
              <a:gd name="T33" fmla="*/ 401 h 401"/>
              <a:gd name="T34" fmla="*/ 286 w 603"/>
              <a:gd name="T35" fmla="*/ 397 h 401"/>
              <a:gd name="T36" fmla="*/ 402 w 603"/>
              <a:gd name="T37" fmla="*/ 352 h 401"/>
              <a:gd name="T38" fmla="*/ 458 w 603"/>
              <a:gd name="T39" fmla="*/ 294 h 401"/>
              <a:gd name="T40" fmla="*/ 472 w 603"/>
              <a:gd name="T41" fmla="*/ 289 h 401"/>
              <a:gd name="T42" fmla="*/ 487 w 603"/>
              <a:gd name="T43" fmla="*/ 294 h 401"/>
              <a:gd name="T44" fmla="*/ 486 w 603"/>
              <a:gd name="T45" fmla="*/ 300 h 401"/>
              <a:gd name="T46" fmla="*/ 508 w 603"/>
              <a:gd name="T47" fmla="*/ 312 h 401"/>
              <a:gd name="T48" fmla="*/ 531 w 603"/>
              <a:gd name="T49" fmla="*/ 314 h 401"/>
              <a:gd name="T50" fmla="*/ 538 w 603"/>
              <a:gd name="T51" fmla="*/ 304 h 401"/>
              <a:gd name="T52" fmla="*/ 578 w 603"/>
              <a:gd name="T53" fmla="*/ 317 h 401"/>
              <a:gd name="T54" fmla="*/ 582 w 603"/>
              <a:gd name="T55" fmla="*/ 304 h 401"/>
              <a:gd name="T56" fmla="*/ 571 w 603"/>
              <a:gd name="T57" fmla="*/ 277 h 401"/>
              <a:gd name="T58" fmla="*/ 578 w 603"/>
              <a:gd name="T59" fmla="*/ 242 h 401"/>
              <a:gd name="T60" fmla="*/ 593 w 603"/>
              <a:gd name="T61" fmla="*/ 220 h 401"/>
              <a:gd name="T62" fmla="*/ 599 w 603"/>
              <a:gd name="T63" fmla="*/ 187 h 401"/>
              <a:gd name="T64" fmla="*/ 603 w 603"/>
              <a:gd name="T65" fmla="*/ 183 h 401"/>
              <a:gd name="T66" fmla="*/ 501 w 603"/>
              <a:gd name="T67" fmla="*/ 183 h 401"/>
              <a:gd name="T68" fmla="*/ 454 w 603"/>
              <a:gd name="T69" fmla="*/ 177 h 401"/>
              <a:gd name="T70" fmla="*/ 448 w 603"/>
              <a:gd name="T71" fmla="*/ 159 h 401"/>
              <a:gd name="T72" fmla="*/ 425 w 603"/>
              <a:gd name="T73" fmla="*/ 144 h 401"/>
              <a:gd name="T74" fmla="*/ 426 w 603"/>
              <a:gd name="T75" fmla="*/ 125 h 401"/>
              <a:gd name="T76" fmla="*/ 421 w 603"/>
              <a:gd name="T77" fmla="*/ 119 h 401"/>
              <a:gd name="T78" fmla="*/ 359 w 603"/>
              <a:gd name="T79" fmla="*/ 145 h 401"/>
              <a:gd name="T80" fmla="*/ 340 w 603"/>
              <a:gd name="T81" fmla="*/ 127 h 401"/>
              <a:gd name="T82" fmla="*/ 337 w 603"/>
              <a:gd name="T83" fmla="*/ 115 h 401"/>
              <a:gd name="T84" fmla="*/ 346 w 603"/>
              <a:gd name="T85" fmla="*/ 89 h 401"/>
              <a:gd name="T86" fmla="*/ 335 w 603"/>
              <a:gd name="T87" fmla="*/ 65 h 401"/>
              <a:gd name="T88" fmla="*/ 298 w 603"/>
              <a:gd name="T89" fmla="*/ 57 h 401"/>
              <a:gd name="T90" fmla="*/ 257 w 603"/>
              <a:gd name="T91" fmla="*/ 7 h 401"/>
              <a:gd name="T92" fmla="*/ 236 w 603"/>
              <a:gd name="T93" fmla="*/ 0 h 401"/>
              <a:gd name="T94" fmla="*/ 235 w 603"/>
              <a:gd name="T95" fmla="*/ 10 h 401"/>
              <a:gd name="T96" fmla="*/ 224 w 603"/>
              <a:gd name="T97" fmla="*/ 22 h 401"/>
              <a:gd name="T98" fmla="*/ 217 w 603"/>
              <a:gd name="T99" fmla="*/ 45 h 401"/>
              <a:gd name="T100" fmla="*/ 186 w 603"/>
              <a:gd name="T101" fmla="*/ 67 h 401"/>
              <a:gd name="T102" fmla="*/ 157 w 603"/>
              <a:gd name="T103" fmla="*/ 65 h 401"/>
              <a:gd name="T104" fmla="*/ 134 w 603"/>
              <a:gd name="T105" fmla="*/ 86 h 401"/>
              <a:gd name="T106" fmla="*/ 123 w 603"/>
              <a:gd name="T107" fmla="*/ 80 h 401"/>
              <a:gd name="T108" fmla="*/ 111 w 603"/>
              <a:gd name="T109" fmla="*/ 54 h 401"/>
              <a:gd name="T110" fmla="*/ 106 w 603"/>
              <a:gd name="T111" fmla="*/ 47 h 401"/>
              <a:gd name="T112" fmla="*/ 98 w 603"/>
              <a:gd name="T113" fmla="*/ 50 h 401"/>
              <a:gd name="T114" fmla="*/ 94 w 603"/>
              <a:gd name="T115" fmla="*/ 71 h 401"/>
              <a:gd name="T116" fmla="*/ 95 w 603"/>
              <a:gd name="T117" fmla="*/ 89 h 401"/>
              <a:gd name="T118" fmla="*/ 84 w 603"/>
              <a:gd name="T119" fmla="*/ 94 h 401"/>
              <a:gd name="T120" fmla="*/ 68 w 603"/>
              <a:gd name="T121" fmla="*/ 86 h 401"/>
              <a:gd name="T122" fmla="*/ 24 w 603"/>
              <a:gd name="T123" fmla="*/ 103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" h="401">
                <a:moveTo>
                  <a:pt x="24" y="103"/>
                </a:moveTo>
                <a:lnTo>
                  <a:pt x="20" y="158"/>
                </a:lnTo>
                <a:lnTo>
                  <a:pt x="35" y="188"/>
                </a:lnTo>
                <a:lnTo>
                  <a:pt x="42" y="201"/>
                </a:lnTo>
                <a:lnTo>
                  <a:pt x="62" y="216"/>
                </a:lnTo>
                <a:lnTo>
                  <a:pt x="55" y="264"/>
                </a:lnTo>
                <a:lnTo>
                  <a:pt x="35" y="274"/>
                </a:lnTo>
                <a:lnTo>
                  <a:pt x="31" y="292"/>
                </a:lnTo>
                <a:lnTo>
                  <a:pt x="32" y="299"/>
                </a:lnTo>
                <a:lnTo>
                  <a:pt x="0" y="315"/>
                </a:lnTo>
                <a:lnTo>
                  <a:pt x="42" y="329"/>
                </a:lnTo>
                <a:lnTo>
                  <a:pt x="73" y="350"/>
                </a:lnTo>
                <a:lnTo>
                  <a:pt x="101" y="359"/>
                </a:lnTo>
                <a:lnTo>
                  <a:pt x="186" y="362"/>
                </a:lnTo>
                <a:lnTo>
                  <a:pt x="193" y="373"/>
                </a:lnTo>
                <a:lnTo>
                  <a:pt x="218" y="384"/>
                </a:lnTo>
                <a:lnTo>
                  <a:pt x="260" y="401"/>
                </a:lnTo>
                <a:lnTo>
                  <a:pt x="286" y="397"/>
                </a:lnTo>
                <a:lnTo>
                  <a:pt x="402" y="352"/>
                </a:lnTo>
                <a:lnTo>
                  <a:pt x="458" y="294"/>
                </a:lnTo>
                <a:lnTo>
                  <a:pt x="472" y="289"/>
                </a:lnTo>
                <a:lnTo>
                  <a:pt x="487" y="294"/>
                </a:lnTo>
                <a:lnTo>
                  <a:pt x="486" y="300"/>
                </a:lnTo>
                <a:lnTo>
                  <a:pt x="508" y="312"/>
                </a:lnTo>
                <a:lnTo>
                  <a:pt x="531" y="314"/>
                </a:lnTo>
                <a:lnTo>
                  <a:pt x="538" y="304"/>
                </a:lnTo>
                <a:lnTo>
                  <a:pt x="578" y="317"/>
                </a:lnTo>
                <a:lnTo>
                  <a:pt x="582" y="304"/>
                </a:lnTo>
                <a:lnTo>
                  <a:pt x="571" y="277"/>
                </a:lnTo>
                <a:lnTo>
                  <a:pt x="578" y="242"/>
                </a:lnTo>
                <a:lnTo>
                  <a:pt x="593" y="220"/>
                </a:lnTo>
                <a:lnTo>
                  <a:pt x="599" y="187"/>
                </a:lnTo>
                <a:lnTo>
                  <a:pt x="603" y="183"/>
                </a:lnTo>
                <a:lnTo>
                  <a:pt x="501" y="183"/>
                </a:lnTo>
                <a:lnTo>
                  <a:pt x="454" y="177"/>
                </a:lnTo>
                <a:lnTo>
                  <a:pt x="448" y="159"/>
                </a:lnTo>
                <a:lnTo>
                  <a:pt x="425" y="144"/>
                </a:lnTo>
                <a:lnTo>
                  <a:pt x="426" y="125"/>
                </a:lnTo>
                <a:lnTo>
                  <a:pt x="421" y="119"/>
                </a:lnTo>
                <a:lnTo>
                  <a:pt x="359" y="145"/>
                </a:lnTo>
                <a:lnTo>
                  <a:pt x="340" y="127"/>
                </a:lnTo>
                <a:lnTo>
                  <a:pt x="337" y="115"/>
                </a:lnTo>
                <a:lnTo>
                  <a:pt x="346" y="89"/>
                </a:lnTo>
                <a:lnTo>
                  <a:pt x="335" y="65"/>
                </a:lnTo>
                <a:lnTo>
                  <a:pt x="298" y="57"/>
                </a:lnTo>
                <a:lnTo>
                  <a:pt x="257" y="7"/>
                </a:lnTo>
                <a:lnTo>
                  <a:pt x="236" y="0"/>
                </a:lnTo>
                <a:lnTo>
                  <a:pt x="235" y="10"/>
                </a:lnTo>
                <a:lnTo>
                  <a:pt x="224" y="22"/>
                </a:lnTo>
                <a:lnTo>
                  <a:pt x="217" y="45"/>
                </a:lnTo>
                <a:lnTo>
                  <a:pt x="186" y="67"/>
                </a:lnTo>
                <a:lnTo>
                  <a:pt x="157" y="65"/>
                </a:lnTo>
                <a:lnTo>
                  <a:pt x="134" y="86"/>
                </a:lnTo>
                <a:lnTo>
                  <a:pt x="123" y="80"/>
                </a:lnTo>
                <a:lnTo>
                  <a:pt x="111" y="54"/>
                </a:lnTo>
                <a:lnTo>
                  <a:pt x="106" y="47"/>
                </a:lnTo>
                <a:lnTo>
                  <a:pt x="98" y="50"/>
                </a:lnTo>
                <a:lnTo>
                  <a:pt x="94" y="71"/>
                </a:lnTo>
                <a:lnTo>
                  <a:pt x="95" y="89"/>
                </a:lnTo>
                <a:lnTo>
                  <a:pt x="84" y="94"/>
                </a:lnTo>
                <a:lnTo>
                  <a:pt x="68" y="86"/>
                </a:lnTo>
                <a:lnTo>
                  <a:pt x="24" y="10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68" name="Freeform 63"/>
          <p:cNvSpPr>
            <a:spLocks/>
          </p:cNvSpPr>
          <p:nvPr/>
        </p:nvSpPr>
        <p:spPr bwMode="auto">
          <a:xfrm>
            <a:off x="5869477" y="5134332"/>
            <a:ext cx="589783" cy="257757"/>
          </a:xfrm>
          <a:custGeom>
            <a:avLst/>
            <a:gdLst>
              <a:gd name="T0" fmla="*/ 0 w 405"/>
              <a:gd name="T1" fmla="*/ 74 h 177"/>
              <a:gd name="T2" fmla="*/ 57 w 405"/>
              <a:gd name="T3" fmla="*/ 46 h 177"/>
              <a:gd name="T4" fmla="*/ 108 w 405"/>
              <a:gd name="T5" fmla="*/ 35 h 177"/>
              <a:gd name="T6" fmla="*/ 120 w 405"/>
              <a:gd name="T7" fmla="*/ 40 h 177"/>
              <a:gd name="T8" fmla="*/ 140 w 405"/>
              <a:gd name="T9" fmla="*/ 31 h 177"/>
              <a:gd name="T10" fmla="*/ 180 w 405"/>
              <a:gd name="T11" fmla="*/ 16 h 177"/>
              <a:gd name="T12" fmla="*/ 202 w 405"/>
              <a:gd name="T13" fmla="*/ 0 h 177"/>
              <a:gd name="T14" fmla="*/ 215 w 405"/>
              <a:gd name="T15" fmla="*/ 16 h 177"/>
              <a:gd name="T16" fmla="*/ 240 w 405"/>
              <a:gd name="T17" fmla="*/ 16 h 177"/>
              <a:gd name="T18" fmla="*/ 242 w 405"/>
              <a:gd name="T19" fmla="*/ 16 h 177"/>
              <a:gd name="T20" fmla="*/ 251 w 405"/>
              <a:gd name="T21" fmla="*/ 40 h 177"/>
              <a:gd name="T22" fmla="*/ 256 w 405"/>
              <a:gd name="T23" fmla="*/ 64 h 177"/>
              <a:gd name="T24" fmla="*/ 288 w 405"/>
              <a:gd name="T25" fmla="*/ 86 h 177"/>
              <a:gd name="T26" fmla="*/ 313 w 405"/>
              <a:gd name="T27" fmla="*/ 85 h 177"/>
              <a:gd name="T28" fmla="*/ 326 w 405"/>
              <a:gd name="T29" fmla="*/ 68 h 177"/>
              <a:gd name="T30" fmla="*/ 354 w 405"/>
              <a:gd name="T31" fmla="*/ 72 h 177"/>
              <a:gd name="T32" fmla="*/ 398 w 405"/>
              <a:gd name="T33" fmla="*/ 79 h 177"/>
              <a:gd name="T34" fmla="*/ 404 w 405"/>
              <a:gd name="T35" fmla="*/ 97 h 177"/>
              <a:gd name="T36" fmla="*/ 405 w 405"/>
              <a:gd name="T37" fmla="*/ 169 h 177"/>
              <a:gd name="T38" fmla="*/ 358 w 405"/>
              <a:gd name="T39" fmla="*/ 176 h 177"/>
              <a:gd name="T40" fmla="*/ 333 w 405"/>
              <a:gd name="T41" fmla="*/ 150 h 177"/>
              <a:gd name="T42" fmla="*/ 324 w 405"/>
              <a:gd name="T43" fmla="*/ 150 h 177"/>
              <a:gd name="T44" fmla="*/ 314 w 405"/>
              <a:gd name="T45" fmla="*/ 129 h 177"/>
              <a:gd name="T46" fmla="*/ 303 w 405"/>
              <a:gd name="T47" fmla="*/ 121 h 177"/>
              <a:gd name="T48" fmla="*/ 302 w 405"/>
              <a:gd name="T49" fmla="*/ 109 h 177"/>
              <a:gd name="T50" fmla="*/ 281 w 405"/>
              <a:gd name="T51" fmla="*/ 100 h 177"/>
              <a:gd name="T52" fmla="*/ 268 w 405"/>
              <a:gd name="T53" fmla="*/ 100 h 177"/>
              <a:gd name="T54" fmla="*/ 252 w 405"/>
              <a:gd name="T55" fmla="*/ 115 h 177"/>
              <a:gd name="T56" fmla="*/ 222 w 405"/>
              <a:gd name="T57" fmla="*/ 129 h 177"/>
              <a:gd name="T58" fmla="*/ 177 w 405"/>
              <a:gd name="T59" fmla="*/ 173 h 177"/>
              <a:gd name="T60" fmla="*/ 146 w 405"/>
              <a:gd name="T61" fmla="*/ 137 h 177"/>
              <a:gd name="T62" fmla="*/ 148 w 405"/>
              <a:gd name="T63" fmla="*/ 108 h 177"/>
              <a:gd name="T64" fmla="*/ 111 w 405"/>
              <a:gd name="T65" fmla="*/ 94 h 177"/>
              <a:gd name="T66" fmla="*/ 96 w 405"/>
              <a:gd name="T67" fmla="*/ 140 h 177"/>
              <a:gd name="T68" fmla="*/ 70 w 405"/>
              <a:gd name="T69" fmla="*/ 177 h 177"/>
              <a:gd name="T70" fmla="*/ 63 w 405"/>
              <a:gd name="T71" fmla="*/ 167 h 177"/>
              <a:gd name="T72" fmla="*/ 63 w 405"/>
              <a:gd name="T73" fmla="*/ 165 h 177"/>
              <a:gd name="T74" fmla="*/ 42 w 405"/>
              <a:gd name="T75" fmla="*/ 136 h 177"/>
              <a:gd name="T76" fmla="*/ 23 w 405"/>
              <a:gd name="T77" fmla="*/ 126 h 177"/>
              <a:gd name="T78" fmla="*/ 6 w 405"/>
              <a:gd name="T79" fmla="*/ 112 h 177"/>
              <a:gd name="T80" fmla="*/ 9 w 405"/>
              <a:gd name="T81" fmla="*/ 98 h 177"/>
              <a:gd name="T82" fmla="*/ 0 w 405"/>
              <a:gd name="T83" fmla="*/ 74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05" h="177">
                <a:moveTo>
                  <a:pt x="0" y="74"/>
                </a:moveTo>
                <a:lnTo>
                  <a:pt x="57" y="46"/>
                </a:lnTo>
                <a:lnTo>
                  <a:pt x="108" y="35"/>
                </a:lnTo>
                <a:lnTo>
                  <a:pt x="120" y="40"/>
                </a:lnTo>
                <a:lnTo>
                  <a:pt x="140" y="31"/>
                </a:lnTo>
                <a:lnTo>
                  <a:pt x="180" y="16"/>
                </a:lnTo>
                <a:lnTo>
                  <a:pt x="202" y="0"/>
                </a:lnTo>
                <a:lnTo>
                  <a:pt x="215" y="16"/>
                </a:lnTo>
                <a:lnTo>
                  <a:pt x="240" y="16"/>
                </a:lnTo>
                <a:lnTo>
                  <a:pt x="242" y="16"/>
                </a:lnTo>
                <a:lnTo>
                  <a:pt x="251" y="40"/>
                </a:lnTo>
                <a:lnTo>
                  <a:pt x="256" y="64"/>
                </a:lnTo>
                <a:lnTo>
                  <a:pt x="288" y="86"/>
                </a:lnTo>
                <a:lnTo>
                  <a:pt x="313" y="85"/>
                </a:lnTo>
                <a:lnTo>
                  <a:pt x="326" y="68"/>
                </a:lnTo>
                <a:lnTo>
                  <a:pt x="354" y="72"/>
                </a:lnTo>
                <a:lnTo>
                  <a:pt x="398" y="79"/>
                </a:lnTo>
                <a:lnTo>
                  <a:pt x="404" y="97"/>
                </a:lnTo>
                <a:lnTo>
                  <a:pt x="405" y="169"/>
                </a:lnTo>
                <a:lnTo>
                  <a:pt x="358" y="176"/>
                </a:lnTo>
                <a:lnTo>
                  <a:pt x="333" y="150"/>
                </a:lnTo>
                <a:lnTo>
                  <a:pt x="324" y="150"/>
                </a:lnTo>
                <a:lnTo>
                  <a:pt x="314" y="129"/>
                </a:lnTo>
                <a:lnTo>
                  <a:pt x="303" y="121"/>
                </a:lnTo>
                <a:lnTo>
                  <a:pt x="302" y="109"/>
                </a:lnTo>
                <a:lnTo>
                  <a:pt x="281" y="100"/>
                </a:lnTo>
                <a:lnTo>
                  <a:pt x="268" y="100"/>
                </a:lnTo>
                <a:lnTo>
                  <a:pt x="252" y="115"/>
                </a:lnTo>
                <a:lnTo>
                  <a:pt x="222" y="129"/>
                </a:lnTo>
                <a:lnTo>
                  <a:pt x="177" y="173"/>
                </a:lnTo>
                <a:lnTo>
                  <a:pt x="146" y="137"/>
                </a:lnTo>
                <a:lnTo>
                  <a:pt x="148" y="108"/>
                </a:lnTo>
                <a:lnTo>
                  <a:pt x="111" y="94"/>
                </a:lnTo>
                <a:lnTo>
                  <a:pt x="96" y="140"/>
                </a:lnTo>
                <a:lnTo>
                  <a:pt x="70" y="177"/>
                </a:lnTo>
                <a:lnTo>
                  <a:pt x="63" y="167"/>
                </a:lnTo>
                <a:lnTo>
                  <a:pt x="63" y="165"/>
                </a:lnTo>
                <a:lnTo>
                  <a:pt x="42" y="136"/>
                </a:lnTo>
                <a:lnTo>
                  <a:pt x="23" y="126"/>
                </a:lnTo>
                <a:lnTo>
                  <a:pt x="6" y="112"/>
                </a:lnTo>
                <a:lnTo>
                  <a:pt x="9" y="98"/>
                </a:lnTo>
                <a:lnTo>
                  <a:pt x="0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69" name="Freeform 64"/>
          <p:cNvSpPr>
            <a:spLocks/>
          </p:cNvSpPr>
          <p:nvPr/>
        </p:nvSpPr>
        <p:spPr bwMode="auto">
          <a:xfrm>
            <a:off x="5869477" y="5134332"/>
            <a:ext cx="589783" cy="257757"/>
          </a:xfrm>
          <a:custGeom>
            <a:avLst/>
            <a:gdLst>
              <a:gd name="T0" fmla="*/ 0 w 405"/>
              <a:gd name="T1" fmla="*/ 74 h 177"/>
              <a:gd name="T2" fmla="*/ 57 w 405"/>
              <a:gd name="T3" fmla="*/ 46 h 177"/>
              <a:gd name="T4" fmla="*/ 108 w 405"/>
              <a:gd name="T5" fmla="*/ 35 h 177"/>
              <a:gd name="T6" fmla="*/ 120 w 405"/>
              <a:gd name="T7" fmla="*/ 40 h 177"/>
              <a:gd name="T8" fmla="*/ 140 w 405"/>
              <a:gd name="T9" fmla="*/ 31 h 177"/>
              <a:gd name="T10" fmla="*/ 180 w 405"/>
              <a:gd name="T11" fmla="*/ 16 h 177"/>
              <a:gd name="T12" fmla="*/ 202 w 405"/>
              <a:gd name="T13" fmla="*/ 0 h 177"/>
              <a:gd name="T14" fmla="*/ 215 w 405"/>
              <a:gd name="T15" fmla="*/ 16 h 177"/>
              <a:gd name="T16" fmla="*/ 240 w 405"/>
              <a:gd name="T17" fmla="*/ 16 h 177"/>
              <a:gd name="T18" fmla="*/ 242 w 405"/>
              <a:gd name="T19" fmla="*/ 16 h 177"/>
              <a:gd name="T20" fmla="*/ 251 w 405"/>
              <a:gd name="T21" fmla="*/ 40 h 177"/>
              <a:gd name="T22" fmla="*/ 256 w 405"/>
              <a:gd name="T23" fmla="*/ 64 h 177"/>
              <a:gd name="T24" fmla="*/ 288 w 405"/>
              <a:gd name="T25" fmla="*/ 86 h 177"/>
              <a:gd name="T26" fmla="*/ 313 w 405"/>
              <a:gd name="T27" fmla="*/ 85 h 177"/>
              <a:gd name="T28" fmla="*/ 326 w 405"/>
              <a:gd name="T29" fmla="*/ 68 h 177"/>
              <a:gd name="T30" fmla="*/ 354 w 405"/>
              <a:gd name="T31" fmla="*/ 72 h 177"/>
              <a:gd name="T32" fmla="*/ 398 w 405"/>
              <a:gd name="T33" fmla="*/ 79 h 177"/>
              <a:gd name="T34" fmla="*/ 404 w 405"/>
              <a:gd name="T35" fmla="*/ 97 h 177"/>
              <a:gd name="T36" fmla="*/ 405 w 405"/>
              <a:gd name="T37" fmla="*/ 169 h 177"/>
              <a:gd name="T38" fmla="*/ 358 w 405"/>
              <a:gd name="T39" fmla="*/ 176 h 177"/>
              <a:gd name="T40" fmla="*/ 333 w 405"/>
              <a:gd name="T41" fmla="*/ 150 h 177"/>
              <a:gd name="T42" fmla="*/ 324 w 405"/>
              <a:gd name="T43" fmla="*/ 150 h 177"/>
              <a:gd name="T44" fmla="*/ 314 w 405"/>
              <a:gd name="T45" fmla="*/ 129 h 177"/>
              <a:gd name="T46" fmla="*/ 303 w 405"/>
              <a:gd name="T47" fmla="*/ 121 h 177"/>
              <a:gd name="T48" fmla="*/ 302 w 405"/>
              <a:gd name="T49" fmla="*/ 109 h 177"/>
              <a:gd name="T50" fmla="*/ 281 w 405"/>
              <a:gd name="T51" fmla="*/ 100 h 177"/>
              <a:gd name="T52" fmla="*/ 268 w 405"/>
              <a:gd name="T53" fmla="*/ 100 h 177"/>
              <a:gd name="T54" fmla="*/ 252 w 405"/>
              <a:gd name="T55" fmla="*/ 115 h 177"/>
              <a:gd name="T56" fmla="*/ 222 w 405"/>
              <a:gd name="T57" fmla="*/ 129 h 177"/>
              <a:gd name="T58" fmla="*/ 177 w 405"/>
              <a:gd name="T59" fmla="*/ 173 h 177"/>
              <a:gd name="T60" fmla="*/ 146 w 405"/>
              <a:gd name="T61" fmla="*/ 137 h 177"/>
              <a:gd name="T62" fmla="*/ 148 w 405"/>
              <a:gd name="T63" fmla="*/ 108 h 177"/>
              <a:gd name="T64" fmla="*/ 111 w 405"/>
              <a:gd name="T65" fmla="*/ 94 h 177"/>
              <a:gd name="T66" fmla="*/ 96 w 405"/>
              <a:gd name="T67" fmla="*/ 140 h 177"/>
              <a:gd name="T68" fmla="*/ 70 w 405"/>
              <a:gd name="T69" fmla="*/ 177 h 177"/>
              <a:gd name="T70" fmla="*/ 63 w 405"/>
              <a:gd name="T71" fmla="*/ 167 h 177"/>
              <a:gd name="T72" fmla="*/ 63 w 405"/>
              <a:gd name="T73" fmla="*/ 165 h 177"/>
              <a:gd name="T74" fmla="*/ 42 w 405"/>
              <a:gd name="T75" fmla="*/ 136 h 177"/>
              <a:gd name="T76" fmla="*/ 23 w 405"/>
              <a:gd name="T77" fmla="*/ 126 h 177"/>
              <a:gd name="T78" fmla="*/ 6 w 405"/>
              <a:gd name="T79" fmla="*/ 112 h 177"/>
              <a:gd name="T80" fmla="*/ 9 w 405"/>
              <a:gd name="T81" fmla="*/ 98 h 177"/>
              <a:gd name="T82" fmla="*/ 0 w 405"/>
              <a:gd name="T83" fmla="*/ 74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05" h="177">
                <a:moveTo>
                  <a:pt x="0" y="74"/>
                </a:moveTo>
                <a:lnTo>
                  <a:pt x="57" y="46"/>
                </a:lnTo>
                <a:lnTo>
                  <a:pt x="108" y="35"/>
                </a:lnTo>
                <a:lnTo>
                  <a:pt x="120" y="40"/>
                </a:lnTo>
                <a:lnTo>
                  <a:pt x="140" y="31"/>
                </a:lnTo>
                <a:lnTo>
                  <a:pt x="180" y="16"/>
                </a:lnTo>
                <a:lnTo>
                  <a:pt x="202" y="0"/>
                </a:lnTo>
                <a:lnTo>
                  <a:pt x="215" y="16"/>
                </a:lnTo>
                <a:lnTo>
                  <a:pt x="240" y="16"/>
                </a:lnTo>
                <a:lnTo>
                  <a:pt x="242" y="16"/>
                </a:lnTo>
                <a:lnTo>
                  <a:pt x="251" y="40"/>
                </a:lnTo>
                <a:lnTo>
                  <a:pt x="256" y="64"/>
                </a:lnTo>
                <a:lnTo>
                  <a:pt x="288" y="86"/>
                </a:lnTo>
                <a:lnTo>
                  <a:pt x="313" y="85"/>
                </a:lnTo>
                <a:lnTo>
                  <a:pt x="326" y="68"/>
                </a:lnTo>
                <a:lnTo>
                  <a:pt x="354" y="72"/>
                </a:lnTo>
                <a:lnTo>
                  <a:pt x="398" y="79"/>
                </a:lnTo>
                <a:lnTo>
                  <a:pt x="404" y="97"/>
                </a:lnTo>
                <a:lnTo>
                  <a:pt x="405" y="169"/>
                </a:lnTo>
                <a:lnTo>
                  <a:pt x="358" y="176"/>
                </a:lnTo>
                <a:lnTo>
                  <a:pt x="333" y="150"/>
                </a:lnTo>
                <a:lnTo>
                  <a:pt x="324" y="150"/>
                </a:lnTo>
                <a:lnTo>
                  <a:pt x="314" y="129"/>
                </a:lnTo>
                <a:lnTo>
                  <a:pt x="303" y="121"/>
                </a:lnTo>
                <a:lnTo>
                  <a:pt x="302" y="109"/>
                </a:lnTo>
                <a:lnTo>
                  <a:pt x="281" y="100"/>
                </a:lnTo>
                <a:lnTo>
                  <a:pt x="268" y="100"/>
                </a:lnTo>
                <a:lnTo>
                  <a:pt x="252" y="115"/>
                </a:lnTo>
                <a:lnTo>
                  <a:pt x="222" y="129"/>
                </a:lnTo>
                <a:lnTo>
                  <a:pt x="177" y="173"/>
                </a:lnTo>
                <a:lnTo>
                  <a:pt x="146" y="137"/>
                </a:lnTo>
                <a:lnTo>
                  <a:pt x="148" y="108"/>
                </a:lnTo>
                <a:lnTo>
                  <a:pt x="111" y="94"/>
                </a:lnTo>
                <a:lnTo>
                  <a:pt x="96" y="140"/>
                </a:lnTo>
                <a:lnTo>
                  <a:pt x="70" y="177"/>
                </a:lnTo>
                <a:lnTo>
                  <a:pt x="63" y="167"/>
                </a:lnTo>
                <a:lnTo>
                  <a:pt x="63" y="165"/>
                </a:lnTo>
                <a:lnTo>
                  <a:pt x="42" y="136"/>
                </a:lnTo>
                <a:lnTo>
                  <a:pt x="23" y="126"/>
                </a:lnTo>
                <a:lnTo>
                  <a:pt x="6" y="112"/>
                </a:lnTo>
                <a:lnTo>
                  <a:pt x="9" y="98"/>
                </a:lnTo>
                <a:lnTo>
                  <a:pt x="0" y="7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70" name="Freeform 65"/>
          <p:cNvSpPr>
            <a:spLocks/>
          </p:cNvSpPr>
          <p:nvPr/>
        </p:nvSpPr>
        <p:spPr bwMode="auto">
          <a:xfrm>
            <a:off x="6163641" y="4677068"/>
            <a:ext cx="617452" cy="598521"/>
          </a:xfrm>
          <a:custGeom>
            <a:avLst/>
            <a:gdLst>
              <a:gd name="T0" fmla="*/ 242 w 424"/>
              <a:gd name="T1" fmla="*/ 0 h 411"/>
              <a:gd name="T2" fmla="*/ 233 w 424"/>
              <a:gd name="T3" fmla="*/ 58 h 411"/>
              <a:gd name="T4" fmla="*/ 244 w 424"/>
              <a:gd name="T5" fmla="*/ 124 h 411"/>
              <a:gd name="T6" fmla="*/ 217 w 424"/>
              <a:gd name="T7" fmla="*/ 156 h 411"/>
              <a:gd name="T8" fmla="*/ 217 w 424"/>
              <a:gd name="T9" fmla="*/ 196 h 411"/>
              <a:gd name="T10" fmla="*/ 207 w 424"/>
              <a:gd name="T11" fmla="*/ 218 h 411"/>
              <a:gd name="T12" fmla="*/ 152 w 424"/>
              <a:gd name="T13" fmla="*/ 262 h 411"/>
              <a:gd name="T14" fmla="*/ 134 w 424"/>
              <a:gd name="T15" fmla="*/ 280 h 411"/>
              <a:gd name="T16" fmla="*/ 155 w 424"/>
              <a:gd name="T17" fmla="*/ 302 h 411"/>
              <a:gd name="T18" fmla="*/ 152 w 424"/>
              <a:gd name="T19" fmla="*/ 309 h 411"/>
              <a:gd name="T20" fmla="*/ 123 w 424"/>
              <a:gd name="T21" fmla="*/ 331 h 411"/>
              <a:gd name="T22" fmla="*/ 82 w 424"/>
              <a:gd name="T23" fmla="*/ 338 h 411"/>
              <a:gd name="T24" fmla="*/ 78 w 424"/>
              <a:gd name="T25" fmla="*/ 328 h 411"/>
              <a:gd name="T26" fmla="*/ 61 w 424"/>
              <a:gd name="T27" fmla="*/ 323 h 411"/>
              <a:gd name="T28" fmla="*/ 68 w 424"/>
              <a:gd name="T29" fmla="*/ 309 h 411"/>
              <a:gd name="T30" fmla="*/ 60 w 424"/>
              <a:gd name="T31" fmla="*/ 305 h 411"/>
              <a:gd name="T32" fmla="*/ 0 w 424"/>
              <a:gd name="T33" fmla="*/ 314 h 411"/>
              <a:gd name="T34" fmla="*/ 13 w 424"/>
              <a:gd name="T35" fmla="*/ 330 h 411"/>
              <a:gd name="T36" fmla="*/ 38 w 424"/>
              <a:gd name="T37" fmla="*/ 330 h 411"/>
              <a:gd name="T38" fmla="*/ 40 w 424"/>
              <a:gd name="T39" fmla="*/ 330 h 411"/>
              <a:gd name="T40" fmla="*/ 49 w 424"/>
              <a:gd name="T41" fmla="*/ 354 h 411"/>
              <a:gd name="T42" fmla="*/ 54 w 424"/>
              <a:gd name="T43" fmla="*/ 378 h 411"/>
              <a:gd name="T44" fmla="*/ 86 w 424"/>
              <a:gd name="T45" fmla="*/ 400 h 411"/>
              <a:gd name="T46" fmla="*/ 111 w 424"/>
              <a:gd name="T47" fmla="*/ 399 h 411"/>
              <a:gd name="T48" fmla="*/ 124 w 424"/>
              <a:gd name="T49" fmla="*/ 382 h 411"/>
              <a:gd name="T50" fmla="*/ 152 w 424"/>
              <a:gd name="T51" fmla="*/ 386 h 411"/>
              <a:gd name="T52" fmla="*/ 196 w 424"/>
              <a:gd name="T53" fmla="*/ 393 h 411"/>
              <a:gd name="T54" fmla="*/ 202 w 424"/>
              <a:gd name="T55" fmla="*/ 411 h 411"/>
              <a:gd name="T56" fmla="*/ 424 w 424"/>
              <a:gd name="T57" fmla="*/ 392 h 411"/>
              <a:gd name="T58" fmla="*/ 417 w 424"/>
              <a:gd name="T59" fmla="*/ 276 h 411"/>
              <a:gd name="T60" fmla="*/ 411 w 424"/>
              <a:gd name="T61" fmla="*/ 125 h 411"/>
              <a:gd name="T62" fmla="*/ 301 w 424"/>
              <a:gd name="T63" fmla="*/ 56 h 411"/>
              <a:gd name="T64" fmla="*/ 287 w 424"/>
              <a:gd name="T65" fmla="*/ 52 h 411"/>
              <a:gd name="T66" fmla="*/ 254 w 424"/>
              <a:gd name="T67" fmla="*/ 41 h 411"/>
              <a:gd name="T68" fmla="*/ 242 w 424"/>
              <a:gd name="T69" fmla="*/ 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24" h="411">
                <a:moveTo>
                  <a:pt x="242" y="0"/>
                </a:moveTo>
                <a:lnTo>
                  <a:pt x="233" y="58"/>
                </a:lnTo>
                <a:lnTo>
                  <a:pt x="244" y="124"/>
                </a:lnTo>
                <a:lnTo>
                  <a:pt x="217" y="156"/>
                </a:lnTo>
                <a:lnTo>
                  <a:pt x="217" y="196"/>
                </a:lnTo>
                <a:lnTo>
                  <a:pt x="207" y="218"/>
                </a:lnTo>
                <a:lnTo>
                  <a:pt x="152" y="262"/>
                </a:lnTo>
                <a:lnTo>
                  <a:pt x="134" y="280"/>
                </a:lnTo>
                <a:lnTo>
                  <a:pt x="155" y="302"/>
                </a:lnTo>
                <a:lnTo>
                  <a:pt x="152" y="309"/>
                </a:lnTo>
                <a:lnTo>
                  <a:pt x="123" y="331"/>
                </a:lnTo>
                <a:lnTo>
                  <a:pt x="82" y="338"/>
                </a:lnTo>
                <a:lnTo>
                  <a:pt x="78" y="328"/>
                </a:lnTo>
                <a:lnTo>
                  <a:pt x="61" y="323"/>
                </a:lnTo>
                <a:lnTo>
                  <a:pt x="68" y="309"/>
                </a:lnTo>
                <a:lnTo>
                  <a:pt x="60" y="305"/>
                </a:lnTo>
                <a:lnTo>
                  <a:pt x="0" y="314"/>
                </a:lnTo>
                <a:lnTo>
                  <a:pt x="13" y="330"/>
                </a:lnTo>
                <a:lnTo>
                  <a:pt x="38" y="330"/>
                </a:lnTo>
                <a:lnTo>
                  <a:pt x="40" y="330"/>
                </a:lnTo>
                <a:lnTo>
                  <a:pt x="49" y="354"/>
                </a:lnTo>
                <a:lnTo>
                  <a:pt x="54" y="378"/>
                </a:lnTo>
                <a:lnTo>
                  <a:pt x="86" y="400"/>
                </a:lnTo>
                <a:lnTo>
                  <a:pt x="111" y="399"/>
                </a:lnTo>
                <a:lnTo>
                  <a:pt x="124" y="382"/>
                </a:lnTo>
                <a:lnTo>
                  <a:pt x="152" y="386"/>
                </a:lnTo>
                <a:lnTo>
                  <a:pt x="196" y="393"/>
                </a:lnTo>
                <a:lnTo>
                  <a:pt x="202" y="411"/>
                </a:lnTo>
                <a:lnTo>
                  <a:pt x="424" y="392"/>
                </a:lnTo>
                <a:lnTo>
                  <a:pt x="417" y="276"/>
                </a:lnTo>
                <a:lnTo>
                  <a:pt x="411" y="125"/>
                </a:lnTo>
                <a:lnTo>
                  <a:pt x="301" y="56"/>
                </a:lnTo>
                <a:lnTo>
                  <a:pt x="287" y="52"/>
                </a:lnTo>
                <a:lnTo>
                  <a:pt x="254" y="41"/>
                </a:lnTo>
                <a:lnTo>
                  <a:pt x="2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71" name="Freeform 66"/>
          <p:cNvSpPr>
            <a:spLocks/>
          </p:cNvSpPr>
          <p:nvPr/>
        </p:nvSpPr>
        <p:spPr bwMode="auto">
          <a:xfrm>
            <a:off x="6163641" y="4677068"/>
            <a:ext cx="617452" cy="598521"/>
          </a:xfrm>
          <a:custGeom>
            <a:avLst/>
            <a:gdLst>
              <a:gd name="T0" fmla="*/ 242 w 424"/>
              <a:gd name="T1" fmla="*/ 0 h 411"/>
              <a:gd name="T2" fmla="*/ 233 w 424"/>
              <a:gd name="T3" fmla="*/ 58 h 411"/>
              <a:gd name="T4" fmla="*/ 244 w 424"/>
              <a:gd name="T5" fmla="*/ 124 h 411"/>
              <a:gd name="T6" fmla="*/ 217 w 424"/>
              <a:gd name="T7" fmla="*/ 156 h 411"/>
              <a:gd name="T8" fmla="*/ 217 w 424"/>
              <a:gd name="T9" fmla="*/ 196 h 411"/>
              <a:gd name="T10" fmla="*/ 207 w 424"/>
              <a:gd name="T11" fmla="*/ 218 h 411"/>
              <a:gd name="T12" fmla="*/ 152 w 424"/>
              <a:gd name="T13" fmla="*/ 262 h 411"/>
              <a:gd name="T14" fmla="*/ 134 w 424"/>
              <a:gd name="T15" fmla="*/ 280 h 411"/>
              <a:gd name="T16" fmla="*/ 155 w 424"/>
              <a:gd name="T17" fmla="*/ 302 h 411"/>
              <a:gd name="T18" fmla="*/ 152 w 424"/>
              <a:gd name="T19" fmla="*/ 309 h 411"/>
              <a:gd name="T20" fmla="*/ 123 w 424"/>
              <a:gd name="T21" fmla="*/ 331 h 411"/>
              <a:gd name="T22" fmla="*/ 82 w 424"/>
              <a:gd name="T23" fmla="*/ 338 h 411"/>
              <a:gd name="T24" fmla="*/ 78 w 424"/>
              <a:gd name="T25" fmla="*/ 328 h 411"/>
              <a:gd name="T26" fmla="*/ 61 w 424"/>
              <a:gd name="T27" fmla="*/ 323 h 411"/>
              <a:gd name="T28" fmla="*/ 68 w 424"/>
              <a:gd name="T29" fmla="*/ 309 h 411"/>
              <a:gd name="T30" fmla="*/ 60 w 424"/>
              <a:gd name="T31" fmla="*/ 305 h 411"/>
              <a:gd name="T32" fmla="*/ 0 w 424"/>
              <a:gd name="T33" fmla="*/ 314 h 411"/>
              <a:gd name="T34" fmla="*/ 13 w 424"/>
              <a:gd name="T35" fmla="*/ 330 h 411"/>
              <a:gd name="T36" fmla="*/ 38 w 424"/>
              <a:gd name="T37" fmla="*/ 330 h 411"/>
              <a:gd name="T38" fmla="*/ 40 w 424"/>
              <a:gd name="T39" fmla="*/ 330 h 411"/>
              <a:gd name="T40" fmla="*/ 49 w 424"/>
              <a:gd name="T41" fmla="*/ 354 h 411"/>
              <a:gd name="T42" fmla="*/ 54 w 424"/>
              <a:gd name="T43" fmla="*/ 378 h 411"/>
              <a:gd name="T44" fmla="*/ 86 w 424"/>
              <a:gd name="T45" fmla="*/ 400 h 411"/>
              <a:gd name="T46" fmla="*/ 111 w 424"/>
              <a:gd name="T47" fmla="*/ 399 h 411"/>
              <a:gd name="T48" fmla="*/ 124 w 424"/>
              <a:gd name="T49" fmla="*/ 382 h 411"/>
              <a:gd name="T50" fmla="*/ 152 w 424"/>
              <a:gd name="T51" fmla="*/ 386 h 411"/>
              <a:gd name="T52" fmla="*/ 196 w 424"/>
              <a:gd name="T53" fmla="*/ 393 h 411"/>
              <a:gd name="T54" fmla="*/ 202 w 424"/>
              <a:gd name="T55" fmla="*/ 411 h 411"/>
              <a:gd name="T56" fmla="*/ 424 w 424"/>
              <a:gd name="T57" fmla="*/ 392 h 411"/>
              <a:gd name="T58" fmla="*/ 417 w 424"/>
              <a:gd name="T59" fmla="*/ 276 h 411"/>
              <a:gd name="T60" fmla="*/ 411 w 424"/>
              <a:gd name="T61" fmla="*/ 125 h 411"/>
              <a:gd name="T62" fmla="*/ 301 w 424"/>
              <a:gd name="T63" fmla="*/ 56 h 411"/>
              <a:gd name="T64" fmla="*/ 287 w 424"/>
              <a:gd name="T65" fmla="*/ 52 h 411"/>
              <a:gd name="T66" fmla="*/ 254 w 424"/>
              <a:gd name="T67" fmla="*/ 41 h 411"/>
              <a:gd name="T68" fmla="*/ 242 w 424"/>
              <a:gd name="T69" fmla="*/ 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24" h="411">
                <a:moveTo>
                  <a:pt x="242" y="0"/>
                </a:moveTo>
                <a:lnTo>
                  <a:pt x="233" y="58"/>
                </a:lnTo>
                <a:lnTo>
                  <a:pt x="244" y="124"/>
                </a:lnTo>
                <a:lnTo>
                  <a:pt x="217" y="156"/>
                </a:lnTo>
                <a:lnTo>
                  <a:pt x="217" y="196"/>
                </a:lnTo>
                <a:lnTo>
                  <a:pt x="207" y="218"/>
                </a:lnTo>
                <a:lnTo>
                  <a:pt x="152" y="262"/>
                </a:lnTo>
                <a:lnTo>
                  <a:pt x="134" y="280"/>
                </a:lnTo>
                <a:lnTo>
                  <a:pt x="155" y="302"/>
                </a:lnTo>
                <a:lnTo>
                  <a:pt x="152" y="309"/>
                </a:lnTo>
                <a:lnTo>
                  <a:pt x="123" y="331"/>
                </a:lnTo>
                <a:lnTo>
                  <a:pt x="82" y="338"/>
                </a:lnTo>
                <a:lnTo>
                  <a:pt x="78" y="328"/>
                </a:lnTo>
                <a:lnTo>
                  <a:pt x="61" y="323"/>
                </a:lnTo>
                <a:lnTo>
                  <a:pt x="68" y="309"/>
                </a:lnTo>
                <a:lnTo>
                  <a:pt x="60" y="305"/>
                </a:lnTo>
                <a:lnTo>
                  <a:pt x="0" y="314"/>
                </a:lnTo>
                <a:lnTo>
                  <a:pt x="13" y="330"/>
                </a:lnTo>
                <a:lnTo>
                  <a:pt x="38" y="330"/>
                </a:lnTo>
                <a:lnTo>
                  <a:pt x="40" y="330"/>
                </a:lnTo>
                <a:lnTo>
                  <a:pt x="49" y="354"/>
                </a:lnTo>
                <a:lnTo>
                  <a:pt x="54" y="378"/>
                </a:lnTo>
                <a:lnTo>
                  <a:pt x="86" y="400"/>
                </a:lnTo>
                <a:lnTo>
                  <a:pt x="111" y="399"/>
                </a:lnTo>
                <a:lnTo>
                  <a:pt x="124" y="382"/>
                </a:lnTo>
                <a:lnTo>
                  <a:pt x="152" y="386"/>
                </a:lnTo>
                <a:lnTo>
                  <a:pt x="196" y="393"/>
                </a:lnTo>
                <a:lnTo>
                  <a:pt x="202" y="411"/>
                </a:lnTo>
                <a:lnTo>
                  <a:pt x="424" y="392"/>
                </a:lnTo>
                <a:lnTo>
                  <a:pt x="417" y="276"/>
                </a:lnTo>
                <a:lnTo>
                  <a:pt x="411" y="125"/>
                </a:lnTo>
                <a:lnTo>
                  <a:pt x="301" y="56"/>
                </a:lnTo>
                <a:lnTo>
                  <a:pt x="287" y="52"/>
                </a:lnTo>
                <a:lnTo>
                  <a:pt x="254" y="41"/>
                </a:lnTo>
                <a:lnTo>
                  <a:pt x="24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72" name="Freeform 67"/>
          <p:cNvSpPr>
            <a:spLocks/>
          </p:cNvSpPr>
          <p:nvPr/>
        </p:nvSpPr>
        <p:spPr bwMode="auto">
          <a:xfrm>
            <a:off x="6516054" y="4509598"/>
            <a:ext cx="516971" cy="349501"/>
          </a:xfrm>
          <a:custGeom>
            <a:avLst/>
            <a:gdLst>
              <a:gd name="T0" fmla="*/ 0 w 355"/>
              <a:gd name="T1" fmla="*/ 115 h 240"/>
              <a:gd name="T2" fmla="*/ 16 w 355"/>
              <a:gd name="T3" fmla="*/ 87 h 240"/>
              <a:gd name="T4" fmla="*/ 80 w 355"/>
              <a:gd name="T5" fmla="*/ 52 h 240"/>
              <a:gd name="T6" fmla="*/ 92 w 355"/>
              <a:gd name="T7" fmla="*/ 50 h 240"/>
              <a:gd name="T8" fmla="*/ 212 w 355"/>
              <a:gd name="T9" fmla="*/ 19 h 240"/>
              <a:gd name="T10" fmla="*/ 237 w 355"/>
              <a:gd name="T11" fmla="*/ 0 h 240"/>
              <a:gd name="T12" fmla="*/ 354 w 355"/>
              <a:gd name="T13" fmla="*/ 4 h 240"/>
              <a:gd name="T14" fmla="*/ 355 w 355"/>
              <a:gd name="T15" fmla="*/ 72 h 240"/>
              <a:gd name="T16" fmla="*/ 324 w 355"/>
              <a:gd name="T17" fmla="*/ 122 h 240"/>
              <a:gd name="T18" fmla="*/ 169 w 355"/>
              <a:gd name="T19" fmla="*/ 240 h 240"/>
              <a:gd name="T20" fmla="*/ 59 w 355"/>
              <a:gd name="T21" fmla="*/ 171 h 240"/>
              <a:gd name="T22" fmla="*/ 45 w 355"/>
              <a:gd name="T23" fmla="*/ 167 h 240"/>
              <a:gd name="T24" fmla="*/ 12 w 355"/>
              <a:gd name="T25" fmla="*/ 156 h 240"/>
              <a:gd name="T26" fmla="*/ 0 w 355"/>
              <a:gd name="T27" fmla="*/ 115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5" h="240">
                <a:moveTo>
                  <a:pt x="0" y="115"/>
                </a:moveTo>
                <a:lnTo>
                  <a:pt x="16" y="87"/>
                </a:lnTo>
                <a:lnTo>
                  <a:pt x="80" y="52"/>
                </a:lnTo>
                <a:lnTo>
                  <a:pt x="92" y="50"/>
                </a:lnTo>
                <a:lnTo>
                  <a:pt x="212" y="19"/>
                </a:lnTo>
                <a:lnTo>
                  <a:pt x="237" y="0"/>
                </a:lnTo>
                <a:lnTo>
                  <a:pt x="354" y="4"/>
                </a:lnTo>
                <a:lnTo>
                  <a:pt x="355" y="72"/>
                </a:lnTo>
                <a:lnTo>
                  <a:pt x="324" y="122"/>
                </a:lnTo>
                <a:lnTo>
                  <a:pt x="169" y="240"/>
                </a:lnTo>
                <a:lnTo>
                  <a:pt x="59" y="171"/>
                </a:lnTo>
                <a:lnTo>
                  <a:pt x="45" y="167"/>
                </a:lnTo>
                <a:lnTo>
                  <a:pt x="12" y="156"/>
                </a:lnTo>
                <a:lnTo>
                  <a:pt x="0" y="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73" name="Freeform 68"/>
          <p:cNvSpPr>
            <a:spLocks/>
          </p:cNvSpPr>
          <p:nvPr/>
        </p:nvSpPr>
        <p:spPr bwMode="auto">
          <a:xfrm>
            <a:off x="6516054" y="4509598"/>
            <a:ext cx="516971" cy="349501"/>
          </a:xfrm>
          <a:custGeom>
            <a:avLst/>
            <a:gdLst>
              <a:gd name="T0" fmla="*/ 0 w 355"/>
              <a:gd name="T1" fmla="*/ 115 h 240"/>
              <a:gd name="T2" fmla="*/ 16 w 355"/>
              <a:gd name="T3" fmla="*/ 87 h 240"/>
              <a:gd name="T4" fmla="*/ 80 w 355"/>
              <a:gd name="T5" fmla="*/ 52 h 240"/>
              <a:gd name="T6" fmla="*/ 92 w 355"/>
              <a:gd name="T7" fmla="*/ 50 h 240"/>
              <a:gd name="T8" fmla="*/ 212 w 355"/>
              <a:gd name="T9" fmla="*/ 19 h 240"/>
              <a:gd name="T10" fmla="*/ 237 w 355"/>
              <a:gd name="T11" fmla="*/ 0 h 240"/>
              <a:gd name="T12" fmla="*/ 354 w 355"/>
              <a:gd name="T13" fmla="*/ 4 h 240"/>
              <a:gd name="T14" fmla="*/ 355 w 355"/>
              <a:gd name="T15" fmla="*/ 72 h 240"/>
              <a:gd name="T16" fmla="*/ 324 w 355"/>
              <a:gd name="T17" fmla="*/ 122 h 240"/>
              <a:gd name="T18" fmla="*/ 169 w 355"/>
              <a:gd name="T19" fmla="*/ 240 h 240"/>
              <a:gd name="T20" fmla="*/ 59 w 355"/>
              <a:gd name="T21" fmla="*/ 171 h 240"/>
              <a:gd name="T22" fmla="*/ 45 w 355"/>
              <a:gd name="T23" fmla="*/ 167 h 240"/>
              <a:gd name="T24" fmla="*/ 12 w 355"/>
              <a:gd name="T25" fmla="*/ 156 h 240"/>
              <a:gd name="T26" fmla="*/ 0 w 355"/>
              <a:gd name="T27" fmla="*/ 115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5" h="240">
                <a:moveTo>
                  <a:pt x="0" y="115"/>
                </a:moveTo>
                <a:lnTo>
                  <a:pt x="16" y="87"/>
                </a:lnTo>
                <a:lnTo>
                  <a:pt x="80" y="52"/>
                </a:lnTo>
                <a:lnTo>
                  <a:pt x="92" y="50"/>
                </a:lnTo>
                <a:lnTo>
                  <a:pt x="212" y="19"/>
                </a:lnTo>
                <a:lnTo>
                  <a:pt x="237" y="0"/>
                </a:lnTo>
                <a:lnTo>
                  <a:pt x="354" y="4"/>
                </a:lnTo>
                <a:lnTo>
                  <a:pt x="355" y="72"/>
                </a:lnTo>
                <a:lnTo>
                  <a:pt x="324" y="122"/>
                </a:lnTo>
                <a:lnTo>
                  <a:pt x="169" y="240"/>
                </a:lnTo>
                <a:lnTo>
                  <a:pt x="59" y="171"/>
                </a:lnTo>
                <a:lnTo>
                  <a:pt x="45" y="167"/>
                </a:lnTo>
                <a:lnTo>
                  <a:pt x="12" y="156"/>
                </a:lnTo>
                <a:lnTo>
                  <a:pt x="0" y="1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74" name="Freeform 69"/>
          <p:cNvSpPr>
            <a:spLocks/>
          </p:cNvSpPr>
          <p:nvPr/>
        </p:nvSpPr>
        <p:spPr bwMode="auto">
          <a:xfrm>
            <a:off x="5882583" y="5271220"/>
            <a:ext cx="693178" cy="669877"/>
          </a:xfrm>
          <a:custGeom>
            <a:avLst/>
            <a:gdLst>
              <a:gd name="T0" fmla="*/ 349 w 476"/>
              <a:gd name="T1" fmla="*/ 82 h 460"/>
              <a:gd name="T2" fmla="*/ 345 w 476"/>
              <a:gd name="T3" fmla="*/ 87 h 460"/>
              <a:gd name="T4" fmla="*/ 392 w 476"/>
              <a:gd name="T5" fmla="*/ 127 h 460"/>
              <a:gd name="T6" fmla="*/ 436 w 476"/>
              <a:gd name="T7" fmla="*/ 154 h 460"/>
              <a:gd name="T8" fmla="*/ 448 w 476"/>
              <a:gd name="T9" fmla="*/ 177 h 460"/>
              <a:gd name="T10" fmla="*/ 475 w 476"/>
              <a:gd name="T11" fmla="*/ 191 h 460"/>
              <a:gd name="T12" fmla="*/ 476 w 476"/>
              <a:gd name="T13" fmla="*/ 235 h 460"/>
              <a:gd name="T14" fmla="*/ 309 w 476"/>
              <a:gd name="T15" fmla="*/ 247 h 460"/>
              <a:gd name="T16" fmla="*/ 251 w 476"/>
              <a:gd name="T17" fmla="*/ 358 h 460"/>
              <a:gd name="T18" fmla="*/ 271 w 476"/>
              <a:gd name="T19" fmla="*/ 385 h 460"/>
              <a:gd name="T20" fmla="*/ 266 w 476"/>
              <a:gd name="T21" fmla="*/ 398 h 460"/>
              <a:gd name="T22" fmla="*/ 264 w 476"/>
              <a:gd name="T23" fmla="*/ 434 h 460"/>
              <a:gd name="T24" fmla="*/ 264 w 476"/>
              <a:gd name="T25" fmla="*/ 460 h 460"/>
              <a:gd name="T26" fmla="*/ 192 w 476"/>
              <a:gd name="T27" fmla="*/ 399 h 460"/>
              <a:gd name="T28" fmla="*/ 178 w 476"/>
              <a:gd name="T29" fmla="*/ 380 h 460"/>
              <a:gd name="T30" fmla="*/ 84 w 476"/>
              <a:gd name="T31" fmla="*/ 310 h 460"/>
              <a:gd name="T32" fmla="*/ 35 w 476"/>
              <a:gd name="T33" fmla="*/ 268 h 460"/>
              <a:gd name="T34" fmla="*/ 7 w 476"/>
              <a:gd name="T35" fmla="*/ 252 h 460"/>
              <a:gd name="T36" fmla="*/ 11 w 476"/>
              <a:gd name="T37" fmla="*/ 239 h 460"/>
              <a:gd name="T38" fmla="*/ 0 w 476"/>
              <a:gd name="T39" fmla="*/ 212 h 460"/>
              <a:gd name="T40" fmla="*/ 7 w 476"/>
              <a:gd name="T41" fmla="*/ 177 h 460"/>
              <a:gd name="T42" fmla="*/ 22 w 476"/>
              <a:gd name="T43" fmla="*/ 155 h 460"/>
              <a:gd name="T44" fmla="*/ 28 w 476"/>
              <a:gd name="T45" fmla="*/ 122 h 460"/>
              <a:gd name="T46" fmla="*/ 32 w 476"/>
              <a:gd name="T47" fmla="*/ 118 h 460"/>
              <a:gd name="T48" fmla="*/ 54 w 476"/>
              <a:gd name="T49" fmla="*/ 93 h 460"/>
              <a:gd name="T50" fmla="*/ 61 w 476"/>
              <a:gd name="T51" fmla="*/ 83 h 460"/>
              <a:gd name="T52" fmla="*/ 87 w 476"/>
              <a:gd name="T53" fmla="*/ 46 h 460"/>
              <a:gd name="T54" fmla="*/ 102 w 476"/>
              <a:gd name="T55" fmla="*/ 0 h 460"/>
              <a:gd name="T56" fmla="*/ 139 w 476"/>
              <a:gd name="T57" fmla="*/ 14 h 460"/>
              <a:gd name="T58" fmla="*/ 137 w 476"/>
              <a:gd name="T59" fmla="*/ 43 h 460"/>
              <a:gd name="T60" fmla="*/ 168 w 476"/>
              <a:gd name="T61" fmla="*/ 79 h 460"/>
              <a:gd name="T62" fmla="*/ 213 w 476"/>
              <a:gd name="T63" fmla="*/ 35 h 460"/>
              <a:gd name="T64" fmla="*/ 243 w 476"/>
              <a:gd name="T65" fmla="*/ 21 h 460"/>
              <a:gd name="T66" fmla="*/ 259 w 476"/>
              <a:gd name="T67" fmla="*/ 6 h 460"/>
              <a:gd name="T68" fmla="*/ 272 w 476"/>
              <a:gd name="T69" fmla="*/ 6 h 460"/>
              <a:gd name="T70" fmla="*/ 293 w 476"/>
              <a:gd name="T71" fmla="*/ 15 h 460"/>
              <a:gd name="T72" fmla="*/ 294 w 476"/>
              <a:gd name="T73" fmla="*/ 27 h 460"/>
              <a:gd name="T74" fmla="*/ 305 w 476"/>
              <a:gd name="T75" fmla="*/ 35 h 460"/>
              <a:gd name="T76" fmla="*/ 315 w 476"/>
              <a:gd name="T77" fmla="*/ 56 h 460"/>
              <a:gd name="T78" fmla="*/ 324 w 476"/>
              <a:gd name="T79" fmla="*/ 56 h 460"/>
              <a:gd name="T80" fmla="*/ 349 w 476"/>
              <a:gd name="T81" fmla="*/ 82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6" h="460">
                <a:moveTo>
                  <a:pt x="349" y="82"/>
                </a:moveTo>
                <a:lnTo>
                  <a:pt x="345" y="87"/>
                </a:lnTo>
                <a:lnTo>
                  <a:pt x="392" y="127"/>
                </a:lnTo>
                <a:lnTo>
                  <a:pt x="436" y="154"/>
                </a:lnTo>
                <a:lnTo>
                  <a:pt x="448" y="177"/>
                </a:lnTo>
                <a:lnTo>
                  <a:pt x="475" y="191"/>
                </a:lnTo>
                <a:lnTo>
                  <a:pt x="476" y="235"/>
                </a:lnTo>
                <a:lnTo>
                  <a:pt x="309" y="247"/>
                </a:lnTo>
                <a:lnTo>
                  <a:pt x="251" y="358"/>
                </a:lnTo>
                <a:lnTo>
                  <a:pt x="271" y="385"/>
                </a:lnTo>
                <a:lnTo>
                  <a:pt x="266" y="398"/>
                </a:lnTo>
                <a:lnTo>
                  <a:pt x="264" y="434"/>
                </a:lnTo>
                <a:lnTo>
                  <a:pt x="264" y="460"/>
                </a:lnTo>
                <a:lnTo>
                  <a:pt x="192" y="399"/>
                </a:lnTo>
                <a:lnTo>
                  <a:pt x="178" y="380"/>
                </a:lnTo>
                <a:lnTo>
                  <a:pt x="84" y="310"/>
                </a:lnTo>
                <a:lnTo>
                  <a:pt x="35" y="268"/>
                </a:lnTo>
                <a:lnTo>
                  <a:pt x="7" y="252"/>
                </a:lnTo>
                <a:lnTo>
                  <a:pt x="11" y="239"/>
                </a:lnTo>
                <a:lnTo>
                  <a:pt x="0" y="212"/>
                </a:lnTo>
                <a:lnTo>
                  <a:pt x="7" y="177"/>
                </a:lnTo>
                <a:lnTo>
                  <a:pt x="22" y="155"/>
                </a:lnTo>
                <a:lnTo>
                  <a:pt x="28" y="122"/>
                </a:lnTo>
                <a:lnTo>
                  <a:pt x="32" y="118"/>
                </a:lnTo>
                <a:lnTo>
                  <a:pt x="54" y="93"/>
                </a:lnTo>
                <a:lnTo>
                  <a:pt x="61" y="83"/>
                </a:lnTo>
                <a:lnTo>
                  <a:pt x="87" y="46"/>
                </a:lnTo>
                <a:lnTo>
                  <a:pt x="102" y="0"/>
                </a:lnTo>
                <a:lnTo>
                  <a:pt x="139" y="14"/>
                </a:lnTo>
                <a:lnTo>
                  <a:pt x="137" y="43"/>
                </a:lnTo>
                <a:lnTo>
                  <a:pt x="168" y="79"/>
                </a:lnTo>
                <a:lnTo>
                  <a:pt x="213" y="35"/>
                </a:lnTo>
                <a:lnTo>
                  <a:pt x="243" y="21"/>
                </a:lnTo>
                <a:lnTo>
                  <a:pt x="259" y="6"/>
                </a:lnTo>
                <a:lnTo>
                  <a:pt x="272" y="6"/>
                </a:lnTo>
                <a:lnTo>
                  <a:pt x="293" y="15"/>
                </a:lnTo>
                <a:lnTo>
                  <a:pt x="294" y="27"/>
                </a:lnTo>
                <a:lnTo>
                  <a:pt x="305" y="35"/>
                </a:lnTo>
                <a:lnTo>
                  <a:pt x="315" y="56"/>
                </a:lnTo>
                <a:lnTo>
                  <a:pt x="324" y="56"/>
                </a:lnTo>
                <a:lnTo>
                  <a:pt x="349" y="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75" name="Freeform 70"/>
          <p:cNvSpPr>
            <a:spLocks/>
          </p:cNvSpPr>
          <p:nvPr/>
        </p:nvSpPr>
        <p:spPr bwMode="auto">
          <a:xfrm>
            <a:off x="5882583" y="5271220"/>
            <a:ext cx="693178" cy="669877"/>
          </a:xfrm>
          <a:custGeom>
            <a:avLst/>
            <a:gdLst>
              <a:gd name="T0" fmla="*/ 349 w 476"/>
              <a:gd name="T1" fmla="*/ 82 h 460"/>
              <a:gd name="T2" fmla="*/ 345 w 476"/>
              <a:gd name="T3" fmla="*/ 87 h 460"/>
              <a:gd name="T4" fmla="*/ 392 w 476"/>
              <a:gd name="T5" fmla="*/ 127 h 460"/>
              <a:gd name="T6" fmla="*/ 436 w 476"/>
              <a:gd name="T7" fmla="*/ 154 h 460"/>
              <a:gd name="T8" fmla="*/ 448 w 476"/>
              <a:gd name="T9" fmla="*/ 177 h 460"/>
              <a:gd name="T10" fmla="*/ 475 w 476"/>
              <a:gd name="T11" fmla="*/ 191 h 460"/>
              <a:gd name="T12" fmla="*/ 476 w 476"/>
              <a:gd name="T13" fmla="*/ 235 h 460"/>
              <a:gd name="T14" fmla="*/ 309 w 476"/>
              <a:gd name="T15" fmla="*/ 247 h 460"/>
              <a:gd name="T16" fmla="*/ 251 w 476"/>
              <a:gd name="T17" fmla="*/ 358 h 460"/>
              <a:gd name="T18" fmla="*/ 271 w 476"/>
              <a:gd name="T19" fmla="*/ 385 h 460"/>
              <a:gd name="T20" fmla="*/ 266 w 476"/>
              <a:gd name="T21" fmla="*/ 398 h 460"/>
              <a:gd name="T22" fmla="*/ 264 w 476"/>
              <a:gd name="T23" fmla="*/ 434 h 460"/>
              <a:gd name="T24" fmla="*/ 264 w 476"/>
              <a:gd name="T25" fmla="*/ 460 h 460"/>
              <a:gd name="T26" fmla="*/ 192 w 476"/>
              <a:gd name="T27" fmla="*/ 399 h 460"/>
              <a:gd name="T28" fmla="*/ 178 w 476"/>
              <a:gd name="T29" fmla="*/ 380 h 460"/>
              <a:gd name="T30" fmla="*/ 84 w 476"/>
              <a:gd name="T31" fmla="*/ 310 h 460"/>
              <a:gd name="T32" fmla="*/ 35 w 476"/>
              <a:gd name="T33" fmla="*/ 268 h 460"/>
              <a:gd name="T34" fmla="*/ 7 w 476"/>
              <a:gd name="T35" fmla="*/ 252 h 460"/>
              <a:gd name="T36" fmla="*/ 11 w 476"/>
              <a:gd name="T37" fmla="*/ 239 h 460"/>
              <a:gd name="T38" fmla="*/ 0 w 476"/>
              <a:gd name="T39" fmla="*/ 212 h 460"/>
              <a:gd name="T40" fmla="*/ 7 w 476"/>
              <a:gd name="T41" fmla="*/ 177 h 460"/>
              <a:gd name="T42" fmla="*/ 22 w 476"/>
              <a:gd name="T43" fmla="*/ 155 h 460"/>
              <a:gd name="T44" fmla="*/ 28 w 476"/>
              <a:gd name="T45" fmla="*/ 122 h 460"/>
              <a:gd name="T46" fmla="*/ 32 w 476"/>
              <a:gd name="T47" fmla="*/ 118 h 460"/>
              <a:gd name="T48" fmla="*/ 54 w 476"/>
              <a:gd name="T49" fmla="*/ 93 h 460"/>
              <a:gd name="T50" fmla="*/ 61 w 476"/>
              <a:gd name="T51" fmla="*/ 83 h 460"/>
              <a:gd name="T52" fmla="*/ 87 w 476"/>
              <a:gd name="T53" fmla="*/ 46 h 460"/>
              <a:gd name="T54" fmla="*/ 102 w 476"/>
              <a:gd name="T55" fmla="*/ 0 h 460"/>
              <a:gd name="T56" fmla="*/ 139 w 476"/>
              <a:gd name="T57" fmla="*/ 14 h 460"/>
              <a:gd name="T58" fmla="*/ 137 w 476"/>
              <a:gd name="T59" fmla="*/ 43 h 460"/>
              <a:gd name="T60" fmla="*/ 168 w 476"/>
              <a:gd name="T61" fmla="*/ 79 h 460"/>
              <a:gd name="T62" fmla="*/ 213 w 476"/>
              <a:gd name="T63" fmla="*/ 35 h 460"/>
              <a:gd name="T64" fmla="*/ 243 w 476"/>
              <a:gd name="T65" fmla="*/ 21 h 460"/>
              <a:gd name="T66" fmla="*/ 259 w 476"/>
              <a:gd name="T67" fmla="*/ 6 h 460"/>
              <a:gd name="T68" fmla="*/ 272 w 476"/>
              <a:gd name="T69" fmla="*/ 6 h 460"/>
              <a:gd name="T70" fmla="*/ 293 w 476"/>
              <a:gd name="T71" fmla="*/ 15 h 460"/>
              <a:gd name="T72" fmla="*/ 294 w 476"/>
              <a:gd name="T73" fmla="*/ 27 h 460"/>
              <a:gd name="T74" fmla="*/ 305 w 476"/>
              <a:gd name="T75" fmla="*/ 35 h 460"/>
              <a:gd name="T76" fmla="*/ 315 w 476"/>
              <a:gd name="T77" fmla="*/ 56 h 460"/>
              <a:gd name="T78" fmla="*/ 324 w 476"/>
              <a:gd name="T79" fmla="*/ 56 h 460"/>
              <a:gd name="T80" fmla="*/ 349 w 476"/>
              <a:gd name="T81" fmla="*/ 82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6" h="460">
                <a:moveTo>
                  <a:pt x="349" y="82"/>
                </a:moveTo>
                <a:lnTo>
                  <a:pt x="345" y="87"/>
                </a:lnTo>
                <a:lnTo>
                  <a:pt x="392" y="127"/>
                </a:lnTo>
                <a:lnTo>
                  <a:pt x="436" y="154"/>
                </a:lnTo>
                <a:lnTo>
                  <a:pt x="448" y="177"/>
                </a:lnTo>
                <a:lnTo>
                  <a:pt x="475" y="191"/>
                </a:lnTo>
                <a:lnTo>
                  <a:pt x="476" y="235"/>
                </a:lnTo>
                <a:lnTo>
                  <a:pt x="309" y="247"/>
                </a:lnTo>
                <a:lnTo>
                  <a:pt x="251" y="358"/>
                </a:lnTo>
                <a:lnTo>
                  <a:pt x="271" y="385"/>
                </a:lnTo>
                <a:lnTo>
                  <a:pt x="266" y="398"/>
                </a:lnTo>
                <a:lnTo>
                  <a:pt x="264" y="434"/>
                </a:lnTo>
                <a:lnTo>
                  <a:pt x="264" y="460"/>
                </a:lnTo>
                <a:lnTo>
                  <a:pt x="192" y="399"/>
                </a:lnTo>
                <a:lnTo>
                  <a:pt x="178" y="380"/>
                </a:lnTo>
                <a:lnTo>
                  <a:pt x="84" y="310"/>
                </a:lnTo>
                <a:lnTo>
                  <a:pt x="35" y="268"/>
                </a:lnTo>
                <a:lnTo>
                  <a:pt x="7" y="252"/>
                </a:lnTo>
                <a:lnTo>
                  <a:pt x="11" y="239"/>
                </a:lnTo>
                <a:lnTo>
                  <a:pt x="0" y="212"/>
                </a:lnTo>
                <a:lnTo>
                  <a:pt x="7" y="177"/>
                </a:lnTo>
                <a:lnTo>
                  <a:pt x="22" y="155"/>
                </a:lnTo>
                <a:lnTo>
                  <a:pt x="28" y="122"/>
                </a:lnTo>
                <a:lnTo>
                  <a:pt x="32" y="118"/>
                </a:lnTo>
                <a:lnTo>
                  <a:pt x="54" y="93"/>
                </a:lnTo>
                <a:lnTo>
                  <a:pt x="61" y="83"/>
                </a:lnTo>
                <a:lnTo>
                  <a:pt x="87" y="46"/>
                </a:lnTo>
                <a:lnTo>
                  <a:pt x="102" y="0"/>
                </a:lnTo>
                <a:lnTo>
                  <a:pt x="139" y="14"/>
                </a:lnTo>
                <a:lnTo>
                  <a:pt x="137" y="43"/>
                </a:lnTo>
                <a:lnTo>
                  <a:pt x="168" y="79"/>
                </a:lnTo>
                <a:lnTo>
                  <a:pt x="213" y="35"/>
                </a:lnTo>
                <a:lnTo>
                  <a:pt x="243" y="21"/>
                </a:lnTo>
                <a:lnTo>
                  <a:pt x="259" y="6"/>
                </a:lnTo>
                <a:lnTo>
                  <a:pt x="272" y="6"/>
                </a:lnTo>
                <a:lnTo>
                  <a:pt x="293" y="15"/>
                </a:lnTo>
                <a:lnTo>
                  <a:pt x="294" y="27"/>
                </a:lnTo>
                <a:lnTo>
                  <a:pt x="305" y="35"/>
                </a:lnTo>
                <a:lnTo>
                  <a:pt x="315" y="56"/>
                </a:lnTo>
                <a:lnTo>
                  <a:pt x="324" y="56"/>
                </a:lnTo>
                <a:lnTo>
                  <a:pt x="349" y="8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76" name="Freeform 71"/>
          <p:cNvSpPr>
            <a:spLocks/>
          </p:cNvSpPr>
          <p:nvPr/>
        </p:nvSpPr>
        <p:spPr bwMode="auto">
          <a:xfrm>
            <a:off x="6762161" y="4481930"/>
            <a:ext cx="401927" cy="773271"/>
          </a:xfrm>
          <a:custGeom>
            <a:avLst/>
            <a:gdLst>
              <a:gd name="T0" fmla="*/ 185 w 276"/>
              <a:gd name="T1" fmla="*/ 23 h 531"/>
              <a:gd name="T2" fmla="*/ 214 w 276"/>
              <a:gd name="T3" fmla="*/ 23 h 531"/>
              <a:gd name="T4" fmla="*/ 222 w 276"/>
              <a:gd name="T5" fmla="*/ 16 h 531"/>
              <a:gd name="T6" fmla="*/ 226 w 276"/>
              <a:gd name="T7" fmla="*/ 12 h 531"/>
              <a:gd name="T8" fmla="*/ 220 w 276"/>
              <a:gd name="T9" fmla="*/ 7 h 531"/>
              <a:gd name="T10" fmla="*/ 237 w 276"/>
              <a:gd name="T11" fmla="*/ 0 h 531"/>
              <a:gd name="T12" fmla="*/ 255 w 276"/>
              <a:gd name="T13" fmla="*/ 9 h 531"/>
              <a:gd name="T14" fmla="*/ 276 w 276"/>
              <a:gd name="T15" fmla="*/ 36 h 531"/>
              <a:gd name="T16" fmla="*/ 272 w 276"/>
              <a:gd name="T17" fmla="*/ 49 h 531"/>
              <a:gd name="T18" fmla="*/ 276 w 276"/>
              <a:gd name="T19" fmla="*/ 65 h 531"/>
              <a:gd name="T20" fmla="*/ 265 w 276"/>
              <a:gd name="T21" fmla="*/ 100 h 531"/>
              <a:gd name="T22" fmla="*/ 217 w 276"/>
              <a:gd name="T23" fmla="*/ 165 h 531"/>
              <a:gd name="T24" fmla="*/ 204 w 276"/>
              <a:gd name="T25" fmla="*/ 218 h 531"/>
              <a:gd name="T26" fmla="*/ 204 w 276"/>
              <a:gd name="T27" fmla="*/ 245 h 531"/>
              <a:gd name="T28" fmla="*/ 189 w 276"/>
              <a:gd name="T29" fmla="*/ 258 h 531"/>
              <a:gd name="T30" fmla="*/ 182 w 276"/>
              <a:gd name="T31" fmla="*/ 259 h 531"/>
              <a:gd name="T32" fmla="*/ 180 w 276"/>
              <a:gd name="T33" fmla="*/ 268 h 531"/>
              <a:gd name="T34" fmla="*/ 189 w 276"/>
              <a:gd name="T35" fmla="*/ 279 h 531"/>
              <a:gd name="T36" fmla="*/ 211 w 276"/>
              <a:gd name="T37" fmla="*/ 272 h 531"/>
              <a:gd name="T38" fmla="*/ 218 w 276"/>
              <a:gd name="T39" fmla="*/ 274 h 531"/>
              <a:gd name="T40" fmla="*/ 214 w 276"/>
              <a:gd name="T41" fmla="*/ 287 h 531"/>
              <a:gd name="T42" fmla="*/ 193 w 276"/>
              <a:gd name="T43" fmla="*/ 302 h 531"/>
              <a:gd name="T44" fmla="*/ 188 w 276"/>
              <a:gd name="T45" fmla="*/ 316 h 531"/>
              <a:gd name="T46" fmla="*/ 191 w 276"/>
              <a:gd name="T47" fmla="*/ 319 h 531"/>
              <a:gd name="T48" fmla="*/ 210 w 276"/>
              <a:gd name="T49" fmla="*/ 308 h 531"/>
              <a:gd name="T50" fmla="*/ 213 w 276"/>
              <a:gd name="T51" fmla="*/ 316 h 531"/>
              <a:gd name="T52" fmla="*/ 204 w 276"/>
              <a:gd name="T53" fmla="*/ 342 h 531"/>
              <a:gd name="T54" fmla="*/ 178 w 276"/>
              <a:gd name="T55" fmla="*/ 444 h 531"/>
              <a:gd name="T56" fmla="*/ 175 w 276"/>
              <a:gd name="T57" fmla="*/ 476 h 531"/>
              <a:gd name="T58" fmla="*/ 171 w 276"/>
              <a:gd name="T59" fmla="*/ 475 h 531"/>
              <a:gd name="T60" fmla="*/ 171 w 276"/>
              <a:gd name="T61" fmla="*/ 446 h 531"/>
              <a:gd name="T62" fmla="*/ 151 w 276"/>
              <a:gd name="T63" fmla="*/ 422 h 531"/>
              <a:gd name="T64" fmla="*/ 153 w 276"/>
              <a:gd name="T65" fmla="*/ 390 h 531"/>
              <a:gd name="T66" fmla="*/ 149 w 276"/>
              <a:gd name="T67" fmla="*/ 382 h 531"/>
              <a:gd name="T68" fmla="*/ 145 w 276"/>
              <a:gd name="T69" fmla="*/ 385 h 531"/>
              <a:gd name="T70" fmla="*/ 141 w 276"/>
              <a:gd name="T71" fmla="*/ 397 h 531"/>
              <a:gd name="T72" fmla="*/ 120 w 276"/>
              <a:gd name="T73" fmla="*/ 418 h 531"/>
              <a:gd name="T74" fmla="*/ 93 w 276"/>
              <a:gd name="T75" fmla="*/ 439 h 531"/>
              <a:gd name="T76" fmla="*/ 89 w 276"/>
              <a:gd name="T77" fmla="*/ 453 h 531"/>
              <a:gd name="T78" fmla="*/ 58 w 276"/>
              <a:gd name="T79" fmla="*/ 511 h 531"/>
              <a:gd name="T80" fmla="*/ 32 w 276"/>
              <a:gd name="T81" fmla="*/ 501 h 531"/>
              <a:gd name="T82" fmla="*/ 20 w 276"/>
              <a:gd name="T83" fmla="*/ 511 h 531"/>
              <a:gd name="T84" fmla="*/ 18 w 276"/>
              <a:gd name="T85" fmla="*/ 531 h 531"/>
              <a:gd name="T86" fmla="*/ 13 w 276"/>
              <a:gd name="T87" fmla="*/ 526 h 531"/>
              <a:gd name="T88" fmla="*/ 6 w 276"/>
              <a:gd name="T89" fmla="*/ 410 h 531"/>
              <a:gd name="T90" fmla="*/ 0 w 276"/>
              <a:gd name="T91" fmla="*/ 259 h 531"/>
              <a:gd name="T92" fmla="*/ 155 w 276"/>
              <a:gd name="T93" fmla="*/ 141 h 531"/>
              <a:gd name="T94" fmla="*/ 186 w 276"/>
              <a:gd name="T95" fmla="*/ 91 h 531"/>
              <a:gd name="T96" fmla="*/ 185 w 276"/>
              <a:gd name="T97" fmla="*/ 23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76" h="531">
                <a:moveTo>
                  <a:pt x="185" y="23"/>
                </a:moveTo>
                <a:lnTo>
                  <a:pt x="214" y="23"/>
                </a:lnTo>
                <a:lnTo>
                  <a:pt x="222" y="16"/>
                </a:lnTo>
                <a:lnTo>
                  <a:pt x="226" y="12"/>
                </a:lnTo>
                <a:lnTo>
                  <a:pt x="220" y="7"/>
                </a:lnTo>
                <a:lnTo>
                  <a:pt x="237" y="0"/>
                </a:lnTo>
                <a:lnTo>
                  <a:pt x="255" y="9"/>
                </a:lnTo>
                <a:lnTo>
                  <a:pt x="276" y="36"/>
                </a:lnTo>
                <a:lnTo>
                  <a:pt x="272" y="49"/>
                </a:lnTo>
                <a:lnTo>
                  <a:pt x="276" y="65"/>
                </a:lnTo>
                <a:lnTo>
                  <a:pt x="265" y="100"/>
                </a:lnTo>
                <a:lnTo>
                  <a:pt x="217" y="165"/>
                </a:lnTo>
                <a:lnTo>
                  <a:pt x="204" y="218"/>
                </a:lnTo>
                <a:lnTo>
                  <a:pt x="204" y="245"/>
                </a:lnTo>
                <a:lnTo>
                  <a:pt x="189" y="258"/>
                </a:lnTo>
                <a:lnTo>
                  <a:pt x="182" y="259"/>
                </a:lnTo>
                <a:lnTo>
                  <a:pt x="180" y="268"/>
                </a:lnTo>
                <a:lnTo>
                  <a:pt x="189" y="279"/>
                </a:lnTo>
                <a:lnTo>
                  <a:pt x="211" y="272"/>
                </a:lnTo>
                <a:lnTo>
                  <a:pt x="218" y="274"/>
                </a:lnTo>
                <a:lnTo>
                  <a:pt x="214" y="287"/>
                </a:lnTo>
                <a:lnTo>
                  <a:pt x="193" y="302"/>
                </a:lnTo>
                <a:lnTo>
                  <a:pt x="188" y="316"/>
                </a:lnTo>
                <a:lnTo>
                  <a:pt x="191" y="319"/>
                </a:lnTo>
                <a:lnTo>
                  <a:pt x="210" y="308"/>
                </a:lnTo>
                <a:lnTo>
                  <a:pt x="213" y="316"/>
                </a:lnTo>
                <a:lnTo>
                  <a:pt x="204" y="342"/>
                </a:lnTo>
                <a:lnTo>
                  <a:pt x="178" y="444"/>
                </a:lnTo>
                <a:lnTo>
                  <a:pt x="175" y="476"/>
                </a:lnTo>
                <a:lnTo>
                  <a:pt x="171" y="475"/>
                </a:lnTo>
                <a:lnTo>
                  <a:pt x="171" y="446"/>
                </a:lnTo>
                <a:lnTo>
                  <a:pt x="151" y="422"/>
                </a:lnTo>
                <a:lnTo>
                  <a:pt x="153" y="390"/>
                </a:lnTo>
                <a:lnTo>
                  <a:pt x="149" y="382"/>
                </a:lnTo>
                <a:lnTo>
                  <a:pt x="145" y="385"/>
                </a:lnTo>
                <a:lnTo>
                  <a:pt x="141" y="397"/>
                </a:lnTo>
                <a:lnTo>
                  <a:pt x="120" y="418"/>
                </a:lnTo>
                <a:lnTo>
                  <a:pt x="93" y="439"/>
                </a:lnTo>
                <a:lnTo>
                  <a:pt x="89" y="453"/>
                </a:lnTo>
                <a:lnTo>
                  <a:pt x="58" y="511"/>
                </a:lnTo>
                <a:lnTo>
                  <a:pt x="32" y="501"/>
                </a:lnTo>
                <a:lnTo>
                  <a:pt x="20" y="511"/>
                </a:lnTo>
                <a:lnTo>
                  <a:pt x="18" y="531"/>
                </a:lnTo>
                <a:lnTo>
                  <a:pt x="13" y="526"/>
                </a:lnTo>
                <a:lnTo>
                  <a:pt x="6" y="410"/>
                </a:lnTo>
                <a:lnTo>
                  <a:pt x="0" y="259"/>
                </a:lnTo>
                <a:lnTo>
                  <a:pt x="155" y="141"/>
                </a:lnTo>
                <a:lnTo>
                  <a:pt x="186" y="91"/>
                </a:lnTo>
                <a:lnTo>
                  <a:pt x="185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77" name="Freeform 72"/>
          <p:cNvSpPr>
            <a:spLocks/>
          </p:cNvSpPr>
          <p:nvPr/>
        </p:nvSpPr>
        <p:spPr bwMode="auto">
          <a:xfrm>
            <a:off x="6762161" y="4481930"/>
            <a:ext cx="401927" cy="773271"/>
          </a:xfrm>
          <a:custGeom>
            <a:avLst/>
            <a:gdLst>
              <a:gd name="T0" fmla="*/ 185 w 276"/>
              <a:gd name="T1" fmla="*/ 23 h 531"/>
              <a:gd name="T2" fmla="*/ 214 w 276"/>
              <a:gd name="T3" fmla="*/ 23 h 531"/>
              <a:gd name="T4" fmla="*/ 222 w 276"/>
              <a:gd name="T5" fmla="*/ 16 h 531"/>
              <a:gd name="T6" fmla="*/ 226 w 276"/>
              <a:gd name="T7" fmla="*/ 12 h 531"/>
              <a:gd name="T8" fmla="*/ 220 w 276"/>
              <a:gd name="T9" fmla="*/ 7 h 531"/>
              <a:gd name="T10" fmla="*/ 237 w 276"/>
              <a:gd name="T11" fmla="*/ 0 h 531"/>
              <a:gd name="T12" fmla="*/ 255 w 276"/>
              <a:gd name="T13" fmla="*/ 9 h 531"/>
              <a:gd name="T14" fmla="*/ 276 w 276"/>
              <a:gd name="T15" fmla="*/ 36 h 531"/>
              <a:gd name="T16" fmla="*/ 272 w 276"/>
              <a:gd name="T17" fmla="*/ 49 h 531"/>
              <a:gd name="T18" fmla="*/ 276 w 276"/>
              <a:gd name="T19" fmla="*/ 65 h 531"/>
              <a:gd name="T20" fmla="*/ 265 w 276"/>
              <a:gd name="T21" fmla="*/ 100 h 531"/>
              <a:gd name="T22" fmla="*/ 217 w 276"/>
              <a:gd name="T23" fmla="*/ 165 h 531"/>
              <a:gd name="T24" fmla="*/ 204 w 276"/>
              <a:gd name="T25" fmla="*/ 218 h 531"/>
              <a:gd name="T26" fmla="*/ 204 w 276"/>
              <a:gd name="T27" fmla="*/ 245 h 531"/>
              <a:gd name="T28" fmla="*/ 189 w 276"/>
              <a:gd name="T29" fmla="*/ 258 h 531"/>
              <a:gd name="T30" fmla="*/ 182 w 276"/>
              <a:gd name="T31" fmla="*/ 259 h 531"/>
              <a:gd name="T32" fmla="*/ 180 w 276"/>
              <a:gd name="T33" fmla="*/ 268 h 531"/>
              <a:gd name="T34" fmla="*/ 189 w 276"/>
              <a:gd name="T35" fmla="*/ 279 h 531"/>
              <a:gd name="T36" fmla="*/ 211 w 276"/>
              <a:gd name="T37" fmla="*/ 272 h 531"/>
              <a:gd name="T38" fmla="*/ 218 w 276"/>
              <a:gd name="T39" fmla="*/ 274 h 531"/>
              <a:gd name="T40" fmla="*/ 214 w 276"/>
              <a:gd name="T41" fmla="*/ 287 h 531"/>
              <a:gd name="T42" fmla="*/ 193 w 276"/>
              <a:gd name="T43" fmla="*/ 302 h 531"/>
              <a:gd name="T44" fmla="*/ 188 w 276"/>
              <a:gd name="T45" fmla="*/ 316 h 531"/>
              <a:gd name="T46" fmla="*/ 191 w 276"/>
              <a:gd name="T47" fmla="*/ 319 h 531"/>
              <a:gd name="T48" fmla="*/ 210 w 276"/>
              <a:gd name="T49" fmla="*/ 308 h 531"/>
              <a:gd name="T50" fmla="*/ 213 w 276"/>
              <a:gd name="T51" fmla="*/ 316 h 531"/>
              <a:gd name="T52" fmla="*/ 204 w 276"/>
              <a:gd name="T53" fmla="*/ 342 h 531"/>
              <a:gd name="T54" fmla="*/ 178 w 276"/>
              <a:gd name="T55" fmla="*/ 444 h 531"/>
              <a:gd name="T56" fmla="*/ 175 w 276"/>
              <a:gd name="T57" fmla="*/ 476 h 531"/>
              <a:gd name="T58" fmla="*/ 171 w 276"/>
              <a:gd name="T59" fmla="*/ 475 h 531"/>
              <a:gd name="T60" fmla="*/ 171 w 276"/>
              <a:gd name="T61" fmla="*/ 446 h 531"/>
              <a:gd name="T62" fmla="*/ 151 w 276"/>
              <a:gd name="T63" fmla="*/ 422 h 531"/>
              <a:gd name="T64" fmla="*/ 153 w 276"/>
              <a:gd name="T65" fmla="*/ 390 h 531"/>
              <a:gd name="T66" fmla="*/ 149 w 276"/>
              <a:gd name="T67" fmla="*/ 382 h 531"/>
              <a:gd name="T68" fmla="*/ 145 w 276"/>
              <a:gd name="T69" fmla="*/ 385 h 531"/>
              <a:gd name="T70" fmla="*/ 141 w 276"/>
              <a:gd name="T71" fmla="*/ 397 h 531"/>
              <a:gd name="T72" fmla="*/ 120 w 276"/>
              <a:gd name="T73" fmla="*/ 418 h 531"/>
              <a:gd name="T74" fmla="*/ 93 w 276"/>
              <a:gd name="T75" fmla="*/ 439 h 531"/>
              <a:gd name="T76" fmla="*/ 89 w 276"/>
              <a:gd name="T77" fmla="*/ 453 h 531"/>
              <a:gd name="T78" fmla="*/ 58 w 276"/>
              <a:gd name="T79" fmla="*/ 511 h 531"/>
              <a:gd name="T80" fmla="*/ 32 w 276"/>
              <a:gd name="T81" fmla="*/ 501 h 531"/>
              <a:gd name="T82" fmla="*/ 20 w 276"/>
              <a:gd name="T83" fmla="*/ 511 h 531"/>
              <a:gd name="T84" fmla="*/ 18 w 276"/>
              <a:gd name="T85" fmla="*/ 531 h 531"/>
              <a:gd name="T86" fmla="*/ 13 w 276"/>
              <a:gd name="T87" fmla="*/ 526 h 531"/>
              <a:gd name="T88" fmla="*/ 6 w 276"/>
              <a:gd name="T89" fmla="*/ 410 h 531"/>
              <a:gd name="T90" fmla="*/ 0 w 276"/>
              <a:gd name="T91" fmla="*/ 259 h 531"/>
              <a:gd name="T92" fmla="*/ 155 w 276"/>
              <a:gd name="T93" fmla="*/ 141 h 531"/>
              <a:gd name="T94" fmla="*/ 186 w 276"/>
              <a:gd name="T95" fmla="*/ 91 h 531"/>
              <a:gd name="T96" fmla="*/ 185 w 276"/>
              <a:gd name="T97" fmla="*/ 23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76" h="531">
                <a:moveTo>
                  <a:pt x="185" y="23"/>
                </a:moveTo>
                <a:lnTo>
                  <a:pt x="214" y="23"/>
                </a:lnTo>
                <a:lnTo>
                  <a:pt x="222" y="16"/>
                </a:lnTo>
                <a:lnTo>
                  <a:pt x="226" y="12"/>
                </a:lnTo>
                <a:lnTo>
                  <a:pt x="220" y="7"/>
                </a:lnTo>
                <a:lnTo>
                  <a:pt x="237" y="0"/>
                </a:lnTo>
                <a:lnTo>
                  <a:pt x="255" y="9"/>
                </a:lnTo>
                <a:lnTo>
                  <a:pt x="276" y="36"/>
                </a:lnTo>
                <a:lnTo>
                  <a:pt x="272" y="49"/>
                </a:lnTo>
                <a:lnTo>
                  <a:pt x="276" y="65"/>
                </a:lnTo>
                <a:lnTo>
                  <a:pt x="265" y="100"/>
                </a:lnTo>
                <a:lnTo>
                  <a:pt x="217" y="165"/>
                </a:lnTo>
                <a:lnTo>
                  <a:pt x="204" y="218"/>
                </a:lnTo>
                <a:lnTo>
                  <a:pt x="204" y="245"/>
                </a:lnTo>
                <a:lnTo>
                  <a:pt x="189" y="258"/>
                </a:lnTo>
                <a:lnTo>
                  <a:pt x="182" y="259"/>
                </a:lnTo>
                <a:lnTo>
                  <a:pt x="180" y="268"/>
                </a:lnTo>
                <a:lnTo>
                  <a:pt x="189" y="279"/>
                </a:lnTo>
                <a:lnTo>
                  <a:pt x="211" y="272"/>
                </a:lnTo>
                <a:lnTo>
                  <a:pt x="218" y="274"/>
                </a:lnTo>
                <a:lnTo>
                  <a:pt x="214" y="287"/>
                </a:lnTo>
                <a:lnTo>
                  <a:pt x="193" y="302"/>
                </a:lnTo>
                <a:lnTo>
                  <a:pt x="188" y="316"/>
                </a:lnTo>
                <a:lnTo>
                  <a:pt x="191" y="319"/>
                </a:lnTo>
                <a:lnTo>
                  <a:pt x="210" y="308"/>
                </a:lnTo>
                <a:lnTo>
                  <a:pt x="213" y="316"/>
                </a:lnTo>
                <a:lnTo>
                  <a:pt x="204" y="342"/>
                </a:lnTo>
                <a:lnTo>
                  <a:pt x="178" y="444"/>
                </a:lnTo>
                <a:lnTo>
                  <a:pt x="175" y="476"/>
                </a:lnTo>
                <a:lnTo>
                  <a:pt x="171" y="475"/>
                </a:lnTo>
                <a:lnTo>
                  <a:pt x="171" y="446"/>
                </a:lnTo>
                <a:lnTo>
                  <a:pt x="151" y="422"/>
                </a:lnTo>
                <a:lnTo>
                  <a:pt x="153" y="390"/>
                </a:lnTo>
                <a:lnTo>
                  <a:pt x="149" y="382"/>
                </a:lnTo>
                <a:lnTo>
                  <a:pt x="145" y="385"/>
                </a:lnTo>
                <a:lnTo>
                  <a:pt x="141" y="397"/>
                </a:lnTo>
                <a:lnTo>
                  <a:pt x="120" y="418"/>
                </a:lnTo>
                <a:lnTo>
                  <a:pt x="93" y="439"/>
                </a:lnTo>
                <a:lnTo>
                  <a:pt x="89" y="453"/>
                </a:lnTo>
                <a:lnTo>
                  <a:pt x="58" y="511"/>
                </a:lnTo>
                <a:lnTo>
                  <a:pt x="32" y="501"/>
                </a:lnTo>
                <a:lnTo>
                  <a:pt x="20" y="511"/>
                </a:lnTo>
                <a:lnTo>
                  <a:pt x="18" y="531"/>
                </a:lnTo>
                <a:lnTo>
                  <a:pt x="13" y="526"/>
                </a:lnTo>
                <a:lnTo>
                  <a:pt x="6" y="410"/>
                </a:lnTo>
                <a:lnTo>
                  <a:pt x="0" y="259"/>
                </a:lnTo>
                <a:lnTo>
                  <a:pt x="155" y="141"/>
                </a:lnTo>
                <a:lnTo>
                  <a:pt x="186" y="91"/>
                </a:lnTo>
                <a:lnTo>
                  <a:pt x="185" y="2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78" name="Freeform 73"/>
          <p:cNvSpPr>
            <a:spLocks/>
          </p:cNvSpPr>
          <p:nvPr/>
        </p:nvSpPr>
        <p:spPr bwMode="auto">
          <a:xfrm>
            <a:off x="1909918" y="2322303"/>
            <a:ext cx="5254170" cy="3618794"/>
          </a:xfrm>
          <a:custGeom>
            <a:avLst/>
            <a:gdLst>
              <a:gd name="T0" fmla="*/ 2252 w 3608"/>
              <a:gd name="T1" fmla="*/ 1097 h 2485"/>
              <a:gd name="T2" fmla="*/ 2229 w 3608"/>
              <a:gd name="T3" fmla="*/ 1111 h 2485"/>
              <a:gd name="T4" fmla="*/ 2232 w 3608"/>
              <a:gd name="T5" fmla="*/ 1220 h 2485"/>
              <a:gd name="T6" fmla="*/ 2279 w 3608"/>
              <a:gd name="T7" fmla="*/ 1560 h 2485"/>
              <a:gd name="T8" fmla="*/ 2257 w 3608"/>
              <a:gd name="T9" fmla="*/ 1572 h 2485"/>
              <a:gd name="T10" fmla="*/ 2484 w 3608"/>
              <a:gd name="T11" fmla="*/ 1927 h 2485"/>
              <a:gd name="T12" fmla="*/ 2719 w 3608"/>
              <a:gd name="T13" fmla="*/ 2005 h 2485"/>
              <a:gd name="T14" fmla="*/ 2981 w 3608"/>
              <a:gd name="T15" fmla="*/ 1922 h 2485"/>
              <a:gd name="T16" fmla="*/ 3076 w 3608"/>
              <a:gd name="T17" fmla="*/ 1919 h 2485"/>
              <a:gd name="T18" fmla="*/ 3154 w 3608"/>
              <a:gd name="T19" fmla="*/ 1675 h 2485"/>
              <a:gd name="T20" fmla="*/ 3517 w 3608"/>
              <a:gd name="T21" fmla="*/ 1506 h 2485"/>
              <a:gd name="T22" fmla="*/ 3608 w 3608"/>
              <a:gd name="T23" fmla="*/ 1519 h 2485"/>
              <a:gd name="T24" fmla="*/ 3521 w 3608"/>
              <a:gd name="T25" fmla="*/ 1741 h 2485"/>
              <a:gd name="T26" fmla="*/ 3525 w 3608"/>
              <a:gd name="T27" fmla="*/ 1785 h 2485"/>
              <a:gd name="T28" fmla="*/ 3507 w 3608"/>
              <a:gd name="T29" fmla="*/ 1959 h 2485"/>
              <a:gd name="T30" fmla="*/ 3473 w 3608"/>
              <a:gd name="T31" fmla="*/ 1880 h 2485"/>
              <a:gd name="T32" fmla="*/ 3350 w 3608"/>
              <a:gd name="T33" fmla="*/ 2014 h 2485"/>
              <a:gd name="T34" fmla="*/ 3164 w 3608"/>
              <a:gd name="T35" fmla="*/ 2179 h 2485"/>
              <a:gd name="T36" fmla="*/ 2994 w 3608"/>
              <a:gd name="T37" fmla="*/ 2423 h 2485"/>
              <a:gd name="T38" fmla="*/ 2735 w 3608"/>
              <a:gd name="T39" fmla="*/ 2277 h 2485"/>
              <a:gd name="T40" fmla="*/ 2615 w 3608"/>
              <a:gd name="T41" fmla="*/ 2254 h 2485"/>
              <a:gd name="T42" fmla="*/ 2258 w 3608"/>
              <a:gd name="T43" fmla="*/ 2319 h 2485"/>
              <a:gd name="T44" fmla="*/ 1997 w 3608"/>
              <a:gd name="T45" fmla="*/ 2220 h 2485"/>
              <a:gd name="T46" fmla="*/ 1694 w 3608"/>
              <a:gd name="T47" fmla="*/ 2060 h 2485"/>
              <a:gd name="T48" fmla="*/ 1344 w 3608"/>
              <a:gd name="T49" fmla="*/ 1873 h 2485"/>
              <a:gd name="T50" fmla="*/ 1284 w 3608"/>
              <a:gd name="T51" fmla="*/ 1675 h 2485"/>
              <a:gd name="T52" fmla="*/ 1264 w 3608"/>
              <a:gd name="T53" fmla="*/ 1503 h 2485"/>
              <a:gd name="T54" fmla="*/ 1232 w 3608"/>
              <a:gd name="T55" fmla="*/ 1405 h 2485"/>
              <a:gd name="T56" fmla="*/ 1040 w 3608"/>
              <a:gd name="T57" fmla="*/ 1167 h 2485"/>
              <a:gd name="T58" fmla="*/ 926 w 3608"/>
              <a:gd name="T59" fmla="*/ 1055 h 2485"/>
              <a:gd name="T60" fmla="*/ 822 w 3608"/>
              <a:gd name="T61" fmla="*/ 970 h 2485"/>
              <a:gd name="T62" fmla="*/ 784 w 3608"/>
              <a:gd name="T63" fmla="*/ 856 h 2485"/>
              <a:gd name="T64" fmla="*/ 673 w 3608"/>
              <a:gd name="T65" fmla="*/ 690 h 2485"/>
              <a:gd name="T66" fmla="*/ 553 w 3608"/>
              <a:gd name="T67" fmla="*/ 578 h 2485"/>
              <a:gd name="T68" fmla="*/ 468 w 3608"/>
              <a:gd name="T69" fmla="*/ 364 h 2485"/>
              <a:gd name="T70" fmla="*/ 370 w 3608"/>
              <a:gd name="T71" fmla="*/ 178 h 2485"/>
              <a:gd name="T72" fmla="*/ 239 w 3608"/>
              <a:gd name="T73" fmla="*/ 221 h 2485"/>
              <a:gd name="T74" fmla="*/ 370 w 3608"/>
              <a:gd name="T75" fmla="*/ 518 h 2485"/>
              <a:gd name="T76" fmla="*/ 449 w 3608"/>
              <a:gd name="T77" fmla="*/ 667 h 2485"/>
              <a:gd name="T78" fmla="*/ 535 w 3608"/>
              <a:gd name="T79" fmla="*/ 827 h 2485"/>
              <a:gd name="T80" fmla="*/ 578 w 3608"/>
              <a:gd name="T81" fmla="*/ 868 h 2485"/>
              <a:gd name="T82" fmla="*/ 628 w 3608"/>
              <a:gd name="T83" fmla="*/ 1011 h 2485"/>
              <a:gd name="T84" fmla="*/ 705 w 3608"/>
              <a:gd name="T85" fmla="*/ 1190 h 2485"/>
              <a:gd name="T86" fmla="*/ 804 w 3608"/>
              <a:gd name="T87" fmla="*/ 1303 h 2485"/>
              <a:gd name="T88" fmla="*/ 683 w 3608"/>
              <a:gd name="T89" fmla="*/ 1266 h 2485"/>
              <a:gd name="T90" fmla="*/ 511 w 3608"/>
              <a:gd name="T91" fmla="*/ 1102 h 2485"/>
              <a:gd name="T92" fmla="*/ 352 w 3608"/>
              <a:gd name="T93" fmla="*/ 819 h 2485"/>
              <a:gd name="T94" fmla="*/ 187 w 3608"/>
              <a:gd name="T95" fmla="*/ 672 h 2485"/>
              <a:gd name="T96" fmla="*/ 308 w 3608"/>
              <a:gd name="T97" fmla="*/ 686 h 2485"/>
              <a:gd name="T98" fmla="*/ 305 w 3608"/>
              <a:gd name="T99" fmla="*/ 584 h 2485"/>
              <a:gd name="T100" fmla="*/ 118 w 3608"/>
              <a:gd name="T101" fmla="*/ 366 h 2485"/>
              <a:gd name="T102" fmla="*/ 42 w 3608"/>
              <a:gd name="T103" fmla="*/ 143 h 2485"/>
              <a:gd name="T104" fmla="*/ 4 w 3608"/>
              <a:gd name="T105" fmla="*/ 4 h 2485"/>
              <a:gd name="T106" fmla="*/ 934 w 3608"/>
              <a:gd name="T107" fmla="*/ 241 h 2485"/>
              <a:gd name="T108" fmla="*/ 1330 w 3608"/>
              <a:gd name="T109" fmla="*/ 323 h 2485"/>
              <a:gd name="T110" fmla="*/ 1480 w 3608"/>
              <a:gd name="T111" fmla="*/ 534 h 2485"/>
              <a:gd name="T112" fmla="*/ 1633 w 3608"/>
              <a:gd name="T113" fmla="*/ 490 h 2485"/>
              <a:gd name="T114" fmla="*/ 1873 w 3608"/>
              <a:gd name="T115" fmla="*/ 567 h 2485"/>
              <a:gd name="T116" fmla="*/ 2014 w 3608"/>
              <a:gd name="T117" fmla="*/ 777 h 2485"/>
              <a:gd name="T118" fmla="*/ 2117 w 3608"/>
              <a:gd name="T119" fmla="*/ 948 h 2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08" h="2485">
                <a:moveTo>
                  <a:pt x="2290" y="979"/>
                </a:moveTo>
                <a:lnTo>
                  <a:pt x="2298" y="987"/>
                </a:lnTo>
                <a:lnTo>
                  <a:pt x="2279" y="1059"/>
                </a:lnTo>
                <a:lnTo>
                  <a:pt x="2258" y="1097"/>
                </a:lnTo>
                <a:lnTo>
                  <a:pt x="2240" y="1183"/>
                </a:lnTo>
                <a:lnTo>
                  <a:pt x="2236" y="1182"/>
                </a:lnTo>
                <a:lnTo>
                  <a:pt x="2252" y="1097"/>
                </a:lnTo>
                <a:lnTo>
                  <a:pt x="2268" y="1064"/>
                </a:lnTo>
                <a:lnTo>
                  <a:pt x="2261" y="1059"/>
                </a:lnTo>
                <a:lnTo>
                  <a:pt x="2255" y="1070"/>
                </a:lnTo>
                <a:lnTo>
                  <a:pt x="2240" y="1066"/>
                </a:lnTo>
                <a:lnTo>
                  <a:pt x="2229" y="1077"/>
                </a:lnTo>
                <a:lnTo>
                  <a:pt x="2233" y="1088"/>
                </a:lnTo>
                <a:lnTo>
                  <a:pt x="2229" y="1111"/>
                </a:lnTo>
                <a:lnTo>
                  <a:pt x="2241" y="1122"/>
                </a:lnTo>
                <a:lnTo>
                  <a:pt x="2233" y="1138"/>
                </a:lnTo>
                <a:lnTo>
                  <a:pt x="2234" y="1164"/>
                </a:lnTo>
                <a:lnTo>
                  <a:pt x="2225" y="1180"/>
                </a:lnTo>
                <a:lnTo>
                  <a:pt x="2226" y="1184"/>
                </a:lnTo>
                <a:lnTo>
                  <a:pt x="2237" y="1191"/>
                </a:lnTo>
                <a:lnTo>
                  <a:pt x="2232" y="1220"/>
                </a:lnTo>
                <a:lnTo>
                  <a:pt x="2230" y="1302"/>
                </a:lnTo>
                <a:lnTo>
                  <a:pt x="2234" y="1371"/>
                </a:lnTo>
                <a:lnTo>
                  <a:pt x="2234" y="1400"/>
                </a:lnTo>
                <a:lnTo>
                  <a:pt x="2219" y="1434"/>
                </a:lnTo>
                <a:lnTo>
                  <a:pt x="2228" y="1469"/>
                </a:lnTo>
                <a:lnTo>
                  <a:pt x="2243" y="1523"/>
                </a:lnTo>
                <a:lnTo>
                  <a:pt x="2279" y="1560"/>
                </a:lnTo>
                <a:lnTo>
                  <a:pt x="2291" y="1575"/>
                </a:lnTo>
                <a:lnTo>
                  <a:pt x="2287" y="1593"/>
                </a:lnTo>
                <a:lnTo>
                  <a:pt x="2280" y="1595"/>
                </a:lnTo>
                <a:lnTo>
                  <a:pt x="2279" y="1589"/>
                </a:lnTo>
                <a:lnTo>
                  <a:pt x="2277" y="1563"/>
                </a:lnTo>
                <a:lnTo>
                  <a:pt x="2246" y="1534"/>
                </a:lnTo>
                <a:lnTo>
                  <a:pt x="2257" y="1572"/>
                </a:lnTo>
                <a:lnTo>
                  <a:pt x="2276" y="1593"/>
                </a:lnTo>
                <a:lnTo>
                  <a:pt x="2281" y="1600"/>
                </a:lnTo>
                <a:lnTo>
                  <a:pt x="2309" y="1668"/>
                </a:lnTo>
                <a:lnTo>
                  <a:pt x="2372" y="1756"/>
                </a:lnTo>
                <a:lnTo>
                  <a:pt x="2415" y="1814"/>
                </a:lnTo>
                <a:lnTo>
                  <a:pt x="2445" y="1882"/>
                </a:lnTo>
                <a:lnTo>
                  <a:pt x="2484" y="1927"/>
                </a:lnTo>
                <a:lnTo>
                  <a:pt x="2503" y="1944"/>
                </a:lnTo>
                <a:lnTo>
                  <a:pt x="2581" y="1948"/>
                </a:lnTo>
                <a:lnTo>
                  <a:pt x="2608" y="1966"/>
                </a:lnTo>
                <a:lnTo>
                  <a:pt x="2629" y="1970"/>
                </a:lnTo>
                <a:lnTo>
                  <a:pt x="2656" y="2011"/>
                </a:lnTo>
                <a:lnTo>
                  <a:pt x="2683" y="2023"/>
                </a:lnTo>
                <a:lnTo>
                  <a:pt x="2719" y="2005"/>
                </a:lnTo>
                <a:lnTo>
                  <a:pt x="2776" y="1977"/>
                </a:lnTo>
                <a:lnTo>
                  <a:pt x="2827" y="1966"/>
                </a:lnTo>
                <a:lnTo>
                  <a:pt x="2839" y="1971"/>
                </a:lnTo>
                <a:lnTo>
                  <a:pt x="2859" y="1962"/>
                </a:lnTo>
                <a:lnTo>
                  <a:pt x="2899" y="1947"/>
                </a:lnTo>
                <a:lnTo>
                  <a:pt x="2921" y="1931"/>
                </a:lnTo>
                <a:lnTo>
                  <a:pt x="2981" y="1922"/>
                </a:lnTo>
                <a:lnTo>
                  <a:pt x="2989" y="1926"/>
                </a:lnTo>
                <a:lnTo>
                  <a:pt x="2982" y="1940"/>
                </a:lnTo>
                <a:lnTo>
                  <a:pt x="2999" y="1945"/>
                </a:lnTo>
                <a:lnTo>
                  <a:pt x="3003" y="1955"/>
                </a:lnTo>
                <a:lnTo>
                  <a:pt x="3044" y="1948"/>
                </a:lnTo>
                <a:lnTo>
                  <a:pt x="3073" y="1926"/>
                </a:lnTo>
                <a:lnTo>
                  <a:pt x="3076" y="1919"/>
                </a:lnTo>
                <a:lnTo>
                  <a:pt x="3055" y="1897"/>
                </a:lnTo>
                <a:lnTo>
                  <a:pt x="3073" y="1879"/>
                </a:lnTo>
                <a:lnTo>
                  <a:pt x="3128" y="1835"/>
                </a:lnTo>
                <a:lnTo>
                  <a:pt x="3138" y="1813"/>
                </a:lnTo>
                <a:lnTo>
                  <a:pt x="3138" y="1773"/>
                </a:lnTo>
                <a:lnTo>
                  <a:pt x="3165" y="1741"/>
                </a:lnTo>
                <a:lnTo>
                  <a:pt x="3154" y="1675"/>
                </a:lnTo>
                <a:lnTo>
                  <a:pt x="3163" y="1617"/>
                </a:lnTo>
                <a:lnTo>
                  <a:pt x="3179" y="1589"/>
                </a:lnTo>
                <a:lnTo>
                  <a:pt x="3243" y="1554"/>
                </a:lnTo>
                <a:lnTo>
                  <a:pt x="3255" y="1552"/>
                </a:lnTo>
                <a:lnTo>
                  <a:pt x="3375" y="1521"/>
                </a:lnTo>
                <a:lnTo>
                  <a:pt x="3400" y="1502"/>
                </a:lnTo>
                <a:lnTo>
                  <a:pt x="3517" y="1506"/>
                </a:lnTo>
                <a:lnTo>
                  <a:pt x="3546" y="1506"/>
                </a:lnTo>
                <a:lnTo>
                  <a:pt x="3554" y="1499"/>
                </a:lnTo>
                <a:lnTo>
                  <a:pt x="3558" y="1495"/>
                </a:lnTo>
                <a:lnTo>
                  <a:pt x="3552" y="1490"/>
                </a:lnTo>
                <a:lnTo>
                  <a:pt x="3569" y="1483"/>
                </a:lnTo>
                <a:lnTo>
                  <a:pt x="3587" y="1492"/>
                </a:lnTo>
                <a:lnTo>
                  <a:pt x="3608" y="1519"/>
                </a:lnTo>
                <a:lnTo>
                  <a:pt x="3604" y="1532"/>
                </a:lnTo>
                <a:lnTo>
                  <a:pt x="3608" y="1548"/>
                </a:lnTo>
                <a:lnTo>
                  <a:pt x="3597" y="1583"/>
                </a:lnTo>
                <a:lnTo>
                  <a:pt x="3549" y="1648"/>
                </a:lnTo>
                <a:lnTo>
                  <a:pt x="3536" y="1701"/>
                </a:lnTo>
                <a:lnTo>
                  <a:pt x="3536" y="1728"/>
                </a:lnTo>
                <a:lnTo>
                  <a:pt x="3521" y="1741"/>
                </a:lnTo>
                <a:lnTo>
                  <a:pt x="3514" y="1742"/>
                </a:lnTo>
                <a:lnTo>
                  <a:pt x="3512" y="1751"/>
                </a:lnTo>
                <a:lnTo>
                  <a:pt x="3521" y="1762"/>
                </a:lnTo>
                <a:lnTo>
                  <a:pt x="3543" y="1755"/>
                </a:lnTo>
                <a:lnTo>
                  <a:pt x="3550" y="1757"/>
                </a:lnTo>
                <a:lnTo>
                  <a:pt x="3546" y="1770"/>
                </a:lnTo>
                <a:lnTo>
                  <a:pt x="3525" y="1785"/>
                </a:lnTo>
                <a:lnTo>
                  <a:pt x="3520" y="1799"/>
                </a:lnTo>
                <a:lnTo>
                  <a:pt x="3523" y="1802"/>
                </a:lnTo>
                <a:lnTo>
                  <a:pt x="3542" y="1791"/>
                </a:lnTo>
                <a:lnTo>
                  <a:pt x="3545" y="1799"/>
                </a:lnTo>
                <a:lnTo>
                  <a:pt x="3536" y="1825"/>
                </a:lnTo>
                <a:lnTo>
                  <a:pt x="3510" y="1927"/>
                </a:lnTo>
                <a:lnTo>
                  <a:pt x="3507" y="1959"/>
                </a:lnTo>
                <a:lnTo>
                  <a:pt x="3503" y="1958"/>
                </a:lnTo>
                <a:lnTo>
                  <a:pt x="3503" y="1929"/>
                </a:lnTo>
                <a:lnTo>
                  <a:pt x="3483" y="1905"/>
                </a:lnTo>
                <a:lnTo>
                  <a:pt x="3485" y="1873"/>
                </a:lnTo>
                <a:lnTo>
                  <a:pt x="3481" y="1865"/>
                </a:lnTo>
                <a:lnTo>
                  <a:pt x="3477" y="1868"/>
                </a:lnTo>
                <a:lnTo>
                  <a:pt x="3473" y="1880"/>
                </a:lnTo>
                <a:lnTo>
                  <a:pt x="3452" y="1901"/>
                </a:lnTo>
                <a:lnTo>
                  <a:pt x="3425" y="1922"/>
                </a:lnTo>
                <a:lnTo>
                  <a:pt x="3421" y="1936"/>
                </a:lnTo>
                <a:lnTo>
                  <a:pt x="3390" y="1994"/>
                </a:lnTo>
                <a:lnTo>
                  <a:pt x="3364" y="1984"/>
                </a:lnTo>
                <a:lnTo>
                  <a:pt x="3352" y="1994"/>
                </a:lnTo>
                <a:lnTo>
                  <a:pt x="3350" y="2014"/>
                </a:lnTo>
                <a:lnTo>
                  <a:pt x="3318" y="2013"/>
                </a:lnTo>
                <a:lnTo>
                  <a:pt x="3123" y="2028"/>
                </a:lnTo>
                <a:lnTo>
                  <a:pt x="3124" y="2100"/>
                </a:lnTo>
                <a:lnTo>
                  <a:pt x="3077" y="2107"/>
                </a:lnTo>
                <a:lnTo>
                  <a:pt x="3073" y="2112"/>
                </a:lnTo>
                <a:lnTo>
                  <a:pt x="3120" y="2152"/>
                </a:lnTo>
                <a:lnTo>
                  <a:pt x="3164" y="2179"/>
                </a:lnTo>
                <a:lnTo>
                  <a:pt x="3176" y="2202"/>
                </a:lnTo>
                <a:lnTo>
                  <a:pt x="3203" y="2216"/>
                </a:lnTo>
                <a:lnTo>
                  <a:pt x="3204" y="2260"/>
                </a:lnTo>
                <a:lnTo>
                  <a:pt x="3037" y="2272"/>
                </a:lnTo>
                <a:lnTo>
                  <a:pt x="2979" y="2383"/>
                </a:lnTo>
                <a:lnTo>
                  <a:pt x="2999" y="2410"/>
                </a:lnTo>
                <a:lnTo>
                  <a:pt x="2994" y="2423"/>
                </a:lnTo>
                <a:lnTo>
                  <a:pt x="2992" y="2459"/>
                </a:lnTo>
                <a:lnTo>
                  <a:pt x="2992" y="2485"/>
                </a:lnTo>
                <a:lnTo>
                  <a:pt x="2920" y="2424"/>
                </a:lnTo>
                <a:lnTo>
                  <a:pt x="2906" y="2405"/>
                </a:lnTo>
                <a:lnTo>
                  <a:pt x="2812" y="2335"/>
                </a:lnTo>
                <a:lnTo>
                  <a:pt x="2763" y="2293"/>
                </a:lnTo>
                <a:lnTo>
                  <a:pt x="2735" y="2277"/>
                </a:lnTo>
                <a:lnTo>
                  <a:pt x="2695" y="2264"/>
                </a:lnTo>
                <a:lnTo>
                  <a:pt x="2688" y="2274"/>
                </a:lnTo>
                <a:lnTo>
                  <a:pt x="2665" y="2272"/>
                </a:lnTo>
                <a:lnTo>
                  <a:pt x="2643" y="2260"/>
                </a:lnTo>
                <a:lnTo>
                  <a:pt x="2644" y="2254"/>
                </a:lnTo>
                <a:lnTo>
                  <a:pt x="2629" y="2249"/>
                </a:lnTo>
                <a:lnTo>
                  <a:pt x="2615" y="2254"/>
                </a:lnTo>
                <a:lnTo>
                  <a:pt x="2559" y="2312"/>
                </a:lnTo>
                <a:lnTo>
                  <a:pt x="2443" y="2357"/>
                </a:lnTo>
                <a:lnTo>
                  <a:pt x="2417" y="2361"/>
                </a:lnTo>
                <a:lnTo>
                  <a:pt x="2375" y="2344"/>
                </a:lnTo>
                <a:lnTo>
                  <a:pt x="2350" y="2333"/>
                </a:lnTo>
                <a:lnTo>
                  <a:pt x="2343" y="2322"/>
                </a:lnTo>
                <a:lnTo>
                  <a:pt x="2258" y="2319"/>
                </a:lnTo>
                <a:lnTo>
                  <a:pt x="2230" y="2310"/>
                </a:lnTo>
                <a:lnTo>
                  <a:pt x="2199" y="2289"/>
                </a:lnTo>
                <a:lnTo>
                  <a:pt x="2157" y="2275"/>
                </a:lnTo>
                <a:lnTo>
                  <a:pt x="2126" y="2248"/>
                </a:lnTo>
                <a:lnTo>
                  <a:pt x="2101" y="2248"/>
                </a:lnTo>
                <a:lnTo>
                  <a:pt x="2052" y="2235"/>
                </a:lnTo>
                <a:lnTo>
                  <a:pt x="1997" y="2220"/>
                </a:lnTo>
                <a:lnTo>
                  <a:pt x="1968" y="2194"/>
                </a:lnTo>
                <a:lnTo>
                  <a:pt x="1939" y="2191"/>
                </a:lnTo>
                <a:lnTo>
                  <a:pt x="1828" y="2148"/>
                </a:lnTo>
                <a:lnTo>
                  <a:pt x="1756" y="2094"/>
                </a:lnTo>
                <a:lnTo>
                  <a:pt x="1721" y="2060"/>
                </a:lnTo>
                <a:lnTo>
                  <a:pt x="1704" y="2057"/>
                </a:lnTo>
                <a:lnTo>
                  <a:pt x="1694" y="2060"/>
                </a:lnTo>
                <a:lnTo>
                  <a:pt x="1683" y="2064"/>
                </a:lnTo>
                <a:lnTo>
                  <a:pt x="1526" y="2009"/>
                </a:lnTo>
                <a:lnTo>
                  <a:pt x="1490" y="1965"/>
                </a:lnTo>
                <a:lnTo>
                  <a:pt x="1475" y="1945"/>
                </a:lnTo>
                <a:lnTo>
                  <a:pt x="1406" y="1905"/>
                </a:lnTo>
                <a:lnTo>
                  <a:pt x="1385" y="1894"/>
                </a:lnTo>
                <a:lnTo>
                  <a:pt x="1344" y="1873"/>
                </a:lnTo>
                <a:lnTo>
                  <a:pt x="1276" y="1780"/>
                </a:lnTo>
                <a:lnTo>
                  <a:pt x="1261" y="1737"/>
                </a:lnTo>
                <a:lnTo>
                  <a:pt x="1255" y="1723"/>
                </a:lnTo>
                <a:lnTo>
                  <a:pt x="1279" y="1715"/>
                </a:lnTo>
                <a:lnTo>
                  <a:pt x="1302" y="1708"/>
                </a:lnTo>
                <a:lnTo>
                  <a:pt x="1309" y="1691"/>
                </a:lnTo>
                <a:lnTo>
                  <a:pt x="1284" y="1675"/>
                </a:lnTo>
                <a:lnTo>
                  <a:pt x="1275" y="1672"/>
                </a:lnTo>
                <a:lnTo>
                  <a:pt x="1282" y="1659"/>
                </a:lnTo>
                <a:lnTo>
                  <a:pt x="1304" y="1640"/>
                </a:lnTo>
                <a:lnTo>
                  <a:pt x="1312" y="1617"/>
                </a:lnTo>
                <a:lnTo>
                  <a:pt x="1316" y="1585"/>
                </a:lnTo>
                <a:lnTo>
                  <a:pt x="1288" y="1563"/>
                </a:lnTo>
                <a:lnTo>
                  <a:pt x="1264" y="1503"/>
                </a:lnTo>
                <a:lnTo>
                  <a:pt x="1266" y="1490"/>
                </a:lnTo>
                <a:lnTo>
                  <a:pt x="1282" y="1503"/>
                </a:lnTo>
                <a:lnTo>
                  <a:pt x="1287" y="1499"/>
                </a:lnTo>
                <a:lnTo>
                  <a:pt x="1268" y="1470"/>
                </a:lnTo>
                <a:lnTo>
                  <a:pt x="1269" y="1443"/>
                </a:lnTo>
                <a:lnTo>
                  <a:pt x="1253" y="1439"/>
                </a:lnTo>
                <a:lnTo>
                  <a:pt x="1232" y="1405"/>
                </a:lnTo>
                <a:lnTo>
                  <a:pt x="1218" y="1393"/>
                </a:lnTo>
                <a:lnTo>
                  <a:pt x="1221" y="1385"/>
                </a:lnTo>
                <a:lnTo>
                  <a:pt x="1145" y="1305"/>
                </a:lnTo>
                <a:lnTo>
                  <a:pt x="1108" y="1247"/>
                </a:lnTo>
                <a:lnTo>
                  <a:pt x="1095" y="1223"/>
                </a:lnTo>
                <a:lnTo>
                  <a:pt x="1061" y="1207"/>
                </a:lnTo>
                <a:lnTo>
                  <a:pt x="1040" y="1167"/>
                </a:lnTo>
                <a:lnTo>
                  <a:pt x="1019" y="1167"/>
                </a:lnTo>
                <a:lnTo>
                  <a:pt x="995" y="1142"/>
                </a:lnTo>
                <a:lnTo>
                  <a:pt x="992" y="1122"/>
                </a:lnTo>
                <a:lnTo>
                  <a:pt x="982" y="1104"/>
                </a:lnTo>
                <a:lnTo>
                  <a:pt x="982" y="1093"/>
                </a:lnTo>
                <a:lnTo>
                  <a:pt x="951" y="1073"/>
                </a:lnTo>
                <a:lnTo>
                  <a:pt x="926" y="1055"/>
                </a:lnTo>
                <a:lnTo>
                  <a:pt x="904" y="1033"/>
                </a:lnTo>
                <a:lnTo>
                  <a:pt x="893" y="1020"/>
                </a:lnTo>
                <a:lnTo>
                  <a:pt x="884" y="1033"/>
                </a:lnTo>
                <a:lnTo>
                  <a:pt x="842" y="1009"/>
                </a:lnTo>
                <a:lnTo>
                  <a:pt x="835" y="1008"/>
                </a:lnTo>
                <a:lnTo>
                  <a:pt x="835" y="995"/>
                </a:lnTo>
                <a:lnTo>
                  <a:pt x="822" y="970"/>
                </a:lnTo>
                <a:lnTo>
                  <a:pt x="831" y="948"/>
                </a:lnTo>
                <a:lnTo>
                  <a:pt x="848" y="926"/>
                </a:lnTo>
                <a:lnTo>
                  <a:pt x="847" y="915"/>
                </a:lnTo>
                <a:lnTo>
                  <a:pt x="844" y="886"/>
                </a:lnTo>
                <a:lnTo>
                  <a:pt x="824" y="860"/>
                </a:lnTo>
                <a:lnTo>
                  <a:pt x="806" y="864"/>
                </a:lnTo>
                <a:lnTo>
                  <a:pt x="784" y="856"/>
                </a:lnTo>
                <a:lnTo>
                  <a:pt x="774" y="817"/>
                </a:lnTo>
                <a:lnTo>
                  <a:pt x="748" y="801"/>
                </a:lnTo>
                <a:lnTo>
                  <a:pt x="729" y="795"/>
                </a:lnTo>
                <a:lnTo>
                  <a:pt x="706" y="770"/>
                </a:lnTo>
                <a:lnTo>
                  <a:pt x="698" y="726"/>
                </a:lnTo>
                <a:lnTo>
                  <a:pt x="702" y="697"/>
                </a:lnTo>
                <a:lnTo>
                  <a:pt x="673" y="690"/>
                </a:lnTo>
                <a:lnTo>
                  <a:pt x="668" y="693"/>
                </a:lnTo>
                <a:lnTo>
                  <a:pt x="664" y="697"/>
                </a:lnTo>
                <a:lnTo>
                  <a:pt x="646" y="686"/>
                </a:lnTo>
                <a:lnTo>
                  <a:pt x="625" y="665"/>
                </a:lnTo>
                <a:lnTo>
                  <a:pt x="607" y="627"/>
                </a:lnTo>
                <a:lnTo>
                  <a:pt x="567" y="592"/>
                </a:lnTo>
                <a:lnTo>
                  <a:pt x="553" y="578"/>
                </a:lnTo>
                <a:lnTo>
                  <a:pt x="553" y="562"/>
                </a:lnTo>
                <a:lnTo>
                  <a:pt x="527" y="526"/>
                </a:lnTo>
                <a:lnTo>
                  <a:pt x="523" y="496"/>
                </a:lnTo>
                <a:lnTo>
                  <a:pt x="508" y="486"/>
                </a:lnTo>
                <a:lnTo>
                  <a:pt x="508" y="469"/>
                </a:lnTo>
                <a:lnTo>
                  <a:pt x="469" y="398"/>
                </a:lnTo>
                <a:lnTo>
                  <a:pt x="468" y="364"/>
                </a:lnTo>
                <a:lnTo>
                  <a:pt x="455" y="333"/>
                </a:lnTo>
                <a:lnTo>
                  <a:pt x="438" y="293"/>
                </a:lnTo>
                <a:lnTo>
                  <a:pt x="444" y="253"/>
                </a:lnTo>
                <a:lnTo>
                  <a:pt x="444" y="236"/>
                </a:lnTo>
                <a:lnTo>
                  <a:pt x="422" y="222"/>
                </a:lnTo>
                <a:lnTo>
                  <a:pt x="407" y="221"/>
                </a:lnTo>
                <a:lnTo>
                  <a:pt x="370" y="178"/>
                </a:lnTo>
                <a:lnTo>
                  <a:pt x="353" y="170"/>
                </a:lnTo>
                <a:lnTo>
                  <a:pt x="333" y="181"/>
                </a:lnTo>
                <a:lnTo>
                  <a:pt x="294" y="153"/>
                </a:lnTo>
                <a:lnTo>
                  <a:pt x="269" y="139"/>
                </a:lnTo>
                <a:lnTo>
                  <a:pt x="267" y="138"/>
                </a:lnTo>
                <a:lnTo>
                  <a:pt x="255" y="135"/>
                </a:lnTo>
                <a:lnTo>
                  <a:pt x="239" y="221"/>
                </a:lnTo>
                <a:lnTo>
                  <a:pt x="243" y="240"/>
                </a:lnTo>
                <a:lnTo>
                  <a:pt x="251" y="255"/>
                </a:lnTo>
                <a:lnTo>
                  <a:pt x="258" y="364"/>
                </a:lnTo>
                <a:lnTo>
                  <a:pt x="276" y="400"/>
                </a:lnTo>
                <a:lnTo>
                  <a:pt x="294" y="417"/>
                </a:lnTo>
                <a:lnTo>
                  <a:pt x="341" y="468"/>
                </a:lnTo>
                <a:lnTo>
                  <a:pt x="370" y="518"/>
                </a:lnTo>
                <a:lnTo>
                  <a:pt x="371" y="533"/>
                </a:lnTo>
                <a:lnTo>
                  <a:pt x="396" y="541"/>
                </a:lnTo>
                <a:lnTo>
                  <a:pt x="411" y="594"/>
                </a:lnTo>
                <a:lnTo>
                  <a:pt x="438" y="610"/>
                </a:lnTo>
                <a:lnTo>
                  <a:pt x="443" y="638"/>
                </a:lnTo>
                <a:lnTo>
                  <a:pt x="449" y="650"/>
                </a:lnTo>
                <a:lnTo>
                  <a:pt x="449" y="667"/>
                </a:lnTo>
                <a:lnTo>
                  <a:pt x="458" y="705"/>
                </a:lnTo>
                <a:lnTo>
                  <a:pt x="489" y="737"/>
                </a:lnTo>
                <a:lnTo>
                  <a:pt x="497" y="763"/>
                </a:lnTo>
                <a:lnTo>
                  <a:pt x="519" y="787"/>
                </a:lnTo>
                <a:lnTo>
                  <a:pt x="527" y="790"/>
                </a:lnTo>
                <a:lnTo>
                  <a:pt x="527" y="810"/>
                </a:lnTo>
                <a:lnTo>
                  <a:pt x="535" y="827"/>
                </a:lnTo>
                <a:lnTo>
                  <a:pt x="541" y="852"/>
                </a:lnTo>
                <a:lnTo>
                  <a:pt x="553" y="864"/>
                </a:lnTo>
                <a:lnTo>
                  <a:pt x="553" y="843"/>
                </a:lnTo>
                <a:lnTo>
                  <a:pt x="548" y="830"/>
                </a:lnTo>
                <a:lnTo>
                  <a:pt x="551" y="824"/>
                </a:lnTo>
                <a:lnTo>
                  <a:pt x="577" y="850"/>
                </a:lnTo>
                <a:lnTo>
                  <a:pt x="578" y="868"/>
                </a:lnTo>
                <a:lnTo>
                  <a:pt x="585" y="877"/>
                </a:lnTo>
                <a:lnTo>
                  <a:pt x="582" y="886"/>
                </a:lnTo>
                <a:lnTo>
                  <a:pt x="593" y="911"/>
                </a:lnTo>
                <a:lnTo>
                  <a:pt x="596" y="936"/>
                </a:lnTo>
                <a:lnTo>
                  <a:pt x="588" y="951"/>
                </a:lnTo>
                <a:lnTo>
                  <a:pt x="610" y="998"/>
                </a:lnTo>
                <a:lnTo>
                  <a:pt x="628" y="1011"/>
                </a:lnTo>
                <a:lnTo>
                  <a:pt x="633" y="1041"/>
                </a:lnTo>
                <a:lnTo>
                  <a:pt x="655" y="1085"/>
                </a:lnTo>
                <a:lnTo>
                  <a:pt x="664" y="1107"/>
                </a:lnTo>
                <a:lnTo>
                  <a:pt x="655" y="1147"/>
                </a:lnTo>
                <a:lnTo>
                  <a:pt x="664" y="1175"/>
                </a:lnTo>
                <a:lnTo>
                  <a:pt x="697" y="1197"/>
                </a:lnTo>
                <a:lnTo>
                  <a:pt x="705" y="1190"/>
                </a:lnTo>
                <a:lnTo>
                  <a:pt x="706" y="1173"/>
                </a:lnTo>
                <a:lnTo>
                  <a:pt x="719" y="1176"/>
                </a:lnTo>
                <a:lnTo>
                  <a:pt x="748" y="1213"/>
                </a:lnTo>
                <a:lnTo>
                  <a:pt x="762" y="1219"/>
                </a:lnTo>
                <a:lnTo>
                  <a:pt x="766" y="1244"/>
                </a:lnTo>
                <a:lnTo>
                  <a:pt x="777" y="1267"/>
                </a:lnTo>
                <a:lnTo>
                  <a:pt x="804" y="1303"/>
                </a:lnTo>
                <a:lnTo>
                  <a:pt x="793" y="1338"/>
                </a:lnTo>
                <a:lnTo>
                  <a:pt x="764" y="1357"/>
                </a:lnTo>
                <a:lnTo>
                  <a:pt x="749" y="1371"/>
                </a:lnTo>
                <a:lnTo>
                  <a:pt x="740" y="1374"/>
                </a:lnTo>
                <a:lnTo>
                  <a:pt x="720" y="1352"/>
                </a:lnTo>
                <a:lnTo>
                  <a:pt x="705" y="1284"/>
                </a:lnTo>
                <a:lnTo>
                  <a:pt x="683" y="1266"/>
                </a:lnTo>
                <a:lnTo>
                  <a:pt x="660" y="1251"/>
                </a:lnTo>
                <a:lnTo>
                  <a:pt x="592" y="1183"/>
                </a:lnTo>
                <a:lnTo>
                  <a:pt x="541" y="1133"/>
                </a:lnTo>
                <a:lnTo>
                  <a:pt x="534" y="1133"/>
                </a:lnTo>
                <a:lnTo>
                  <a:pt x="530" y="1115"/>
                </a:lnTo>
                <a:lnTo>
                  <a:pt x="522" y="1121"/>
                </a:lnTo>
                <a:lnTo>
                  <a:pt x="511" y="1102"/>
                </a:lnTo>
                <a:lnTo>
                  <a:pt x="501" y="1097"/>
                </a:lnTo>
                <a:lnTo>
                  <a:pt x="490" y="1066"/>
                </a:lnTo>
                <a:lnTo>
                  <a:pt x="505" y="975"/>
                </a:lnTo>
                <a:lnTo>
                  <a:pt x="476" y="904"/>
                </a:lnTo>
                <a:lnTo>
                  <a:pt x="458" y="896"/>
                </a:lnTo>
                <a:lnTo>
                  <a:pt x="363" y="814"/>
                </a:lnTo>
                <a:lnTo>
                  <a:pt x="352" y="819"/>
                </a:lnTo>
                <a:lnTo>
                  <a:pt x="334" y="820"/>
                </a:lnTo>
                <a:lnTo>
                  <a:pt x="311" y="788"/>
                </a:lnTo>
                <a:lnTo>
                  <a:pt x="295" y="784"/>
                </a:lnTo>
                <a:lnTo>
                  <a:pt x="276" y="768"/>
                </a:lnTo>
                <a:lnTo>
                  <a:pt x="244" y="751"/>
                </a:lnTo>
                <a:lnTo>
                  <a:pt x="238" y="737"/>
                </a:lnTo>
                <a:lnTo>
                  <a:pt x="187" y="672"/>
                </a:lnTo>
                <a:lnTo>
                  <a:pt x="191" y="669"/>
                </a:lnTo>
                <a:lnTo>
                  <a:pt x="227" y="678"/>
                </a:lnTo>
                <a:lnTo>
                  <a:pt x="257" y="669"/>
                </a:lnTo>
                <a:lnTo>
                  <a:pt x="269" y="686"/>
                </a:lnTo>
                <a:lnTo>
                  <a:pt x="284" y="689"/>
                </a:lnTo>
                <a:lnTo>
                  <a:pt x="304" y="697"/>
                </a:lnTo>
                <a:lnTo>
                  <a:pt x="308" y="686"/>
                </a:lnTo>
                <a:lnTo>
                  <a:pt x="302" y="682"/>
                </a:lnTo>
                <a:lnTo>
                  <a:pt x="287" y="679"/>
                </a:lnTo>
                <a:lnTo>
                  <a:pt x="271" y="661"/>
                </a:lnTo>
                <a:lnTo>
                  <a:pt x="286" y="647"/>
                </a:lnTo>
                <a:lnTo>
                  <a:pt x="289" y="632"/>
                </a:lnTo>
                <a:lnTo>
                  <a:pt x="293" y="609"/>
                </a:lnTo>
                <a:lnTo>
                  <a:pt x="305" y="584"/>
                </a:lnTo>
                <a:lnTo>
                  <a:pt x="271" y="540"/>
                </a:lnTo>
                <a:lnTo>
                  <a:pt x="247" y="511"/>
                </a:lnTo>
                <a:lnTo>
                  <a:pt x="193" y="450"/>
                </a:lnTo>
                <a:lnTo>
                  <a:pt x="171" y="432"/>
                </a:lnTo>
                <a:lnTo>
                  <a:pt x="127" y="393"/>
                </a:lnTo>
                <a:lnTo>
                  <a:pt x="127" y="380"/>
                </a:lnTo>
                <a:lnTo>
                  <a:pt x="118" y="366"/>
                </a:lnTo>
                <a:lnTo>
                  <a:pt x="119" y="322"/>
                </a:lnTo>
                <a:lnTo>
                  <a:pt x="96" y="298"/>
                </a:lnTo>
                <a:lnTo>
                  <a:pt x="91" y="241"/>
                </a:lnTo>
                <a:lnTo>
                  <a:pt x="72" y="225"/>
                </a:lnTo>
                <a:lnTo>
                  <a:pt x="69" y="192"/>
                </a:lnTo>
                <a:lnTo>
                  <a:pt x="50" y="160"/>
                </a:lnTo>
                <a:lnTo>
                  <a:pt x="42" y="143"/>
                </a:lnTo>
                <a:lnTo>
                  <a:pt x="40" y="127"/>
                </a:lnTo>
                <a:lnTo>
                  <a:pt x="51" y="106"/>
                </a:lnTo>
                <a:lnTo>
                  <a:pt x="43" y="91"/>
                </a:lnTo>
                <a:lnTo>
                  <a:pt x="28" y="83"/>
                </a:lnTo>
                <a:lnTo>
                  <a:pt x="20" y="50"/>
                </a:lnTo>
                <a:lnTo>
                  <a:pt x="0" y="18"/>
                </a:lnTo>
                <a:lnTo>
                  <a:pt x="4" y="4"/>
                </a:lnTo>
                <a:lnTo>
                  <a:pt x="2" y="0"/>
                </a:lnTo>
                <a:lnTo>
                  <a:pt x="3" y="1"/>
                </a:lnTo>
                <a:lnTo>
                  <a:pt x="276" y="8"/>
                </a:lnTo>
                <a:lnTo>
                  <a:pt x="262" y="36"/>
                </a:lnTo>
                <a:lnTo>
                  <a:pt x="284" y="47"/>
                </a:lnTo>
                <a:lnTo>
                  <a:pt x="690" y="230"/>
                </a:lnTo>
                <a:lnTo>
                  <a:pt x="934" y="241"/>
                </a:lnTo>
                <a:lnTo>
                  <a:pt x="1007" y="244"/>
                </a:lnTo>
                <a:lnTo>
                  <a:pt x="1007" y="188"/>
                </a:lnTo>
                <a:lnTo>
                  <a:pt x="1200" y="192"/>
                </a:lnTo>
                <a:lnTo>
                  <a:pt x="1232" y="228"/>
                </a:lnTo>
                <a:lnTo>
                  <a:pt x="1258" y="251"/>
                </a:lnTo>
                <a:lnTo>
                  <a:pt x="1301" y="295"/>
                </a:lnTo>
                <a:lnTo>
                  <a:pt x="1330" y="323"/>
                </a:lnTo>
                <a:lnTo>
                  <a:pt x="1378" y="359"/>
                </a:lnTo>
                <a:lnTo>
                  <a:pt x="1392" y="398"/>
                </a:lnTo>
                <a:lnTo>
                  <a:pt x="1406" y="418"/>
                </a:lnTo>
                <a:lnTo>
                  <a:pt x="1407" y="458"/>
                </a:lnTo>
                <a:lnTo>
                  <a:pt x="1433" y="501"/>
                </a:lnTo>
                <a:lnTo>
                  <a:pt x="1454" y="511"/>
                </a:lnTo>
                <a:lnTo>
                  <a:pt x="1480" y="534"/>
                </a:lnTo>
                <a:lnTo>
                  <a:pt x="1499" y="536"/>
                </a:lnTo>
                <a:lnTo>
                  <a:pt x="1524" y="556"/>
                </a:lnTo>
                <a:lnTo>
                  <a:pt x="1539" y="559"/>
                </a:lnTo>
                <a:lnTo>
                  <a:pt x="1567" y="578"/>
                </a:lnTo>
                <a:lnTo>
                  <a:pt x="1585" y="576"/>
                </a:lnTo>
                <a:lnTo>
                  <a:pt x="1619" y="529"/>
                </a:lnTo>
                <a:lnTo>
                  <a:pt x="1633" y="490"/>
                </a:lnTo>
                <a:lnTo>
                  <a:pt x="1654" y="476"/>
                </a:lnTo>
                <a:lnTo>
                  <a:pt x="1670" y="475"/>
                </a:lnTo>
                <a:lnTo>
                  <a:pt x="1686" y="461"/>
                </a:lnTo>
                <a:lnTo>
                  <a:pt x="1735" y="473"/>
                </a:lnTo>
                <a:lnTo>
                  <a:pt x="1775" y="475"/>
                </a:lnTo>
                <a:lnTo>
                  <a:pt x="1829" y="519"/>
                </a:lnTo>
                <a:lnTo>
                  <a:pt x="1873" y="567"/>
                </a:lnTo>
                <a:lnTo>
                  <a:pt x="1917" y="664"/>
                </a:lnTo>
                <a:lnTo>
                  <a:pt x="1921" y="679"/>
                </a:lnTo>
                <a:lnTo>
                  <a:pt x="1948" y="696"/>
                </a:lnTo>
                <a:lnTo>
                  <a:pt x="1977" y="744"/>
                </a:lnTo>
                <a:lnTo>
                  <a:pt x="1985" y="755"/>
                </a:lnTo>
                <a:lnTo>
                  <a:pt x="2004" y="762"/>
                </a:lnTo>
                <a:lnTo>
                  <a:pt x="2014" y="777"/>
                </a:lnTo>
                <a:lnTo>
                  <a:pt x="2008" y="795"/>
                </a:lnTo>
                <a:lnTo>
                  <a:pt x="2021" y="820"/>
                </a:lnTo>
                <a:lnTo>
                  <a:pt x="2019" y="837"/>
                </a:lnTo>
                <a:lnTo>
                  <a:pt x="2048" y="886"/>
                </a:lnTo>
                <a:lnTo>
                  <a:pt x="2063" y="925"/>
                </a:lnTo>
                <a:lnTo>
                  <a:pt x="2098" y="932"/>
                </a:lnTo>
                <a:lnTo>
                  <a:pt x="2117" y="948"/>
                </a:lnTo>
                <a:lnTo>
                  <a:pt x="2153" y="954"/>
                </a:lnTo>
                <a:lnTo>
                  <a:pt x="2179" y="972"/>
                </a:lnTo>
                <a:lnTo>
                  <a:pt x="2239" y="977"/>
                </a:lnTo>
                <a:lnTo>
                  <a:pt x="2266" y="991"/>
                </a:lnTo>
                <a:lnTo>
                  <a:pt x="2290" y="9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79" name="Freeform 74"/>
          <p:cNvSpPr>
            <a:spLocks/>
          </p:cNvSpPr>
          <p:nvPr/>
        </p:nvSpPr>
        <p:spPr bwMode="auto">
          <a:xfrm>
            <a:off x="1909918" y="2322303"/>
            <a:ext cx="5254170" cy="3618794"/>
          </a:xfrm>
          <a:custGeom>
            <a:avLst/>
            <a:gdLst>
              <a:gd name="T0" fmla="*/ 2252 w 3608"/>
              <a:gd name="T1" fmla="*/ 1097 h 2485"/>
              <a:gd name="T2" fmla="*/ 2229 w 3608"/>
              <a:gd name="T3" fmla="*/ 1111 h 2485"/>
              <a:gd name="T4" fmla="*/ 2232 w 3608"/>
              <a:gd name="T5" fmla="*/ 1220 h 2485"/>
              <a:gd name="T6" fmla="*/ 2279 w 3608"/>
              <a:gd name="T7" fmla="*/ 1560 h 2485"/>
              <a:gd name="T8" fmla="*/ 2257 w 3608"/>
              <a:gd name="T9" fmla="*/ 1572 h 2485"/>
              <a:gd name="T10" fmla="*/ 2484 w 3608"/>
              <a:gd name="T11" fmla="*/ 1927 h 2485"/>
              <a:gd name="T12" fmla="*/ 2719 w 3608"/>
              <a:gd name="T13" fmla="*/ 2005 h 2485"/>
              <a:gd name="T14" fmla="*/ 2981 w 3608"/>
              <a:gd name="T15" fmla="*/ 1922 h 2485"/>
              <a:gd name="T16" fmla="*/ 3076 w 3608"/>
              <a:gd name="T17" fmla="*/ 1919 h 2485"/>
              <a:gd name="T18" fmla="*/ 3154 w 3608"/>
              <a:gd name="T19" fmla="*/ 1675 h 2485"/>
              <a:gd name="T20" fmla="*/ 3517 w 3608"/>
              <a:gd name="T21" fmla="*/ 1506 h 2485"/>
              <a:gd name="T22" fmla="*/ 3608 w 3608"/>
              <a:gd name="T23" fmla="*/ 1519 h 2485"/>
              <a:gd name="T24" fmla="*/ 3521 w 3608"/>
              <a:gd name="T25" fmla="*/ 1741 h 2485"/>
              <a:gd name="T26" fmla="*/ 3525 w 3608"/>
              <a:gd name="T27" fmla="*/ 1785 h 2485"/>
              <a:gd name="T28" fmla="*/ 3507 w 3608"/>
              <a:gd name="T29" fmla="*/ 1959 h 2485"/>
              <a:gd name="T30" fmla="*/ 3473 w 3608"/>
              <a:gd name="T31" fmla="*/ 1880 h 2485"/>
              <a:gd name="T32" fmla="*/ 3350 w 3608"/>
              <a:gd name="T33" fmla="*/ 2014 h 2485"/>
              <a:gd name="T34" fmla="*/ 3164 w 3608"/>
              <a:gd name="T35" fmla="*/ 2179 h 2485"/>
              <a:gd name="T36" fmla="*/ 2994 w 3608"/>
              <a:gd name="T37" fmla="*/ 2423 h 2485"/>
              <a:gd name="T38" fmla="*/ 2735 w 3608"/>
              <a:gd name="T39" fmla="*/ 2277 h 2485"/>
              <a:gd name="T40" fmla="*/ 2615 w 3608"/>
              <a:gd name="T41" fmla="*/ 2254 h 2485"/>
              <a:gd name="T42" fmla="*/ 2258 w 3608"/>
              <a:gd name="T43" fmla="*/ 2319 h 2485"/>
              <a:gd name="T44" fmla="*/ 1997 w 3608"/>
              <a:gd name="T45" fmla="*/ 2220 h 2485"/>
              <a:gd name="T46" fmla="*/ 1694 w 3608"/>
              <a:gd name="T47" fmla="*/ 2060 h 2485"/>
              <a:gd name="T48" fmla="*/ 1344 w 3608"/>
              <a:gd name="T49" fmla="*/ 1873 h 2485"/>
              <a:gd name="T50" fmla="*/ 1284 w 3608"/>
              <a:gd name="T51" fmla="*/ 1675 h 2485"/>
              <a:gd name="T52" fmla="*/ 1264 w 3608"/>
              <a:gd name="T53" fmla="*/ 1503 h 2485"/>
              <a:gd name="T54" fmla="*/ 1232 w 3608"/>
              <a:gd name="T55" fmla="*/ 1405 h 2485"/>
              <a:gd name="T56" fmla="*/ 1040 w 3608"/>
              <a:gd name="T57" fmla="*/ 1167 h 2485"/>
              <a:gd name="T58" fmla="*/ 926 w 3608"/>
              <a:gd name="T59" fmla="*/ 1055 h 2485"/>
              <a:gd name="T60" fmla="*/ 822 w 3608"/>
              <a:gd name="T61" fmla="*/ 970 h 2485"/>
              <a:gd name="T62" fmla="*/ 784 w 3608"/>
              <a:gd name="T63" fmla="*/ 856 h 2485"/>
              <a:gd name="T64" fmla="*/ 673 w 3608"/>
              <a:gd name="T65" fmla="*/ 690 h 2485"/>
              <a:gd name="T66" fmla="*/ 553 w 3608"/>
              <a:gd name="T67" fmla="*/ 578 h 2485"/>
              <a:gd name="T68" fmla="*/ 468 w 3608"/>
              <a:gd name="T69" fmla="*/ 364 h 2485"/>
              <a:gd name="T70" fmla="*/ 370 w 3608"/>
              <a:gd name="T71" fmla="*/ 178 h 2485"/>
              <a:gd name="T72" fmla="*/ 239 w 3608"/>
              <a:gd name="T73" fmla="*/ 221 h 2485"/>
              <a:gd name="T74" fmla="*/ 370 w 3608"/>
              <a:gd name="T75" fmla="*/ 518 h 2485"/>
              <a:gd name="T76" fmla="*/ 449 w 3608"/>
              <a:gd name="T77" fmla="*/ 667 h 2485"/>
              <a:gd name="T78" fmla="*/ 535 w 3608"/>
              <a:gd name="T79" fmla="*/ 827 h 2485"/>
              <a:gd name="T80" fmla="*/ 578 w 3608"/>
              <a:gd name="T81" fmla="*/ 868 h 2485"/>
              <a:gd name="T82" fmla="*/ 628 w 3608"/>
              <a:gd name="T83" fmla="*/ 1011 h 2485"/>
              <a:gd name="T84" fmla="*/ 705 w 3608"/>
              <a:gd name="T85" fmla="*/ 1190 h 2485"/>
              <a:gd name="T86" fmla="*/ 804 w 3608"/>
              <a:gd name="T87" fmla="*/ 1303 h 2485"/>
              <a:gd name="T88" fmla="*/ 683 w 3608"/>
              <a:gd name="T89" fmla="*/ 1266 h 2485"/>
              <a:gd name="T90" fmla="*/ 511 w 3608"/>
              <a:gd name="T91" fmla="*/ 1102 h 2485"/>
              <a:gd name="T92" fmla="*/ 352 w 3608"/>
              <a:gd name="T93" fmla="*/ 819 h 2485"/>
              <a:gd name="T94" fmla="*/ 187 w 3608"/>
              <a:gd name="T95" fmla="*/ 672 h 2485"/>
              <a:gd name="T96" fmla="*/ 308 w 3608"/>
              <a:gd name="T97" fmla="*/ 686 h 2485"/>
              <a:gd name="T98" fmla="*/ 305 w 3608"/>
              <a:gd name="T99" fmla="*/ 584 h 2485"/>
              <a:gd name="T100" fmla="*/ 118 w 3608"/>
              <a:gd name="T101" fmla="*/ 366 h 2485"/>
              <a:gd name="T102" fmla="*/ 42 w 3608"/>
              <a:gd name="T103" fmla="*/ 143 h 2485"/>
              <a:gd name="T104" fmla="*/ 4 w 3608"/>
              <a:gd name="T105" fmla="*/ 4 h 2485"/>
              <a:gd name="T106" fmla="*/ 934 w 3608"/>
              <a:gd name="T107" fmla="*/ 241 h 2485"/>
              <a:gd name="T108" fmla="*/ 1330 w 3608"/>
              <a:gd name="T109" fmla="*/ 323 h 2485"/>
              <a:gd name="T110" fmla="*/ 1480 w 3608"/>
              <a:gd name="T111" fmla="*/ 534 h 2485"/>
              <a:gd name="T112" fmla="*/ 1633 w 3608"/>
              <a:gd name="T113" fmla="*/ 490 h 2485"/>
              <a:gd name="T114" fmla="*/ 1873 w 3608"/>
              <a:gd name="T115" fmla="*/ 567 h 2485"/>
              <a:gd name="T116" fmla="*/ 2014 w 3608"/>
              <a:gd name="T117" fmla="*/ 777 h 2485"/>
              <a:gd name="T118" fmla="*/ 2117 w 3608"/>
              <a:gd name="T119" fmla="*/ 948 h 2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08" h="2485">
                <a:moveTo>
                  <a:pt x="2290" y="979"/>
                </a:moveTo>
                <a:lnTo>
                  <a:pt x="2298" y="987"/>
                </a:lnTo>
                <a:lnTo>
                  <a:pt x="2279" y="1059"/>
                </a:lnTo>
                <a:lnTo>
                  <a:pt x="2258" y="1097"/>
                </a:lnTo>
                <a:lnTo>
                  <a:pt x="2240" y="1183"/>
                </a:lnTo>
                <a:lnTo>
                  <a:pt x="2236" y="1182"/>
                </a:lnTo>
                <a:lnTo>
                  <a:pt x="2252" y="1097"/>
                </a:lnTo>
                <a:lnTo>
                  <a:pt x="2268" y="1064"/>
                </a:lnTo>
                <a:lnTo>
                  <a:pt x="2261" y="1059"/>
                </a:lnTo>
                <a:lnTo>
                  <a:pt x="2255" y="1070"/>
                </a:lnTo>
                <a:lnTo>
                  <a:pt x="2240" y="1066"/>
                </a:lnTo>
                <a:lnTo>
                  <a:pt x="2229" y="1077"/>
                </a:lnTo>
                <a:lnTo>
                  <a:pt x="2233" y="1088"/>
                </a:lnTo>
                <a:lnTo>
                  <a:pt x="2229" y="1111"/>
                </a:lnTo>
                <a:lnTo>
                  <a:pt x="2241" y="1122"/>
                </a:lnTo>
                <a:lnTo>
                  <a:pt x="2233" y="1138"/>
                </a:lnTo>
                <a:lnTo>
                  <a:pt x="2234" y="1164"/>
                </a:lnTo>
                <a:lnTo>
                  <a:pt x="2225" y="1180"/>
                </a:lnTo>
                <a:lnTo>
                  <a:pt x="2226" y="1184"/>
                </a:lnTo>
                <a:lnTo>
                  <a:pt x="2237" y="1191"/>
                </a:lnTo>
                <a:lnTo>
                  <a:pt x="2232" y="1220"/>
                </a:lnTo>
                <a:lnTo>
                  <a:pt x="2230" y="1302"/>
                </a:lnTo>
                <a:lnTo>
                  <a:pt x="2234" y="1371"/>
                </a:lnTo>
                <a:lnTo>
                  <a:pt x="2234" y="1400"/>
                </a:lnTo>
                <a:lnTo>
                  <a:pt x="2219" y="1434"/>
                </a:lnTo>
                <a:lnTo>
                  <a:pt x="2228" y="1469"/>
                </a:lnTo>
                <a:lnTo>
                  <a:pt x="2243" y="1523"/>
                </a:lnTo>
                <a:lnTo>
                  <a:pt x="2279" y="1560"/>
                </a:lnTo>
                <a:lnTo>
                  <a:pt x="2291" y="1575"/>
                </a:lnTo>
                <a:lnTo>
                  <a:pt x="2287" y="1593"/>
                </a:lnTo>
                <a:lnTo>
                  <a:pt x="2280" y="1595"/>
                </a:lnTo>
                <a:lnTo>
                  <a:pt x="2279" y="1589"/>
                </a:lnTo>
                <a:lnTo>
                  <a:pt x="2277" y="1563"/>
                </a:lnTo>
                <a:lnTo>
                  <a:pt x="2246" y="1534"/>
                </a:lnTo>
                <a:lnTo>
                  <a:pt x="2257" y="1572"/>
                </a:lnTo>
                <a:lnTo>
                  <a:pt x="2276" y="1593"/>
                </a:lnTo>
                <a:lnTo>
                  <a:pt x="2281" y="1600"/>
                </a:lnTo>
                <a:lnTo>
                  <a:pt x="2309" y="1668"/>
                </a:lnTo>
                <a:lnTo>
                  <a:pt x="2372" y="1756"/>
                </a:lnTo>
                <a:lnTo>
                  <a:pt x="2415" y="1814"/>
                </a:lnTo>
                <a:lnTo>
                  <a:pt x="2445" y="1882"/>
                </a:lnTo>
                <a:lnTo>
                  <a:pt x="2484" y="1927"/>
                </a:lnTo>
                <a:lnTo>
                  <a:pt x="2503" y="1944"/>
                </a:lnTo>
                <a:lnTo>
                  <a:pt x="2581" y="1948"/>
                </a:lnTo>
                <a:lnTo>
                  <a:pt x="2608" y="1966"/>
                </a:lnTo>
                <a:lnTo>
                  <a:pt x="2629" y="1970"/>
                </a:lnTo>
                <a:lnTo>
                  <a:pt x="2656" y="2011"/>
                </a:lnTo>
                <a:lnTo>
                  <a:pt x="2683" y="2023"/>
                </a:lnTo>
                <a:lnTo>
                  <a:pt x="2719" y="2005"/>
                </a:lnTo>
                <a:lnTo>
                  <a:pt x="2776" y="1977"/>
                </a:lnTo>
                <a:lnTo>
                  <a:pt x="2827" y="1966"/>
                </a:lnTo>
                <a:lnTo>
                  <a:pt x="2839" y="1971"/>
                </a:lnTo>
                <a:lnTo>
                  <a:pt x="2859" y="1962"/>
                </a:lnTo>
                <a:lnTo>
                  <a:pt x="2899" y="1947"/>
                </a:lnTo>
                <a:lnTo>
                  <a:pt x="2921" y="1931"/>
                </a:lnTo>
                <a:lnTo>
                  <a:pt x="2981" y="1922"/>
                </a:lnTo>
                <a:lnTo>
                  <a:pt x="2989" y="1926"/>
                </a:lnTo>
                <a:lnTo>
                  <a:pt x="2982" y="1940"/>
                </a:lnTo>
                <a:lnTo>
                  <a:pt x="2999" y="1945"/>
                </a:lnTo>
                <a:lnTo>
                  <a:pt x="3003" y="1955"/>
                </a:lnTo>
                <a:lnTo>
                  <a:pt x="3044" y="1948"/>
                </a:lnTo>
                <a:lnTo>
                  <a:pt x="3073" y="1926"/>
                </a:lnTo>
                <a:lnTo>
                  <a:pt x="3076" y="1919"/>
                </a:lnTo>
                <a:lnTo>
                  <a:pt x="3055" y="1897"/>
                </a:lnTo>
                <a:lnTo>
                  <a:pt x="3073" y="1879"/>
                </a:lnTo>
                <a:lnTo>
                  <a:pt x="3128" y="1835"/>
                </a:lnTo>
                <a:lnTo>
                  <a:pt x="3138" y="1813"/>
                </a:lnTo>
                <a:lnTo>
                  <a:pt x="3138" y="1773"/>
                </a:lnTo>
                <a:lnTo>
                  <a:pt x="3165" y="1741"/>
                </a:lnTo>
                <a:lnTo>
                  <a:pt x="3154" y="1675"/>
                </a:lnTo>
                <a:lnTo>
                  <a:pt x="3163" y="1617"/>
                </a:lnTo>
                <a:lnTo>
                  <a:pt x="3179" y="1589"/>
                </a:lnTo>
                <a:lnTo>
                  <a:pt x="3243" y="1554"/>
                </a:lnTo>
                <a:lnTo>
                  <a:pt x="3255" y="1552"/>
                </a:lnTo>
                <a:lnTo>
                  <a:pt x="3375" y="1521"/>
                </a:lnTo>
                <a:lnTo>
                  <a:pt x="3400" y="1502"/>
                </a:lnTo>
                <a:lnTo>
                  <a:pt x="3517" y="1506"/>
                </a:lnTo>
                <a:lnTo>
                  <a:pt x="3546" y="1506"/>
                </a:lnTo>
                <a:lnTo>
                  <a:pt x="3554" y="1499"/>
                </a:lnTo>
                <a:lnTo>
                  <a:pt x="3558" y="1495"/>
                </a:lnTo>
                <a:lnTo>
                  <a:pt x="3552" y="1490"/>
                </a:lnTo>
                <a:lnTo>
                  <a:pt x="3569" y="1483"/>
                </a:lnTo>
                <a:lnTo>
                  <a:pt x="3587" y="1492"/>
                </a:lnTo>
                <a:lnTo>
                  <a:pt x="3608" y="1519"/>
                </a:lnTo>
                <a:lnTo>
                  <a:pt x="3604" y="1532"/>
                </a:lnTo>
                <a:lnTo>
                  <a:pt x="3608" y="1548"/>
                </a:lnTo>
                <a:lnTo>
                  <a:pt x="3597" y="1583"/>
                </a:lnTo>
                <a:lnTo>
                  <a:pt x="3549" y="1648"/>
                </a:lnTo>
                <a:lnTo>
                  <a:pt x="3536" y="1701"/>
                </a:lnTo>
                <a:lnTo>
                  <a:pt x="3536" y="1728"/>
                </a:lnTo>
                <a:lnTo>
                  <a:pt x="3521" y="1741"/>
                </a:lnTo>
                <a:lnTo>
                  <a:pt x="3514" y="1742"/>
                </a:lnTo>
                <a:lnTo>
                  <a:pt x="3512" y="1751"/>
                </a:lnTo>
                <a:lnTo>
                  <a:pt x="3521" y="1762"/>
                </a:lnTo>
                <a:lnTo>
                  <a:pt x="3543" y="1755"/>
                </a:lnTo>
                <a:lnTo>
                  <a:pt x="3550" y="1757"/>
                </a:lnTo>
                <a:lnTo>
                  <a:pt x="3546" y="1770"/>
                </a:lnTo>
                <a:lnTo>
                  <a:pt x="3525" y="1785"/>
                </a:lnTo>
                <a:lnTo>
                  <a:pt x="3520" y="1799"/>
                </a:lnTo>
                <a:lnTo>
                  <a:pt x="3523" y="1802"/>
                </a:lnTo>
                <a:lnTo>
                  <a:pt x="3542" y="1791"/>
                </a:lnTo>
                <a:lnTo>
                  <a:pt x="3545" y="1799"/>
                </a:lnTo>
                <a:lnTo>
                  <a:pt x="3536" y="1825"/>
                </a:lnTo>
                <a:lnTo>
                  <a:pt x="3510" y="1927"/>
                </a:lnTo>
                <a:lnTo>
                  <a:pt x="3507" y="1959"/>
                </a:lnTo>
                <a:lnTo>
                  <a:pt x="3503" y="1958"/>
                </a:lnTo>
                <a:lnTo>
                  <a:pt x="3503" y="1929"/>
                </a:lnTo>
                <a:lnTo>
                  <a:pt x="3483" y="1905"/>
                </a:lnTo>
                <a:lnTo>
                  <a:pt x="3485" y="1873"/>
                </a:lnTo>
                <a:lnTo>
                  <a:pt x="3481" y="1865"/>
                </a:lnTo>
                <a:lnTo>
                  <a:pt x="3477" y="1868"/>
                </a:lnTo>
                <a:lnTo>
                  <a:pt x="3473" y="1880"/>
                </a:lnTo>
                <a:lnTo>
                  <a:pt x="3452" y="1901"/>
                </a:lnTo>
                <a:lnTo>
                  <a:pt x="3425" y="1922"/>
                </a:lnTo>
                <a:lnTo>
                  <a:pt x="3421" y="1936"/>
                </a:lnTo>
                <a:lnTo>
                  <a:pt x="3390" y="1994"/>
                </a:lnTo>
                <a:lnTo>
                  <a:pt x="3364" y="1984"/>
                </a:lnTo>
                <a:lnTo>
                  <a:pt x="3352" y="1994"/>
                </a:lnTo>
                <a:lnTo>
                  <a:pt x="3350" y="2014"/>
                </a:lnTo>
                <a:lnTo>
                  <a:pt x="3318" y="2013"/>
                </a:lnTo>
                <a:lnTo>
                  <a:pt x="3123" y="2028"/>
                </a:lnTo>
                <a:lnTo>
                  <a:pt x="3124" y="2100"/>
                </a:lnTo>
                <a:lnTo>
                  <a:pt x="3077" y="2107"/>
                </a:lnTo>
                <a:lnTo>
                  <a:pt x="3073" y="2112"/>
                </a:lnTo>
                <a:lnTo>
                  <a:pt x="3120" y="2152"/>
                </a:lnTo>
                <a:lnTo>
                  <a:pt x="3164" y="2179"/>
                </a:lnTo>
                <a:lnTo>
                  <a:pt x="3176" y="2202"/>
                </a:lnTo>
                <a:lnTo>
                  <a:pt x="3203" y="2216"/>
                </a:lnTo>
                <a:lnTo>
                  <a:pt x="3204" y="2260"/>
                </a:lnTo>
                <a:lnTo>
                  <a:pt x="3037" y="2272"/>
                </a:lnTo>
                <a:lnTo>
                  <a:pt x="2979" y="2383"/>
                </a:lnTo>
                <a:lnTo>
                  <a:pt x="2999" y="2410"/>
                </a:lnTo>
                <a:lnTo>
                  <a:pt x="2994" y="2423"/>
                </a:lnTo>
                <a:lnTo>
                  <a:pt x="2992" y="2459"/>
                </a:lnTo>
                <a:lnTo>
                  <a:pt x="2992" y="2485"/>
                </a:lnTo>
                <a:lnTo>
                  <a:pt x="2920" y="2424"/>
                </a:lnTo>
                <a:lnTo>
                  <a:pt x="2906" y="2405"/>
                </a:lnTo>
                <a:lnTo>
                  <a:pt x="2812" y="2335"/>
                </a:lnTo>
                <a:lnTo>
                  <a:pt x="2763" y="2293"/>
                </a:lnTo>
                <a:lnTo>
                  <a:pt x="2735" y="2277"/>
                </a:lnTo>
                <a:lnTo>
                  <a:pt x="2695" y="2264"/>
                </a:lnTo>
                <a:lnTo>
                  <a:pt x="2688" y="2274"/>
                </a:lnTo>
                <a:lnTo>
                  <a:pt x="2665" y="2272"/>
                </a:lnTo>
                <a:lnTo>
                  <a:pt x="2643" y="2260"/>
                </a:lnTo>
                <a:lnTo>
                  <a:pt x="2644" y="2254"/>
                </a:lnTo>
                <a:lnTo>
                  <a:pt x="2629" y="2249"/>
                </a:lnTo>
                <a:lnTo>
                  <a:pt x="2615" y="2254"/>
                </a:lnTo>
                <a:lnTo>
                  <a:pt x="2559" y="2312"/>
                </a:lnTo>
                <a:lnTo>
                  <a:pt x="2443" y="2357"/>
                </a:lnTo>
                <a:lnTo>
                  <a:pt x="2417" y="2361"/>
                </a:lnTo>
                <a:lnTo>
                  <a:pt x="2375" y="2344"/>
                </a:lnTo>
                <a:lnTo>
                  <a:pt x="2350" y="2333"/>
                </a:lnTo>
                <a:lnTo>
                  <a:pt x="2343" y="2322"/>
                </a:lnTo>
                <a:lnTo>
                  <a:pt x="2258" y="2319"/>
                </a:lnTo>
                <a:lnTo>
                  <a:pt x="2230" y="2310"/>
                </a:lnTo>
                <a:lnTo>
                  <a:pt x="2199" y="2289"/>
                </a:lnTo>
                <a:lnTo>
                  <a:pt x="2157" y="2275"/>
                </a:lnTo>
                <a:lnTo>
                  <a:pt x="2126" y="2248"/>
                </a:lnTo>
                <a:lnTo>
                  <a:pt x="2101" y="2248"/>
                </a:lnTo>
                <a:lnTo>
                  <a:pt x="2052" y="2235"/>
                </a:lnTo>
                <a:lnTo>
                  <a:pt x="1997" y="2220"/>
                </a:lnTo>
                <a:lnTo>
                  <a:pt x="1968" y="2194"/>
                </a:lnTo>
                <a:lnTo>
                  <a:pt x="1939" y="2191"/>
                </a:lnTo>
                <a:lnTo>
                  <a:pt x="1828" y="2148"/>
                </a:lnTo>
                <a:lnTo>
                  <a:pt x="1756" y="2094"/>
                </a:lnTo>
                <a:lnTo>
                  <a:pt x="1721" y="2060"/>
                </a:lnTo>
                <a:lnTo>
                  <a:pt x="1704" y="2057"/>
                </a:lnTo>
                <a:lnTo>
                  <a:pt x="1694" y="2060"/>
                </a:lnTo>
                <a:lnTo>
                  <a:pt x="1683" y="2064"/>
                </a:lnTo>
                <a:lnTo>
                  <a:pt x="1526" y="2009"/>
                </a:lnTo>
                <a:lnTo>
                  <a:pt x="1490" y="1965"/>
                </a:lnTo>
                <a:lnTo>
                  <a:pt x="1475" y="1945"/>
                </a:lnTo>
                <a:lnTo>
                  <a:pt x="1406" y="1905"/>
                </a:lnTo>
                <a:lnTo>
                  <a:pt x="1385" y="1894"/>
                </a:lnTo>
                <a:lnTo>
                  <a:pt x="1344" y="1873"/>
                </a:lnTo>
                <a:lnTo>
                  <a:pt x="1276" y="1780"/>
                </a:lnTo>
                <a:lnTo>
                  <a:pt x="1261" y="1737"/>
                </a:lnTo>
                <a:lnTo>
                  <a:pt x="1255" y="1723"/>
                </a:lnTo>
                <a:lnTo>
                  <a:pt x="1279" y="1715"/>
                </a:lnTo>
                <a:lnTo>
                  <a:pt x="1302" y="1708"/>
                </a:lnTo>
                <a:lnTo>
                  <a:pt x="1309" y="1691"/>
                </a:lnTo>
                <a:lnTo>
                  <a:pt x="1284" y="1675"/>
                </a:lnTo>
                <a:lnTo>
                  <a:pt x="1275" y="1672"/>
                </a:lnTo>
                <a:lnTo>
                  <a:pt x="1282" y="1659"/>
                </a:lnTo>
                <a:lnTo>
                  <a:pt x="1304" y="1640"/>
                </a:lnTo>
                <a:lnTo>
                  <a:pt x="1312" y="1617"/>
                </a:lnTo>
                <a:lnTo>
                  <a:pt x="1316" y="1585"/>
                </a:lnTo>
                <a:lnTo>
                  <a:pt x="1288" y="1563"/>
                </a:lnTo>
                <a:lnTo>
                  <a:pt x="1264" y="1503"/>
                </a:lnTo>
                <a:lnTo>
                  <a:pt x="1266" y="1490"/>
                </a:lnTo>
                <a:lnTo>
                  <a:pt x="1282" y="1503"/>
                </a:lnTo>
                <a:lnTo>
                  <a:pt x="1287" y="1499"/>
                </a:lnTo>
                <a:lnTo>
                  <a:pt x="1268" y="1470"/>
                </a:lnTo>
                <a:lnTo>
                  <a:pt x="1269" y="1443"/>
                </a:lnTo>
                <a:lnTo>
                  <a:pt x="1253" y="1439"/>
                </a:lnTo>
                <a:lnTo>
                  <a:pt x="1232" y="1405"/>
                </a:lnTo>
                <a:lnTo>
                  <a:pt x="1218" y="1393"/>
                </a:lnTo>
                <a:lnTo>
                  <a:pt x="1221" y="1385"/>
                </a:lnTo>
                <a:lnTo>
                  <a:pt x="1145" y="1305"/>
                </a:lnTo>
                <a:lnTo>
                  <a:pt x="1108" y="1247"/>
                </a:lnTo>
                <a:lnTo>
                  <a:pt x="1095" y="1223"/>
                </a:lnTo>
                <a:lnTo>
                  <a:pt x="1061" y="1207"/>
                </a:lnTo>
                <a:lnTo>
                  <a:pt x="1040" y="1167"/>
                </a:lnTo>
                <a:lnTo>
                  <a:pt x="1019" y="1167"/>
                </a:lnTo>
                <a:lnTo>
                  <a:pt x="995" y="1142"/>
                </a:lnTo>
                <a:lnTo>
                  <a:pt x="992" y="1122"/>
                </a:lnTo>
                <a:lnTo>
                  <a:pt x="982" y="1104"/>
                </a:lnTo>
                <a:lnTo>
                  <a:pt x="982" y="1093"/>
                </a:lnTo>
                <a:lnTo>
                  <a:pt x="951" y="1073"/>
                </a:lnTo>
                <a:lnTo>
                  <a:pt x="926" y="1055"/>
                </a:lnTo>
                <a:lnTo>
                  <a:pt x="904" y="1033"/>
                </a:lnTo>
                <a:lnTo>
                  <a:pt x="893" y="1020"/>
                </a:lnTo>
                <a:lnTo>
                  <a:pt x="884" y="1033"/>
                </a:lnTo>
                <a:lnTo>
                  <a:pt x="842" y="1009"/>
                </a:lnTo>
                <a:lnTo>
                  <a:pt x="835" y="1008"/>
                </a:lnTo>
                <a:lnTo>
                  <a:pt x="835" y="995"/>
                </a:lnTo>
                <a:lnTo>
                  <a:pt x="822" y="970"/>
                </a:lnTo>
                <a:lnTo>
                  <a:pt x="831" y="948"/>
                </a:lnTo>
                <a:lnTo>
                  <a:pt x="848" y="926"/>
                </a:lnTo>
                <a:lnTo>
                  <a:pt x="847" y="915"/>
                </a:lnTo>
                <a:lnTo>
                  <a:pt x="844" y="886"/>
                </a:lnTo>
                <a:lnTo>
                  <a:pt x="824" y="860"/>
                </a:lnTo>
                <a:lnTo>
                  <a:pt x="806" y="864"/>
                </a:lnTo>
                <a:lnTo>
                  <a:pt x="784" y="856"/>
                </a:lnTo>
                <a:lnTo>
                  <a:pt x="774" y="817"/>
                </a:lnTo>
                <a:lnTo>
                  <a:pt x="748" y="801"/>
                </a:lnTo>
                <a:lnTo>
                  <a:pt x="729" y="795"/>
                </a:lnTo>
                <a:lnTo>
                  <a:pt x="706" y="770"/>
                </a:lnTo>
                <a:lnTo>
                  <a:pt x="698" y="726"/>
                </a:lnTo>
                <a:lnTo>
                  <a:pt x="702" y="697"/>
                </a:lnTo>
                <a:lnTo>
                  <a:pt x="673" y="690"/>
                </a:lnTo>
                <a:lnTo>
                  <a:pt x="668" y="693"/>
                </a:lnTo>
                <a:lnTo>
                  <a:pt x="664" y="697"/>
                </a:lnTo>
                <a:lnTo>
                  <a:pt x="646" y="686"/>
                </a:lnTo>
                <a:lnTo>
                  <a:pt x="625" y="665"/>
                </a:lnTo>
                <a:lnTo>
                  <a:pt x="607" y="627"/>
                </a:lnTo>
                <a:lnTo>
                  <a:pt x="567" y="592"/>
                </a:lnTo>
                <a:lnTo>
                  <a:pt x="553" y="578"/>
                </a:lnTo>
                <a:lnTo>
                  <a:pt x="553" y="562"/>
                </a:lnTo>
                <a:lnTo>
                  <a:pt x="527" y="526"/>
                </a:lnTo>
                <a:lnTo>
                  <a:pt x="523" y="496"/>
                </a:lnTo>
                <a:lnTo>
                  <a:pt x="508" y="486"/>
                </a:lnTo>
                <a:lnTo>
                  <a:pt x="508" y="469"/>
                </a:lnTo>
                <a:lnTo>
                  <a:pt x="469" y="398"/>
                </a:lnTo>
                <a:lnTo>
                  <a:pt x="468" y="364"/>
                </a:lnTo>
                <a:lnTo>
                  <a:pt x="455" y="333"/>
                </a:lnTo>
                <a:lnTo>
                  <a:pt x="438" y="293"/>
                </a:lnTo>
                <a:lnTo>
                  <a:pt x="444" y="253"/>
                </a:lnTo>
                <a:lnTo>
                  <a:pt x="444" y="236"/>
                </a:lnTo>
                <a:lnTo>
                  <a:pt x="422" y="222"/>
                </a:lnTo>
                <a:lnTo>
                  <a:pt x="407" y="221"/>
                </a:lnTo>
                <a:lnTo>
                  <a:pt x="370" y="178"/>
                </a:lnTo>
                <a:lnTo>
                  <a:pt x="353" y="170"/>
                </a:lnTo>
                <a:lnTo>
                  <a:pt x="333" y="181"/>
                </a:lnTo>
                <a:lnTo>
                  <a:pt x="294" y="153"/>
                </a:lnTo>
                <a:lnTo>
                  <a:pt x="269" y="139"/>
                </a:lnTo>
                <a:lnTo>
                  <a:pt x="267" y="138"/>
                </a:lnTo>
                <a:lnTo>
                  <a:pt x="255" y="135"/>
                </a:lnTo>
                <a:lnTo>
                  <a:pt x="239" y="221"/>
                </a:lnTo>
                <a:lnTo>
                  <a:pt x="243" y="240"/>
                </a:lnTo>
                <a:lnTo>
                  <a:pt x="251" y="255"/>
                </a:lnTo>
                <a:lnTo>
                  <a:pt x="258" y="364"/>
                </a:lnTo>
                <a:lnTo>
                  <a:pt x="276" y="400"/>
                </a:lnTo>
                <a:lnTo>
                  <a:pt x="294" y="417"/>
                </a:lnTo>
                <a:lnTo>
                  <a:pt x="341" y="468"/>
                </a:lnTo>
                <a:lnTo>
                  <a:pt x="370" y="518"/>
                </a:lnTo>
                <a:lnTo>
                  <a:pt x="371" y="533"/>
                </a:lnTo>
                <a:lnTo>
                  <a:pt x="396" y="541"/>
                </a:lnTo>
                <a:lnTo>
                  <a:pt x="411" y="594"/>
                </a:lnTo>
                <a:lnTo>
                  <a:pt x="438" y="610"/>
                </a:lnTo>
                <a:lnTo>
                  <a:pt x="443" y="638"/>
                </a:lnTo>
                <a:lnTo>
                  <a:pt x="449" y="650"/>
                </a:lnTo>
                <a:lnTo>
                  <a:pt x="449" y="667"/>
                </a:lnTo>
                <a:lnTo>
                  <a:pt x="458" y="705"/>
                </a:lnTo>
                <a:lnTo>
                  <a:pt x="489" y="737"/>
                </a:lnTo>
                <a:lnTo>
                  <a:pt x="497" y="763"/>
                </a:lnTo>
                <a:lnTo>
                  <a:pt x="519" y="787"/>
                </a:lnTo>
                <a:lnTo>
                  <a:pt x="527" y="790"/>
                </a:lnTo>
                <a:lnTo>
                  <a:pt x="527" y="810"/>
                </a:lnTo>
                <a:lnTo>
                  <a:pt x="535" y="827"/>
                </a:lnTo>
                <a:lnTo>
                  <a:pt x="541" y="852"/>
                </a:lnTo>
                <a:lnTo>
                  <a:pt x="553" y="864"/>
                </a:lnTo>
                <a:lnTo>
                  <a:pt x="553" y="843"/>
                </a:lnTo>
                <a:lnTo>
                  <a:pt x="548" y="830"/>
                </a:lnTo>
                <a:lnTo>
                  <a:pt x="551" y="824"/>
                </a:lnTo>
                <a:lnTo>
                  <a:pt x="577" y="850"/>
                </a:lnTo>
                <a:lnTo>
                  <a:pt x="578" y="868"/>
                </a:lnTo>
                <a:lnTo>
                  <a:pt x="585" y="877"/>
                </a:lnTo>
                <a:lnTo>
                  <a:pt x="582" y="886"/>
                </a:lnTo>
                <a:lnTo>
                  <a:pt x="593" y="911"/>
                </a:lnTo>
                <a:lnTo>
                  <a:pt x="596" y="936"/>
                </a:lnTo>
                <a:lnTo>
                  <a:pt x="588" y="951"/>
                </a:lnTo>
                <a:lnTo>
                  <a:pt x="610" y="998"/>
                </a:lnTo>
                <a:lnTo>
                  <a:pt x="628" y="1011"/>
                </a:lnTo>
                <a:lnTo>
                  <a:pt x="633" y="1041"/>
                </a:lnTo>
                <a:lnTo>
                  <a:pt x="655" y="1085"/>
                </a:lnTo>
                <a:lnTo>
                  <a:pt x="664" y="1107"/>
                </a:lnTo>
                <a:lnTo>
                  <a:pt x="655" y="1147"/>
                </a:lnTo>
                <a:lnTo>
                  <a:pt x="664" y="1175"/>
                </a:lnTo>
                <a:lnTo>
                  <a:pt x="697" y="1197"/>
                </a:lnTo>
                <a:lnTo>
                  <a:pt x="705" y="1190"/>
                </a:lnTo>
                <a:lnTo>
                  <a:pt x="706" y="1173"/>
                </a:lnTo>
                <a:lnTo>
                  <a:pt x="719" y="1176"/>
                </a:lnTo>
                <a:lnTo>
                  <a:pt x="748" y="1213"/>
                </a:lnTo>
                <a:lnTo>
                  <a:pt x="762" y="1219"/>
                </a:lnTo>
                <a:lnTo>
                  <a:pt x="766" y="1244"/>
                </a:lnTo>
                <a:lnTo>
                  <a:pt x="777" y="1267"/>
                </a:lnTo>
                <a:lnTo>
                  <a:pt x="804" y="1303"/>
                </a:lnTo>
                <a:lnTo>
                  <a:pt x="793" y="1338"/>
                </a:lnTo>
                <a:lnTo>
                  <a:pt x="764" y="1357"/>
                </a:lnTo>
                <a:lnTo>
                  <a:pt x="749" y="1371"/>
                </a:lnTo>
                <a:lnTo>
                  <a:pt x="740" y="1374"/>
                </a:lnTo>
                <a:lnTo>
                  <a:pt x="720" y="1352"/>
                </a:lnTo>
                <a:lnTo>
                  <a:pt x="705" y="1284"/>
                </a:lnTo>
                <a:lnTo>
                  <a:pt x="683" y="1266"/>
                </a:lnTo>
                <a:lnTo>
                  <a:pt x="660" y="1251"/>
                </a:lnTo>
                <a:lnTo>
                  <a:pt x="592" y="1183"/>
                </a:lnTo>
                <a:lnTo>
                  <a:pt x="541" y="1133"/>
                </a:lnTo>
                <a:lnTo>
                  <a:pt x="534" y="1133"/>
                </a:lnTo>
                <a:lnTo>
                  <a:pt x="530" y="1115"/>
                </a:lnTo>
                <a:lnTo>
                  <a:pt x="522" y="1121"/>
                </a:lnTo>
                <a:lnTo>
                  <a:pt x="511" y="1102"/>
                </a:lnTo>
                <a:lnTo>
                  <a:pt x="501" y="1097"/>
                </a:lnTo>
                <a:lnTo>
                  <a:pt x="490" y="1066"/>
                </a:lnTo>
                <a:lnTo>
                  <a:pt x="505" y="975"/>
                </a:lnTo>
                <a:lnTo>
                  <a:pt x="476" y="904"/>
                </a:lnTo>
                <a:lnTo>
                  <a:pt x="458" y="896"/>
                </a:lnTo>
                <a:lnTo>
                  <a:pt x="363" y="814"/>
                </a:lnTo>
                <a:lnTo>
                  <a:pt x="352" y="819"/>
                </a:lnTo>
                <a:lnTo>
                  <a:pt x="334" y="820"/>
                </a:lnTo>
                <a:lnTo>
                  <a:pt x="311" y="788"/>
                </a:lnTo>
                <a:lnTo>
                  <a:pt x="295" y="784"/>
                </a:lnTo>
                <a:lnTo>
                  <a:pt x="276" y="768"/>
                </a:lnTo>
                <a:lnTo>
                  <a:pt x="244" y="751"/>
                </a:lnTo>
                <a:lnTo>
                  <a:pt x="238" y="737"/>
                </a:lnTo>
                <a:lnTo>
                  <a:pt x="187" y="672"/>
                </a:lnTo>
                <a:lnTo>
                  <a:pt x="191" y="669"/>
                </a:lnTo>
                <a:lnTo>
                  <a:pt x="227" y="678"/>
                </a:lnTo>
                <a:lnTo>
                  <a:pt x="257" y="669"/>
                </a:lnTo>
                <a:lnTo>
                  <a:pt x="269" y="686"/>
                </a:lnTo>
                <a:lnTo>
                  <a:pt x="284" y="689"/>
                </a:lnTo>
                <a:lnTo>
                  <a:pt x="304" y="697"/>
                </a:lnTo>
                <a:lnTo>
                  <a:pt x="308" y="686"/>
                </a:lnTo>
                <a:lnTo>
                  <a:pt x="302" y="682"/>
                </a:lnTo>
                <a:lnTo>
                  <a:pt x="287" y="679"/>
                </a:lnTo>
                <a:lnTo>
                  <a:pt x="271" y="661"/>
                </a:lnTo>
                <a:lnTo>
                  <a:pt x="286" y="647"/>
                </a:lnTo>
                <a:lnTo>
                  <a:pt x="289" y="632"/>
                </a:lnTo>
                <a:lnTo>
                  <a:pt x="293" y="609"/>
                </a:lnTo>
                <a:lnTo>
                  <a:pt x="305" y="584"/>
                </a:lnTo>
                <a:lnTo>
                  <a:pt x="271" y="540"/>
                </a:lnTo>
                <a:lnTo>
                  <a:pt x="247" y="511"/>
                </a:lnTo>
                <a:lnTo>
                  <a:pt x="193" y="450"/>
                </a:lnTo>
                <a:lnTo>
                  <a:pt x="171" y="432"/>
                </a:lnTo>
                <a:lnTo>
                  <a:pt x="127" y="393"/>
                </a:lnTo>
                <a:lnTo>
                  <a:pt x="127" y="380"/>
                </a:lnTo>
                <a:lnTo>
                  <a:pt x="118" y="366"/>
                </a:lnTo>
                <a:lnTo>
                  <a:pt x="119" y="322"/>
                </a:lnTo>
                <a:lnTo>
                  <a:pt x="96" y="298"/>
                </a:lnTo>
                <a:lnTo>
                  <a:pt x="91" y="241"/>
                </a:lnTo>
                <a:lnTo>
                  <a:pt x="72" y="225"/>
                </a:lnTo>
                <a:lnTo>
                  <a:pt x="69" y="192"/>
                </a:lnTo>
                <a:lnTo>
                  <a:pt x="50" y="160"/>
                </a:lnTo>
                <a:lnTo>
                  <a:pt x="42" y="143"/>
                </a:lnTo>
                <a:lnTo>
                  <a:pt x="40" y="127"/>
                </a:lnTo>
                <a:lnTo>
                  <a:pt x="51" y="106"/>
                </a:lnTo>
                <a:lnTo>
                  <a:pt x="43" y="91"/>
                </a:lnTo>
                <a:lnTo>
                  <a:pt x="28" y="83"/>
                </a:lnTo>
                <a:lnTo>
                  <a:pt x="20" y="50"/>
                </a:lnTo>
                <a:lnTo>
                  <a:pt x="0" y="18"/>
                </a:lnTo>
                <a:lnTo>
                  <a:pt x="4" y="4"/>
                </a:lnTo>
                <a:lnTo>
                  <a:pt x="2" y="0"/>
                </a:lnTo>
                <a:lnTo>
                  <a:pt x="3" y="1"/>
                </a:lnTo>
                <a:lnTo>
                  <a:pt x="276" y="8"/>
                </a:lnTo>
                <a:lnTo>
                  <a:pt x="262" y="36"/>
                </a:lnTo>
                <a:lnTo>
                  <a:pt x="284" y="47"/>
                </a:lnTo>
                <a:lnTo>
                  <a:pt x="690" y="230"/>
                </a:lnTo>
                <a:lnTo>
                  <a:pt x="934" y="241"/>
                </a:lnTo>
                <a:lnTo>
                  <a:pt x="1007" y="244"/>
                </a:lnTo>
                <a:lnTo>
                  <a:pt x="1007" y="188"/>
                </a:lnTo>
                <a:lnTo>
                  <a:pt x="1200" y="192"/>
                </a:lnTo>
                <a:lnTo>
                  <a:pt x="1232" y="228"/>
                </a:lnTo>
                <a:lnTo>
                  <a:pt x="1258" y="251"/>
                </a:lnTo>
                <a:lnTo>
                  <a:pt x="1301" y="295"/>
                </a:lnTo>
                <a:lnTo>
                  <a:pt x="1330" y="323"/>
                </a:lnTo>
                <a:lnTo>
                  <a:pt x="1378" y="359"/>
                </a:lnTo>
                <a:lnTo>
                  <a:pt x="1392" y="398"/>
                </a:lnTo>
                <a:lnTo>
                  <a:pt x="1406" y="418"/>
                </a:lnTo>
                <a:lnTo>
                  <a:pt x="1407" y="458"/>
                </a:lnTo>
                <a:lnTo>
                  <a:pt x="1433" y="501"/>
                </a:lnTo>
                <a:lnTo>
                  <a:pt x="1454" y="511"/>
                </a:lnTo>
                <a:lnTo>
                  <a:pt x="1480" y="534"/>
                </a:lnTo>
                <a:lnTo>
                  <a:pt x="1499" y="536"/>
                </a:lnTo>
                <a:lnTo>
                  <a:pt x="1524" y="556"/>
                </a:lnTo>
                <a:lnTo>
                  <a:pt x="1539" y="559"/>
                </a:lnTo>
                <a:lnTo>
                  <a:pt x="1567" y="578"/>
                </a:lnTo>
                <a:lnTo>
                  <a:pt x="1585" y="576"/>
                </a:lnTo>
                <a:lnTo>
                  <a:pt x="1619" y="529"/>
                </a:lnTo>
                <a:lnTo>
                  <a:pt x="1633" y="490"/>
                </a:lnTo>
                <a:lnTo>
                  <a:pt x="1654" y="476"/>
                </a:lnTo>
                <a:lnTo>
                  <a:pt x="1670" y="475"/>
                </a:lnTo>
                <a:lnTo>
                  <a:pt x="1686" y="461"/>
                </a:lnTo>
                <a:lnTo>
                  <a:pt x="1735" y="473"/>
                </a:lnTo>
                <a:lnTo>
                  <a:pt x="1775" y="475"/>
                </a:lnTo>
                <a:lnTo>
                  <a:pt x="1829" y="519"/>
                </a:lnTo>
                <a:lnTo>
                  <a:pt x="1873" y="567"/>
                </a:lnTo>
                <a:lnTo>
                  <a:pt x="1917" y="664"/>
                </a:lnTo>
                <a:lnTo>
                  <a:pt x="1921" y="679"/>
                </a:lnTo>
                <a:lnTo>
                  <a:pt x="1948" y="696"/>
                </a:lnTo>
                <a:lnTo>
                  <a:pt x="1977" y="744"/>
                </a:lnTo>
                <a:lnTo>
                  <a:pt x="1985" y="755"/>
                </a:lnTo>
                <a:lnTo>
                  <a:pt x="2004" y="762"/>
                </a:lnTo>
                <a:lnTo>
                  <a:pt x="2014" y="777"/>
                </a:lnTo>
                <a:lnTo>
                  <a:pt x="2008" y="795"/>
                </a:lnTo>
                <a:lnTo>
                  <a:pt x="2021" y="820"/>
                </a:lnTo>
                <a:lnTo>
                  <a:pt x="2019" y="837"/>
                </a:lnTo>
                <a:lnTo>
                  <a:pt x="2048" y="886"/>
                </a:lnTo>
                <a:lnTo>
                  <a:pt x="2063" y="925"/>
                </a:lnTo>
                <a:lnTo>
                  <a:pt x="2098" y="932"/>
                </a:lnTo>
                <a:lnTo>
                  <a:pt x="2117" y="948"/>
                </a:lnTo>
                <a:lnTo>
                  <a:pt x="2153" y="954"/>
                </a:lnTo>
                <a:lnTo>
                  <a:pt x="2179" y="972"/>
                </a:lnTo>
                <a:lnTo>
                  <a:pt x="2239" y="977"/>
                </a:lnTo>
                <a:lnTo>
                  <a:pt x="2266" y="991"/>
                </a:lnTo>
                <a:lnTo>
                  <a:pt x="2290" y="97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80" name="Freeform 75"/>
          <p:cNvSpPr>
            <a:spLocks noEditPoints="1"/>
          </p:cNvSpPr>
          <p:nvPr/>
        </p:nvSpPr>
        <p:spPr bwMode="auto">
          <a:xfrm>
            <a:off x="1909918" y="2322303"/>
            <a:ext cx="5254170" cy="3618794"/>
          </a:xfrm>
          <a:custGeom>
            <a:avLst/>
            <a:gdLst>
              <a:gd name="T0" fmla="*/ 3545 w 3608"/>
              <a:gd name="T1" fmla="*/ 1799 h 2485"/>
              <a:gd name="T2" fmla="*/ 3037 w 3608"/>
              <a:gd name="T3" fmla="*/ 2272 h 2485"/>
              <a:gd name="T4" fmla="*/ 2987 w 3608"/>
              <a:gd name="T5" fmla="*/ 2031 h 2485"/>
              <a:gd name="T6" fmla="*/ 2959 w 3608"/>
              <a:gd name="T7" fmla="*/ 1947 h 2485"/>
              <a:gd name="T8" fmla="*/ 3201 w 3608"/>
              <a:gd name="T9" fmla="*/ 1662 h 2485"/>
              <a:gd name="T10" fmla="*/ 3117 w 3608"/>
              <a:gd name="T11" fmla="*/ 2010 h 2485"/>
              <a:gd name="T12" fmla="*/ 2181 w 3608"/>
              <a:gd name="T13" fmla="*/ 2063 h 2485"/>
              <a:gd name="T14" fmla="*/ 2735 w 3608"/>
              <a:gd name="T15" fmla="*/ 2277 h 2485"/>
              <a:gd name="T16" fmla="*/ 2291 w 3608"/>
              <a:gd name="T17" fmla="*/ 2046 h 2485"/>
              <a:gd name="T18" fmla="*/ 1735 w 3608"/>
              <a:gd name="T19" fmla="*/ 2014 h 2485"/>
              <a:gd name="T20" fmla="*/ 1789 w 3608"/>
              <a:gd name="T21" fmla="*/ 1777 h 2485"/>
              <a:gd name="T22" fmla="*/ 1534 w 3608"/>
              <a:gd name="T23" fmla="*/ 1923 h 2485"/>
              <a:gd name="T24" fmla="*/ 1985 w 3608"/>
              <a:gd name="T25" fmla="*/ 1970 h 2485"/>
              <a:gd name="T26" fmla="*/ 1939 w 3608"/>
              <a:gd name="T27" fmla="*/ 2191 h 2485"/>
              <a:gd name="T28" fmla="*/ 1949 w 3608"/>
              <a:gd name="T29" fmla="*/ 1792 h 2485"/>
              <a:gd name="T30" fmla="*/ 2134 w 3608"/>
              <a:gd name="T31" fmla="*/ 1985 h 2485"/>
              <a:gd name="T32" fmla="*/ 2236 w 3608"/>
              <a:gd name="T33" fmla="*/ 1854 h 2485"/>
              <a:gd name="T34" fmla="*/ 2128 w 3608"/>
              <a:gd name="T35" fmla="*/ 2050 h 2485"/>
              <a:gd name="T36" fmla="*/ 2218 w 3608"/>
              <a:gd name="T37" fmla="*/ 1713 h 2485"/>
              <a:gd name="T38" fmla="*/ 2368 w 3608"/>
              <a:gd name="T39" fmla="*/ 1970 h 2485"/>
              <a:gd name="T40" fmla="*/ 2130 w 3608"/>
              <a:gd name="T41" fmla="*/ 1806 h 2485"/>
              <a:gd name="T42" fmla="*/ 1988 w 3608"/>
              <a:gd name="T43" fmla="*/ 1717 h 2485"/>
              <a:gd name="T44" fmla="*/ 1640 w 3608"/>
              <a:gd name="T45" fmla="*/ 1552 h 2485"/>
              <a:gd name="T46" fmla="*/ 1986 w 3608"/>
              <a:gd name="T47" fmla="*/ 1592 h 2485"/>
              <a:gd name="T48" fmla="*/ 1406 w 3608"/>
              <a:gd name="T49" fmla="*/ 1873 h 2485"/>
              <a:gd name="T50" fmla="*/ 1657 w 3608"/>
              <a:gd name="T51" fmla="*/ 1745 h 2485"/>
              <a:gd name="T52" fmla="*/ 1570 w 3608"/>
              <a:gd name="T53" fmla="*/ 1640 h 2485"/>
              <a:gd name="T54" fmla="*/ 1443 w 3608"/>
              <a:gd name="T55" fmla="*/ 1625 h 2485"/>
              <a:gd name="T56" fmla="*/ 1353 w 3608"/>
              <a:gd name="T57" fmla="*/ 1434 h 2485"/>
              <a:gd name="T58" fmla="*/ 1316 w 3608"/>
              <a:gd name="T59" fmla="*/ 1585 h 2485"/>
              <a:gd name="T60" fmla="*/ 893 w 3608"/>
              <a:gd name="T61" fmla="*/ 1020 h 2485"/>
              <a:gd name="T62" fmla="*/ 1235 w 3608"/>
              <a:gd name="T63" fmla="*/ 1225 h 2485"/>
              <a:gd name="T64" fmla="*/ 1413 w 3608"/>
              <a:gd name="T65" fmla="*/ 930 h 2485"/>
              <a:gd name="T66" fmla="*/ 1353 w 3608"/>
              <a:gd name="T67" fmla="*/ 1434 h 2485"/>
              <a:gd name="T68" fmla="*/ 1432 w 3608"/>
              <a:gd name="T69" fmla="*/ 1463 h 2485"/>
              <a:gd name="T70" fmla="*/ 1635 w 3608"/>
              <a:gd name="T71" fmla="*/ 1579 h 2485"/>
              <a:gd name="T72" fmla="*/ 1694 w 3608"/>
              <a:gd name="T73" fmla="*/ 1335 h 2485"/>
              <a:gd name="T74" fmla="*/ 2142 w 3608"/>
              <a:gd name="T75" fmla="*/ 1517 h 2485"/>
              <a:gd name="T76" fmla="*/ 1750 w 3608"/>
              <a:gd name="T77" fmla="*/ 1455 h 2485"/>
              <a:gd name="T78" fmla="*/ 2445 w 3608"/>
              <a:gd name="T79" fmla="*/ 1882 h 2485"/>
              <a:gd name="T80" fmla="*/ 2159 w 3608"/>
              <a:gd name="T81" fmla="*/ 1622 h 2485"/>
              <a:gd name="T82" fmla="*/ 2317 w 3608"/>
              <a:gd name="T83" fmla="*/ 1757 h 2485"/>
              <a:gd name="T84" fmla="*/ 2578 w 3608"/>
              <a:gd name="T85" fmla="*/ 2079 h 2485"/>
              <a:gd name="T86" fmla="*/ 2240 w 3608"/>
              <a:gd name="T87" fmla="*/ 1066 h 2485"/>
              <a:gd name="T88" fmla="*/ 1970 w 3608"/>
              <a:gd name="T89" fmla="*/ 1375 h 2485"/>
              <a:gd name="T90" fmla="*/ 2030 w 3608"/>
              <a:gd name="T91" fmla="*/ 928 h 2485"/>
              <a:gd name="T92" fmla="*/ 1869 w 3608"/>
              <a:gd name="T93" fmla="*/ 1122 h 2485"/>
              <a:gd name="T94" fmla="*/ 1968 w 3608"/>
              <a:gd name="T95" fmla="*/ 792 h 2485"/>
              <a:gd name="T96" fmla="*/ 2022 w 3608"/>
              <a:gd name="T97" fmla="*/ 1258 h 2485"/>
              <a:gd name="T98" fmla="*/ 251 w 3608"/>
              <a:gd name="T99" fmla="*/ 255 h 2485"/>
              <a:gd name="T100" fmla="*/ 91 w 3608"/>
              <a:gd name="T101" fmla="*/ 241 h 2485"/>
              <a:gd name="T102" fmla="*/ 1619 w 3608"/>
              <a:gd name="T103" fmla="*/ 529 h 2485"/>
              <a:gd name="T104" fmla="*/ 1901 w 3608"/>
              <a:gd name="T105" fmla="*/ 1085 h 2485"/>
              <a:gd name="T106" fmla="*/ 1393 w 3608"/>
              <a:gd name="T107" fmla="*/ 921 h 2485"/>
              <a:gd name="T108" fmla="*/ 919 w 3608"/>
              <a:gd name="T109" fmla="*/ 748 h 2485"/>
              <a:gd name="T110" fmla="*/ 1433 w 3608"/>
              <a:gd name="T111" fmla="*/ 501 h 2485"/>
              <a:gd name="T112" fmla="*/ 879 w 3608"/>
              <a:gd name="T113" fmla="*/ 664 h 2485"/>
              <a:gd name="T114" fmla="*/ 553 w 3608"/>
              <a:gd name="T115" fmla="*/ 562 h 2485"/>
              <a:gd name="T116" fmla="*/ 535 w 3608"/>
              <a:gd name="T117" fmla="*/ 827 h 2485"/>
              <a:gd name="T118" fmla="*/ 766 w 3608"/>
              <a:gd name="T119" fmla="*/ 1244 h 2485"/>
              <a:gd name="T120" fmla="*/ 295 w 3608"/>
              <a:gd name="T121" fmla="*/ 784 h 2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08" h="2485">
                <a:moveTo>
                  <a:pt x="3517" y="1506"/>
                </a:moveTo>
                <a:lnTo>
                  <a:pt x="3546" y="1506"/>
                </a:lnTo>
                <a:lnTo>
                  <a:pt x="3554" y="1499"/>
                </a:lnTo>
                <a:lnTo>
                  <a:pt x="3558" y="1495"/>
                </a:lnTo>
                <a:lnTo>
                  <a:pt x="3552" y="1490"/>
                </a:lnTo>
                <a:lnTo>
                  <a:pt x="3569" y="1483"/>
                </a:lnTo>
                <a:lnTo>
                  <a:pt x="3587" y="1492"/>
                </a:lnTo>
                <a:lnTo>
                  <a:pt x="3608" y="1519"/>
                </a:lnTo>
                <a:lnTo>
                  <a:pt x="3604" y="1532"/>
                </a:lnTo>
                <a:lnTo>
                  <a:pt x="3608" y="1548"/>
                </a:lnTo>
                <a:lnTo>
                  <a:pt x="3597" y="1583"/>
                </a:lnTo>
                <a:lnTo>
                  <a:pt x="3549" y="1648"/>
                </a:lnTo>
                <a:lnTo>
                  <a:pt x="3536" y="1701"/>
                </a:lnTo>
                <a:lnTo>
                  <a:pt x="3536" y="1728"/>
                </a:lnTo>
                <a:lnTo>
                  <a:pt x="3521" y="1741"/>
                </a:lnTo>
                <a:lnTo>
                  <a:pt x="3514" y="1742"/>
                </a:lnTo>
                <a:lnTo>
                  <a:pt x="3512" y="1751"/>
                </a:lnTo>
                <a:lnTo>
                  <a:pt x="3521" y="1762"/>
                </a:lnTo>
                <a:lnTo>
                  <a:pt x="3543" y="1755"/>
                </a:lnTo>
                <a:lnTo>
                  <a:pt x="3550" y="1757"/>
                </a:lnTo>
                <a:lnTo>
                  <a:pt x="3546" y="1770"/>
                </a:lnTo>
                <a:lnTo>
                  <a:pt x="3525" y="1785"/>
                </a:lnTo>
                <a:lnTo>
                  <a:pt x="3520" y="1799"/>
                </a:lnTo>
                <a:lnTo>
                  <a:pt x="3523" y="1802"/>
                </a:lnTo>
                <a:lnTo>
                  <a:pt x="3542" y="1791"/>
                </a:lnTo>
                <a:lnTo>
                  <a:pt x="3545" y="1799"/>
                </a:lnTo>
                <a:lnTo>
                  <a:pt x="3536" y="1825"/>
                </a:lnTo>
                <a:lnTo>
                  <a:pt x="3510" y="1927"/>
                </a:lnTo>
                <a:lnTo>
                  <a:pt x="3507" y="1959"/>
                </a:lnTo>
                <a:lnTo>
                  <a:pt x="3503" y="1958"/>
                </a:lnTo>
                <a:lnTo>
                  <a:pt x="3503" y="1929"/>
                </a:lnTo>
                <a:lnTo>
                  <a:pt x="3483" y="1905"/>
                </a:lnTo>
                <a:lnTo>
                  <a:pt x="3485" y="1873"/>
                </a:lnTo>
                <a:lnTo>
                  <a:pt x="3481" y="1865"/>
                </a:lnTo>
                <a:lnTo>
                  <a:pt x="3477" y="1868"/>
                </a:lnTo>
                <a:lnTo>
                  <a:pt x="3473" y="1880"/>
                </a:lnTo>
                <a:lnTo>
                  <a:pt x="3452" y="1901"/>
                </a:lnTo>
                <a:lnTo>
                  <a:pt x="3425" y="1922"/>
                </a:lnTo>
                <a:lnTo>
                  <a:pt x="3421" y="1936"/>
                </a:lnTo>
                <a:lnTo>
                  <a:pt x="3390" y="1994"/>
                </a:lnTo>
                <a:lnTo>
                  <a:pt x="3364" y="1984"/>
                </a:lnTo>
                <a:lnTo>
                  <a:pt x="3352" y="1994"/>
                </a:lnTo>
                <a:lnTo>
                  <a:pt x="3350" y="2014"/>
                </a:lnTo>
                <a:lnTo>
                  <a:pt x="3347" y="2011"/>
                </a:lnTo>
                <a:moveTo>
                  <a:pt x="3077" y="2107"/>
                </a:moveTo>
                <a:lnTo>
                  <a:pt x="3073" y="2112"/>
                </a:lnTo>
                <a:lnTo>
                  <a:pt x="3120" y="2152"/>
                </a:lnTo>
                <a:lnTo>
                  <a:pt x="3164" y="2179"/>
                </a:lnTo>
                <a:lnTo>
                  <a:pt x="3176" y="2202"/>
                </a:lnTo>
                <a:lnTo>
                  <a:pt x="3203" y="2216"/>
                </a:lnTo>
                <a:lnTo>
                  <a:pt x="3204" y="2260"/>
                </a:lnTo>
                <a:lnTo>
                  <a:pt x="3037" y="2272"/>
                </a:lnTo>
                <a:lnTo>
                  <a:pt x="2979" y="2383"/>
                </a:lnTo>
                <a:lnTo>
                  <a:pt x="2999" y="2410"/>
                </a:lnTo>
                <a:lnTo>
                  <a:pt x="2994" y="2423"/>
                </a:lnTo>
                <a:lnTo>
                  <a:pt x="2992" y="2459"/>
                </a:lnTo>
                <a:lnTo>
                  <a:pt x="2992" y="2485"/>
                </a:lnTo>
                <a:lnTo>
                  <a:pt x="2920" y="2424"/>
                </a:lnTo>
                <a:lnTo>
                  <a:pt x="2906" y="2405"/>
                </a:lnTo>
                <a:lnTo>
                  <a:pt x="2812" y="2335"/>
                </a:lnTo>
                <a:lnTo>
                  <a:pt x="2763" y="2293"/>
                </a:lnTo>
                <a:lnTo>
                  <a:pt x="2735" y="2277"/>
                </a:lnTo>
                <a:lnTo>
                  <a:pt x="2739" y="2264"/>
                </a:lnTo>
                <a:lnTo>
                  <a:pt x="2728" y="2237"/>
                </a:lnTo>
                <a:lnTo>
                  <a:pt x="2735" y="2202"/>
                </a:lnTo>
                <a:lnTo>
                  <a:pt x="2750" y="2180"/>
                </a:lnTo>
                <a:lnTo>
                  <a:pt x="2756" y="2147"/>
                </a:lnTo>
                <a:lnTo>
                  <a:pt x="2760" y="2143"/>
                </a:lnTo>
                <a:lnTo>
                  <a:pt x="2782" y="2118"/>
                </a:lnTo>
                <a:lnTo>
                  <a:pt x="2789" y="2108"/>
                </a:lnTo>
                <a:lnTo>
                  <a:pt x="2815" y="2071"/>
                </a:lnTo>
                <a:lnTo>
                  <a:pt x="2830" y="2025"/>
                </a:lnTo>
                <a:lnTo>
                  <a:pt x="2867" y="2039"/>
                </a:lnTo>
                <a:lnTo>
                  <a:pt x="2865" y="2068"/>
                </a:lnTo>
                <a:lnTo>
                  <a:pt x="2896" y="2104"/>
                </a:lnTo>
                <a:lnTo>
                  <a:pt x="2941" y="2060"/>
                </a:lnTo>
                <a:lnTo>
                  <a:pt x="2971" y="2046"/>
                </a:lnTo>
                <a:lnTo>
                  <a:pt x="2987" y="2031"/>
                </a:lnTo>
                <a:lnTo>
                  <a:pt x="3000" y="2031"/>
                </a:lnTo>
                <a:lnTo>
                  <a:pt x="3021" y="2040"/>
                </a:lnTo>
                <a:lnTo>
                  <a:pt x="3022" y="2052"/>
                </a:lnTo>
                <a:lnTo>
                  <a:pt x="3033" y="2060"/>
                </a:lnTo>
                <a:lnTo>
                  <a:pt x="3043" y="2081"/>
                </a:lnTo>
                <a:lnTo>
                  <a:pt x="3052" y="2081"/>
                </a:lnTo>
                <a:lnTo>
                  <a:pt x="3077" y="2107"/>
                </a:lnTo>
                <a:moveTo>
                  <a:pt x="3163" y="1617"/>
                </a:moveTo>
                <a:lnTo>
                  <a:pt x="3154" y="1675"/>
                </a:lnTo>
                <a:lnTo>
                  <a:pt x="3165" y="1741"/>
                </a:lnTo>
                <a:lnTo>
                  <a:pt x="3138" y="1773"/>
                </a:lnTo>
                <a:lnTo>
                  <a:pt x="3138" y="1813"/>
                </a:lnTo>
                <a:lnTo>
                  <a:pt x="3128" y="1835"/>
                </a:lnTo>
                <a:lnTo>
                  <a:pt x="3073" y="1879"/>
                </a:lnTo>
                <a:lnTo>
                  <a:pt x="3055" y="1897"/>
                </a:lnTo>
                <a:lnTo>
                  <a:pt x="3076" y="1919"/>
                </a:lnTo>
                <a:lnTo>
                  <a:pt x="3073" y="1926"/>
                </a:lnTo>
                <a:lnTo>
                  <a:pt x="3044" y="1948"/>
                </a:lnTo>
                <a:lnTo>
                  <a:pt x="3003" y="1955"/>
                </a:lnTo>
                <a:lnTo>
                  <a:pt x="2999" y="1945"/>
                </a:lnTo>
                <a:lnTo>
                  <a:pt x="2982" y="1940"/>
                </a:lnTo>
                <a:lnTo>
                  <a:pt x="2989" y="1926"/>
                </a:lnTo>
                <a:lnTo>
                  <a:pt x="2981" y="1922"/>
                </a:lnTo>
                <a:lnTo>
                  <a:pt x="2921" y="1931"/>
                </a:lnTo>
                <a:lnTo>
                  <a:pt x="2934" y="1947"/>
                </a:lnTo>
                <a:lnTo>
                  <a:pt x="2959" y="1947"/>
                </a:lnTo>
                <a:lnTo>
                  <a:pt x="2961" y="1947"/>
                </a:lnTo>
                <a:lnTo>
                  <a:pt x="2970" y="1971"/>
                </a:lnTo>
                <a:lnTo>
                  <a:pt x="2975" y="1995"/>
                </a:lnTo>
                <a:lnTo>
                  <a:pt x="3007" y="2017"/>
                </a:lnTo>
                <a:lnTo>
                  <a:pt x="3032" y="2016"/>
                </a:lnTo>
                <a:lnTo>
                  <a:pt x="3045" y="1999"/>
                </a:lnTo>
                <a:lnTo>
                  <a:pt x="3073" y="2003"/>
                </a:lnTo>
                <a:lnTo>
                  <a:pt x="3117" y="2010"/>
                </a:lnTo>
                <a:lnTo>
                  <a:pt x="3123" y="2028"/>
                </a:lnTo>
                <a:lnTo>
                  <a:pt x="3350" y="2014"/>
                </a:lnTo>
                <a:lnTo>
                  <a:pt x="3345" y="1966"/>
                </a:lnTo>
                <a:lnTo>
                  <a:pt x="3352" y="1966"/>
                </a:lnTo>
                <a:lnTo>
                  <a:pt x="3350" y="1925"/>
                </a:lnTo>
                <a:lnTo>
                  <a:pt x="3345" y="1925"/>
                </a:lnTo>
                <a:lnTo>
                  <a:pt x="3343" y="1894"/>
                </a:lnTo>
                <a:lnTo>
                  <a:pt x="3336" y="1810"/>
                </a:lnTo>
                <a:lnTo>
                  <a:pt x="3314" y="1780"/>
                </a:lnTo>
                <a:lnTo>
                  <a:pt x="3277" y="1734"/>
                </a:lnTo>
                <a:lnTo>
                  <a:pt x="3273" y="1701"/>
                </a:lnTo>
                <a:lnTo>
                  <a:pt x="3262" y="1691"/>
                </a:lnTo>
                <a:lnTo>
                  <a:pt x="3248" y="1695"/>
                </a:lnTo>
                <a:lnTo>
                  <a:pt x="3240" y="1683"/>
                </a:lnTo>
                <a:lnTo>
                  <a:pt x="3241" y="1654"/>
                </a:lnTo>
                <a:lnTo>
                  <a:pt x="3223" y="1647"/>
                </a:lnTo>
                <a:lnTo>
                  <a:pt x="3219" y="1662"/>
                </a:lnTo>
                <a:lnTo>
                  <a:pt x="3201" y="1662"/>
                </a:lnTo>
                <a:lnTo>
                  <a:pt x="3194" y="1648"/>
                </a:lnTo>
                <a:lnTo>
                  <a:pt x="3172" y="1650"/>
                </a:lnTo>
                <a:lnTo>
                  <a:pt x="3170" y="1606"/>
                </a:lnTo>
                <a:lnTo>
                  <a:pt x="3179" y="1589"/>
                </a:lnTo>
                <a:lnTo>
                  <a:pt x="3243" y="1554"/>
                </a:lnTo>
                <a:lnTo>
                  <a:pt x="3255" y="1552"/>
                </a:lnTo>
                <a:lnTo>
                  <a:pt x="3375" y="1521"/>
                </a:lnTo>
                <a:lnTo>
                  <a:pt x="3400" y="1502"/>
                </a:lnTo>
                <a:lnTo>
                  <a:pt x="3517" y="1506"/>
                </a:lnTo>
                <a:moveTo>
                  <a:pt x="2719" y="2005"/>
                </a:moveTo>
                <a:lnTo>
                  <a:pt x="2776" y="1977"/>
                </a:lnTo>
                <a:lnTo>
                  <a:pt x="2827" y="1966"/>
                </a:lnTo>
                <a:lnTo>
                  <a:pt x="2839" y="1971"/>
                </a:lnTo>
                <a:lnTo>
                  <a:pt x="2859" y="1962"/>
                </a:lnTo>
                <a:lnTo>
                  <a:pt x="2899" y="1947"/>
                </a:lnTo>
                <a:lnTo>
                  <a:pt x="2921" y="1931"/>
                </a:lnTo>
                <a:lnTo>
                  <a:pt x="2934" y="1947"/>
                </a:lnTo>
                <a:lnTo>
                  <a:pt x="2959" y="1947"/>
                </a:lnTo>
                <a:lnTo>
                  <a:pt x="2961" y="1947"/>
                </a:lnTo>
                <a:lnTo>
                  <a:pt x="2970" y="1971"/>
                </a:lnTo>
                <a:lnTo>
                  <a:pt x="2975" y="1995"/>
                </a:lnTo>
                <a:lnTo>
                  <a:pt x="3007" y="2017"/>
                </a:lnTo>
                <a:lnTo>
                  <a:pt x="3032" y="2016"/>
                </a:lnTo>
                <a:lnTo>
                  <a:pt x="3045" y="1999"/>
                </a:lnTo>
                <a:lnTo>
                  <a:pt x="3073" y="2003"/>
                </a:lnTo>
                <a:lnTo>
                  <a:pt x="3117" y="2010"/>
                </a:lnTo>
                <a:lnTo>
                  <a:pt x="3123" y="2028"/>
                </a:lnTo>
                <a:lnTo>
                  <a:pt x="3124" y="2100"/>
                </a:lnTo>
                <a:lnTo>
                  <a:pt x="3077" y="2107"/>
                </a:lnTo>
                <a:lnTo>
                  <a:pt x="3052" y="2081"/>
                </a:lnTo>
                <a:lnTo>
                  <a:pt x="3043" y="2081"/>
                </a:lnTo>
                <a:lnTo>
                  <a:pt x="3033" y="2060"/>
                </a:lnTo>
                <a:lnTo>
                  <a:pt x="3022" y="2052"/>
                </a:lnTo>
                <a:lnTo>
                  <a:pt x="3021" y="2040"/>
                </a:lnTo>
                <a:lnTo>
                  <a:pt x="3000" y="2031"/>
                </a:lnTo>
                <a:lnTo>
                  <a:pt x="2987" y="2031"/>
                </a:lnTo>
                <a:lnTo>
                  <a:pt x="2971" y="2046"/>
                </a:lnTo>
                <a:lnTo>
                  <a:pt x="2941" y="2060"/>
                </a:lnTo>
                <a:lnTo>
                  <a:pt x="2896" y="2104"/>
                </a:lnTo>
                <a:lnTo>
                  <a:pt x="2865" y="2068"/>
                </a:lnTo>
                <a:lnTo>
                  <a:pt x="2867" y="2039"/>
                </a:lnTo>
                <a:lnTo>
                  <a:pt x="2830" y="2025"/>
                </a:lnTo>
                <a:lnTo>
                  <a:pt x="2815" y="2071"/>
                </a:lnTo>
                <a:lnTo>
                  <a:pt x="2789" y="2108"/>
                </a:lnTo>
                <a:lnTo>
                  <a:pt x="2782" y="2098"/>
                </a:lnTo>
                <a:lnTo>
                  <a:pt x="2782" y="2096"/>
                </a:lnTo>
                <a:lnTo>
                  <a:pt x="2761" y="2067"/>
                </a:lnTo>
                <a:lnTo>
                  <a:pt x="2742" y="2057"/>
                </a:lnTo>
                <a:lnTo>
                  <a:pt x="2725" y="2043"/>
                </a:lnTo>
                <a:lnTo>
                  <a:pt x="2728" y="2029"/>
                </a:lnTo>
                <a:lnTo>
                  <a:pt x="2719" y="2005"/>
                </a:lnTo>
                <a:moveTo>
                  <a:pt x="2181" y="2063"/>
                </a:moveTo>
                <a:lnTo>
                  <a:pt x="2177" y="2118"/>
                </a:lnTo>
                <a:lnTo>
                  <a:pt x="2192" y="2148"/>
                </a:lnTo>
                <a:lnTo>
                  <a:pt x="2199" y="2161"/>
                </a:lnTo>
                <a:lnTo>
                  <a:pt x="2219" y="2176"/>
                </a:lnTo>
                <a:lnTo>
                  <a:pt x="2212" y="2224"/>
                </a:lnTo>
                <a:lnTo>
                  <a:pt x="2192" y="2234"/>
                </a:lnTo>
                <a:lnTo>
                  <a:pt x="2188" y="2252"/>
                </a:lnTo>
                <a:lnTo>
                  <a:pt x="2189" y="2259"/>
                </a:lnTo>
                <a:lnTo>
                  <a:pt x="2157" y="2275"/>
                </a:lnTo>
                <a:lnTo>
                  <a:pt x="2199" y="2289"/>
                </a:lnTo>
                <a:lnTo>
                  <a:pt x="2230" y="2310"/>
                </a:lnTo>
                <a:lnTo>
                  <a:pt x="2258" y="2319"/>
                </a:lnTo>
                <a:lnTo>
                  <a:pt x="2343" y="2322"/>
                </a:lnTo>
                <a:lnTo>
                  <a:pt x="2350" y="2333"/>
                </a:lnTo>
                <a:lnTo>
                  <a:pt x="2375" y="2344"/>
                </a:lnTo>
                <a:lnTo>
                  <a:pt x="2417" y="2361"/>
                </a:lnTo>
                <a:lnTo>
                  <a:pt x="2443" y="2357"/>
                </a:lnTo>
                <a:lnTo>
                  <a:pt x="2559" y="2312"/>
                </a:lnTo>
                <a:lnTo>
                  <a:pt x="2615" y="2254"/>
                </a:lnTo>
                <a:lnTo>
                  <a:pt x="2629" y="2249"/>
                </a:lnTo>
                <a:lnTo>
                  <a:pt x="2644" y="2254"/>
                </a:lnTo>
                <a:lnTo>
                  <a:pt x="2643" y="2260"/>
                </a:lnTo>
                <a:lnTo>
                  <a:pt x="2665" y="2272"/>
                </a:lnTo>
                <a:lnTo>
                  <a:pt x="2688" y="2274"/>
                </a:lnTo>
                <a:lnTo>
                  <a:pt x="2695" y="2264"/>
                </a:lnTo>
                <a:lnTo>
                  <a:pt x="2735" y="2277"/>
                </a:lnTo>
                <a:lnTo>
                  <a:pt x="2739" y="2264"/>
                </a:lnTo>
                <a:lnTo>
                  <a:pt x="2728" y="2237"/>
                </a:lnTo>
                <a:lnTo>
                  <a:pt x="2735" y="2202"/>
                </a:lnTo>
                <a:lnTo>
                  <a:pt x="2750" y="2180"/>
                </a:lnTo>
                <a:lnTo>
                  <a:pt x="2756" y="2147"/>
                </a:lnTo>
                <a:lnTo>
                  <a:pt x="2760" y="2143"/>
                </a:lnTo>
                <a:lnTo>
                  <a:pt x="2658" y="2143"/>
                </a:lnTo>
                <a:lnTo>
                  <a:pt x="2611" y="2137"/>
                </a:lnTo>
                <a:lnTo>
                  <a:pt x="2605" y="2119"/>
                </a:lnTo>
                <a:lnTo>
                  <a:pt x="2582" y="2104"/>
                </a:lnTo>
                <a:lnTo>
                  <a:pt x="2583" y="2085"/>
                </a:lnTo>
                <a:lnTo>
                  <a:pt x="2578" y="2079"/>
                </a:lnTo>
                <a:lnTo>
                  <a:pt x="2516" y="2105"/>
                </a:lnTo>
                <a:lnTo>
                  <a:pt x="2497" y="2087"/>
                </a:lnTo>
                <a:lnTo>
                  <a:pt x="2494" y="2075"/>
                </a:lnTo>
                <a:lnTo>
                  <a:pt x="2503" y="2049"/>
                </a:lnTo>
                <a:lnTo>
                  <a:pt x="2492" y="2025"/>
                </a:lnTo>
                <a:lnTo>
                  <a:pt x="2455" y="2017"/>
                </a:lnTo>
                <a:lnTo>
                  <a:pt x="2414" y="1967"/>
                </a:lnTo>
                <a:lnTo>
                  <a:pt x="2393" y="1960"/>
                </a:lnTo>
                <a:lnTo>
                  <a:pt x="2392" y="1970"/>
                </a:lnTo>
                <a:lnTo>
                  <a:pt x="2381" y="1982"/>
                </a:lnTo>
                <a:lnTo>
                  <a:pt x="2374" y="2005"/>
                </a:lnTo>
                <a:lnTo>
                  <a:pt x="2343" y="2027"/>
                </a:lnTo>
                <a:lnTo>
                  <a:pt x="2314" y="2025"/>
                </a:lnTo>
                <a:lnTo>
                  <a:pt x="2291" y="2046"/>
                </a:lnTo>
                <a:lnTo>
                  <a:pt x="2280" y="2040"/>
                </a:lnTo>
                <a:lnTo>
                  <a:pt x="2268" y="2014"/>
                </a:lnTo>
                <a:lnTo>
                  <a:pt x="2263" y="2007"/>
                </a:lnTo>
                <a:lnTo>
                  <a:pt x="2255" y="2010"/>
                </a:lnTo>
                <a:lnTo>
                  <a:pt x="2251" y="2031"/>
                </a:lnTo>
                <a:lnTo>
                  <a:pt x="2252" y="2049"/>
                </a:lnTo>
                <a:lnTo>
                  <a:pt x="2241" y="2054"/>
                </a:lnTo>
                <a:lnTo>
                  <a:pt x="2225" y="2046"/>
                </a:lnTo>
                <a:lnTo>
                  <a:pt x="2181" y="2063"/>
                </a:lnTo>
                <a:moveTo>
                  <a:pt x="1526" y="1927"/>
                </a:moveTo>
                <a:lnTo>
                  <a:pt x="1520" y="1869"/>
                </a:lnTo>
                <a:lnTo>
                  <a:pt x="1502" y="1851"/>
                </a:lnTo>
                <a:lnTo>
                  <a:pt x="1481" y="1864"/>
                </a:lnTo>
                <a:lnTo>
                  <a:pt x="1464" y="1858"/>
                </a:lnTo>
                <a:lnTo>
                  <a:pt x="1450" y="1849"/>
                </a:lnTo>
                <a:lnTo>
                  <a:pt x="1419" y="1873"/>
                </a:lnTo>
                <a:lnTo>
                  <a:pt x="1406" y="1873"/>
                </a:lnTo>
                <a:lnTo>
                  <a:pt x="1385" y="1894"/>
                </a:lnTo>
                <a:lnTo>
                  <a:pt x="1406" y="1905"/>
                </a:lnTo>
                <a:lnTo>
                  <a:pt x="1475" y="1945"/>
                </a:lnTo>
                <a:lnTo>
                  <a:pt x="1490" y="1965"/>
                </a:lnTo>
                <a:lnTo>
                  <a:pt x="1512" y="1931"/>
                </a:lnTo>
                <a:lnTo>
                  <a:pt x="1526" y="1927"/>
                </a:lnTo>
                <a:moveTo>
                  <a:pt x="1694" y="2060"/>
                </a:moveTo>
                <a:lnTo>
                  <a:pt x="1702" y="2028"/>
                </a:lnTo>
                <a:lnTo>
                  <a:pt x="1735" y="2014"/>
                </a:lnTo>
                <a:lnTo>
                  <a:pt x="1730" y="1991"/>
                </a:lnTo>
                <a:lnTo>
                  <a:pt x="1745" y="1980"/>
                </a:lnTo>
                <a:lnTo>
                  <a:pt x="1782" y="1995"/>
                </a:lnTo>
                <a:lnTo>
                  <a:pt x="1824" y="1984"/>
                </a:lnTo>
                <a:lnTo>
                  <a:pt x="1846" y="1995"/>
                </a:lnTo>
                <a:lnTo>
                  <a:pt x="1852" y="1992"/>
                </a:lnTo>
                <a:lnTo>
                  <a:pt x="1883" y="1996"/>
                </a:lnTo>
                <a:lnTo>
                  <a:pt x="1869" y="1953"/>
                </a:lnTo>
                <a:lnTo>
                  <a:pt x="1872" y="1937"/>
                </a:lnTo>
                <a:lnTo>
                  <a:pt x="1876" y="1941"/>
                </a:lnTo>
                <a:lnTo>
                  <a:pt x="1881" y="1945"/>
                </a:lnTo>
                <a:lnTo>
                  <a:pt x="1892" y="1937"/>
                </a:lnTo>
                <a:lnTo>
                  <a:pt x="1935" y="1871"/>
                </a:lnTo>
                <a:lnTo>
                  <a:pt x="1946" y="1857"/>
                </a:lnTo>
                <a:lnTo>
                  <a:pt x="1949" y="1810"/>
                </a:lnTo>
                <a:lnTo>
                  <a:pt x="1956" y="1800"/>
                </a:lnTo>
                <a:lnTo>
                  <a:pt x="1949" y="1792"/>
                </a:lnTo>
                <a:lnTo>
                  <a:pt x="1924" y="1764"/>
                </a:lnTo>
                <a:lnTo>
                  <a:pt x="1913" y="1785"/>
                </a:lnTo>
                <a:lnTo>
                  <a:pt x="1898" y="1796"/>
                </a:lnTo>
                <a:lnTo>
                  <a:pt x="1879" y="1789"/>
                </a:lnTo>
                <a:lnTo>
                  <a:pt x="1859" y="1796"/>
                </a:lnTo>
                <a:lnTo>
                  <a:pt x="1846" y="1782"/>
                </a:lnTo>
                <a:lnTo>
                  <a:pt x="1825" y="1773"/>
                </a:lnTo>
                <a:lnTo>
                  <a:pt x="1799" y="1781"/>
                </a:lnTo>
                <a:lnTo>
                  <a:pt x="1789" y="1777"/>
                </a:lnTo>
                <a:lnTo>
                  <a:pt x="1781" y="1751"/>
                </a:lnTo>
                <a:lnTo>
                  <a:pt x="1768" y="1741"/>
                </a:lnTo>
                <a:lnTo>
                  <a:pt x="1753" y="1753"/>
                </a:lnTo>
                <a:lnTo>
                  <a:pt x="1732" y="1757"/>
                </a:lnTo>
                <a:lnTo>
                  <a:pt x="1719" y="1752"/>
                </a:lnTo>
                <a:lnTo>
                  <a:pt x="1717" y="1741"/>
                </a:lnTo>
                <a:lnTo>
                  <a:pt x="1702" y="1730"/>
                </a:lnTo>
                <a:lnTo>
                  <a:pt x="1657" y="1745"/>
                </a:lnTo>
                <a:lnTo>
                  <a:pt x="1629" y="1755"/>
                </a:lnTo>
                <a:lnTo>
                  <a:pt x="1613" y="1767"/>
                </a:lnTo>
                <a:lnTo>
                  <a:pt x="1589" y="1767"/>
                </a:lnTo>
                <a:lnTo>
                  <a:pt x="1581" y="1780"/>
                </a:lnTo>
                <a:lnTo>
                  <a:pt x="1582" y="1789"/>
                </a:lnTo>
                <a:lnTo>
                  <a:pt x="1593" y="1795"/>
                </a:lnTo>
                <a:lnTo>
                  <a:pt x="1615" y="1796"/>
                </a:lnTo>
                <a:lnTo>
                  <a:pt x="1618" y="1803"/>
                </a:lnTo>
                <a:lnTo>
                  <a:pt x="1608" y="1825"/>
                </a:lnTo>
                <a:lnTo>
                  <a:pt x="1621" y="1854"/>
                </a:lnTo>
                <a:lnTo>
                  <a:pt x="1635" y="1855"/>
                </a:lnTo>
                <a:lnTo>
                  <a:pt x="1640" y="1862"/>
                </a:lnTo>
                <a:lnTo>
                  <a:pt x="1633" y="1883"/>
                </a:lnTo>
                <a:lnTo>
                  <a:pt x="1593" y="1894"/>
                </a:lnTo>
                <a:lnTo>
                  <a:pt x="1577" y="1918"/>
                </a:lnTo>
                <a:lnTo>
                  <a:pt x="1557" y="1915"/>
                </a:lnTo>
                <a:lnTo>
                  <a:pt x="1550" y="1911"/>
                </a:lnTo>
                <a:lnTo>
                  <a:pt x="1534" y="1923"/>
                </a:lnTo>
                <a:lnTo>
                  <a:pt x="1526" y="1927"/>
                </a:lnTo>
                <a:lnTo>
                  <a:pt x="1512" y="1931"/>
                </a:lnTo>
                <a:lnTo>
                  <a:pt x="1490" y="1965"/>
                </a:lnTo>
                <a:lnTo>
                  <a:pt x="1526" y="2009"/>
                </a:lnTo>
                <a:lnTo>
                  <a:pt x="1683" y="2064"/>
                </a:lnTo>
                <a:lnTo>
                  <a:pt x="1694" y="2060"/>
                </a:lnTo>
                <a:moveTo>
                  <a:pt x="1694" y="2060"/>
                </a:moveTo>
                <a:lnTo>
                  <a:pt x="1702" y="2028"/>
                </a:lnTo>
                <a:lnTo>
                  <a:pt x="1735" y="2014"/>
                </a:lnTo>
                <a:lnTo>
                  <a:pt x="1730" y="1991"/>
                </a:lnTo>
                <a:lnTo>
                  <a:pt x="1745" y="1980"/>
                </a:lnTo>
                <a:lnTo>
                  <a:pt x="1782" y="1995"/>
                </a:lnTo>
                <a:lnTo>
                  <a:pt x="1824" y="1984"/>
                </a:lnTo>
                <a:lnTo>
                  <a:pt x="1846" y="1995"/>
                </a:lnTo>
                <a:lnTo>
                  <a:pt x="1852" y="1992"/>
                </a:lnTo>
                <a:lnTo>
                  <a:pt x="1883" y="1996"/>
                </a:lnTo>
                <a:lnTo>
                  <a:pt x="1869" y="1953"/>
                </a:lnTo>
                <a:lnTo>
                  <a:pt x="1872" y="1937"/>
                </a:lnTo>
                <a:lnTo>
                  <a:pt x="1876" y="1941"/>
                </a:lnTo>
                <a:lnTo>
                  <a:pt x="1881" y="1945"/>
                </a:lnTo>
                <a:lnTo>
                  <a:pt x="1892" y="1937"/>
                </a:lnTo>
                <a:lnTo>
                  <a:pt x="1899" y="1941"/>
                </a:lnTo>
                <a:lnTo>
                  <a:pt x="1923" y="1995"/>
                </a:lnTo>
                <a:lnTo>
                  <a:pt x="1934" y="1996"/>
                </a:lnTo>
                <a:lnTo>
                  <a:pt x="1963" y="1970"/>
                </a:lnTo>
                <a:lnTo>
                  <a:pt x="1985" y="1970"/>
                </a:lnTo>
                <a:lnTo>
                  <a:pt x="2004" y="1952"/>
                </a:lnTo>
                <a:lnTo>
                  <a:pt x="2025" y="1958"/>
                </a:lnTo>
                <a:lnTo>
                  <a:pt x="2039" y="1980"/>
                </a:lnTo>
                <a:lnTo>
                  <a:pt x="2052" y="1988"/>
                </a:lnTo>
                <a:lnTo>
                  <a:pt x="2063" y="1977"/>
                </a:lnTo>
                <a:lnTo>
                  <a:pt x="2072" y="1980"/>
                </a:lnTo>
                <a:lnTo>
                  <a:pt x="2090" y="2005"/>
                </a:lnTo>
                <a:lnTo>
                  <a:pt x="2091" y="2017"/>
                </a:lnTo>
                <a:lnTo>
                  <a:pt x="2128" y="2050"/>
                </a:lnTo>
                <a:lnTo>
                  <a:pt x="2166" y="2052"/>
                </a:lnTo>
                <a:lnTo>
                  <a:pt x="2181" y="2063"/>
                </a:lnTo>
                <a:lnTo>
                  <a:pt x="2177" y="2118"/>
                </a:lnTo>
                <a:lnTo>
                  <a:pt x="2192" y="2148"/>
                </a:lnTo>
                <a:lnTo>
                  <a:pt x="2199" y="2161"/>
                </a:lnTo>
                <a:lnTo>
                  <a:pt x="2219" y="2176"/>
                </a:lnTo>
                <a:lnTo>
                  <a:pt x="2212" y="2224"/>
                </a:lnTo>
                <a:lnTo>
                  <a:pt x="2192" y="2234"/>
                </a:lnTo>
                <a:lnTo>
                  <a:pt x="2188" y="2252"/>
                </a:lnTo>
                <a:lnTo>
                  <a:pt x="2189" y="2259"/>
                </a:lnTo>
                <a:lnTo>
                  <a:pt x="2157" y="2275"/>
                </a:lnTo>
                <a:lnTo>
                  <a:pt x="2126" y="2248"/>
                </a:lnTo>
                <a:lnTo>
                  <a:pt x="2101" y="2248"/>
                </a:lnTo>
                <a:lnTo>
                  <a:pt x="2052" y="2235"/>
                </a:lnTo>
                <a:lnTo>
                  <a:pt x="1997" y="2220"/>
                </a:lnTo>
                <a:lnTo>
                  <a:pt x="1968" y="2194"/>
                </a:lnTo>
                <a:lnTo>
                  <a:pt x="1939" y="2191"/>
                </a:lnTo>
                <a:lnTo>
                  <a:pt x="1828" y="2148"/>
                </a:lnTo>
                <a:lnTo>
                  <a:pt x="1756" y="2094"/>
                </a:lnTo>
                <a:lnTo>
                  <a:pt x="1721" y="2060"/>
                </a:lnTo>
                <a:lnTo>
                  <a:pt x="1704" y="2057"/>
                </a:lnTo>
                <a:lnTo>
                  <a:pt x="1694" y="2060"/>
                </a:lnTo>
                <a:moveTo>
                  <a:pt x="2097" y="1905"/>
                </a:moveTo>
                <a:lnTo>
                  <a:pt x="2092" y="1865"/>
                </a:lnTo>
                <a:lnTo>
                  <a:pt x="2084" y="1847"/>
                </a:lnTo>
                <a:lnTo>
                  <a:pt x="2062" y="1838"/>
                </a:lnTo>
                <a:lnTo>
                  <a:pt x="2051" y="1880"/>
                </a:lnTo>
                <a:lnTo>
                  <a:pt x="2059" y="1894"/>
                </a:lnTo>
                <a:lnTo>
                  <a:pt x="2048" y="1908"/>
                </a:lnTo>
                <a:lnTo>
                  <a:pt x="2048" y="1927"/>
                </a:lnTo>
                <a:lnTo>
                  <a:pt x="2025" y="1958"/>
                </a:lnTo>
                <a:lnTo>
                  <a:pt x="2004" y="1952"/>
                </a:lnTo>
                <a:lnTo>
                  <a:pt x="1985" y="1970"/>
                </a:lnTo>
                <a:lnTo>
                  <a:pt x="1963" y="1970"/>
                </a:lnTo>
                <a:lnTo>
                  <a:pt x="1934" y="1996"/>
                </a:lnTo>
                <a:lnTo>
                  <a:pt x="1923" y="1995"/>
                </a:lnTo>
                <a:lnTo>
                  <a:pt x="1899" y="1941"/>
                </a:lnTo>
                <a:lnTo>
                  <a:pt x="1892" y="1937"/>
                </a:lnTo>
                <a:lnTo>
                  <a:pt x="1935" y="1871"/>
                </a:lnTo>
                <a:lnTo>
                  <a:pt x="1946" y="1857"/>
                </a:lnTo>
                <a:lnTo>
                  <a:pt x="1949" y="1810"/>
                </a:lnTo>
                <a:lnTo>
                  <a:pt x="1956" y="1800"/>
                </a:lnTo>
                <a:lnTo>
                  <a:pt x="1949" y="1792"/>
                </a:lnTo>
                <a:lnTo>
                  <a:pt x="1968" y="1767"/>
                </a:lnTo>
                <a:lnTo>
                  <a:pt x="1970" y="1756"/>
                </a:lnTo>
                <a:lnTo>
                  <a:pt x="1985" y="1752"/>
                </a:lnTo>
                <a:lnTo>
                  <a:pt x="2048" y="1807"/>
                </a:lnTo>
                <a:lnTo>
                  <a:pt x="2059" y="1785"/>
                </a:lnTo>
                <a:lnTo>
                  <a:pt x="2087" y="1778"/>
                </a:lnTo>
                <a:lnTo>
                  <a:pt x="2095" y="1784"/>
                </a:lnTo>
                <a:lnTo>
                  <a:pt x="2095" y="1803"/>
                </a:lnTo>
                <a:lnTo>
                  <a:pt x="2106" y="1806"/>
                </a:lnTo>
                <a:lnTo>
                  <a:pt x="2130" y="1806"/>
                </a:lnTo>
                <a:lnTo>
                  <a:pt x="2138" y="1824"/>
                </a:lnTo>
                <a:lnTo>
                  <a:pt x="2137" y="1833"/>
                </a:lnTo>
                <a:lnTo>
                  <a:pt x="2135" y="1853"/>
                </a:lnTo>
                <a:lnTo>
                  <a:pt x="2138" y="1857"/>
                </a:lnTo>
                <a:lnTo>
                  <a:pt x="2137" y="1919"/>
                </a:lnTo>
                <a:lnTo>
                  <a:pt x="2137" y="1923"/>
                </a:lnTo>
                <a:lnTo>
                  <a:pt x="2109" y="1915"/>
                </a:lnTo>
                <a:lnTo>
                  <a:pt x="2097" y="1905"/>
                </a:lnTo>
                <a:moveTo>
                  <a:pt x="2025" y="1958"/>
                </a:moveTo>
                <a:lnTo>
                  <a:pt x="2039" y="1980"/>
                </a:lnTo>
                <a:lnTo>
                  <a:pt x="2052" y="1988"/>
                </a:lnTo>
                <a:lnTo>
                  <a:pt x="2063" y="1977"/>
                </a:lnTo>
                <a:lnTo>
                  <a:pt x="2072" y="1980"/>
                </a:lnTo>
                <a:lnTo>
                  <a:pt x="2090" y="2005"/>
                </a:lnTo>
                <a:lnTo>
                  <a:pt x="2106" y="1989"/>
                </a:lnTo>
                <a:lnTo>
                  <a:pt x="2134" y="1985"/>
                </a:lnTo>
                <a:lnTo>
                  <a:pt x="2130" y="1962"/>
                </a:lnTo>
                <a:lnTo>
                  <a:pt x="2135" y="1952"/>
                </a:lnTo>
                <a:lnTo>
                  <a:pt x="2132" y="1938"/>
                </a:lnTo>
                <a:lnTo>
                  <a:pt x="2137" y="1923"/>
                </a:lnTo>
                <a:lnTo>
                  <a:pt x="2109" y="1915"/>
                </a:lnTo>
                <a:lnTo>
                  <a:pt x="2097" y="1905"/>
                </a:lnTo>
                <a:lnTo>
                  <a:pt x="2080" y="1905"/>
                </a:lnTo>
                <a:lnTo>
                  <a:pt x="2059" y="1894"/>
                </a:lnTo>
                <a:lnTo>
                  <a:pt x="2048" y="1908"/>
                </a:lnTo>
                <a:lnTo>
                  <a:pt x="2048" y="1927"/>
                </a:lnTo>
                <a:lnTo>
                  <a:pt x="2025" y="1958"/>
                </a:lnTo>
                <a:moveTo>
                  <a:pt x="2062" y="1838"/>
                </a:moveTo>
                <a:lnTo>
                  <a:pt x="2051" y="1880"/>
                </a:lnTo>
                <a:lnTo>
                  <a:pt x="2059" y="1894"/>
                </a:lnTo>
                <a:lnTo>
                  <a:pt x="2080" y="1905"/>
                </a:lnTo>
                <a:lnTo>
                  <a:pt x="2097" y="1905"/>
                </a:lnTo>
                <a:lnTo>
                  <a:pt x="2092" y="1865"/>
                </a:lnTo>
                <a:lnTo>
                  <a:pt x="2084" y="1847"/>
                </a:lnTo>
                <a:lnTo>
                  <a:pt x="2062" y="1838"/>
                </a:lnTo>
                <a:moveTo>
                  <a:pt x="2137" y="1833"/>
                </a:moveTo>
                <a:lnTo>
                  <a:pt x="2168" y="1832"/>
                </a:lnTo>
                <a:lnTo>
                  <a:pt x="2174" y="1825"/>
                </a:lnTo>
                <a:lnTo>
                  <a:pt x="2193" y="1822"/>
                </a:lnTo>
                <a:lnTo>
                  <a:pt x="2226" y="1831"/>
                </a:lnTo>
                <a:lnTo>
                  <a:pt x="2236" y="1840"/>
                </a:lnTo>
                <a:lnTo>
                  <a:pt x="2236" y="1854"/>
                </a:lnTo>
                <a:lnTo>
                  <a:pt x="2259" y="1864"/>
                </a:lnTo>
                <a:lnTo>
                  <a:pt x="2266" y="1871"/>
                </a:lnTo>
                <a:lnTo>
                  <a:pt x="2228" y="1887"/>
                </a:lnTo>
                <a:lnTo>
                  <a:pt x="2215" y="1889"/>
                </a:lnTo>
                <a:lnTo>
                  <a:pt x="2197" y="1902"/>
                </a:lnTo>
                <a:lnTo>
                  <a:pt x="2179" y="1889"/>
                </a:lnTo>
                <a:lnTo>
                  <a:pt x="2156" y="1861"/>
                </a:lnTo>
                <a:lnTo>
                  <a:pt x="2138" y="1857"/>
                </a:lnTo>
                <a:lnTo>
                  <a:pt x="2135" y="1853"/>
                </a:lnTo>
                <a:lnTo>
                  <a:pt x="2137" y="1833"/>
                </a:lnTo>
                <a:moveTo>
                  <a:pt x="2381" y="1982"/>
                </a:moveTo>
                <a:lnTo>
                  <a:pt x="2374" y="2005"/>
                </a:lnTo>
                <a:lnTo>
                  <a:pt x="2343" y="2027"/>
                </a:lnTo>
                <a:lnTo>
                  <a:pt x="2314" y="2025"/>
                </a:lnTo>
                <a:lnTo>
                  <a:pt x="2291" y="2046"/>
                </a:lnTo>
                <a:lnTo>
                  <a:pt x="2280" y="2040"/>
                </a:lnTo>
                <a:lnTo>
                  <a:pt x="2268" y="2014"/>
                </a:lnTo>
                <a:lnTo>
                  <a:pt x="2263" y="2007"/>
                </a:lnTo>
                <a:lnTo>
                  <a:pt x="2255" y="2010"/>
                </a:lnTo>
                <a:lnTo>
                  <a:pt x="2251" y="2031"/>
                </a:lnTo>
                <a:lnTo>
                  <a:pt x="2252" y="2049"/>
                </a:lnTo>
                <a:lnTo>
                  <a:pt x="2241" y="2054"/>
                </a:lnTo>
                <a:lnTo>
                  <a:pt x="2225" y="2046"/>
                </a:lnTo>
                <a:lnTo>
                  <a:pt x="2181" y="2063"/>
                </a:lnTo>
                <a:lnTo>
                  <a:pt x="2166" y="2052"/>
                </a:lnTo>
                <a:lnTo>
                  <a:pt x="2128" y="2050"/>
                </a:lnTo>
                <a:lnTo>
                  <a:pt x="2091" y="2017"/>
                </a:lnTo>
                <a:lnTo>
                  <a:pt x="2090" y="2005"/>
                </a:lnTo>
                <a:lnTo>
                  <a:pt x="2106" y="1989"/>
                </a:lnTo>
                <a:lnTo>
                  <a:pt x="2134" y="1985"/>
                </a:lnTo>
                <a:lnTo>
                  <a:pt x="2130" y="1962"/>
                </a:lnTo>
                <a:lnTo>
                  <a:pt x="2135" y="1952"/>
                </a:lnTo>
                <a:lnTo>
                  <a:pt x="2132" y="1938"/>
                </a:lnTo>
                <a:lnTo>
                  <a:pt x="2137" y="1923"/>
                </a:lnTo>
                <a:lnTo>
                  <a:pt x="2137" y="1919"/>
                </a:lnTo>
                <a:lnTo>
                  <a:pt x="2138" y="1857"/>
                </a:lnTo>
                <a:lnTo>
                  <a:pt x="2156" y="1861"/>
                </a:lnTo>
                <a:lnTo>
                  <a:pt x="2179" y="1889"/>
                </a:lnTo>
                <a:lnTo>
                  <a:pt x="2197" y="1902"/>
                </a:lnTo>
                <a:lnTo>
                  <a:pt x="2215" y="1889"/>
                </a:lnTo>
                <a:lnTo>
                  <a:pt x="2228" y="1887"/>
                </a:lnTo>
                <a:lnTo>
                  <a:pt x="2266" y="1871"/>
                </a:lnTo>
                <a:lnTo>
                  <a:pt x="2259" y="1864"/>
                </a:lnTo>
                <a:lnTo>
                  <a:pt x="2236" y="1854"/>
                </a:lnTo>
                <a:lnTo>
                  <a:pt x="2236" y="1840"/>
                </a:lnTo>
                <a:lnTo>
                  <a:pt x="2226" y="1831"/>
                </a:lnTo>
                <a:lnTo>
                  <a:pt x="2193" y="1822"/>
                </a:lnTo>
                <a:lnTo>
                  <a:pt x="2188" y="1791"/>
                </a:lnTo>
                <a:lnTo>
                  <a:pt x="2203" y="1766"/>
                </a:lnTo>
                <a:lnTo>
                  <a:pt x="2196" y="1739"/>
                </a:lnTo>
                <a:lnTo>
                  <a:pt x="2207" y="1720"/>
                </a:lnTo>
                <a:lnTo>
                  <a:pt x="2218" y="1713"/>
                </a:lnTo>
                <a:lnTo>
                  <a:pt x="2228" y="1676"/>
                </a:lnTo>
                <a:lnTo>
                  <a:pt x="2237" y="1672"/>
                </a:lnTo>
                <a:lnTo>
                  <a:pt x="2246" y="1680"/>
                </a:lnTo>
                <a:lnTo>
                  <a:pt x="2247" y="1690"/>
                </a:lnTo>
                <a:lnTo>
                  <a:pt x="2272" y="1705"/>
                </a:lnTo>
                <a:lnTo>
                  <a:pt x="2266" y="1717"/>
                </a:lnTo>
                <a:lnTo>
                  <a:pt x="2247" y="1722"/>
                </a:lnTo>
                <a:lnTo>
                  <a:pt x="2247" y="1744"/>
                </a:lnTo>
                <a:lnTo>
                  <a:pt x="2266" y="1759"/>
                </a:lnTo>
                <a:lnTo>
                  <a:pt x="2291" y="1745"/>
                </a:lnTo>
                <a:lnTo>
                  <a:pt x="2317" y="1757"/>
                </a:lnTo>
                <a:lnTo>
                  <a:pt x="2321" y="1763"/>
                </a:lnTo>
                <a:lnTo>
                  <a:pt x="2305" y="1788"/>
                </a:lnTo>
                <a:lnTo>
                  <a:pt x="2305" y="1817"/>
                </a:lnTo>
                <a:lnTo>
                  <a:pt x="2288" y="1835"/>
                </a:lnTo>
                <a:lnTo>
                  <a:pt x="2306" y="1862"/>
                </a:lnTo>
                <a:lnTo>
                  <a:pt x="2334" y="1878"/>
                </a:lnTo>
                <a:lnTo>
                  <a:pt x="2337" y="1883"/>
                </a:lnTo>
                <a:lnTo>
                  <a:pt x="2313" y="1894"/>
                </a:lnTo>
                <a:lnTo>
                  <a:pt x="2324" y="1930"/>
                </a:lnTo>
                <a:lnTo>
                  <a:pt x="2308" y="1933"/>
                </a:lnTo>
                <a:lnTo>
                  <a:pt x="2308" y="1949"/>
                </a:lnTo>
                <a:lnTo>
                  <a:pt x="2334" y="1963"/>
                </a:lnTo>
                <a:lnTo>
                  <a:pt x="2337" y="1977"/>
                </a:lnTo>
                <a:lnTo>
                  <a:pt x="2361" y="1973"/>
                </a:lnTo>
                <a:lnTo>
                  <a:pt x="2368" y="1970"/>
                </a:lnTo>
                <a:lnTo>
                  <a:pt x="2381" y="1982"/>
                </a:lnTo>
                <a:moveTo>
                  <a:pt x="2148" y="1596"/>
                </a:moveTo>
                <a:lnTo>
                  <a:pt x="2159" y="1622"/>
                </a:lnTo>
                <a:lnTo>
                  <a:pt x="2167" y="1626"/>
                </a:lnTo>
                <a:lnTo>
                  <a:pt x="2178" y="1624"/>
                </a:lnTo>
                <a:lnTo>
                  <a:pt x="2192" y="1635"/>
                </a:lnTo>
                <a:lnTo>
                  <a:pt x="2183" y="1669"/>
                </a:lnTo>
                <a:lnTo>
                  <a:pt x="2160" y="1669"/>
                </a:lnTo>
                <a:lnTo>
                  <a:pt x="2149" y="1680"/>
                </a:lnTo>
                <a:lnTo>
                  <a:pt x="2153" y="1695"/>
                </a:lnTo>
                <a:lnTo>
                  <a:pt x="2149" y="1716"/>
                </a:lnTo>
                <a:lnTo>
                  <a:pt x="2152" y="1727"/>
                </a:lnTo>
                <a:lnTo>
                  <a:pt x="2156" y="1733"/>
                </a:lnTo>
                <a:lnTo>
                  <a:pt x="2190" y="1705"/>
                </a:lnTo>
                <a:lnTo>
                  <a:pt x="2201" y="1694"/>
                </a:lnTo>
                <a:lnTo>
                  <a:pt x="2210" y="1702"/>
                </a:lnTo>
                <a:lnTo>
                  <a:pt x="2207" y="1720"/>
                </a:lnTo>
                <a:lnTo>
                  <a:pt x="2196" y="1739"/>
                </a:lnTo>
                <a:lnTo>
                  <a:pt x="2203" y="1766"/>
                </a:lnTo>
                <a:lnTo>
                  <a:pt x="2188" y="1791"/>
                </a:lnTo>
                <a:lnTo>
                  <a:pt x="2193" y="1822"/>
                </a:lnTo>
                <a:lnTo>
                  <a:pt x="2174" y="1825"/>
                </a:lnTo>
                <a:lnTo>
                  <a:pt x="2168" y="1832"/>
                </a:lnTo>
                <a:lnTo>
                  <a:pt x="2137" y="1833"/>
                </a:lnTo>
                <a:lnTo>
                  <a:pt x="2138" y="1824"/>
                </a:lnTo>
                <a:lnTo>
                  <a:pt x="2130" y="1806"/>
                </a:lnTo>
                <a:lnTo>
                  <a:pt x="2106" y="1806"/>
                </a:lnTo>
                <a:lnTo>
                  <a:pt x="2095" y="1803"/>
                </a:lnTo>
                <a:lnTo>
                  <a:pt x="2095" y="1784"/>
                </a:lnTo>
                <a:lnTo>
                  <a:pt x="2087" y="1778"/>
                </a:lnTo>
                <a:lnTo>
                  <a:pt x="2059" y="1785"/>
                </a:lnTo>
                <a:lnTo>
                  <a:pt x="2048" y="1807"/>
                </a:lnTo>
                <a:lnTo>
                  <a:pt x="1985" y="1752"/>
                </a:lnTo>
                <a:lnTo>
                  <a:pt x="1988" y="1737"/>
                </a:lnTo>
                <a:lnTo>
                  <a:pt x="1988" y="1717"/>
                </a:lnTo>
                <a:lnTo>
                  <a:pt x="2014" y="1704"/>
                </a:lnTo>
                <a:lnTo>
                  <a:pt x="2018" y="1697"/>
                </a:lnTo>
                <a:lnTo>
                  <a:pt x="2018" y="1679"/>
                </a:lnTo>
                <a:lnTo>
                  <a:pt x="2044" y="1653"/>
                </a:lnTo>
                <a:lnTo>
                  <a:pt x="2050" y="1628"/>
                </a:lnTo>
                <a:lnTo>
                  <a:pt x="2081" y="1624"/>
                </a:lnTo>
                <a:lnTo>
                  <a:pt x="2079" y="1607"/>
                </a:lnTo>
                <a:lnTo>
                  <a:pt x="2098" y="1615"/>
                </a:lnTo>
                <a:lnTo>
                  <a:pt x="2109" y="1626"/>
                </a:lnTo>
                <a:lnTo>
                  <a:pt x="2134" y="1622"/>
                </a:lnTo>
                <a:lnTo>
                  <a:pt x="2148" y="1596"/>
                </a:lnTo>
                <a:moveTo>
                  <a:pt x="1949" y="1792"/>
                </a:moveTo>
                <a:lnTo>
                  <a:pt x="1968" y="1767"/>
                </a:lnTo>
                <a:lnTo>
                  <a:pt x="1970" y="1756"/>
                </a:lnTo>
                <a:lnTo>
                  <a:pt x="1985" y="1752"/>
                </a:lnTo>
                <a:lnTo>
                  <a:pt x="1988" y="1737"/>
                </a:lnTo>
                <a:lnTo>
                  <a:pt x="1988" y="1717"/>
                </a:lnTo>
                <a:lnTo>
                  <a:pt x="2014" y="1704"/>
                </a:lnTo>
                <a:lnTo>
                  <a:pt x="2018" y="1697"/>
                </a:lnTo>
                <a:lnTo>
                  <a:pt x="2018" y="1679"/>
                </a:lnTo>
                <a:lnTo>
                  <a:pt x="2044" y="1653"/>
                </a:lnTo>
                <a:lnTo>
                  <a:pt x="2050" y="1628"/>
                </a:lnTo>
                <a:lnTo>
                  <a:pt x="2081" y="1624"/>
                </a:lnTo>
                <a:lnTo>
                  <a:pt x="2079" y="1607"/>
                </a:lnTo>
                <a:lnTo>
                  <a:pt x="2069" y="1583"/>
                </a:lnTo>
                <a:lnTo>
                  <a:pt x="2054" y="1567"/>
                </a:lnTo>
                <a:lnTo>
                  <a:pt x="2025" y="1590"/>
                </a:lnTo>
                <a:lnTo>
                  <a:pt x="2000" y="1579"/>
                </a:lnTo>
                <a:lnTo>
                  <a:pt x="1986" y="1592"/>
                </a:lnTo>
                <a:lnTo>
                  <a:pt x="1996" y="1612"/>
                </a:lnTo>
                <a:lnTo>
                  <a:pt x="1989" y="1624"/>
                </a:lnTo>
                <a:lnTo>
                  <a:pt x="1964" y="1628"/>
                </a:lnTo>
                <a:lnTo>
                  <a:pt x="1959" y="1637"/>
                </a:lnTo>
                <a:lnTo>
                  <a:pt x="1945" y="1657"/>
                </a:lnTo>
                <a:lnTo>
                  <a:pt x="1906" y="1661"/>
                </a:lnTo>
                <a:lnTo>
                  <a:pt x="1890" y="1691"/>
                </a:lnTo>
                <a:lnTo>
                  <a:pt x="1901" y="1706"/>
                </a:lnTo>
                <a:lnTo>
                  <a:pt x="1924" y="1764"/>
                </a:lnTo>
                <a:lnTo>
                  <a:pt x="1949" y="1792"/>
                </a:lnTo>
                <a:moveTo>
                  <a:pt x="1726" y="1519"/>
                </a:moveTo>
                <a:lnTo>
                  <a:pt x="1686" y="1564"/>
                </a:lnTo>
                <a:lnTo>
                  <a:pt x="1659" y="1557"/>
                </a:lnTo>
                <a:lnTo>
                  <a:pt x="1640" y="1552"/>
                </a:lnTo>
                <a:lnTo>
                  <a:pt x="1636" y="1516"/>
                </a:lnTo>
                <a:lnTo>
                  <a:pt x="1640" y="1506"/>
                </a:lnTo>
                <a:lnTo>
                  <a:pt x="1633" y="1490"/>
                </a:lnTo>
                <a:lnTo>
                  <a:pt x="1636" y="1480"/>
                </a:lnTo>
                <a:lnTo>
                  <a:pt x="1655" y="1472"/>
                </a:lnTo>
                <a:lnTo>
                  <a:pt x="1672" y="1456"/>
                </a:lnTo>
                <a:lnTo>
                  <a:pt x="1705" y="1483"/>
                </a:lnTo>
                <a:lnTo>
                  <a:pt x="1709" y="1495"/>
                </a:lnTo>
                <a:lnTo>
                  <a:pt x="1726" y="1519"/>
                </a:lnTo>
                <a:moveTo>
                  <a:pt x="1702" y="1730"/>
                </a:moveTo>
                <a:lnTo>
                  <a:pt x="1715" y="1712"/>
                </a:lnTo>
                <a:lnTo>
                  <a:pt x="1704" y="1677"/>
                </a:lnTo>
                <a:lnTo>
                  <a:pt x="1732" y="1632"/>
                </a:lnTo>
                <a:lnTo>
                  <a:pt x="1752" y="1619"/>
                </a:lnTo>
                <a:lnTo>
                  <a:pt x="1766" y="1606"/>
                </a:lnTo>
                <a:lnTo>
                  <a:pt x="1760" y="1585"/>
                </a:lnTo>
                <a:lnTo>
                  <a:pt x="1768" y="1574"/>
                </a:lnTo>
                <a:lnTo>
                  <a:pt x="1766" y="1545"/>
                </a:lnTo>
                <a:lnTo>
                  <a:pt x="1774" y="1535"/>
                </a:lnTo>
                <a:lnTo>
                  <a:pt x="1803" y="1538"/>
                </a:lnTo>
                <a:lnTo>
                  <a:pt x="1819" y="1552"/>
                </a:lnTo>
                <a:lnTo>
                  <a:pt x="1836" y="1552"/>
                </a:lnTo>
                <a:lnTo>
                  <a:pt x="1870" y="1579"/>
                </a:lnTo>
                <a:lnTo>
                  <a:pt x="1886" y="1585"/>
                </a:lnTo>
                <a:lnTo>
                  <a:pt x="1909" y="1564"/>
                </a:lnTo>
                <a:lnTo>
                  <a:pt x="1986" y="1592"/>
                </a:lnTo>
                <a:lnTo>
                  <a:pt x="1996" y="1612"/>
                </a:lnTo>
                <a:lnTo>
                  <a:pt x="1989" y="1624"/>
                </a:lnTo>
                <a:lnTo>
                  <a:pt x="1964" y="1628"/>
                </a:lnTo>
                <a:lnTo>
                  <a:pt x="1959" y="1637"/>
                </a:lnTo>
                <a:lnTo>
                  <a:pt x="1945" y="1657"/>
                </a:lnTo>
                <a:lnTo>
                  <a:pt x="1906" y="1661"/>
                </a:lnTo>
                <a:lnTo>
                  <a:pt x="1890" y="1691"/>
                </a:lnTo>
                <a:lnTo>
                  <a:pt x="1901" y="1706"/>
                </a:lnTo>
                <a:lnTo>
                  <a:pt x="1924" y="1764"/>
                </a:lnTo>
                <a:lnTo>
                  <a:pt x="1913" y="1785"/>
                </a:lnTo>
                <a:lnTo>
                  <a:pt x="1898" y="1796"/>
                </a:lnTo>
                <a:lnTo>
                  <a:pt x="1879" y="1789"/>
                </a:lnTo>
                <a:lnTo>
                  <a:pt x="1859" y="1796"/>
                </a:lnTo>
                <a:lnTo>
                  <a:pt x="1846" y="1782"/>
                </a:lnTo>
                <a:lnTo>
                  <a:pt x="1825" y="1773"/>
                </a:lnTo>
                <a:lnTo>
                  <a:pt x="1799" y="1781"/>
                </a:lnTo>
                <a:lnTo>
                  <a:pt x="1789" y="1777"/>
                </a:lnTo>
                <a:lnTo>
                  <a:pt x="1781" y="1751"/>
                </a:lnTo>
                <a:lnTo>
                  <a:pt x="1768" y="1741"/>
                </a:lnTo>
                <a:lnTo>
                  <a:pt x="1753" y="1753"/>
                </a:lnTo>
                <a:lnTo>
                  <a:pt x="1732" y="1757"/>
                </a:lnTo>
                <a:lnTo>
                  <a:pt x="1719" y="1752"/>
                </a:lnTo>
                <a:lnTo>
                  <a:pt x="1717" y="1741"/>
                </a:lnTo>
                <a:lnTo>
                  <a:pt x="1702" y="1730"/>
                </a:lnTo>
                <a:moveTo>
                  <a:pt x="1385" y="1894"/>
                </a:moveTo>
                <a:lnTo>
                  <a:pt x="1406" y="1873"/>
                </a:lnTo>
                <a:lnTo>
                  <a:pt x="1419" y="1873"/>
                </a:lnTo>
                <a:lnTo>
                  <a:pt x="1450" y="1849"/>
                </a:lnTo>
                <a:lnTo>
                  <a:pt x="1464" y="1858"/>
                </a:lnTo>
                <a:lnTo>
                  <a:pt x="1481" y="1864"/>
                </a:lnTo>
                <a:lnTo>
                  <a:pt x="1502" y="1851"/>
                </a:lnTo>
                <a:lnTo>
                  <a:pt x="1520" y="1869"/>
                </a:lnTo>
                <a:lnTo>
                  <a:pt x="1526" y="1927"/>
                </a:lnTo>
                <a:lnTo>
                  <a:pt x="1534" y="1923"/>
                </a:lnTo>
                <a:lnTo>
                  <a:pt x="1550" y="1911"/>
                </a:lnTo>
                <a:lnTo>
                  <a:pt x="1557" y="1915"/>
                </a:lnTo>
                <a:lnTo>
                  <a:pt x="1577" y="1918"/>
                </a:lnTo>
                <a:lnTo>
                  <a:pt x="1593" y="1894"/>
                </a:lnTo>
                <a:lnTo>
                  <a:pt x="1633" y="1883"/>
                </a:lnTo>
                <a:lnTo>
                  <a:pt x="1640" y="1862"/>
                </a:lnTo>
                <a:lnTo>
                  <a:pt x="1635" y="1855"/>
                </a:lnTo>
                <a:lnTo>
                  <a:pt x="1621" y="1854"/>
                </a:lnTo>
                <a:lnTo>
                  <a:pt x="1608" y="1825"/>
                </a:lnTo>
                <a:lnTo>
                  <a:pt x="1618" y="1803"/>
                </a:lnTo>
                <a:lnTo>
                  <a:pt x="1615" y="1796"/>
                </a:lnTo>
                <a:lnTo>
                  <a:pt x="1593" y="1795"/>
                </a:lnTo>
                <a:lnTo>
                  <a:pt x="1582" y="1789"/>
                </a:lnTo>
                <a:lnTo>
                  <a:pt x="1581" y="1780"/>
                </a:lnTo>
                <a:lnTo>
                  <a:pt x="1589" y="1767"/>
                </a:lnTo>
                <a:lnTo>
                  <a:pt x="1613" y="1767"/>
                </a:lnTo>
                <a:lnTo>
                  <a:pt x="1629" y="1755"/>
                </a:lnTo>
                <a:lnTo>
                  <a:pt x="1657" y="1745"/>
                </a:lnTo>
                <a:lnTo>
                  <a:pt x="1702" y="1730"/>
                </a:lnTo>
                <a:lnTo>
                  <a:pt x="1715" y="1712"/>
                </a:lnTo>
                <a:lnTo>
                  <a:pt x="1704" y="1677"/>
                </a:lnTo>
                <a:lnTo>
                  <a:pt x="1732" y="1632"/>
                </a:lnTo>
                <a:lnTo>
                  <a:pt x="1752" y="1619"/>
                </a:lnTo>
                <a:lnTo>
                  <a:pt x="1766" y="1606"/>
                </a:lnTo>
                <a:lnTo>
                  <a:pt x="1760" y="1585"/>
                </a:lnTo>
                <a:lnTo>
                  <a:pt x="1768" y="1574"/>
                </a:lnTo>
                <a:lnTo>
                  <a:pt x="1766" y="1545"/>
                </a:lnTo>
                <a:lnTo>
                  <a:pt x="1774" y="1535"/>
                </a:lnTo>
                <a:lnTo>
                  <a:pt x="1772" y="1535"/>
                </a:lnTo>
                <a:lnTo>
                  <a:pt x="1728" y="1514"/>
                </a:lnTo>
                <a:lnTo>
                  <a:pt x="1726" y="1519"/>
                </a:lnTo>
                <a:lnTo>
                  <a:pt x="1686" y="1564"/>
                </a:lnTo>
                <a:lnTo>
                  <a:pt x="1659" y="1557"/>
                </a:lnTo>
                <a:lnTo>
                  <a:pt x="1640" y="1552"/>
                </a:lnTo>
                <a:lnTo>
                  <a:pt x="1636" y="1516"/>
                </a:lnTo>
                <a:lnTo>
                  <a:pt x="1626" y="1517"/>
                </a:lnTo>
                <a:lnTo>
                  <a:pt x="1613" y="1531"/>
                </a:lnTo>
                <a:lnTo>
                  <a:pt x="1624" y="1567"/>
                </a:lnTo>
                <a:lnTo>
                  <a:pt x="1635" y="1579"/>
                </a:lnTo>
                <a:lnTo>
                  <a:pt x="1630" y="1595"/>
                </a:lnTo>
                <a:lnTo>
                  <a:pt x="1610" y="1612"/>
                </a:lnTo>
                <a:lnTo>
                  <a:pt x="1582" y="1614"/>
                </a:lnTo>
                <a:lnTo>
                  <a:pt x="1579" y="1640"/>
                </a:lnTo>
                <a:lnTo>
                  <a:pt x="1570" y="1640"/>
                </a:lnTo>
                <a:lnTo>
                  <a:pt x="1499" y="1619"/>
                </a:lnTo>
                <a:lnTo>
                  <a:pt x="1501" y="1583"/>
                </a:lnTo>
                <a:lnTo>
                  <a:pt x="1521" y="1577"/>
                </a:lnTo>
                <a:lnTo>
                  <a:pt x="1527" y="1560"/>
                </a:lnTo>
                <a:lnTo>
                  <a:pt x="1524" y="1546"/>
                </a:lnTo>
                <a:lnTo>
                  <a:pt x="1577" y="1490"/>
                </a:lnTo>
                <a:lnTo>
                  <a:pt x="1575" y="1477"/>
                </a:lnTo>
                <a:lnTo>
                  <a:pt x="1553" y="1456"/>
                </a:lnTo>
                <a:lnTo>
                  <a:pt x="1544" y="1472"/>
                </a:lnTo>
                <a:lnTo>
                  <a:pt x="1517" y="1505"/>
                </a:lnTo>
                <a:lnTo>
                  <a:pt x="1509" y="1501"/>
                </a:lnTo>
                <a:lnTo>
                  <a:pt x="1510" y="1445"/>
                </a:lnTo>
                <a:lnTo>
                  <a:pt x="1504" y="1440"/>
                </a:lnTo>
                <a:lnTo>
                  <a:pt x="1487" y="1477"/>
                </a:lnTo>
                <a:lnTo>
                  <a:pt x="1480" y="1470"/>
                </a:lnTo>
                <a:lnTo>
                  <a:pt x="1488" y="1425"/>
                </a:lnTo>
                <a:lnTo>
                  <a:pt x="1475" y="1415"/>
                </a:lnTo>
                <a:lnTo>
                  <a:pt x="1466" y="1439"/>
                </a:lnTo>
                <a:lnTo>
                  <a:pt x="1475" y="1456"/>
                </a:lnTo>
                <a:lnTo>
                  <a:pt x="1430" y="1473"/>
                </a:lnTo>
                <a:lnTo>
                  <a:pt x="1421" y="1503"/>
                </a:lnTo>
                <a:lnTo>
                  <a:pt x="1430" y="1524"/>
                </a:lnTo>
                <a:lnTo>
                  <a:pt x="1448" y="1545"/>
                </a:lnTo>
                <a:lnTo>
                  <a:pt x="1443" y="1578"/>
                </a:lnTo>
                <a:lnTo>
                  <a:pt x="1468" y="1601"/>
                </a:lnTo>
                <a:lnTo>
                  <a:pt x="1443" y="1625"/>
                </a:lnTo>
                <a:lnTo>
                  <a:pt x="1436" y="1626"/>
                </a:lnTo>
                <a:lnTo>
                  <a:pt x="1429" y="1682"/>
                </a:lnTo>
                <a:lnTo>
                  <a:pt x="1428" y="1684"/>
                </a:lnTo>
                <a:lnTo>
                  <a:pt x="1392" y="1658"/>
                </a:lnTo>
                <a:lnTo>
                  <a:pt x="1367" y="1644"/>
                </a:lnTo>
                <a:lnTo>
                  <a:pt x="1324" y="1659"/>
                </a:lnTo>
                <a:lnTo>
                  <a:pt x="1309" y="1691"/>
                </a:lnTo>
                <a:lnTo>
                  <a:pt x="1302" y="1708"/>
                </a:lnTo>
                <a:lnTo>
                  <a:pt x="1279" y="1715"/>
                </a:lnTo>
                <a:lnTo>
                  <a:pt x="1255" y="1723"/>
                </a:lnTo>
                <a:lnTo>
                  <a:pt x="1261" y="1737"/>
                </a:lnTo>
                <a:lnTo>
                  <a:pt x="1276" y="1780"/>
                </a:lnTo>
                <a:lnTo>
                  <a:pt x="1344" y="1873"/>
                </a:lnTo>
                <a:lnTo>
                  <a:pt x="1385" y="1894"/>
                </a:lnTo>
                <a:moveTo>
                  <a:pt x="1269" y="1443"/>
                </a:moveTo>
                <a:lnTo>
                  <a:pt x="1283" y="1437"/>
                </a:lnTo>
                <a:lnTo>
                  <a:pt x="1286" y="1426"/>
                </a:lnTo>
                <a:lnTo>
                  <a:pt x="1273" y="1405"/>
                </a:lnTo>
                <a:lnTo>
                  <a:pt x="1288" y="1390"/>
                </a:lnTo>
                <a:lnTo>
                  <a:pt x="1287" y="1376"/>
                </a:lnTo>
                <a:lnTo>
                  <a:pt x="1294" y="1368"/>
                </a:lnTo>
                <a:lnTo>
                  <a:pt x="1338" y="1379"/>
                </a:lnTo>
                <a:lnTo>
                  <a:pt x="1357" y="1398"/>
                </a:lnTo>
                <a:lnTo>
                  <a:pt x="1350" y="1416"/>
                </a:lnTo>
                <a:lnTo>
                  <a:pt x="1346" y="1432"/>
                </a:lnTo>
                <a:lnTo>
                  <a:pt x="1353" y="1434"/>
                </a:lnTo>
                <a:lnTo>
                  <a:pt x="1367" y="1430"/>
                </a:lnTo>
                <a:lnTo>
                  <a:pt x="1385" y="1434"/>
                </a:lnTo>
                <a:lnTo>
                  <a:pt x="1385" y="1441"/>
                </a:lnTo>
                <a:lnTo>
                  <a:pt x="1406" y="1461"/>
                </a:lnTo>
                <a:lnTo>
                  <a:pt x="1418" y="1455"/>
                </a:lnTo>
                <a:lnTo>
                  <a:pt x="1432" y="1463"/>
                </a:lnTo>
                <a:lnTo>
                  <a:pt x="1430" y="1473"/>
                </a:lnTo>
                <a:lnTo>
                  <a:pt x="1421" y="1503"/>
                </a:lnTo>
                <a:lnTo>
                  <a:pt x="1430" y="1524"/>
                </a:lnTo>
                <a:lnTo>
                  <a:pt x="1448" y="1545"/>
                </a:lnTo>
                <a:lnTo>
                  <a:pt x="1443" y="1578"/>
                </a:lnTo>
                <a:lnTo>
                  <a:pt x="1468" y="1601"/>
                </a:lnTo>
                <a:lnTo>
                  <a:pt x="1443" y="1625"/>
                </a:lnTo>
                <a:lnTo>
                  <a:pt x="1436" y="1626"/>
                </a:lnTo>
                <a:lnTo>
                  <a:pt x="1429" y="1682"/>
                </a:lnTo>
                <a:lnTo>
                  <a:pt x="1428" y="1684"/>
                </a:lnTo>
                <a:lnTo>
                  <a:pt x="1392" y="1658"/>
                </a:lnTo>
                <a:lnTo>
                  <a:pt x="1367" y="1644"/>
                </a:lnTo>
                <a:lnTo>
                  <a:pt x="1324" y="1659"/>
                </a:lnTo>
                <a:lnTo>
                  <a:pt x="1309" y="1691"/>
                </a:lnTo>
                <a:lnTo>
                  <a:pt x="1284" y="1675"/>
                </a:lnTo>
                <a:lnTo>
                  <a:pt x="1275" y="1672"/>
                </a:lnTo>
                <a:lnTo>
                  <a:pt x="1282" y="1659"/>
                </a:lnTo>
                <a:lnTo>
                  <a:pt x="1304" y="1640"/>
                </a:lnTo>
                <a:lnTo>
                  <a:pt x="1312" y="1617"/>
                </a:lnTo>
                <a:lnTo>
                  <a:pt x="1316" y="1585"/>
                </a:lnTo>
                <a:lnTo>
                  <a:pt x="1288" y="1563"/>
                </a:lnTo>
                <a:lnTo>
                  <a:pt x="1264" y="1503"/>
                </a:lnTo>
                <a:lnTo>
                  <a:pt x="1266" y="1490"/>
                </a:lnTo>
                <a:lnTo>
                  <a:pt x="1282" y="1503"/>
                </a:lnTo>
                <a:lnTo>
                  <a:pt x="1287" y="1499"/>
                </a:lnTo>
                <a:lnTo>
                  <a:pt x="1268" y="1470"/>
                </a:lnTo>
                <a:lnTo>
                  <a:pt x="1269" y="1443"/>
                </a:lnTo>
                <a:moveTo>
                  <a:pt x="1269" y="1443"/>
                </a:moveTo>
                <a:lnTo>
                  <a:pt x="1253" y="1439"/>
                </a:lnTo>
                <a:lnTo>
                  <a:pt x="1232" y="1405"/>
                </a:lnTo>
                <a:lnTo>
                  <a:pt x="1218" y="1393"/>
                </a:lnTo>
                <a:lnTo>
                  <a:pt x="1221" y="1385"/>
                </a:lnTo>
                <a:lnTo>
                  <a:pt x="1145" y="1305"/>
                </a:lnTo>
                <a:lnTo>
                  <a:pt x="1108" y="1247"/>
                </a:lnTo>
                <a:lnTo>
                  <a:pt x="1095" y="1223"/>
                </a:lnTo>
                <a:lnTo>
                  <a:pt x="1061" y="1207"/>
                </a:lnTo>
                <a:lnTo>
                  <a:pt x="1040" y="1167"/>
                </a:lnTo>
                <a:lnTo>
                  <a:pt x="1019" y="1167"/>
                </a:lnTo>
                <a:lnTo>
                  <a:pt x="995" y="1142"/>
                </a:lnTo>
                <a:lnTo>
                  <a:pt x="992" y="1122"/>
                </a:lnTo>
                <a:lnTo>
                  <a:pt x="982" y="1104"/>
                </a:lnTo>
                <a:lnTo>
                  <a:pt x="982" y="1093"/>
                </a:lnTo>
                <a:lnTo>
                  <a:pt x="951" y="1073"/>
                </a:lnTo>
                <a:lnTo>
                  <a:pt x="926" y="1055"/>
                </a:lnTo>
                <a:lnTo>
                  <a:pt x="904" y="1033"/>
                </a:lnTo>
                <a:lnTo>
                  <a:pt x="893" y="1020"/>
                </a:lnTo>
                <a:lnTo>
                  <a:pt x="884" y="1033"/>
                </a:lnTo>
                <a:lnTo>
                  <a:pt x="842" y="1009"/>
                </a:lnTo>
                <a:lnTo>
                  <a:pt x="835" y="1008"/>
                </a:lnTo>
                <a:lnTo>
                  <a:pt x="835" y="995"/>
                </a:lnTo>
                <a:lnTo>
                  <a:pt x="822" y="970"/>
                </a:lnTo>
                <a:lnTo>
                  <a:pt x="831" y="948"/>
                </a:lnTo>
                <a:lnTo>
                  <a:pt x="848" y="926"/>
                </a:lnTo>
                <a:lnTo>
                  <a:pt x="847" y="915"/>
                </a:lnTo>
                <a:lnTo>
                  <a:pt x="904" y="875"/>
                </a:lnTo>
                <a:lnTo>
                  <a:pt x="945" y="834"/>
                </a:lnTo>
                <a:lnTo>
                  <a:pt x="967" y="823"/>
                </a:lnTo>
                <a:lnTo>
                  <a:pt x="995" y="835"/>
                </a:lnTo>
                <a:lnTo>
                  <a:pt x="1002" y="846"/>
                </a:lnTo>
                <a:lnTo>
                  <a:pt x="1003" y="864"/>
                </a:lnTo>
                <a:lnTo>
                  <a:pt x="1018" y="888"/>
                </a:lnTo>
                <a:lnTo>
                  <a:pt x="1024" y="936"/>
                </a:lnTo>
                <a:lnTo>
                  <a:pt x="1053" y="948"/>
                </a:lnTo>
                <a:lnTo>
                  <a:pt x="1073" y="951"/>
                </a:lnTo>
                <a:lnTo>
                  <a:pt x="1108" y="1020"/>
                </a:lnTo>
                <a:lnTo>
                  <a:pt x="1098" y="1070"/>
                </a:lnTo>
                <a:lnTo>
                  <a:pt x="1113" y="1122"/>
                </a:lnTo>
                <a:lnTo>
                  <a:pt x="1151" y="1157"/>
                </a:lnTo>
                <a:lnTo>
                  <a:pt x="1160" y="1194"/>
                </a:lnTo>
                <a:lnTo>
                  <a:pt x="1175" y="1204"/>
                </a:lnTo>
                <a:lnTo>
                  <a:pt x="1196" y="1190"/>
                </a:lnTo>
                <a:lnTo>
                  <a:pt x="1235" y="1225"/>
                </a:lnTo>
                <a:lnTo>
                  <a:pt x="1239" y="1266"/>
                </a:lnTo>
                <a:lnTo>
                  <a:pt x="1257" y="1300"/>
                </a:lnTo>
                <a:lnTo>
                  <a:pt x="1259" y="1331"/>
                </a:lnTo>
                <a:lnTo>
                  <a:pt x="1294" y="1368"/>
                </a:lnTo>
                <a:lnTo>
                  <a:pt x="1287" y="1376"/>
                </a:lnTo>
                <a:lnTo>
                  <a:pt x="1288" y="1390"/>
                </a:lnTo>
                <a:lnTo>
                  <a:pt x="1273" y="1405"/>
                </a:lnTo>
                <a:lnTo>
                  <a:pt x="1286" y="1426"/>
                </a:lnTo>
                <a:lnTo>
                  <a:pt x="1283" y="1437"/>
                </a:lnTo>
                <a:lnTo>
                  <a:pt x="1269" y="1443"/>
                </a:lnTo>
                <a:moveTo>
                  <a:pt x="1108" y="1020"/>
                </a:moveTo>
                <a:lnTo>
                  <a:pt x="1152" y="1013"/>
                </a:lnTo>
                <a:lnTo>
                  <a:pt x="1173" y="993"/>
                </a:lnTo>
                <a:lnTo>
                  <a:pt x="1178" y="968"/>
                </a:lnTo>
                <a:lnTo>
                  <a:pt x="1189" y="959"/>
                </a:lnTo>
                <a:lnTo>
                  <a:pt x="1186" y="930"/>
                </a:lnTo>
                <a:lnTo>
                  <a:pt x="1195" y="922"/>
                </a:lnTo>
                <a:lnTo>
                  <a:pt x="1208" y="912"/>
                </a:lnTo>
                <a:lnTo>
                  <a:pt x="1224" y="872"/>
                </a:lnTo>
                <a:lnTo>
                  <a:pt x="1235" y="864"/>
                </a:lnTo>
                <a:lnTo>
                  <a:pt x="1268" y="888"/>
                </a:lnTo>
                <a:lnTo>
                  <a:pt x="1277" y="885"/>
                </a:lnTo>
                <a:lnTo>
                  <a:pt x="1319" y="912"/>
                </a:lnTo>
                <a:lnTo>
                  <a:pt x="1342" y="907"/>
                </a:lnTo>
                <a:lnTo>
                  <a:pt x="1393" y="921"/>
                </a:lnTo>
                <a:lnTo>
                  <a:pt x="1413" y="930"/>
                </a:lnTo>
                <a:lnTo>
                  <a:pt x="1455" y="875"/>
                </a:lnTo>
                <a:lnTo>
                  <a:pt x="1517" y="886"/>
                </a:lnTo>
                <a:lnTo>
                  <a:pt x="1563" y="941"/>
                </a:lnTo>
                <a:lnTo>
                  <a:pt x="1553" y="977"/>
                </a:lnTo>
                <a:lnTo>
                  <a:pt x="1553" y="1016"/>
                </a:lnTo>
                <a:lnTo>
                  <a:pt x="1537" y="1055"/>
                </a:lnTo>
                <a:lnTo>
                  <a:pt x="1539" y="1084"/>
                </a:lnTo>
                <a:lnTo>
                  <a:pt x="1564" y="1110"/>
                </a:lnTo>
                <a:lnTo>
                  <a:pt x="1564" y="1124"/>
                </a:lnTo>
                <a:lnTo>
                  <a:pt x="1614" y="1149"/>
                </a:lnTo>
                <a:lnTo>
                  <a:pt x="1635" y="1106"/>
                </a:lnTo>
                <a:lnTo>
                  <a:pt x="1653" y="1157"/>
                </a:lnTo>
                <a:lnTo>
                  <a:pt x="1650" y="1186"/>
                </a:lnTo>
                <a:lnTo>
                  <a:pt x="1557" y="1191"/>
                </a:lnTo>
                <a:lnTo>
                  <a:pt x="1493" y="1240"/>
                </a:lnTo>
                <a:lnTo>
                  <a:pt x="1490" y="1296"/>
                </a:lnTo>
                <a:lnTo>
                  <a:pt x="1461" y="1325"/>
                </a:lnTo>
                <a:lnTo>
                  <a:pt x="1450" y="1361"/>
                </a:lnTo>
                <a:lnTo>
                  <a:pt x="1444" y="1371"/>
                </a:lnTo>
                <a:lnTo>
                  <a:pt x="1432" y="1463"/>
                </a:lnTo>
                <a:lnTo>
                  <a:pt x="1418" y="1455"/>
                </a:lnTo>
                <a:lnTo>
                  <a:pt x="1406" y="1461"/>
                </a:lnTo>
                <a:lnTo>
                  <a:pt x="1385" y="1441"/>
                </a:lnTo>
                <a:lnTo>
                  <a:pt x="1385" y="1434"/>
                </a:lnTo>
                <a:lnTo>
                  <a:pt x="1367" y="1430"/>
                </a:lnTo>
                <a:lnTo>
                  <a:pt x="1353" y="1434"/>
                </a:lnTo>
                <a:lnTo>
                  <a:pt x="1346" y="1432"/>
                </a:lnTo>
                <a:lnTo>
                  <a:pt x="1350" y="1416"/>
                </a:lnTo>
                <a:lnTo>
                  <a:pt x="1357" y="1398"/>
                </a:lnTo>
                <a:lnTo>
                  <a:pt x="1338" y="1379"/>
                </a:lnTo>
                <a:lnTo>
                  <a:pt x="1294" y="1368"/>
                </a:lnTo>
                <a:lnTo>
                  <a:pt x="1259" y="1331"/>
                </a:lnTo>
                <a:lnTo>
                  <a:pt x="1257" y="1300"/>
                </a:lnTo>
                <a:lnTo>
                  <a:pt x="1239" y="1266"/>
                </a:lnTo>
                <a:lnTo>
                  <a:pt x="1235" y="1225"/>
                </a:lnTo>
                <a:lnTo>
                  <a:pt x="1196" y="1190"/>
                </a:lnTo>
                <a:lnTo>
                  <a:pt x="1175" y="1204"/>
                </a:lnTo>
                <a:lnTo>
                  <a:pt x="1160" y="1194"/>
                </a:lnTo>
                <a:lnTo>
                  <a:pt x="1151" y="1157"/>
                </a:lnTo>
                <a:lnTo>
                  <a:pt x="1113" y="1122"/>
                </a:lnTo>
                <a:lnTo>
                  <a:pt x="1098" y="1070"/>
                </a:lnTo>
                <a:lnTo>
                  <a:pt x="1108" y="1020"/>
                </a:lnTo>
                <a:moveTo>
                  <a:pt x="1635" y="1106"/>
                </a:moveTo>
                <a:lnTo>
                  <a:pt x="1653" y="1157"/>
                </a:lnTo>
                <a:lnTo>
                  <a:pt x="1650" y="1186"/>
                </a:lnTo>
                <a:lnTo>
                  <a:pt x="1557" y="1191"/>
                </a:lnTo>
                <a:lnTo>
                  <a:pt x="1493" y="1240"/>
                </a:lnTo>
                <a:lnTo>
                  <a:pt x="1490" y="1296"/>
                </a:lnTo>
                <a:lnTo>
                  <a:pt x="1461" y="1325"/>
                </a:lnTo>
                <a:lnTo>
                  <a:pt x="1450" y="1361"/>
                </a:lnTo>
                <a:lnTo>
                  <a:pt x="1444" y="1371"/>
                </a:lnTo>
                <a:lnTo>
                  <a:pt x="1432" y="1463"/>
                </a:lnTo>
                <a:lnTo>
                  <a:pt x="1430" y="1473"/>
                </a:lnTo>
                <a:lnTo>
                  <a:pt x="1475" y="1456"/>
                </a:lnTo>
                <a:lnTo>
                  <a:pt x="1466" y="1439"/>
                </a:lnTo>
                <a:lnTo>
                  <a:pt x="1475" y="1415"/>
                </a:lnTo>
                <a:lnTo>
                  <a:pt x="1488" y="1425"/>
                </a:lnTo>
                <a:lnTo>
                  <a:pt x="1480" y="1470"/>
                </a:lnTo>
                <a:lnTo>
                  <a:pt x="1487" y="1477"/>
                </a:lnTo>
                <a:lnTo>
                  <a:pt x="1504" y="1440"/>
                </a:lnTo>
                <a:lnTo>
                  <a:pt x="1510" y="1445"/>
                </a:lnTo>
                <a:lnTo>
                  <a:pt x="1509" y="1501"/>
                </a:lnTo>
                <a:lnTo>
                  <a:pt x="1517" y="1505"/>
                </a:lnTo>
                <a:lnTo>
                  <a:pt x="1544" y="1472"/>
                </a:lnTo>
                <a:lnTo>
                  <a:pt x="1553" y="1456"/>
                </a:lnTo>
                <a:lnTo>
                  <a:pt x="1575" y="1477"/>
                </a:lnTo>
                <a:lnTo>
                  <a:pt x="1577" y="1490"/>
                </a:lnTo>
                <a:lnTo>
                  <a:pt x="1524" y="1546"/>
                </a:lnTo>
                <a:lnTo>
                  <a:pt x="1527" y="1560"/>
                </a:lnTo>
                <a:lnTo>
                  <a:pt x="1521" y="1577"/>
                </a:lnTo>
                <a:lnTo>
                  <a:pt x="1501" y="1583"/>
                </a:lnTo>
                <a:lnTo>
                  <a:pt x="1499" y="1619"/>
                </a:lnTo>
                <a:lnTo>
                  <a:pt x="1570" y="1640"/>
                </a:lnTo>
                <a:lnTo>
                  <a:pt x="1579" y="1640"/>
                </a:lnTo>
                <a:lnTo>
                  <a:pt x="1582" y="1614"/>
                </a:lnTo>
                <a:lnTo>
                  <a:pt x="1610" y="1612"/>
                </a:lnTo>
                <a:lnTo>
                  <a:pt x="1630" y="1595"/>
                </a:lnTo>
                <a:lnTo>
                  <a:pt x="1635" y="1579"/>
                </a:lnTo>
                <a:lnTo>
                  <a:pt x="1624" y="1567"/>
                </a:lnTo>
                <a:lnTo>
                  <a:pt x="1613" y="1531"/>
                </a:lnTo>
                <a:lnTo>
                  <a:pt x="1626" y="1517"/>
                </a:lnTo>
                <a:lnTo>
                  <a:pt x="1636" y="1516"/>
                </a:lnTo>
                <a:lnTo>
                  <a:pt x="1640" y="1506"/>
                </a:lnTo>
                <a:lnTo>
                  <a:pt x="1633" y="1490"/>
                </a:lnTo>
                <a:lnTo>
                  <a:pt x="1636" y="1480"/>
                </a:lnTo>
                <a:lnTo>
                  <a:pt x="1655" y="1472"/>
                </a:lnTo>
                <a:lnTo>
                  <a:pt x="1672" y="1456"/>
                </a:lnTo>
                <a:lnTo>
                  <a:pt x="1705" y="1483"/>
                </a:lnTo>
                <a:lnTo>
                  <a:pt x="1709" y="1495"/>
                </a:lnTo>
                <a:lnTo>
                  <a:pt x="1726" y="1519"/>
                </a:lnTo>
                <a:lnTo>
                  <a:pt x="1728" y="1514"/>
                </a:lnTo>
                <a:lnTo>
                  <a:pt x="1772" y="1535"/>
                </a:lnTo>
                <a:lnTo>
                  <a:pt x="1774" y="1535"/>
                </a:lnTo>
                <a:lnTo>
                  <a:pt x="1792" y="1512"/>
                </a:lnTo>
                <a:lnTo>
                  <a:pt x="1792" y="1487"/>
                </a:lnTo>
                <a:lnTo>
                  <a:pt x="1799" y="1454"/>
                </a:lnTo>
                <a:lnTo>
                  <a:pt x="1792" y="1437"/>
                </a:lnTo>
                <a:lnTo>
                  <a:pt x="1774" y="1436"/>
                </a:lnTo>
                <a:lnTo>
                  <a:pt x="1750" y="1455"/>
                </a:lnTo>
                <a:lnTo>
                  <a:pt x="1745" y="1455"/>
                </a:lnTo>
                <a:lnTo>
                  <a:pt x="1690" y="1398"/>
                </a:lnTo>
                <a:lnTo>
                  <a:pt x="1688" y="1372"/>
                </a:lnTo>
                <a:lnTo>
                  <a:pt x="1680" y="1356"/>
                </a:lnTo>
                <a:lnTo>
                  <a:pt x="1694" y="1335"/>
                </a:lnTo>
                <a:lnTo>
                  <a:pt x="1704" y="1334"/>
                </a:lnTo>
                <a:lnTo>
                  <a:pt x="1752" y="1296"/>
                </a:lnTo>
                <a:lnTo>
                  <a:pt x="1804" y="1248"/>
                </a:lnTo>
                <a:lnTo>
                  <a:pt x="1822" y="1222"/>
                </a:lnTo>
                <a:lnTo>
                  <a:pt x="1858" y="1173"/>
                </a:lnTo>
                <a:lnTo>
                  <a:pt x="1844" y="1176"/>
                </a:lnTo>
                <a:lnTo>
                  <a:pt x="1811" y="1144"/>
                </a:lnTo>
                <a:lnTo>
                  <a:pt x="1789" y="1143"/>
                </a:lnTo>
                <a:lnTo>
                  <a:pt x="1761" y="1144"/>
                </a:lnTo>
                <a:lnTo>
                  <a:pt x="1759" y="1135"/>
                </a:lnTo>
                <a:lnTo>
                  <a:pt x="1713" y="1103"/>
                </a:lnTo>
                <a:lnTo>
                  <a:pt x="1661" y="1095"/>
                </a:lnTo>
                <a:lnTo>
                  <a:pt x="1635" y="1106"/>
                </a:lnTo>
                <a:moveTo>
                  <a:pt x="1949" y="1352"/>
                </a:moveTo>
                <a:lnTo>
                  <a:pt x="1970" y="1375"/>
                </a:lnTo>
                <a:lnTo>
                  <a:pt x="1970" y="1385"/>
                </a:lnTo>
                <a:lnTo>
                  <a:pt x="1955" y="1405"/>
                </a:lnTo>
                <a:lnTo>
                  <a:pt x="2011" y="1433"/>
                </a:lnTo>
                <a:lnTo>
                  <a:pt x="2026" y="1423"/>
                </a:lnTo>
                <a:lnTo>
                  <a:pt x="2039" y="1426"/>
                </a:lnTo>
                <a:lnTo>
                  <a:pt x="2055" y="1451"/>
                </a:lnTo>
                <a:lnTo>
                  <a:pt x="2099" y="1469"/>
                </a:lnTo>
                <a:lnTo>
                  <a:pt x="2138" y="1461"/>
                </a:lnTo>
                <a:lnTo>
                  <a:pt x="2160" y="1484"/>
                </a:lnTo>
                <a:lnTo>
                  <a:pt x="2159" y="1494"/>
                </a:lnTo>
                <a:lnTo>
                  <a:pt x="2142" y="1517"/>
                </a:lnTo>
                <a:lnTo>
                  <a:pt x="2149" y="1539"/>
                </a:lnTo>
                <a:lnTo>
                  <a:pt x="2135" y="1561"/>
                </a:lnTo>
                <a:lnTo>
                  <a:pt x="2145" y="1574"/>
                </a:lnTo>
                <a:lnTo>
                  <a:pt x="2148" y="1596"/>
                </a:lnTo>
                <a:lnTo>
                  <a:pt x="2134" y="1622"/>
                </a:lnTo>
                <a:lnTo>
                  <a:pt x="2109" y="1626"/>
                </a:lnTo>
                <a:lnTo>
                  <a:pt x="2098" y="1615"/>
                </a:lnTo>
                <a:lnTo>
                  <a:pt x="2079" y="1607"/>
                </a:lnTo>
                <a:lnTo>
                  <a:pt x="2069" y="1583"/>
                </a:lnTo>
                <a:lnTo>
                  <a:pt x="2054" y="1567"/>
                </a:lnTo>
                <a:lnTo>
                  <a:pt x="2025" y="1590"/>
                </a:lnTo>
                <a:lnTo>
                  <a:pt x="2000" y="1579"/>
                </a:lnTo>
                <a:lnTo>
                  <a:pt x="1986" y="1592"/>
                </a:lnTo>
                <a:lnTo>
                  <a:pt x="1909" y="1564"/>
                </a:lnTo>
                <a:lnTo>
                  <a:pt x="1886" y="1585"/>
                </a:lnTo>
                <a:lnTo>
                  <a:pt x="1870" y="1579"/>
                </a:lnTo>
                <a:lnTo>
                  <a:pt x="1836" y="1552"/>
                </a:lnTo>
                <a:lnTo>
                  <a:pt x="1819" y="1552"/>
                </a:lnTo>
                <a:lnTo>
                  <a:pt x="1803" y="1538"/>
                </a:lnTo>
                <a:lnTo>
                  <a:pt x="1774" y="1535"/>
                </a:lnTo>
                <a:lnTo>
                  <a:pt x="1792" y="1512"/>
                </a:lnTo>
                <a:lnTo>
                  <a:pt x="1792" y="1487"/>
                </a:lnTo>
                <a:lnTo>
                  <a:pt x="1799" y="1454"/>
                </a:lnTo>
                <a:lnTo>
                  <a:pt x="1792" y="1437"/>
                </a:lnTo>
                <a:lnTo>
                  <a:pt x="1774" y="1436"/>
                </a:lnTo>
                <a:lnTo>
                  <a:pt x="1750" y="1455"/>
                </a:lnTo>
                <a:lnTo>
                  <a:pt x="1745" y="1455"/>
                </a:lnTo>
                <a:lnTo>
                  <a:pt x="1690" y="1398"/>
                </a:lnTo>
                <a:lnTo>
                  <a:pt x="1688" y="1372"/>
                </a:lnTo>
                <a:lnTo>
                  <a:pt x="1680" y="1356"/>
                </a:lnTo>
                <a:lnTo>
                  <a:pt x="1694" y="1335"/>
                </a:lnTo>
                <a:lnTo>
                  <a:pt x="1704" y="1334"/>
                </a:lnTo>
                <a:lnTo>
                  <a:pt x="1752" y="1296"/>
                </a:lnTo>
                <a:lnTo>
                  <a:pt x="1804" y="1248"/>
                </a:lnTo>
                <a:lnTo>
                  <a:pt x="1822" y="1222"/>
                </a:lnTo>
                <a:lnTo>
                  <a:pt x="1858" y="1173"/>
                </a:lnTo>
                <a:lnTo>
                  <a:pt x="1891" y="1226"/>
                </a:lnTo>
                <a:lnTo>
                  <a:pt x="1890" y="1265"/>
                </a:lnTo>
                <a:lnTo>
                  <a:pt x="1906" y="1287"/>
                </a:lnTo>
                <a:lnTo>
                  <a:pt x="1905" y="1350"/>
                </a:lnTo>
                <a:lnTo>
                  <a:pt x="1916" y="1357"/>
                </a:lnTo>
                <a:lnTo>
                  <a:pt x="1932" y="1350"/>
                </a:lnTo>
                <a:lnTo>
                  <a:pt x="1949" y="1352"/>
                </a:lnTo>
                <a:moveTo>
                  <a:pt x="2719" y="2005"/>
                </a:moveTo>
                <a:lnTo>
                  <a:pt x="2683" y="2023"/>
                </a:lnTo>
                <a:lnTo>
                  <a:pt x="2656" y="2011"/>
                </a:lnTo>
                <a:lnTo>
                  <a:pt x="2629" y="1970"/>
                </a:lnTo>
                <a:lnTo>
                  <a:pt x="2608" y="1966"/>
                </a:lnTo>
                <a:lnTo>
                  <a:pt x="2581" y="1948"/>
                </a:lnTo>
                <a:lnTo>
                  <a:pt x="2503" y="1944"/>
                </a:lnTo>
                <a:lnTo>
                  <a:pt x="2484" y="1927"/>
                </a:lnTo>
                <a:lnTo>
                  <a:pt x="2445" y="1882"/>
                </a:lnTo>
                <a:lnTo>
                  <a:pt x="2415" y="1814"/>
                </a:lnTo>
                <a:lnTo>
                  <a:pt x="2372" y="1756"/>
                </a:lnTo>
                <a:lnTo>
                  <a:pt x="2309" y="1668"/>
                </a:lnTo>
                <a:lnTo>
                  <a:pt x="2281" y="1600"/>
                </a:lnTo>
                <a:lnTo>
                  <a:pt x="2276" y="1593"/>
                </a:lnTo>
                <a:lnTo>
                  <a:pt x="2257" y="1572"/>
                </a:lnTo>
                <a:lnTo>
                  <a:pt x="2246" y="1534"/>
                </a:lnTo>
                <a:lnTo>
                  <a:pt x="2277" y="1563"/>
                </a:lnTo>
                <a:lnTo>
                  <a:pt x="2279" y="1589"/>
                </a:lnTo>
                <a:lnTo>
                  <a:pt x="2280" y="1595"/>
                </a:lnTo>
                <a:lnTo>
                  <a:pt x="2287" y="1593"/>
                </a:lnTo>
                <a:lnTo>
                  <a:pt x="2291" y="1575"/>
                </a:lnTo>
                <a:lnTo>
                  <a:pt x="2279" y="1560"/>
                </a:lnTo>
                <a:lnTo>
                  <a:pt x="2243" y="1523"/>
                </a:lnTo>
                <a:lnTo>
                  <a:pt x="2228" y="1469"/>
                </a:lnTo>
                <a:lnTo>
                  <a:pt x="2177" y="1454"/>
                </a:lnTo>
                <a:lnTo>
                  <a:pt x="2163" y="1462"/>
                </a:lnTo>
                <a:lnTo>
                  <a:pt x="2138" y="1461"/>
                </a:lnTo>
                <a:lnTo>
                  <a:pt x="2160" y="1484"/>
                </a:lnTo>
                <a:lnTo>
                  <a:pt x="2159" y="1494"/>
                </a:lnTo>
                <a:lnTo>
                  <a:pt x="2142" y="1517"/>
                </a:lnTo>
                <a:lnTo>
                  <a:pt x="2149" y="1539"/>
                </a:lnTo>
                <a:lnTo>
                  <a:pt x="2135" y="1561"/>
                </a:lnTo>
                <a:lnTo>
                  <a:pt x="2145" y="1574"/>
                </a:lnTo>
                <a:lnTo>
                  <a:pt x="2148" y="1596"/>
                </a:lnTo>
                <a:lnTo>
                  <a:pt x="2159" y="1622"/>
                </a:lnTo>
                <a:lnTo>
                  <a:pt x="2167" y="1626"/>
                </a:lnTo>
                <a:lnTo>
                  <a:pt x="2178" y="1624"/>
                </a:lnTo>
                <a:lnTo>
                  <a:pt x="2192" y="1635"/>
                </a:lnTo>
                <a:lnTo>
                  <a:pt x="2183" y="1669"/>
                </a:lnTo>
                <a:lnTo>
                  <a:pt x="2160" y="1669"/>
                </a:lnTo>
                <a:lnTo>
                  <a:pt x="2149" y="1680"/>
                </a:lnTo>
                <a:lnTo>
                  <a:pt x="2153" y="1695"/>
                </a:lnTo>
                <a:lnTo>
                  <a:pt x="2149" y="1716"/>
                </a:lnTo>
                <a:lnTo>
                  <a:pt x="2152" y="1727"/>
                </a:lnTo>
                <a:lnTo>
                  <a:pt x="2156" y="1733"/>
                </a:lnTo>
                <a:lnTo>
                  <a:pt x="2190" y="1705"/>
                </a:lnTo>
                <a:lnTo>
                  <a:pt x="2201" y="1694"/>
                </a:lnTo>
                <a:lnTo>
                  <a:pt x="2210" y="1702"/>
                </a:lnTo>
                <a:lnTo>
                  <a:pt x="2207" y="1720"/>
                </a:lnTo>
                <a:lnTo>
                  <a:pt x="2218" y="1713"/>
                </a:lnTo>
                <a:lnTo>
                  <a:pt x="2228" y="1676"/>
                </a:lnTo>
                <a:lnTo>
                  <a:pt x="2237" y="1672"/>
                </a:lnTo>
                <a:lnTo>
                  <a:pt x="2246" y="1680"/>
                </a:lnTo>
                <a:lnTo>
                  <a:pt x="2247" y="1690"/>
                </a:lnTo>
                <a:lnTo>
                  <a:pt x="2272" y="1705"/>
                </a:lnTo>
                <a:lnTo>
                  <a:pt x="2266" y="1717"/>
                </a:lnTo>
                <a:lnTo>
                  <a:pt x="2247" y="1722"/>
                </a:lnTo>
                <a:lnTo>
                  <a:pt x="2247" y="1744"/>
                </a:lnTo>
                <a:lnTo>
                  <a:pt x="2266" y="1759"/>
                </a:lnTo>
                <a:lnTo>
                  <a:pt x="2291" y="1745"/>
                </a:lnTo>
                <a:lnTo>
                  <a:pt x="2317" y="1757"/>
                </a:lnTo>
                <a:lnTo>
                  <a:pt x="2321" y="1763"/>
                </a:lnTo>
                <a:lnTo>
                  <a:pt x="2305" y="1788"/>
                </a:lnTo>
                <a:lnTo>
                  <a:pt x="2305" y="1817"/>
                </a:lnTo>
                <a:lnTo>
                  <a:pt x="2288" y="1835"/>
                </a:lnTo>
                <a:lnTo>
                  <a:pt x="2306" y="1862"/>
                </a:lnTo>
                <a:lnTo>
                  <a:pt x="2334" y="1878"/>
                </a:lnTo>
                <a:lnTo>
                  <a:pt x="2337" y="1883"/>
                </a:lnTo>
                <a:lnTo>
                  <a:pt x="2313" y="1894"/>
                </a:lnTo>
                <a:lnTo>
                  <a:pt x="2324" y="1930"/>
                </a:lnTo>
                <a:lnTo>
                  <a:pt x="2308" y="1933"/>
                </a:lnTo>
                <a:lnTo>
                  <a:pt x="2308" y="1949"/>
                </a:lnTo>
                <a:lnTo>
                  <a:pt x="2334" y="1963"/>
                </a:lnTo>
                <a:lnTo>
                  <a:pt x="2337" y="1977"/>
                </a:lnTo>
                <a:lnTo>
                  <a:pt x="2361" y="1973"/>
                </a:lnTo>
                <a:lnTo>
                  <a:pt x="2368" y="1970"/>
                </a:lnTo>
                <a:lnTo>
                  <a:pt x="2381" y="1982"/>
                </a:lnTo>
                <a:lnTo>
                  <a:pt x="2392" y="1970"/>
                </a:lnTo>
                <a:lnTo>
                  <a:pt x="2393" y="1960"/>
                </a:lnTo>
                <a:lnTo>
                  <a:pt x="2414" y="1967"/>
                </a:lnTo>
                <a:lnTo>
                  <a:pt x="2455" y="2017"/>
                </a:lnTo>
                <a:lnTo>
                  <a:pt x="2492" y="2025"/>
                </a:lnTo>
                <a:lnTo>
                  <a:pt x="2503" y="2049"/>
                </a:lnTo>
                <a:lnTo>
                  <a:pt x="2494" y="2075"/>
                </a:lnTo>
                <a:lnTo>
                  <a:pt x="2497" y="2087"/>
                </a:lnTo>
                <a:lnTo>
                  <a:pt x="2516" y="2105"/>
                </a:lnTo>
                <a:lnTo>
                  <a:pt x="2578" y="2079"/>
                </a:lnTo>
                <a:lnTo>
                  <a:pt x="2583" y="2085"/>
                </a:lnTo>
                <a:lnTo>
                  <a:pt x="2582" y="2104"/>
                </a:lnTo>
                <a:lnTo>
                  <a:pt x="2605" y="2119"/>
                </a:lnTo>
                <a:lnTo>
                  <a:pt x="2611" y="2137"/>
                </a:lnTo>
                <a:lnTo>
                  <a:pt x="2658" y="2143"/>
                </a:lnTo>
                <a:lnTo>
                  <a:pt x="2760" y="2143"/>
                </a:lnTo>
                <a:lnTo>
                  <a:pt x="2782" y="2118"/>
                </a:lnTo>
                <a:lnTo>
                  <a:pt x="2789" y="2108"/>
                </a:lnTo>
                <a:lnTo>
                  <a:pt x="2782" y="2098"/>
                </a:lnTo>
                <a:lnTo>
                  <a:pt x="2782" y="2096"/>
                </a:lnTo>
                <a:lnTo>
                  <a:pt x="2761" y="2067"/>
                </a:lnTo>
                <a:lnTo>
                  <a:pt x="2742" y="2057"/>
                </a:lnTo>
                <a:lnTo>
                  <a:pt x="2725" y="2043"/>
                </a:lnTo>
                <a:lnTo>
                  <a:pt x="2728" y="2029"/>
                </a:lnTo>
                <a:lnTo>
                  <a:pt x="2719" y="2005"/>
                </a:lnTo>
                <a:moveTo>
                  <a:pt x="2290" y="979"/>
                </a:moveTo>
                <a:lnTo>
                  <a:pt x="2298" y="987"/>
                </a:lnTo>
                <a:lnTo>
                  <a:pt x="2279" y="1059"/>
                </a:lnTo>
                <a:lnTo>
                  <a:pt x="2258" y="1097"/>
                </a:lnTo>
                <a:lnTo>
                  <a:pt x="2240" y="1183"/>
                </a:lnTo>
                <a:lnTo>
                  <a:pt x="2236" y="1182"/>
                </a:lnTo>
                <a:lnTo>
                  <a:pt x="2252" y="1097"/>
                </a:lnTo>
                <a:lnTo>
                  <a:pt x="2268" y="1064"/>
                </a:lnTo>
                <a:lnTo>
                  <a:pt x="2261" y="1059"/>
                </a:lnTo>
                <a:lnTo>
                  <a:pt x="2255" y="1070"/>
                </a:lnTo>
                <a:lnTo>
                  <a:pt x="2240" y="1066"/>
                </a:lnTo>
                <a:lnTo>
                  <a:pt x="2229" y="1077"/>
                </a:lnTo>
                <a:lnTo>
                  <a:pt x="2233" y="1088"/>
                </a:lnTo>
                <a:lnTo>
                  <a:pt x="2229" y="1111"/>
                </a:lnTo>
                <a:lnTo>
                  <a:pt x="2241" y="1122"/>
                </a:lnTo>
                <a:lnTo>
                  <a:pt x="2233" y="1138"/>
                </a:lnTo>
                <a:lnTo>
                  <a:pt x="2234" y="1164"/>
                </a:lnTo>
                <a:lnTo>
                  <a:pt x="2225" y="1180"/>
                </a:lnTo>
                <a:lnTo>
                  <a:pt x="2226" y="1184"/>
                </a:lnTo>
                <a:lnTo>
                  <a:pt x="2237" y="1191"/>
                </a:lnTo>
                <a:lnTo>
                  <a:pt x="2232" y="1220"/>
                </a:lnTo>
                <a:lnTo>
                  <a:pt x="2230" y="1302"/>
                </a:lnTo>
                <a:lnTo>
                  <a:pt x="2234" y="1371"/>
                </a:lnTo>
                <a:lnTo>
                  <a:pt x="2234" y="1400"/>
                </a:lnTo>
                <a:lnTo>
                  <a:pt x="2219" y="1434"/>
                </a:lnTo>
                <a:lnTo>
                  <a:pt x="2228" y="1469"/>
                </a:lnTo>
                <a:lnTo>
                  <a:pt x="2177" y="1454"/>
                </a:lnTo>
                <a:lnTo>
                  <a:pt x="2163" y="1462"/>
                </a:lnTo>
                <a:lnTo>
                  <a:pt x="2138" y="1461"/>
                </a:lnTo>
                <a:lnTo>
                  <a:pt x="2099" y="1469"/>
                </a:lnTo>
                <a:lnTo>
                  <a:pt x="2055" y="1451"/>
                </a:lnTo>
                <a:lnTo>
                  <a:pt x="2039" y="1426"/>
                </a:lnTo>
                <a:lnTo>
                  <a:pt x="2026" y="1423"/>
                </a:lnTo>
                <a:lnTo>
                  <a:pt x="2011" y="1433"/>
                </a:lnTo>
                <a:lnTo>
                  <a:pt x="1955" y="1405"/>
                </a:lnTo>
                <a:lnTo>
                  <a:pt x="1970" y="1385"/>
                </a:lnTo>
                <a:lnTo>
                  <a:pt x="1970" y="1375"/>
                </a:lnTo>
                <a:lnTo>
                  <a:pt x="1949" y="1352"/>
                </a:lnTo>
                <a:lnTo>
                  <a:pt x="1956" y="1327"/>
                </a:lnTo>
                <a:lnTo>
                  <a:pt x="1972" y="1327"/>
                </a:lnTo>
                <a:lnTo>
                  <a:pt x="1972" y="1296"/>
                </a:lnTo>
                <a:lnTo>
                  <a:pt x="1981" y="1284"/>
                </a:lnTo>
                <a:lnTo>
                  <a:pt x="2000" y="1281"/>
                </a:lnTo>
                <a:lnTo>
                  <a:pt x="2022" y="1258"/>
                </a:lnTo>
                <a:lnTo>
                  <a:pt x="2008" y="1230"/>
                </a:lnTo>
                <a:lnTo>
                  <a:pt x="2010" y="1190"/>
                </a:lnTo>
                <a:lnTo>
                  <a:pt x="1997" y="1178"/>
                </a:lnTo>
                <a:lnTo>
                  <a:pt x="2006" y="1165"/>
                </a:lnTo>
                <a:lnTo>
                  <a:pt x="2043" y="1144"/>
                </a:lnTo>
                <a:lnTo>
                  <a:pt x="2059" y="1142"/>
                </a:lnTo>
                <a:lnTo>
                  <a:pt x="2065" y="1102"/>
                </a:lnTo>
                <a:lnTo>
                  <a:pt x="2077" y="1099"/>
                </a:lnTo>
                <a:lnTo>
                  <a:pt x="2088" y="1104"/>
                </a:lnTo>
                <a:lnTo>
                  <a:pt x="2130" y="1070"/>
                </a:lnTo>
                <a:lnTo>
                  <a:pt x="2142" y="1051"/>
                </a:lnTo>
                <a:lnTo>
                  <a:pt x="2127" y="1022"/>
                </a:lnTo>
                <a:lnTo>
                  <a:pt x="2126" y="980"/>
                </a:lnTo>
                <a:lnTo>
                  <a:pt x="2117" y="972"/>
                </a:lnTo>
                <a:lnTo>
                  <a:pt x="2092" y="979"/>
                </a:lnTo>
                <a:lnTo>
                  <a:pt x="2072" y="965"/>
                </a:lnTo>
                <a:lnTo>
                  <a:pt x="2061" y="962"/>
                </a:lnTo>
                <a:lnTo>
                  <a:pt x="2051" y="939"/>
                </a:lnTo>
                <a:lnTo>
                  <a:pt x="2030" y="928"/>
                </a:lnTo>
                <a:lnTo>
                  <a:pt x="2029" y="897"/>
                </a:lnTo>
                <a:lnTo>
                  <a:pt x="2007" y="889"/>
                </a:lnTo>
                <a:lnTo>
                  <a:pt x="2004" y="870"/>
                </a:lnTo>
                <a:lnTo>
                  <a:pt x="1988" y="860"/>
                </a:lnTo>
                <a:lnTo>
                  <a:pt x="1988" y="827"/>
                </a:lnTo>
                <a:lnTo>
                  <a:pt x="1985" y="799"/>
                </a:lnTo>
                <a:lnTo>
                  <a:pt x="1968" y="792"/>
                </a:lnTo>
                <a:lnTo>
                  <a:pt x="1966" y="780"/>
                </a:lnTo>
                <a:lnTo>
                  <a:pt x="1985" y="755"/>
                </a:lnTo>
                <a:lnTo>
                  <a:pt x="2004" y="762"/>
                </a:lnTo>
                <a:lnTo>
                  <a:pt x="2014" y="777"/>
                </a:lnTo>
                <a:lnTo>
                  <a:pt x="2008" y="795"/>
                </a:lnTo>
                <a:lnTo>
                  <a:pt x="2021" y="820"/>
                </a:lnTo>
                <a:lnTo>
                  <a:pt x="2019" y="837"/>
                </a:lnTo>
                <a:lnTo>
                  <a:pt x="2048" y="886"/>
                </a:lnTo>
                <a:lnTo>
                  <a:pt x="2063" y="925"/>
                </a:lnTo>
                <a:lnTo>
                  <a:pt x="2098" y="932"/>
                </a:lnTo>
                <a:lnTo>
                  <a:pt x="2117" y="948"/>
                </a:lnTo>
                <a:lnTo>
                  <a:pt x="2153" y="954"/>
                </a:lnTo>
                <a:lnTo>
                  <a:pt x="2179" y="972"/>
                </a:lnTo>
                <a:lnTo>
                  <a:pt x="2239" y="977"/>
                </a:lnTo>
                <a:lnTo>
                  <a:pt x="2266" y="991"/>
                </a:lnTo>
                <a:lnTo>
                  <a:pt x="2290" y="979"/>
                </a:lnTo>
                <a:moveTo>
                  <a:pt x="1858" y="1173"/>
                </a:moveTo>
                <a:lnTo>
                  <a:pt x="1862" y="1139"/>
                </a:lnTo>
                <a:lnTo>
                  <a:pt x="1869" y="1122"/>
                </a:lnTo>
                <a:lnTo>
                  <a:pt x="1859" y="1113"/>
                </a:lnTo>
                <a:lnTo>
                  <a:pt x="1862" y="1100"/>
                </a:lnTo>
                <a:lnTo>
                  <a:pt x="1901" y="1085"/>
                </a:lnTo>
                <a:lnTo>
                  <a:pt x="1908" y="1074"/>
                </a:lnTo>
                <a:lnTo>
                  <a:pt x="1897" y="1055"/>
                </a:lnTo>
                <a:lnTo>
                  <a:pt x="1861" y="1017"/>
                </a:lnTo>
                <a:lnTo>
                  <a:pt x="1857" y="987"/>
                </a:lnTo>
                <a:lnTo>
                  <a:pt x="1836" y="961"/>
                </a:lnTo>
                <a:lnTo>
                  <a:pt x="1825" y="954"/>
                </a:lnTo>
                <a:lnTo>
                  <a:pt x="1814" y="932"/>
                </a:lnTo>
                <a:lnTo>
                  <a:pt x="1857" y="892"/>
                </a:lnTo>
                <a:lnTo>
                  <a:pt x="1866" y="896"/>
                </a:lnTo>
                <a:lnTo>
                  <a:pt x="1884" y="877"/>
                </a:lnTo>
                <a:lnTo>
                  <a:pt x="1891" y="852"/>
                </a:lnTo>
                <a:lnTo>
                  <a:pt x="1883" y="841"/>
                </a:lnTo>
                <a:lnTo>
                  <a:pt x="1870" y="841"/>
                </a:lnTo>
                <a:lnTo>
                  <a:pt x="1861" y="826"/>
                </a:lnTo>
                <a:lnTo>
                  <a:pt x="1865" y="813"/>
                </a:lnTo>
                <a:lnTo>
                  <a:pt x="1902" y="792"/>
                </a:lnTo>
                <a:lnTo>
                  <a:pt x="1910" y="762"/>
                </a:lnTo>
                <a:lnTo>
                  <a:pt x="1931" y="747"/>
                </a:lnTo>
                <a:lnTo>
                  <a:pt x="1952" y="763"/>
                </a:lnTo>
                <a:lnTo>
                  <a:pt x="1977" y="744"/>
                </a:lnTo>
                <a:lnTo>
                  <a:pt x="1985" y="755"/>
                </a:lnTo>
                <a:lnTo>
                  <a:pt x="1966" y="780"/>
                </a:lnTo>
                <a:lnTo>
                  <a:pt x="1968" y="792"/>
                </a:lnTo>
                <a:lnTo>
                  <a:pt x="1985" y="799"/>
                </a:lnTo>
                <a:lnTo>
                  <a:pt x="1988" y="827"/>
                </a:lnTo>
                <a:lnTo>
                  <a:pt x="1988" y="860"/>
                </a:lnTo>
                <a:lnTo>
                  <a:pt x="2004" y="870"/>
                </a:lnTo>
                <a:lnTo>
                  <a:pt x="2007" y="889"/>
                </a:lnTo>
                <a:lnTo>
                  <a:pt x="2029" y="897"/>
                </a:lnTo>
                <a:lnTo>
                  <a:pt x="2030" y="928"/>
                </a:lnTo>
                <a:lnTo>
                  <a:pt x="2051" y="939"/>
                </a:lnTo>
                <a:lnTo>
                  <a:pt x="2061" y="962"/>
                </a:lnTo>
                <a:lnTo>
                  <a:pt x="2072" y="965"/>
                </a:lnTo>
                <a:lnTo>
                  <a:pt x="2092" y="979"/>
                </a:lnTo>
                <a:lnTo>
                  <a:pt x="2117" y="972"/>
                </a:lnTo>
                <a:lnTo>
                  <a:pt x="2126" y="980"/>
                </a:lnTo>
                <a:lnTo>
                  <a:pt x="2127" y="1022"/>
                </a:lnTo>
                <a:lnTo>
                  <a:pt x="2142" y="1051"/>
                </a:lnTo>
                <a:lnTo>
                  <a:pt x="2130" y="1070"/>
                </a:lnTo>
                <a:lnTo>
                  <a:pt x="2088" y="1104"/>
                </a:lnTo>
                <a:lnTo>
                  <a:pt x="2077" y="1099"/>
                </a:lnTo>
                <a:lnTo>
                  <a:pt x="2065" y="1102"/>
                </a:lnTo>
                <a:lnTo>
                  <a:pt x="2059" y="1142"/>
                </a:lnTo>
                <a:lnTo>
                  <a:pt x="2043" y="1144"/>
                </a:lnTo>
                <a:lnTo>
                  <a:pt x="2006" y="1165"/>
                </a:lnTo>
                <a:lnTo>
                  <a:pt x="1997" y="1178"/>
                </a:lnTo>
                <a:lnTo>
                  <a:pt x="2010" y="1190"/>
                </a:lnTo>
                <a:lnTo>
                  <a:pt x="2008" y="1230"/>
                </a:lnTo>
                <a:lnTo>
                  <a:pt x="2022" y="1258"/>
                </a:lnTo>
                <a:lnTo>
                  <a:pt x="2000" y="1281"/>
                </a:lnTo>
                <a:lnTo>
                  <a:pt x="1981" y="1284"/>
                </a:lnTo>
                <a:lnTo>
                  <a:pt x="1972" y="1296"/>
                </a:lnTo>
                <a:lnTo>
                  <a:pt x="1972" y="1327"/>
                </a:lnTo>
                <a:lnTo>
                  <a:pt x="1956" y="1327"/>
                </a:lnTo>
                <a:lnTo>
                  <a:pt x="1949" y="1352"/>
                </a:lnTo>
                <a:lnTo>
                  <a:pt x="1932" y="1350"/>
                </a:lnTo>
                <a:lnTo>
                  <a:pt x="1916" y="1357"/>
                </a:lnTo>
                <a:lnTo>
                  <a:pt x="1905" y="1350"/>
                </a:lnTo>
                <a:lnTo>
                  <a:pt x="1906" y="1287"/>
                </a:lnTo>
                <a:lnTo>
                  <a:pt x="1890" y="1265"/>
                </a:lnTo>
                <a:lnTo>
                  <a:pt x="1891" y="1226"/>
                </a:lnTo>
                <a:lnTo>
                  <a:pt x="1858" y="1173"/>
                </a:lnTo>
                <a:moveTo>
                  <a:pt x="3" y="1"/>
                </a:moveTo>
                <a:lnTo>
                  <a:pt x="276" y="8"/>
                </a:lnTo>
                <a:lnTo>
                  <a:pt x="262" y="36"/>
                </a:lnTo>
                <a:lnTo>
                  <a:pt x="243" y="55"/>
                </a:lnTo>
                <a:lnTo>
                  <a:pt x="233" y="91"/>
                </a:lnTo>
                <a:lnTo>
                  <a:pt x="236" y="108"/>
                </a:lnTo>
                <a:lnTo>
                  <a:pt x="265" y="131"/>
                </a:lnTo>
                <a:lnTo>
                  <a:pt x="269" y="139"/>
                </a:lnTo>
                <a:lnTo>
                  <a:pt x="267" y="138"/>
                </a:lnTo>
                <a:lnTo>
                  <a:pt x="255" y="135"/>
                </a:lnTo>
                <a:lnTo>
                  <a:pt x="239" y="221"/>
                </a:lnTo>
                <a:lnTo>
                  <a:pt x="243" y="240"/>
                </a:lnTo>
                <a:lnTo>
                  <a:pt x="251" y="255"/>
                </a:lnTo>
                <a:lnTo>
                  <a:pt x="258" y="364"/>
                </a:lnTo>
                <a:lnTo>
                  <a:pt x="276" y="400"/>
                </a:lnTo>
                <a:lnTo>
                  <a:pt x="294" y="417"/>
                </a:lnTo>
                <a:lnTo>
                  <a:pt x="341" y="468"/>
                </a:lnTo>
                <a:lnTo>
                  <a:pt x="370" y="518"/>
                </a:lnTo>
                <a:lnTo>
                  <a:pt x="371" y="533"/>
                </a:lnTo>
                <a:lnTo>
                  <a:pt x="396" y="541"/>
                </a:lnTo>
                <a:lnTo>
                  <a:pt x="411" y="594"/>
                </a:lnTo>
                <a:lnTo>
                  <a:pt x="438" y="610"/>
                </a:lnTo>
                <a:lnTo>
                  <a:pt x="443" y="638"/>
                </a:lnTo>
                <a:lnTo>
                  <a:pt x="449" y="650"/>
                </a:lnTo>
                <a:lnTo>
                  <a:pt x="449" y="658"/>
                </a:lnTo>
                <a:lnTo>
                  <a:pt x="286" y="647"/>
                </a:lnTo>
                <a:lnTo>
                  <a:pt x="289" y="632"/>
                </a:lnTo>
                <a:lnTo>
                  <a:pt x="293" y="609"/>
                </a:lnTo>
                <a:lnTo>
                  <a:pt x="305" y="584"/>
                </a:lnTo>
                <a:lnTo>
                  <a:pt x="271" y="540"/>
                </a:lnTo>
                <a:lnTo>
                  <a:pt x="247" y="511"/>
                </a:lnTo>
                <a:lnTo>
                  <a:pt x="193" y="450"/>
                </a:lnTo>
                <a:lnTo>
                  <a:pt x="171" y="432"/>
                </a:lnTo>
                <a:lnTo>
                  <a:pt x="127" y="393"/>
                </a:lnTo>
                <a:lnTo>
                  <a:pt x="127" y="380"/>
                </a:lnTo>
                <a:lnTo>
                  <a:pt x="118" y="366"/>
                </a:lnTo>
                <a:lnTo>
                  <a:pt x="119" y="322"/>
                </a:lnTo>
                <a:lnTo>
                  <a:pt x="96" y="298"/>
                </a:lnTo>
                <a:lnTo>
                  <a:pt x="91" y="241"/>
                </a:lnTo>
                <a:lnTo>
                  <a:pt x="72" y="225"/>
                </a:lnTo>
                <a:lnTo>
                  <a:pt x="69" y="192"/>
                </a:lnTo>
                <a:lnTo>
                  <a:pt x="50" y="160"/>
                </a:lnTo>
                <a:lnTo>
                  <a:pt x="42" y="143"/>
                </a:lnTo>
                <a:lnTo>
                  <a:pt x="40" y="127"/>
                </a:lnTo>
                <a:lnTo>
                  <a:pt x="51" y="106"/>
                </a:lnTo>
                <a:lnTo>
                  <a:pt x="43" y="91"/>
                </a:lnTo>
                <a:lnTo>
                  <a:pt x="28" y="83"/>
                </a:lnTo>
                <a:lnTo>
                  <a:pt x="20" y="50"/>
                </a:lnTo>
                <a:lnTo>
                  <a:pt x="0" y="18"/>
                </a:lnTo>
                <a:lnTo>
                  <a:pt x="4" y="4"/>
                </a:lnTo>
                <a:lnTo>
                  <a:pt x="2" y="0"/>
                </a:lnTo>
                <a:lnTo>
                  <a:pt x="3" y="1"/>
                </a:lnTo>
                <a:moveTo>
                  <a:pt x="1977" y="744"/>
                </a:moveTo>
                <a:lnTo>
                  <a:pt x="1948" y="696"/>
                </a:lnTo>
                <a:lnTo>
                  <a:pt x="1921" y="679"/>
                </a:lnTo>
                <a:lnTo>
                  <a:pt x="1917" y="664"/>
                </a:lnTo>
                <a:lnTo>
                  <a:pt x="1873" y="567"/>
                </a:lnTo>
                <a:lnTo>
                  <a:pt x="1829" y="519"/>
                </a:lnTo>
                <a:lnTo>
                  <a:pt x="1775" y="475"/>
                </a:lnTo>
                <a:lnTo>
                  <a:pt x="1735" y="473"/>
                </a:lnTo>
                <a:lnTo>
                  <a:pt x="1686" y="461"/>
                </a:lnTo>
                <a:lnTo>
                  <a:pt x="1670" y="475"/>
                </a:lnTo>
                <a:lnTo>
                  <a:pt x="1654" y="476"/>
                </a:lnTo>
                <a:lnTo>
                  <a:pt x="1633" y="490"/>
                </a:lnTo>
                <a:lnTo>
                  <a:pt x="1619" y="529"/>
                </a:lnTo>
                <a:lnTo>
                  <a:pt x="1585" y="576"/>
                </a:lnTo>
                <a:lnTo>
                  <a:pt x="1567" y="578"/>
                </a:lnTo>
                <a:lnTo>
                  <a:pt x="1487" y="725"/>
                </a:lnTo>
                <a:lnTo>
                  <a:pt x="1517" y="886"/>
                </a:lnTo>
                <a:lnTo>
                  <a:pt x="1563" y="941"/>
                </a:lnTo>
                <a:lnTo>
                  <a:pt x="1553" y="977"/>
                </a:lnTo>
                <a:lnTo>
                  <a:pt x="1553" y="1016"/>
                </a:lnTo>
                <a:lnTo>
                  <a:pt x="1537" y="1055"/>
                </a:lnTo>
                <a:lnTo>
                  <a:pt x="1539" y="1084"/>
                </a:lnTo>
                <a:lnTo>
                  <a:pt x="1564" y="1110"/>
                </a:lnTo>
                <a:lnTo>
                  <a:pt x="1564" y="1124"/>
                </a:lnTo>
                <a:lnTo>
                  <a:pt x="1614" y="1149"/>
                </a:lnTo>
                <a:lnTo>
                  <a:pt x="1635" y="1106"/>
                </a:lnTo>
                <a:lnTo>
                  <a:pt x="1661" y="1095"/>
                </a:lnTo>
                <a:lnTo>
                  <a:pt x="1713" y="1103"/>
                </a:lnTo>
                <a:lnTo>
                  <a:pt x="1759" y="1135"/>
                </a:lnTo>
                <a:lnTo>
                  <a:pt x="1761" y="1144"/>
                </a:lnTo>
                <a:lnTo>
                  <a:pt x="1789" y="1143"/>
                </a:lnTo>
                <a:lnTo>
                  <a:pt x="1811" y="1144"/>
                </a:lnTo>
                <a:lnTo>
                  <a:pt x="1844" y="1176"/>
                </a:lnTo>
                <a:lnTo>
                  <a:pt x="1858" y="1173"/>
                </a:lnTo>
                <a:lnTo>
                  <a:pt x="1862" y="1139"/>
                </a:lnTo>
                <a:lnTo>
                  <a:pt x="1869" y="1122"/>
                </a:lnTo>
                <a:lnTo>
                  <a:pt x="1859" y="1113"/>
                </a:lnTo>
                <a:lnTo>
                  <a:pt x="1862" y="1100"/>
                </a:lnTo>
                <a:lnTo>
                  <a:pt x="1901" y="1085"/>
                </a:lnTo>
                <a:lnTo>
                  <a:pt x="1908" y="1074"/>
                </a:lnTo>
                <a:lnTo>
                  <a:pt x="1897" y="1055"/>
                </a:lnTo>
                <a:lnTo>
                  <a:pt x="1861" y="1017"/>
                </a:lnTo>
                <a:lnTo>
                  <a:pt x="1857" y="987"/>
                </a:lnTo>
                <a:lnTo>
                  <a:pt x="1836" y="961"/>
                </a:lnTo>
                <a:lnTo>
                  <a:pt x="1825" y="954"/>
                </a:lnTo>
                <a:lnTo>
                  <a:pt x="1814" y="932"/>
                </a:lnTo>
                <a:lnTo>
                  <a:pt x="1857" y="892"/>
                </a:lnTo>
                <a:lnTo>
                  <a:pt x="1866" y="896"/>
                </a:lnTo>
                <a:lnTo>
                  <a:pt x="1884" y="877"/>
                </a:lnTo>
                <a:lnTo>
                  <a:pt x="1891" y="852"/>
                </a:lnTo>
                <a:lnTo>
                  <a:pt x="1883" y="841"/>
                </a:lnTo>
                <a:lnTo>
                  <a:pt x="1870" y="841"/>
                </a:lnTo>
                <a:lnTo>
                  <a:pt x="1861" y="826"/>
                </a:lnTo>
                <a:lnTo>
                  <a:pt x="1865" y="813"/>
                </a:lnTo>
                <a:lnTo>
                  <a:pt x="1902" y="792"/>
                </a:lnTo>
                <a:lnTo>
                  <a:pt x="1910" y="762"/>
                </a:lnTo>
                <a:lnTo>
                  <a:pt x="1931" y="747"/>
                </a:lnTo>
                <a:lnTo>
                  <a:pt x="1952" y="763"/>
                </a:lnTo>
                <a:lnTo>
                  <a:pt x="1977" y="744"/>
                </a:lnTo>
                <a:moveTo>
                  <a:pt x="1567" y="578"/>
                </a:moveTo>
                <a:lnTo>
                  <a:pt x="1487" y="725"/>
                </a:lnTo>
                <a:lnTo>
                  <a:pt x="1517" y="886"/>
                </a:lnTo>
                <a:lnTo>
                  <a:pt x="1455" y="875"/>
                </a:lnTo>
                <a:lnTo>
                  <a:pt x="1413" y="930"/>
                </a:lnTo>
                <a:lnTo>
                  <a:pt x="1393" y="921"/>
                </a:lnTo>
                <a:lnTo>
                  <a:pt x="1342" y="907"/>
                </a:lnTo>
                <a:lnTo>
                  <a:pt x="1319" y="912"/>
                </a:lnTo>
                <a:lnTo>
                  <a:pt x="1277" y="885"/>
                </a:lnTo>
                <a:lnTo>
                  <a:pt x="1268" y="888"/>
                </a:lnTo>
                <a:lnTo>
                  <a:pt x="1235" y="864"/>
                </a:lnTo>
                <a:lnTo>
                  <a:pt x="1224" y="872"/>
                </a:lnTo>
                <a:lnTo>
                  <a:pt x="1208" y="912"/>
                </a:lnTo>
                <a:lnTo>
                  <a:pt x="1195" y="922"/>
                </a:lnTo>
                <a:lnTo>
                  <a:pt x="1186" y="930"/>
                </a:lnTo>
                <a:lnTo>
                  <a:pt x="1189" y="959"/>
                </a:lnTo>
                <a:lnTo>
                  <a:pt x="1178" y="968"/>
                </a:lnTo>
                <a:lnTo>
                  <a:pt x="1173" y="993"/>
                </a:lnTo>
                <a:lnTo>
                  <a:pt x="1152" y="1013"/>
                </a:lnTo>
                <a:lnTo>
                  <a:pt x="1108" y="1020"/>
                </a:lnTo>
                <a:lnTo>
                  <a:pt x="1073" y="951"/>
                </a:lnTo>
                <a:lnTo>
                  <a:pt x="1053" y="948"/>
                </a:lnTo>
                <a:lnTo>
                  <a:pt x="1024" y="936"/>
                </a:lnTo>
                <a:lnTo>
                  <a:pt x="1018" y="888"/>
                </a:lnTo>
                <a:lnTo>
                  <a:pt x="1003" y="864"/>
                </a:lnTo>
                <a:lnTo>
                  <a:pt x="1002" y="846"/>
                </a:lnTo>
                <a:lnTo>
                  <a:pt x="995" y="835"/>
                </a:lnTo>
                <a:lnTo>
                  <a:pt x="967" y="823"/>
                </a:lnTo>
                <a:lnTo>
                  <a:pt x="945" y="834"/>
                </a:lnTo>
                <a:lnTo>
                  <a:pt x="927" y="812"/>
                </a:lnTo>
                <a:lnTo>
                  <a:pt x="927" y="762"/>
                </a:lnTo>
                <a:lnTo>
                  <a:pt x="919" y="748"/>
                </a:lnTo>
                <a:lnTo>
                  <a:pt x="894" y="708"/>
                </a:lnTo>
                <a:lnTo>
                  <a:pt x="879" y="664"/>
                </a:lnTo>
                <a:lnTo>
                  <a:pt x="894" y="647"/>
                </a:lnTo>
                <a:lnTo>
                  <a:pt x="935" y="661"/>
                </a:lnTo>
                <a:lnTo>
                  <a:pt x="942" y="654"/>
                </a:lnTo>
                <a:lnTo>
                  <a:pt x="937" y="594"/>
                </a:lnTo>
                <a:lnTo>
                  <a:pt x="934" y="508"/>
                </a:lnTo>
                <a:lnTo>
                  <a:pt x="946" y="496"/>
                </a:lnTo>
                <a:lnTo>
                  <a:pt x="953" y="409"/>
                </a:lnTo>
                <a:lnTo>
                  <a:pt x="941" y="338"/>
                </a:lnTo>
                <a:lnTo>
                  <a:pt x="937" y="269"/>
                </a:lnTo>
                <a:lnTo>
                  <a:pt x="926" y="265"/>
                </a:lnTo>
                <a:lnTo>
                  <a:pt x="934" y="241"/>
                </a:lnTo>
                <a:lnTo>
                  <a:pt x="1007" y="244"/>
                </a:lnTo>
                <a:lnTo>
                  <a:pt x="1006" y="230"/>
                </a:lnTo>
                <a:lnTo>
                  <a:pt x="1007" y="188"/>
                </a:lnTo>
                <a:lnTo>
                  <a:pt x="1200" y="192"/>
                </a:lnTo>
                <a:lnTo>
                  <a:pt x="1232" y="228"/>
                </a:lnTo>
                <a:lnTo>
                  <a:pt x="1258" y="251"/>
                </a:lnTo>
                <a:lnTo>
                  <a:pt x="1301" y="295"/>
                </a:lnTo>
                <a:lnTo>
                  <a:pt x="1330" y="323"/>
                </a:lnTo>
                <a:lnTo>
                  <a:pt x="1378" y="359"/>
                </a:lnTo>
                <a:lnTo>
                  <a:pt x="1392" y="398"/>
                </a:lnTo>
                <a:lnTo>
                  <a:pt x="1406" y="418"/>
                </a:lnTo>
                <a:lnTo>
                  <a:pt x="1407" y="458"/>
                </a:lnTo>
                <a:lnTo>
                  <a:pt x="1433" y="501"/>
                </a:lnTo>
                <a:lnTo>
                  <a:pt x="1454" y="511"/>
                </a:lnTo>
                <a:lnTo>
                  <a:pt x="1480" y="534"/>
                </a:lnTo>
                <a:lnTo>
                  <a:pt x="1499" y="536"/>
                </a:lnTo>
                <a:lnTo>
                  <a:pt x="1524" y="556"/>
                </a:lnTo>
                <a:lnTo>
                  <a:pt x="1539" y="559"/>
                </a:lnTo>
                <a:lnTo>
                  <a:pt x="1567" y="578"/>
                </a:lnTo>
                <a:moveTo>
                  <a:pt x="269" y="139"/>
                </a:moveTo>
                <a:lnTo>
                  <a:pt x="265" y="131"/>
                </a:lnTo>
                <a:lnTo>
                  <a:pt x="236" y="108"/>
                </a:lnTo>
                <a:lnTo>
                  <a:pt x="233" y="91"/>
                </a:lnTo>
                <a:lnTo>
                  <a:pt x="243" y="55"/>
                </a:lnTo>
                <a:lnTo>
                  <a:pt x="262" y="36"/>
                </a:lnTo>
                <a:lnTo>
                  <a:pt x="284" y="47"/>
                </a:lnTo>
                <a:lnTo>
                  <a:pt x="690" y="230"/>
                </a:lnTo>
                <a:lnTo>
                  <a:pt x="934" y="241"/>
                </a:lnTo>
                <a:lnTo>
                  <a:pt x="926" y="265"/>
                </a:lnTo>
                <a:lnTo>
                  <a:pt x="937" y="269"/>
                </a:lnTo>
                <a:lnTo>
                  <a:pt x="941" y="338"/>
                </a:lnTo>
                <a:lnTo>
                  <a:pt x="953" y="409"/>
                </a:lnTo>
                <a:lnTo>
                  <a:pt x="946" y="496"/>
                </a:lnTo>
                <a:lnTo>
                  <a:pt x="934" y="508"/>
                </a:lnTo>
                <a:lnTo>
                  <a:pt x="937" y="594"/>
                </a:lnTo>
                <a:lnTo>
                  <a:pt x="942" y="654"/>
                </a:lnTo>
                <a:lnTo>
                  <a:pt x="935" y="661"/>
                </a:lnTo>
                <a:lnTo>
                  <a:pt x="894" y="647"/>
                </a:lnTo>
                <a:lnTo>
                  <a:pt x="879" y="664"/>
                </a:lnTo>
                <a:lnTo>
                  <a:pt x="894" y="708"/>
                </a:lnTo>
                <a:lnTo>
                  <a:pt x="919" y="748"/>
                </a:lnTo>
                <a:lnTo>
                  <a:pt x="927" y="762"/>
                </a:lnTo>
                <a:lnTo>
                  <a:pt x="927" y="812"/>
                </a:lnTo>
                <a:lnTo>
                  <a:pt x="945" y="834"/>
                </a:lnTo>
                <a:lnTo>
                  <a:pt x="904" y="875"/>
                </a:lnTo>
                <a:lnTo>
                  <a:pt x="847" y="915"/>
                </a:lnTo>
                <a:lnTo>
                  <a:pt x="844" y="886"/>
                </a:lnTo>
                <a:lnTo>
                  <a:pt x="824" y="860"/>
                </a:lnTo>
                <a:lnTo>
                  <a:pt x="806" y="864"/>
                </a:lnTo>
                <a:lnTo>
                  <a:pt x="784" y="856"/>
                </a:lnTo>
                <a:lnTo>
                  <a:pt x="774" y="817"/>
                </a:lnTo>
                <a:lnTo>
                  <a:pt x="748" y="801"/>
                </a:lnTo>
                <a:lnTo>
                  <a:pt x="729" y="795"/>
                </a:lnTo>
                <a:lnTo>
                  <a:pt x="706" y="770"/>
                </a:lnTo>
                <a:lnTo>
                  <a:pt x="698" y="726"/>
                </a:lnTo>
                <a:lnTo>
                  <a:pt x="702" y="697"/>
                </a:lnTo>
                <a:lnTo>
                  <a:pt x="673" y="690"/>
                </a:lnTo>
                <a:lnTo>
                  <a:pt x="668" y="693"/>
                </a:lnTo>
                <a:lnTo>
                  <a:pt x="664" y="697"/>
                </a:lnTo>
                <a:lnTo>
                  <a:pt x="646" y="686"/>
                </a:lnTo>
                <a:lnTo>
                  <a:pt x="625" y="665"/>
                </a:lnTo>
                <a:lnTo>
                  <a:pt x="607" y="627"/>
                </a:lnTo>
                <a:lnTo>
                  <a:pt x="567" y="592"/>
                </a:lnTo>
                <a:lnTo>
                  <a:pt x="553" y="578"/>
                </a:lnTo>
                <a:lnTo>
                  <a:pt x="553" y="562"/>
                </a:lnTo>
                <a:lnTo>
                  <a:pt x="527" y="526"/>
                </a:lnTo>
                <a:lnTo>
                  <a:pt x="523" y="496"/>
                </a:lnTo>
                <a:lnTo>
                  <a:pt x="508" y="486"/>
                </a:lnTo>
                <a:lnTo>
                  <a:pt x="508" y="469"/>
                </a:lnTo>
                <a:lnTo>
                  <a:pt x="469" y="398"/>
                </a:lnTo>
                <a:lnTo>
                  <a:pt x="468" y="364"/>
                </a:lnTo>
                <a:lnTo>
                  <a:pt x="455" y="333"/>
                </a:lnTo>
                <a:lnTo>
                  <a:pt x="438" y="293"/>
                </a:lnTo>
                <a:lnTo>
                  <a:pt x="444" y="253"/>
                </a:lnTo>
                <a:lnTo>
                  <a:pt x="444" y="236"/>
                </a:lnTo>
                <a:lnTo>
                  <a:pt x="422" y="222"/>
                </a:lnTo>
                <a:lnTo>
                  <a:pt x="407" y="221"/>
                </a:lnTo>
                <a:lnTo>
                  <a:pt x="370" y="178"/>
                </a:lnTo>
                <a:lnTo>
                  <a:pt x="353" y="170"/>
                </a:lnTo>
                <a:lnTo>
                  <a:pt x="333" y="181"/>
                </a:lnTo>
                <a:lnTo>
                  <a:pt x="294" y="153"/>
                </a:lnTo>
                <a:lnTo>
                  <a:pt x="269" y="139"/>
                </a:lnTo>
                <a:moveTo>
                  <a:pt x="449" y="658"/>
                </a:moveTo>
                <a:lnTo>
                  <a:pt x="449" y="667"/>
                </a:lnTo>
                <a:lnTo>
                  <a:pt x="458" y="705"/>
                </a:lnTo>
                <a:lnTo>
                  <a:pt x="489" y="737"/>
                </a:lnTo>
                <a:lnTo>
                  <a:pt x="497" y="763"/>
                </a:lnTo>
                <a:lnTo>
                  <a:pt x="519" y="787"/>
                </a:lnTo>
                <a:lnTo>
                  <a:pt x="527" y="790"/>
                </a:lnTo>
                <a:lnTo>
                  <a:pt x="527" y="810"/>
                </a:lnTo>
                <a:lnTo>
                  <a:pt x="535" y="827"/>
                </a:lnTo>
                <a:lnTo>
                  <a:pt x="541" y="852"/>
                </a:lnTo>
                <a:lnTo>
                  <a:pt x="553" y="864"/>
                </a:lnTo>
                <a:lnTo>
                  <a:pt x="553" y="843"/>
                </a:lnTo>
                <a:lnTo>
                  <a:pt x="548" y="830"/>
                </a:lnTo>
                <a:lnTo>
                  <a:pt x="551" y="824"/>
                </a:lnTo>
                <a:lnTo>
                  <a:pt x="577" y="850"/>
                </a:lnTo>
                <a:lnTo>
                  <a:pt x="578" y="868"/>
                </a:lnTo>
                <a:lnTo>
                  <a:pt x="585" y="877"/>
                </a:lnTo>
                <a:lnTo>
                  <a:pt x="582" y="886"/>
                </a:lnTo>
                <a:lnTo>
                  <a:pt x="593" y="911"/>
                </a:lnTo>
                <a:lnTo>
                  <a:pt x="596" y="936"/>
                </a:lnTo>
                <a:lnTo>
                  <a:pt x="588" y="951"/>
                </a:lnTo>
                <a:lnTo>
                  <a:pt x="610" y="998"/>
                </a:lnTo>
                <a:lnTo>
                  <a:pt x="628" y="1011"/>
                </a:lnTo>
                <a:lnTo>
                  <a:pt x="633" y="1041"/>
                </a:lnTo>
                <a:lnTo>
                  <a:pt x="655" y="1085"/>
                </a:lnTo>
                <a:lnTo>
                  <a:pt x="664" y="1107"/>
                </a:lnTo>
                <a:lnTo>
                  <a:pt x="655" y="1147"/>
                </a:lnTo>
                <a:lnTo>
                  <a:pt x="664" y="1175"/>
                </a:lnTo>
                <a:lnTo>
                  <a:pt x="697" y="1197"/>
                </a:lnTo>
                <a:lnTo>
                  <a:pt x="705" y="1190"/>
                </a:lnTo>
                <a:lnTo>
                  <a:pt x="706" y="1173"/>
                </a:lnTo>
                <a:lnTo>
                  <a:pt x="719" y="1176"/>
                </a:lnTo>
                <a:lnTo>
                  <a:pt x="748" y="1213"/>
                </a:lnTo>
                <a:lnTo>
                  <a:pt x="762" y="1219"/>
                </a:lnTo>
                <a:lnTo>
                  <a:pt x="766" y="1244"/>
                </a:lnTo>
                <a:lnTo>
                  <a:pt x="777" y="1267"/>
                </a:lnTo>
                <a:lnTo>
                  <a:pt x="804" y="1303"/>
                </a:lnTo>
                <a:lnTo>
                  <a:pt x="793" y="1338"/>
                </a:lnTo>
                <a:lnTo>
                  <a:pt x="764" y="1357"/>
                </a:lnTo>
                <a:lnTo>
                  <a:pt x="749" y="1371"/>
                </a:lnTo>
                <a:lnTo>
                  <a:pt x="740" y="1374"/>
                </a:lnTo>
                <a:lnTo>
                  <a:pt x="720" y="1352"/>
                </a:lnTo>
                <a:lnTo>
                  <a:pt x="705" y="1284"/>
                </a:lnTo>
                <a:lnTo>
                  <a:pt x="683" y="1266"/>
                </a:lnTo>
                <a:lnTo>
                  <a:pt x="660" y="1251"/>
                </a:lnTo>
                <a:lnTo>
                  <a:pt x="592" y="1183"/>
                </a:lnTo>
                <a:lnTo>
                  <a:pt x="541" y="1133"/>
                </a:lnTo>
                <a:lnTo>
                  <a:pt x="534" y="1133"/>
                </a:lnTo>
                <a:lnTo>
                  <a:pt x="530" y="1115"/>
                </a:lnTo>
                <a:lnTo>
                  <a:pt x="522" y="1121"/>
                </a:lnTo>
                <a:lnTo>
                  <a:pt x="511" y="1102"/>
                </a:lnTo>
                <a:lnTo>
                  <a:pt x="501" y="1097"/>
                </a:lnTo>
                <a:lnTo>
                  <a:pt x="490" y="1066"/>
                </a:lnTo>
                <a:lnTo>
                  <a:pt x="505" y="975"/>
                </a:lnTo>
                <a:lnTo>
                  <a:pt x="476" y="904"/>
                </a:lnTo>
                <a:lnTo>
                  <a:pt x="458" y="896"/>
                </a:lnTo>
                <a:lnTo>
                  <a:pt x="363" y="814"/>
                </a:lnTo>
                <a:lnTo>
                  <a:pt x="352" y="819"/>
                </a:lnTo>
                <a:lnTo>
                  <a:pt x="334" y="820"/>
                </a:lnTo>
                <a:lnTo>
                  <a:pt x="311" y="788"/>
                </a:lnTo>
                <a:lnTo>
                  <a:pt x="295" y="784"/>
                </a:lnTo>
                <a:lnTo>
                  <a:pt x="276" y="768"/>
                </a:lnTo>
                <a:lnTo>
                  <a:pt x="244" y="751"/>
                </a:lnTo>
                <a:lnTo>
                  <a:pt x="238" y="737"/>
                </a:lnTo>
                <a:lnTo>
                  <a:pt x="187" y="672"/>
                </a:lnTo>
                <a:lnTo>
                  <a:pt x="191" y="669"/>
                </a:lnTo>
                <a:lnTo>
                  <a:pt x="227" y="678"/>
                </a:lnTo>
                <a:lnTo>
                  <a:pt x="257" y="669"/>
                </a:lnTo>
                <a:lnTo>
                  <a:pt x="269" y="686"/>
                </a:lnTo>
                <a:lnTo>
                  <a:pt x="284" y="689"/>
                </a:lnTo>
                <a:lnTo>
                  <a:pt x="304" y="697"/>
                </a:lnTo>
                <a:lnTo>
                  <a:pt x="308" y="686"/>
                </a:lnTo>
                <a:lnTo>
                  <a:pt x="302" y="682"/>
                </a:lnTo>
                <a:lnTo>
                  <a:pt x="287" y="679"/>
                </a:lnTo>
                <a:lnTo>
                  <a:pt x="271" y="661"/>
                </a:lnTo>
                <a:lnTo>
                  <a:pt x="286" y="647"/>
                </a:lnTo>
                <a:lnTo>
                  <a:pt x="449" y="658"/>
                </a:lnTo>
                <a:moveTo>
                  <a:pt x="497" y="1129"/>
                </a:moveTo>
                <a:lnTo>
                  <a:pt x="486" y="1111"/>
                </a:lnTo>
              </a:path>
            </a:pathLst>
          </a:custGeom>
          <a:noFill/>
          <a:ln w="4763" cap="flat">
            <a:solidFill>
              <a:srgbClr val="77787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81" name="Freeform 76"/>
          <p:cNvSpPr>
            <a:spLocks/>
          </p:cNvSpPr>
          <p:nvPr/>
        </p:nvSpPr>
        <p:spPr bwMode="auto">
          <a:xfrm>
            <a:off x="1909918" y="2322303"/>
            <a:ext cx="5254170" cy="3618794"/>
          </a:xfrm>
          <a:custGeom>
            <a:avLst/>
            <a:gdLst>
              <a:gd name="T0" fmla="*/ 2252 w 3608"/>
              <a:gd name="T1" fmla="*/ 1097 h 2485"/>
              <a:gd name="T2" fmla="*/ 2229 w 3608"/>
              <a:gd name="T3" fmla="*/ 1111 h 2485"/>
              <a:gd name="T4" fmla="*/ 2232 w 3608"/>
              <a:gd name="T5" fmla="*/ 1220 h 2485"/>
              <a:gd name="T6" fmla="*/ 2279 w 3608"/>
              <a:gd name="T7" fmla="*/ 1560 h 2485"/>
              <a:gd name="T8" fmla="*/ 2257 w 3608"/>
              <a:gd name="T9" fmla="*/ 1572 h 2485"/>
              <a:gd name="T10" fmla="*/ 2484 w 3608"/>
              <a:gd name="T11" fmla="*/ 1927 h 2485"/>
              <a:gd name="T12" fmla="*/ 2719 w 3608"/>
              <a:gd name="T13" fmla="*/ 2005 h 2485"/>
              <a:gd name="T14" fmla="*/ 2981 w 3608"/>
              <a:gd name="T15" fmla="*/ 1922 h 2485"/>
              <a:gd name="T16" fmla="*/ 3076 w 3608"/>
              <a:gd name="T17" fmla="*/ 1919 h 2485"/>
              <a:gd name="T18" fmla="*/ 3154 w 3608"/>
              <a:gd name="T19" fmla="*/ 1675 h 2485"/>
              <a:gd name="T20" fmla="*/ 3517 w 3608"/>
              <a:gd name="T21" fmla="*/ 1506 h 2485"/>
              <a:gd name="T22" fmla="*/ 3608 w 3608"/>
              <a:gd name="T23" fmla="*/ 1519 h 2485"/>
              <a:gd name="T24" fmla="*/ 3521 w 3608"/>
              <a:gd name="T25" fmla="*/ 1741 h 2485"/>
              <a:gd name="T26" fmla="*/ 3525 w 3608"/>
              <a:gd name="T27" fmla="*/ 1785 h 2485"/>
              <a:gd name="T28" fmla="*/ 3507 w 3608"/>
              <a:gd name="T29" fmla="*/ 1959 h 2485"/>
              <a:gd name="T30" fmla="*/ 3473 w 3608"/>
              <a:gd name="T31" fmla="*/ 1880 h 2485"/>
              <a:gd name="T32" fmla="*/ 3350 w 3608"/>
              <a:gd name="T33" fmla="*/ 2014 h 2485"/>
              <a:gd name="T34" fmla="*/ 3164 w 3608"/>
              <a:gd name="T35" fmla="*/ 2179 h 2485"/>
              <a:gd name="T36" fmla="*/ 2994 w 3608"/>
              <a:gd name="T37" fmla="*/ 2423 h 2485"/>
              <a:gd name="T38" fmla="*/ 2735 w 3608"/>
              <a:gd name="T39" fmla="*/ 2277 h 2485"/>
              <a:gd name="T40" fmla="*/ 2615 w 3608"/>
              <a:gd name="T41" fmla="*/ 2254 h 2485"/>
              <a:gd name="T42" fmla="*/ 2258 w 3608"/>
              <a:gd name="T43" fmla="*/ 2319 h 2485"/>
              <a:gd name="T44" fmla="*/ 1997 w 3608"/>
              <a:gd name="T45" fmla="*/ 2220 h 2485"/>
              <a:gd name="T46" fmla="*/ 1694 w 3608"/>
              <a:gd name="T47" fmla="*/ 2060 h 2485"/>
              <a:gd name="T48" fmla="*/ 1344 w 3608"/>
              <a:gd name="T49" fmla="*/ 1873 h 2485"/>
              <a:gd name="T50" fmla="*/ 1284 w 3608"/>
              <a:gd name="T51" fmla="*/ 1675 h 2485"/>
              <a:gd name="T52" fmla="*/ 1264 w 3608"/>
              <a:gd name="T53" fmla="*/ 1503 h 2485"/>
              <a:gd name="T54" fmla="*/ 1232 w 3608"/>
              <a:gd name="T55" fmla="*/ 1405 h 2485"/>
              <a:gd name="T56" fmla="*/ 1040 w 3608"/>
              <a:gd name="T57" fmla="*/ 1167 h 2485"/>
              <a:gd name="T58" fmla="*/ 926 w 3608"/>
              <a:gd name="T59" fmla="*/ 1055 h 2485"/>
              <a:gd name="T60" fmla="*/ 822 w 3608"/>
              <a:gd name="T61" fmla="*/ 970 h 2485"/>
              <a:gd name="T62" fmla="*/ 784 w 3608"/>
              <a:gd name="T63" fmla="*/ 856 h 2485"/>
              <a:gd name="T64" fmla="*/ 673 w 3608"/>
              <a:gd name="T65" fmla="*/ 690 h 2485"/>
              <a:gd name="T66" fmla="*/ 553 w 3608"/>
              <a:gd name="T67" fmla="*/ 578 h 2485"/>
              <a:gd name="T68" fmla="*/ 468 w 3608"/>
              <a:gd name="T69" fmla="*/ 364 h 2485"/>
              <a:gd name="T70" fmla="*/ 370 w 3608"/>
              <a:gd name="T71" fmla="*/ 178 h 2485"/>
              <a:gd name="T72" fmla="*/ 239 w 3608"/>
              <a:gd name="T73" fmla="*/ 221 h 2485"/>
              <a:gd name="T74" fmla="*/ 370 w 3608"/>
              <a:gd name="T75" fmla="*/ 518 h 2485"/>
              <a:gd name="T76" fmla="*/ 449 w 3608"/>
              <a:gd name="T77" fmla="*/ 667 h 2485"/>
              <a:gd name="T78" fmla="*/ 535 w 3608"/>
              <a:gd name="T79" fmla="*/ 827 h 2485"/>
              <a:gd name="T80" fmla="*/ 578 w 3608"/>
              <a:gd name="T81" fmla="*/ 868 h 2485"/>
              <a:gd name="T82" fmla="*/ 628 w 3608"/>
              <a:gd name="T83" fmla="*/ 1011 h 2485"/>
              <a:gd name="T84" fmla="*/ 705 w 3608"/>
              <a:gd name="T85" fmla="*/ 1190 h 2485"/>
              <a:gd name="T86" fmla="*/ 804 w 3608"/>
              <a:gd name="T87" fmla="*/ 1303 h 2485"/>
              <a:gd name="T88" fmla="*/ 683 w 3608"/>
              <a:gd name="T89" fmla="*/ 1266 h 2485"/>
              <a:gd name="T90" fmla="*/ 511 w 3608"/>
              <a:gd name="T91" fmla="*/ 1102 h 2485"/>
              <a:gd name="T92" fmla="*/ 352 w 3608"/>
              <a:gd name="T93" fmla="*/ 819 h 2485"/>
              <a:gd name="T94" fmla="*/ 187 w 3608"/>
              <a:gd name="T95" fmla="*/ 672 h 2485"/>
              <a:gd name="T96" fmla="*/ 308 w 3608"/>
              <a:gd name="T97" fmla="*/ 686 h 2485"/>
              <a:gd name="T98" fmla="*/ 305 w 3608"/>
              <a:gd name="T99" fmla="*/ 584 h 2485"/>
              <a:gd name="T100" fmla="*/ 118 w 3608"/>
              <a:gd name="T101" fmla="*/ 366 h 2485"/>
              <a:gd name="T102" fmla="*/ 42 w 3608"/>
              <a:gd name="T103" fmla="*/ 143 h 2485"/>
              <a:gd name="T104" fmla="*/ 4 w 3608"/>
              <a:gd name="T105" fmla="*/ 4 h 2485"/>
              <a:gd name="T106" fmla="*/ 934 w 3608"/>
              <a:gd name="T107" fmla="*/ 241 h 2485"/>
              <a:gd name="T108" fmla="*/ 1330 w 3608"/>
              <a:gd name="T109" fmla="*/ 323 h 2485"/>
              <a:gd name="T110" fmla="*/ 1480 w 3608"/>
              <a:gd name="T111" fmla="*/ 534 h 2485"/>
              <a:gd name="T112" fmla="*/ 1633 w 3608"/>
              <a:gd name="T113" fmla="*/ 490 h 2485"/>
              <a:gd name="T114" fmla="*/ 1873 w 3608"/>
              <a:gd name="T115" fmla="*/ 567 h 2485"/>
              <a:gd name="T116" fmla="*/ 2014 w 3608"/>
              <a:gd name="T117" fmla="*/ 777 h 2485"/>
              <a:gd name="T118" fmla="*/ 2117 w 3608"/>
              <a:gd name="T119" fmla="*/ 948 h 2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08" h="2485">
                <a:moveTo>
                  <a:pt x="2290" y="979"/>
                </a:moveTo>
                <a:lnTo>
                  <a:pt x="2298" y="987"/>
                </a:lnTo>
                <a:lnTo>
                  <a:pt x="2279" y="1059"/>
                </a:lnTo>
                <a:lnTo>
                  <a:pt x="2258" y="1097"/>
                </a:lnTo>
                <a:lnTo>
                  <a:pt x="2240" y="1183"/>
                </a:lnTo>
                <a:lnTo>
                  <a:pt x="2236" y="1182"/>
                </a:lnTo>
                <a:lnTo>
                  <a:pt x="2252" y="1097"/>
                </a:lnTo>
                <a:lnTo>
                  <a:pt x="2268" y="1064"/>
                </a:lnTo>
                <a:lnTo>
                  <a:pt x="2261" y="1059"/>
                </a:lnTo>
                <a:lnTo>
                  <a:pt x="2255" y="1070"/>
                </a:lnTo>
                <a:lnTo>
                  <a:pt x="2240" y="1066"/>
                </a:lnTo>
                <a:lnTo>
                  <a:pt x="2229" y="1077"/>
                </a:lnTo>
                <a:lnTo>
                  <a:pt x="2233" y="1088"/>
                </a:lnTo>
                <a:lnTo>
                  <a:pt x="2229" y="1111"/>
                </a:lnTo>
                <a:lnTo>
                  <a:pt x="2241" y="1122"/>
                </a:lnTo>
                <a:lnTo>
                  <a:pt x="2233" y="1138"/>
                </a:lnTo>
                <a:lnTo>
                  <a:pt x="2234" y="1164"/>
                </a:lnTo>
                <a:lnTo>
                  <a:pt x="2225" y="1180"/>
                </a:lnTo>
                <a:lnTo>
                  <a:pt x="2226" y="1184"/>
                </a:lnTo>
                <a:lnTo>
                  <a:pt x="2237" y="1191"/>
                </a:lnTo>
                <a:lnTo>
                  <a:pt x="2232" y="1220"/>
                </a:lnTo>
                <a:lnTo>
                  <a:pt x="2230" y="1302"/>
                </a:lnTo>
                <a:lnTo>
                  <a:pt x="2234" y="1371"/>
                </a:lnTo>
                <a:lnTo>
                  <a:pt x="2234" y="1400"/>
                </a:lnTo>
                <a:lnTo>
                  <a:pt x="2219" y="1434"/>
                </a:lnTo>
                <a:lnTo>
                  <a:pt x="2228" y="1469"/>
                </a:lnTo>
                <a:lnTo>
                  <a:pt x="2243" y="1523"/>
                </a:lnTo>
                <a:lnTo>
                  <a:pt x="2279" y="1560"/>
                </a:lnTo>
                <a:lnTo>
                  <a:pt x="2291" y="1575"/>
                </a:lnTo>
                <a:lnTo>
                  <a:pt x="2287" y="1593"/>
                </a:lnTo>
                <a:lnTo>
                  <a:pt x="2280" y="1595"/>
                </a:lnTo>
                <a:lnTo>
                  <a:pt x="2279" y="1589"/>
                </a:lnTo>
                <a:lnTo>
                  <a:pt x="2277" y="1563"/>
                </a:lnTo>
                <a:lnTo>
                  <a:pt x="2246" y="1534"/>
                </a:lnTo>
                <a:lnTo>
                  <a:pt x="2257" y="1572"/>
                </a:lnTo>
                <a:lnTo>
                  <a:pt x="2276" y="1593"/>
                </a:lnTo>
                <a:lnTo>
                  <a:pt x="2281" y="1600"/>
                </a:lnTo>
                <a:lnTo>
                  <a:pt x="2309" y="1668"/>
                </a:lnTo>
                <a:lnTo>
                  <a:pt x="2372" y="1756"/>
                </a:lnTo>
                <a:lnTo>
                  <a:pt x="2415" y="1814"/>
                </a:lnTo>
                <a:lnTo>
                  <a:pt x="2445" y="1882"/>
                </a:lnTo>
                <a:lnTo>
                  <a:pt x="2484" y="1927"/>
                </a:lnTo>
                <a:lnTo>
                  <a:pt x="2503" y="1944"/>
                </a:lnTo>
                <a:lnTo>
                  <a:pt x="2581" y="1948"/>
                </a:lnTo>
                <a:lnTo>
                  <a:pt x="2608" y="1966"/>
                </a:lnTo>
                <a:lnTo>
                  <a:pt x="2629" y="1970"/>
                </a:lnTo>
                <a:lnTo>
                  <a:pt x="2656" y="2011"/>
                </a:lnTo>
                <a:lnTo>
                  <a:pt x="2683" y="2023"/>
                </a:lnTo>
                <a:lnTo>
                  <a:pt x="2719" y="2005"/>
                </a:lnTo>
                <a:lnTo>
                  <a:pt x="2776" y="1977"/>
                </a:lnTo>
                <a:lnTo>
                  <a:pt x="2827" y="1966"/>
                </a:lnTo>
                <a:lnTo>
                  <a:pt x="2839" y="1971"/>
                </a:lnTo>
                <a:lnTo>
                  <a:pt x="2859" y="1962"/>
                </a:lnTo>
                <a:lnTo>
                  <a:pt x="2899" y="1947"/>
                </a:lnTo>
                <a:lnTo>
                  <a:pt x="2921" y="1931"/>
                </a:lnTo>
                <a:lnTo>
                  <a:pt x="2981" y="1922"/>
                </a:lnTo>
                <a:lnTo>
                  <a:pt x="2989" y="1926"/>
                </a:lnTo>
                <a:lnTo>
                  <a:pt x="2982" y="1940"/>
                </a:lnTo>
                <a:lnTo>
                  <a:pt x="2999" y="1945"/>
                </a:lnTo>
                <a:lnTo>
                  <a:pt x="3003" y="1955"/>
                </a:lnTo>
                <a:lnTo>
                  <a:pt x="3044" y="1948"/>
                </a:lnTo>
                <a:lnTo>
                  <a:pt x="3073" y="1926"/>
                </a:lnTo>
                <a:lnTo>
                  <a:pt x="3076" y="1919"/>
                </a:lnTo>
                <a:lnTo>
                  <a:pt x="3055" y="1897"/>
                </a:lnTo>
                <a:lnTo>
                  <a:pt x="3073" y="1879"/>
                </a:lnTo>
                <a:lnTo>
                  <a:pt x="3128" y="1835"/>
                </a:lnTo>
                <a:lnTo>
                  <a:pt x="3138" y="1813"/>
                </a:lnTo>
                <a:lnTo>
                  <a:pt x="3138" y="1773"/>
                </a:lnTo>
                <a:lnTo>
                  <a:pt x="3165" y="1741"/>
                </a:lnTo>
                <a:lnTo>
                  <a:pt x="3154" y="1675"/>
                </a:lnTo>
                <a:lnTo>
                  <a:pt x="3163" y="1617"/>
                </a:lnTo>
                <a:lnTo>
                  <a:pt x="3179" y="1589"/>
                </a:lnTo>
                <a:lnTo>
                  <a:pt x="3243" y="1554"/>
                </a:lnTo>
                <a:lnTo>
                  <a:pt x="3255" y="1552"/>
                </a:lnTo>
                <a:lnTo>
                  <a:pt x="3375" y="1521"/>
                </a:lnTo>
                <a:lnTo>
                  <a:pt x="3400" y="1502"/>
                </a:lnTo>
                <a:lnTo>
                  <a:pt x="3517" y="1506"/>
                </a:lnTo>
                <a:lnTo>
                  <a:pt x="3546" y="1506"/>
                </a:lnTo>
                <a:lnTo>
                  <a:pt x="3554" y="1499"/>
                </a:lnTo>
                <a:lnTo>
                  <a:pt x="3558" y="1495"/>
                </a:lnTo>
                <a:lnTo>
                  <a:pt x="3552" y="1490"/>
                </a:lnTo>
                <a:lnTo>
                  <a:pt x="3569" y="1483"/>
                </a:lnTo>
                <a:lnTo>
                  <a:pt x="3587" y="1492"/>
                </a:lnTo>
                <a:lnTo>
                  <a:pt x="3608" y="1519"/>
                </a:lnTo>
                <a:lnTo>
                  <a:pt x="3604" y="1532"/>
                </a:lnTo>
                <a:lnTo>
                  <a:pt x="3608" y="1548"/>
                </a:lnTo>
                <a:lnTo>
                  <a:pt x="3597" y="1583"/>
                </a:lnTo>
                <a:lnTo>
                  <a:pt x="3549" y="1648"/>
                </a:lnTo>
                <a:lnTo>
                  <a:pt x="3536" y="1701"/>
                </a:lnTo>
                <a:lnTo>
                  <a:pt x="3536" y="1728"/>
                </a:lnTo>
                <a:lnTo>
                  <a:pt x="3521" y="1741"/>
                </a:lnTo>
                <a:lnTo>
                  <a:pt x="3514" y="1742"/>
                </a:lnTo>
                <a:lnTo>
                  <a:pt x="3512" y="1751"/>
                </a:lnTo>
                <a:lnTo>
                  <a:pt x="3521" y="1762"/>
                </a:lnTo>
                <a:lnTo>
                  <a:pt x="3543" y="1755"/>
                </a:lnTo>
                <a:lnTo>
                  <a:pt x="3550" y="1757"/>
                </a:lnTo>
                <a:lnTo>
                  <a:pt x="3546" y="1770"/>
                </a:lnTo>
                <a:lnTo>
                  <a:pt x="3525" y="1785"/>
                </a:lnTo>
                <a:lnTo>
                  <a:pt x="3520" y="1799"/>
                </a:lnTo>
                <a:lnTo>
                  <a:pt x="3523" y="1802"/>
                </a:lnTo>
                <a:lnTo>
                  <a:pt x="3542" y="1791"/>
                </a:lnTo>
                <a:lnTo>
                  <a:pt x="3545" y="1799"/>
                </a:lnTo>
                <a:lnTo>
                  <a:pt x="3536" y="1825"/>
                </a:lnTo>
                <a:lnTo>
                  <a:pt x="3510" y="1927"/>
                </a:lnTo>
                <a:lnTo>
                  <a:pt x="3507" y="1959"/>
                </a:lnTo>
                <a:lnTo>
                  <a:pt x="3503" y="1958"/>
                </a:lnTo>
                <a:lnTo>
                  <a:pt x="3503" y="1929"/>
                </a:lnTo>
                <a:lnTo>
                  <a:pt x="3483" y="1905"/>
                </a:lnTo>
                <a:lnTo>
                  <a:pt x="3485" y="1873"/>
                </a:lnTo>
                <a:lnTo>
                  <a:pt x="3481" y="1865"/>
                </a:lnTo>
                <a:lnTo>
                  <a:pt x="3477" y="1868"/>
                </a:lnTo>
                <a:lnTo>
                  <a:pt x="3473" y="1880"/>
                </a:lnTo>
                <a:lnTo>
                  <a:pt x="3452" y="1901"/>
                </a:lnTo>
                <a:lnTo>
                  <a:pt x="3425" y="1922"/>
                </a:lnTo>
                <a:lnTo>
                  <a:pt x="3421" y="1936"/>
                </a:lnTo>
                <a:lnTo>
                  <a:pt x="3390" y="1994"/>
                </a:lnTo>
                <a:lnTo>
                  <a:pt x="3364" y="1984"/>
                </a:lnTo>
                <a:lnTo>
                  <a:pt x="3352" y="1994"/>
                </a:lnTo>
                <a:lnTo>
                  <a:pt x="3350" y="2014"/>
                </a:lnTo>
                <a:lnTo>
                  <a:pt x="3318" y="2013"/>
                </a:lnTo>
                <a:lnTo>
                  <a:pt x="3123" y="2028"/>
                </a:lnTo>
                <a:lnTo>
                  <a:pt x="3124" y="2100"/>
                </a:lnTo>
                <a:lnTo>
                  <a:pt x="3077" y="2107"/>
                </a:lnTo>
                <a:lnTo>
                  <a:pt x="3073" y="2112"/>
                </a:lnTo>
                <a:lnTo>
                  <a:pt x="3120" y="2152"/>
                </a:lnTo>
                <a:lnTo>
                  <a:pt x="3164" y="2179"/>
                </a:lnTo>
                <a:lnTo>
                  <a:pt x="3176" y="2202"/>
                </a:lnTo>
                <a:lnTo>
                  <a:pt x="3203" y="2216"/>
                </a:lnTo>
                <a:lnTo>
                  <a:pt x="3204" y="2260"/>
                </a:lnTo>
                <a:lnTo>
                  <a:pt x="3037" y="2272"/>
                </a:lnTo>
                <a:lnTo>
                  <a:pt x="2979" y="2383"/>
                </a:lnTo>
                <a:lnTo>
                  <a:pt x="2999" y="2410"/>
                </a:lnTo>
                <a:lnTo>
                  <a:pt x="2994" y="2423"/>
                </a:lnTo>
                <a:lnTo>
                  <a:pt x="2992" y="2459"/>
                </a:lnTo>
                <a:lnTo>
                  <a:pt x="2992" y="2485"/>
                </a:lnTo>
                <a:lnTo>
                  <a:pt x="2920" y="2424"/>
                </a:lnTo>
                <a:lnTo>
                  <a:pt x="2906" y="2405"/>
                </a:lnTo>
                <a:lnTo>
                  <a:pt x="2812" y="2335"/>
                </a:lnTo>
                <a:lnTo>
                  <a:pt x="2763" y="2293"/>
                </a:lnTo>
                <a:lnTo>
                  <a:pt x="2735" y="2277"/>
                </a:lnTo>
                <a:lnTo>
                  <a:pt x="2695" y="2264"/>
                </a:lnTo>
                <a:lnTo>
                  <a:pt x="2688" y="2274"/>
                </a:lnTo>
                <a:lnTo>
                  <a:pt x="2665" y="2272"/>
                </a:lnTo>
                <a:lnTo>
                  <a:pt x="2643" y="2260"/>
                </a:lnTo>
                <a:lnTo>
                  <a:pt x="2644" y="2254"/>
                </a:lnTo>
                <a:lnTo>
                  <a:pt x="2629" y="2249"/>
                </a:lnTo>
                <a:lnTo>
                  <a:pt x="2615" y="2254"/>
                </a:lnTo>
                <a:lnTo>
                  <a:pt x="2559" y="2312"/>
                </a:lnTo>
                <a:lnTo>
                  <a:pt x="2443" y="2357"/>
                </a:lnTo>
                <a:lnTo>
                  <a:pt x="2417" y="2361"/>
                </a:lnTo>
                <a:lnTo>
                  <a:pt x="2375" y="2344"/>
                </a:lnTo>
                <a:lnTo>
                  <a:pt x="2350" y="2333"/>
                </a:lnTo>
                <a:lnTo>
                  <a:pt x="2343" y="2322"/>
                </a:lnTo>
                <a:lnTo>
                  <a:pt x="2258" y="2319"/>
                </a:lnTo>
                <a:lnTo>
                  <a:pt x="2230" y="2310"/>
                </a:lnTo>
                <a:lnTo>
                  <a:pt x="2199" y="2289"/>
                </a:lnTo>
                <a:lnTo>
                  <a:pt x="2157" y="2275"/>
                </a:lnTo>
                <a:lnTo>
                  <a:pt x="2126" y="2248"/>
                </a:lnTo>
                <a:lnTo>
                  <a:pt x="2101" y="2248"/>
                </a:lnTo>
                <a:lnTo>
                  <a:pt x="2052" y="2235"/>
                </a:lnTo>
                <a:lnTo>
                  <a:pt x="1997" y="2220"/>
                </a:lnTo>
                <a:lnTo>
                  <a:pt x="1968" y="2194"/>
                </a:lnTo>
                <a:lnTo>
                  <a:pt x="1939" y="2191"/>
                </a:lnTo>
                <a:lnTo>
                  <a:pt x="1828" y="2148"/>
                </a:lnTo>
                <a:lnTo>
                  <a:pt x="1756" y="2094"/>
                </a:lnTo>
                <a:lnTo>
                  <a:pt x="1721" y="2060"/>
                </a:lnTo>
                <a:lnTo>
                  <a:pt x="1704" y="2057"/>
                </a:lnTo>
                <a:lnTo>
                  <a:pt x="1694" y="2060"/>
                </a:lnTo>
                <a:lnTo>
                  <a:pt x="1683" y="2064"/>
                </a:lnTo>
                <a:lnTo>
                  <a:pt x="1526" y="2009"/>
                </a:lnTo>
                <a:lnTo>
                  <a:pt x="1490" y="1965"/>
                </a:lnTo>
                <a:lnTo>
                  <a:pt x="1475" y="1945"/>
                </a:lnTo>
                <a:lnTo>
                  <a:pt x="1406" y="1905"/>
                </a:lnTo>
                <a:lnTo>
                  <a:pt x="1385" y="1894"/>
                </a:lnTo>
                <a:lnTo>
                  <a:pt x="1344" y="1873"/>
                </a:lnTo>
                <a:lnTo>
                  <a:pt x="1276" y="1780"/>
                </a:lnTo>
                <a:lnTo>
                  <a:pt x="1261" y="1737"/>
                </a:lnTo>
                <a:lnTo>
                  <a:pt x="1255" y="1723"/>
                </a:lnTo>
                <a:lnTo>
                  <a:pt x="1279" y="1715"/>
                </a:lnTo>
                <a:lnTo>
                  <a:pt x="1302" y="1708"/>
                </a:lnTo>
                <a:lnTo>
                  <a:pt x="1309" y="1691"/>
                </a:lnTo>
                <a:lnTo>
                  <a:pt x="1284" y="1675"/>
                </a:lnTo>
                <a:lnTo>
                  <a:pt x="1275" y="1672"/>
                </a:lnTo>
                <a:lnTo>
                  <a:pt x="1282" y="1659"/>
                </a:lnTo>
                <a:lnTo>
                  <a:pt x="1304" y="1640"/>
                </a:lnTo>
                <a:lnTo>
                  <a:pt x="1312" y="1617"/>
                </a:lnTo>
                <a:lnTo>
                  <a:pt x="1316" y="1585"/>
                </a:lnTo>
                <a:lnTo>
                  <a:pt x="1288" y="1563"/>
                </a:lnTo>
                <a:lnTo>
                  <a:pt x="1264" y="1503"/>
                </a:lnTo>
                <a:lnTo>
                  <a:pt x="1266" y="1490"/>
                </a:lnTo>
                <a:lnTo>
                  <a:pt x="1282" y="1503"/>
                </a:lnTo>
                <a:lnTo>
                  <a:pt x="1287" y="1499"/>
                </a:lnTo>
                <a:lnTo>
                  <a:pt x="1268" y="1470"/>
                </a:lnTo>
                <a:lnTo>
                  <a:pt x="1269" y="1443"/>
                </a:lnTo>
                <a:lnTo>
                  <a:pt x="1253" y="1439"/>
                </a:lnTo>
                <a:lnTo>
                  <a:pt x="1232" y="1405"/>
                </a:lnTo>
                <a:lnTo>
                  <a:pt x="1218" y="1393"/>
                </a:lnTo>
                <a:lnTo>
                  <a:pt x="1221" y="1385"/>
                </a:lnTo>
                <a:lnTo>
                  <a:pt x="1145" y="1305"/>
                </a:lnTo>
                <a:lnTo>
                  <a:pt x="1108" y="1247"/>
                </a:lnTo>
                <a:lnTo>
                  <a:pt x="1095" y="1223"/>
                </a:lnTo>
                <a:lnTo>
                  <a:pt x="1061" y="1207"/>
                </a:lnTo>
                <a:lnTo>
                  <a:pt x="1040" y="1167"/>
                </a:lnTo>
                <a:lnTo>
                  <a:pt x="1019" y="1167"/>
                </a:lnTo>
                <a:lnTo>
                  <a:pt x="995" y="1142"/>
                </a:lnTo>
                <a:lnTo>
                  <a:pt x="992" y="1122"/>
                </a:lnTo>
                <a:lnTo>
                  <a:pt x="982" y="1104"/>
                </a:lnTo>
                <a:lnTo>
                  <a:pt x="982" y="1093"/>
                </a:lnTo>
                <a:lnTo>
                  <a:pt x="951" y="1073"/>
                </a:lnTo>
                <a:lnTo>
                  <a:pt x="926" y="1055"/>
                </a:lnTo>
                <a:lnTo>
                  <a:pt x="904" y="1033"/>
                </a:lnTo>
                <a:lnTo>
                  <a:pt x="893" y="1020"/>
                </a:lnTo>
                <a:lnTo>
                  <a:pt x="884" y="1033"/>
                </a:lnTo>
                <a:lnTo>
                  <a:pt x="842" y="1009"/>
                </a:lnTo>
                <a:lnTo>
                  <a:pt x="835" y="1008"/>
                </a:lnTo>
                <a:lnTo>
                  <a:pt x="835" y="995"/>
                </a:lnTo>
                <a:lnTo>
                  <a:pt x="822" y="970"/>
                </a:lnTo>
                <a:lnTo>
                  <a:pt x="831" y="948"/>
                </a:lnTo>
                <a:lnTo>
                  <a:pt x="848" y="926"/>
                </a:lnTo>
                <a:lnTo>
                  <a:pt x="847" y="915"/>
                </a:lnTo>
                <a:lnTo>
                  <a:pt x="844" y="886"/>
                </a:lnTo>
                <a:lnTo>
                  <a:pt x="824" y="860"/>
                </a:lnTo>
                <a:lnTo>
                  <a:pt x="806" y="864"/>
                </a:lnTo>
                <a:lnTo>
                  <a:pt x="784" y="856"/>
                </a:lnTo>
                <a:lnTo>
                  <a:pt x="774" y="817"/>
                </a:lnTo>
                <a:lnTo>
                  <a:pt x="748" y="801"/>
                </a:lnTo>
                <a:lnTo>
                  <a:pt x="729" y="795"/>
                </a:lnTo>
                <a:lnTo>
                  <a:pt x="706" y="770"/>
                </a:lnTo>
                <a:lnTo>
                  <a:pt x="698" y="726"/>
                </a:lnTo>
                <a:lnTo>
                  <a:pt x="702" y="697"/>
                </a:lnTo>
                <a:lnTo>
                  <a:pt x="673" y="690"/>
                </a:lnTo>
                <a:lnTo>
                  <a:pt x="668" y="693"/>
                </a:lnTo>
                <a:lnTo>
                  <a:pt x="664" y="697"/>
                </a:lnTo>
                <a:lnTo>
                  <a:pt x="646" y="686"/>
                </a:lnTo>
                <a:lnTo>
                  <a:pt x="625" y="665"/>
                </a:lnTo>
                <a:lnTo>
                  <a:pt x="607" y="627"/>
                </a:lnTo>
                <a:lnTo>
                  <a:pt x="567" y="592"/>
                </a:lnTo>
                <a:lnTo>
                  <a:pt x="553" y="578"/>
                </a:lnTo>
                <a:lnTo>
                  <a:pt x="553" y="562"/>
                </a:lnTo>
                <a:lnTo>
                  <a:pt x="527" y="526"/>
                </a:lnTo>
                <a:lnTo>
                  <a:pt x="523" y="496"/>
                </a:lnTo>
                <a:lnTo>
                  <a:pt x="508" y="486"/>
                </a:lnTo>
                <a:lnTo>
                  <a:pt x="508" y="469"/>
                </a:lnTo>
                <a:lnTo>
                  <a:pt x="469" y="398"/>
                </a:lnTo>
                <a:lnTo>
                  <a:pt x="468" y="364"/>
                </a:lnTo>
                <a:lnTo>
                  <a:pt x="455" y="333"/>
                </a:lnTo>
                <a:lnTo>
                  <a:pt x="438" y="293"/>
                </a:lnTo>
                <a:lnTo>
                  <a:pt x="444" y="253"/>
                </a:lnTo>
                <a:lnTo>
                  <a:pt x="444" y="236"/>
                </a:lnTo>
                <a:lnTo>
                  <a:pt x="422" y="222"/>
                </a:lnTo>
                <a:lnTo>
                  <a:pt x="407" y="221"/>
                </a:lnTo>
                <a:lnTo>
                  <a:pt x="370" y="178"/>
                </a:lnTo>
                <a:lnTo>
                  <a:pt x="353" y="170"/>
                </a:lnTo>
                <a:lnTo>
                  <a:pt x="333" y="181"/>
                </a:lnTo>
                <a:lnTo>
                  <a:pt x="294" y="153"/>
                </a:lnTo>
                <a:lnTo>
                  <a:pt x="269" y="139"/>
                </a:lnTo>
                <a:lnTo>
                  <a:pt x="267" y="138"/>
                </a:lnTo>
                <a:lnTo>
                  <a:pt x="255" y="135"/>
                </a:lnTo>
                <a:lnTo>
                  <a:pt x="239" y="221"/>
                </a:lnTo>
                <a:lnTo>
                  <a:pt x="243" y="240"/>
                </a:lnTo>
                <a:lnTo>
                  <a:pt x="251" y="255"/>
                </a:lnTo>
                <a:lnTo>
                  <a:pt x="258" y="364"/>
                </a:lnTo>
                <a:lnTo>
                  <a:pt x="276" y="400"/>
                </a:lnTo>
                <a:lnTo>
                  <a:pt x="294" y="417"/>
                </a:lnTo>
                <a:lnTo>
                  <a:pt x="341" y="468"/>
                </a:lnTo>
                <a:lnTo>
                  <a:pt x="370" y="518"/>
                </a:lnTo>
                <a:lnTo>
                  <a:pt x="371" y="533"/>
                </a:lnTo>
                <a:lnTo>
                  <a:pt x="396" y="541"/>
                </a:lnTo>
                <a:lnTo>
                  <a:pt x="411" y="594"/>
                </a:lnTo>
                <a:lnTo>
                  <a:pt x="438" y="610"/>
                </a:lnTo>
                <a:lnTo>
                  <a:pt x="443" y="638"/>
                </a:lnTo>
                <a:lnTo>
                  <a:pt x="449" y="650"/>
                </a:lnTo>
                <a:lnTo>
                  <a:pt x="449" y="667"/>
                </a:lnTo>
                <a:lnTo>
                  <a:pt x="458" y="705"/>
                </a:lnTo>
                <a:lnTo>
                  <a:pt x="489" y="737"/>
                </a:lnTo>
                <a:lnTo>
                  <a:pt x="497" y="763"/>
                </a:lnTo>
                <a:lnTo>
                  <a:pt x="519" y="787"/>
                </a:lnTo>
                <a:lnTo>
                  <a:pt x="527" y="790"/>
                </a:lnTo>
                <a:lnTo>
                  <a:pt x="527" y="810"/>
                </a:lnTo>
                <a:lnTo>
                  <a:pt x="535" y="827"/>
                </a:lnTo>
                <a:lnTo>
                  <a:pt x="541" y="852"/>
                </a:lnTo>
                <a:lnTo>
                  <a:pt x="553" y="864"/>
                </a:lnTo>
                <a:lnTo>
                  <a:pt x="553" y="843"/>
                </a:lnTo>
                <a:lnTo>
                  <a:pt x="548" y="830"/>
                </a:lnTo>
                <a:lnTo>
                  <a:pt x="551" y="824"/>
                </a:lnTo>
                <a:lnTo>
                  <a:pt x="577" y="850"/>
                </a:lnTo>
                <a:lnTo>
                  <a:pt x="578" y="868"/>
                </a:lnTo>
                <a:lnTo>
                  <a:pt x="585" y="877"/>
                </a:lnTo>
                <a:lnTo>
                  <a:pt x="582" y="886"/>
                </a:lnTo>
                <a:lnTo>
                  <a:pt x="593" y="911"/>
                </a:lnTo>
                <a:lnTo>
                  <a:pt x="596" y="936"/>
                </a:lnTo>
                <a:lnTo>
                  <a:pt x="588" y="951"/>
                </a:lnTo>
                <a:lnTo>
                  <a:pt x="610" y="998"/>
                </a:lnTo>
                <a:lnTo>
                  <a:pt x="628" y="1011"/>
                </a:lnTo>
                <a:lnTo>
                  <a:pt x="633" y="1041"/>
                </a:lnTo>
                <a:lnTo>
                  <a:pt x="655" y="1085"/>
                </a:lnTo>
                <a:lnTo>
                  <a:pt x="664" y="1107"/>
                </a:lnTo>
                <a:lnTo>
                  <a:pt x="655" y="1147"/>
                </a:lnTo>
                <a:lnTo>
                  <a:pt x="664" y="1175"/>
                </a:lnTo>
                <a:lnTo>
                  <a:pt x="697" y="1197"/>
                </a:lnTo>
                <a:lnTo>
                  <a:pt x="705" y="1190"/>
                </a:lnTo>
                <a:lnTo>
                  <a:pt x="706" y="1173"/>
                </a:lnTo>
                <a:lnTo>
                  <a:pt x="719" y="1176"/>
                </a:lnTo>
                <a:lnTo>
                  <a:pt x="748" y="1213"/>
                </a:lnTo>
                <a:lnTo>
                  <a:pt x="762" y="1219"/>
                </a:lnTo>
                <a:lnTo>
                  <a:pt x="766" y="1244"/>
                </a:lnTo>
                <a:lnTo>
                  <a:pt x="777" y="1267"/>
                </a:lnTo>
                <a:lnTo>
                  <a:pt x="804" y="1303"/>
                </a:lnTo>
                <a:lnTo>
                  <a:pt x="793" y="1338"/>
                </a:lnTo>
                <a:lnTo>
                  <a:pt x="764" y="1357"/>
                </a:lnTo>
                <a:lnTo>
                  <a:pt x="749" y="1371"/>
                </a:lnTo>
                <a:lnTo>
                  <a:pt x="740" y="1374"/>
                </a:lnTo>
                <a:lnTo>
                  <a:pt x="720" y="1352"/>
                </a:lnTo>
                <a:lnTo>
                  <a:pt x="705" y="1284"/>
                </a:lnTo>
                <a:lnTo>
                  <a:pt x="683" y="1266"/>
                </a:lnTo>
                <a:lnTo>
                  <a:pt x="660" y="1251"/>
                </a:lnTo>
                <a:lnTo>
                  <a:pt x="592" y="1183"/>
                </a:lnTo>
                <a:lnTo>
                  <a:pt x="541" y="1133"/>
                </a:lnTo>
                <a:lnTo>
                  <a:pt x="534" y="1133"/>
                </a:lnTo>
                <a:lnTo>
                  <a:pt x="530" y="1115"/>
                </a:lnTo>
                <a:lnTo>
                  <a:pt x="522" y="1121"/>
                </a:lnTo>
                <a:lnTo>
                  <a:pt x="511" y="1102"/>
                </a:lnTo>
                <a:lnTo>
                  <a:pt x="501" y="1097"/>
                </a:lnTo>
                <a:lnTo>
                  <a:pt x="490" y="1066"/>
                </a:lnTo>
                <a:lnTo>
                  <a:pt x="505" y="975"/>
                </a:lnTo>
                <a:lnTo>
                  <a:pt x="476" y="904"/>
                </a:lnTo>
                <a:lnTo>
                  <a:pt x="458" y="896"/>
                </a:lnTo>
                <a:lnTo>
                  <a:pt x="363" y="814"/>
                </a:lnTo>
                <a:lnTo>
                  <a:pt x="352" y="819"/>
                </a:lnTo>
                <a:lnTo>
                  <a:pt x="334" y="820"/>
                </a:lnTo>
                <a:lnTo>
                  <a:pt x="311" y="788"/>
                </a:lnTo>
                <a:lnTo>
                  <a:pt x="295" y="784"/>
                </a:lnTo>
                <a:lnTo>
                  <a:pt x="276" y="768"/>
                </a:lnTo>
                <a:lnTo>
                  <a:pt x="244" y="751"/>
                </a:lnTo>
                <a:lnTo>
                  <a:pt x="238" y="737"/>
                </a:lnTo>
                <a:lnTo>
                  <a:pt x="187" y="672"/>
                </a:lnTo>
                <a:lnTo>
                  <a:pt x="191" y="669"/>
                </a:lnTo>
                <a:lnTo>
                  <a:pt x="227" y="678"/>
                </a:lnTo>
                <a:lnTo>
                  <a:pt x="257" y="669"/>
                </a:lnTo>
                <a:lnTo>
                  <a:pt x="269" y="686"/>
                </a:lnTo>
                <a:lnTo>
                  <a:pt x="284" y="689"/>
                </a:lnTo>
                <a:lnTo>
                  <a:pt x="304" y="697"/>
                </a:lnTo>
                <a:lnTo>
                  <a:pt x="308" y="686"/>
                </a:lnTo>
                <a:lnTo>
                  <a:pt x="302" y="682"/>
                </a:lnTo>
                <a:lnTo>
                  <a:pt x="287" y="679"/>
                </a:lnTo>
                <a:lnTo>
                  <a:pt x="271" y="661"/>
                </a:lnTo>
                <a:lnTo>
                  <a:pt x="286" y="647"/>
                </a:lnTo>
                <a:lnTo>
                  <a:pt x="289" y="632"/>
                </a:lnTo>
                <a:lnTo>
                  <a:pt x="293" y="609"/>
                </a:lnTo>
                <a:lnTo>
                  <a:pt x="305" y="584"/>
                </a:lnTo>
                <a:lnTo>
                  <a:pt x="271" y="540"/>
                </a:lnTo>
                <a:lnTo>
                  <a:pt x="247" y="511"/>
                </a:lnTo>
                <a:lnTo>
                  <a:pt x="193" y="450"/>
                </a:lnTo>
                <a:lnTo>
                  <a:pt x="171" y="432"/>
                </a:lnTo>
                <a:lnTo>
                  <a:pt x="127" y="393"/>
                </a:lnTo>
                <a:lnTo>
                  <a:pt x="127" y="380"/>
                </a:lnTo>
                <a:lnTo>
                  <a:pt x="118" y="366"/>
                </a:lnTo>
                <a:lnTo>
                  <a:pt x="119" y="322"/>
                </a:lnTo>
                <a:lnTo>
                  <a:pt x="96" y="298"/>
                </a:lnTo>
                <a:lnTo>
                  <a:pt x="91" y="241"/>
                </a:lnTo>
                <a:lnTo>
                  <a:pt x="72" y="225"/>
                </a:lnTo>
                <a:lnTo>
                  <a:pt x="69" y="192"/>
                </a:lnTo>
                <a:lnTo>
                  <a:pt x="50" y="160"/>
                </a:lnTo>
                <a:lnTo>
                  <a:pt x="42" y="143"/>
                </a:lnTo>
                <a:lnTo>
                  <a:pt x="40" y="127"/>
                </a:lnTo>
                <a:lnTo>
                  <a:pt x="51" y="106"/>
                </a:lnTo>
                <a:lnTo>
                  <a:pt x="43" y="91"/>
                </a:lnTo>
                <a:lnTo>
                  <a:pt x="28" y="83"/>
                </a:lnTo>
                <a:lnTo>
                  <a:pt x="20" y="50"/>
                </a:lnTo>
                <a:lnTo>
                  <a:pt x="0" y="18"/>
                </a:lnTo>
                <a:lnTo>
                  <a:pt x="4" y="4"/>
                </a:lnTo>
                <a:lnTo>
                  <a:pt x="2" y="0"/>
                </a:lnTo>
                <a:lnTo>
                  <a:pt x="3" y="1"/>
                </a:lnTo>
                <a:lnTo>
                  <a:pt x="276" y="8"/>
                </a:lnTo>
                <a:lnTo>
                  <a:pt x="262" y="36"/>
                </a:lnTo>
                <a:lnTo>
                  <a:pt x="284" y="47"/>
                </a:lnTo>
                <a:lnTo>
                  <a:pt x="690" y="230"/>
                </a:lnTo>
                <a:lnTo>
                  <a:pt x="934" y="241"/>
                </a:lnTo>
                <a:lnTo>
                  <a:pt x="1007" y="244"/>
                </a:lnTo>
                <a:lnTo>
                  <a:pt x="1007" y="188"/>
                </a:lnTo>
                <a:lnTo>
                  <a:pt x="1200" y="192"/>
                </a:lnTo>
                <a:lnTo>
                  <a:pt x="1232" y="228"/>
                </a:lnTo>
                <a:lnTo>
                  <a:pt x="1258" y="251"/>
                </a:lnTo>
                <a:lnTo>
                  <a:pt x="1301" y="295"/>
                </a:lnTo>
                <a:lnTo>
                  <a:pt x="1330" y="323"/>
                </a:lnTo>
                <a:lnTo>
                  <a:pt x="1378" y="359"/>
                </a:lnTo>
                <a:lnTo>
                  <a:pt x="1392" y="398"/>
                </a:lnTo>
                <a:lnTo>
                  <a:pt x="1406" y="418"/>
                </a:lnTo>
                <a:lnTo>
                  <a:pt x="1407" y="458"/>
                </a:lnTo>
                <a:lnTo>
                  <a:pt x="1433" y="501"/>
                </a:lnTo>
                <a:lnTo>
                  <a:pt x="1454" y="511"/>
                </a:lnTo>
                <a:lnTo>
                  <a:pt x="1480" y="534"/>
                </a:lnTo>
                <a:lnTo>
                  <a:pt x="1499" y="536"/>
                </a:lnTo>
                <a:lnTo>
                  <a:pt x="1524" y="556"/>
                </a:lnTo>
                <a:lnTo>
                  <a:pt x="1539" y="559"/>
                </a:lnTo>
                <a:lnTo>
                  <a:pt x="1567" y="578"/>
                </a:lnTo>
                <a:lnTo>
                  <a:pt x="1585" y="576"/>
                </a:lnTo>
                <a:lnTo>
                  <a:pt x="1619" y="529"/>
                </a:lnTo>
                <a:lnTo>
                  <a:pt x="1633" y="490"/>
                </a:lnTo>
                <a:lnTo>
                  <a:pt x="1654" y="476"/>
                </a:lnTo>
                <a:lnTo>
                  <a:pt x="1670" y="475"/>
                </a:lnTo>
                <a:lnTo>
                  <a:pt x="1686" y="461"/>
                </a:lnTo>
                <a:lnTo>
                  <a:pt x="1735" y="473"/>
                </a:lnTo>
                <a:lnTo>
                  <a:pt x="1775" y="475"/>
                </a:lnTo>
                <a:lnTo>
                  <a:pt x="1829" y="519"/>
                </a:lnTo>
                <a:lnTo>
                  <a:pt x="1873" y="567"/>
                </a:lnTo>
                <a:lnTo>
                  <a:pt x="1917" y="664"/>
                </a:lnTo>
                <a:lnTo>
                  <a:pt x="1921" y="679"/>
                </a:lnTo>
                <a:lnTo>
                  <a:pt x="1948" y="696"/>
                </a:lnTo>
                <a:lnTo>
                  <a:pt x="1977" y="744"/>
                </a:lnTo>
                <a:lnTo>
                  <a:pt x="1985" y="755"/>
                </a:lnTo>
                <a:lnTo>
                  <a:pt x="2004" y="762"/>
                </a:lnTo>
                <a:lnTo>
                  <a:pt x="2014" y="777"/>
                </a:lnTo>
                <a:lnTo>
                  <a:pt x="2008" y="795"/>
                </a:lnTo>
                <a:lnTo>
                  <a:pt x="2021" y="820"/>
                </a:lnTo>
                <a:lnTo>
                  <a:pt x="2019" y="837"/>
                </a:lnTo>
                <a:lnTo>
                  <a:pt x="2048" y="886"/>
                </a:lnTo>
                <a:lnTo>
                  <a:pt x="2063" y="925"/>
                </a:lnTo>
                <a:lnTo>
                  <a:pt x="2098" y="932"/>
                </a:lnTo>
                <a:lnTo>
                  <a:pt x="2117" y="948"/>
                </a:lnTo>
                <a:lnTo>
                  <a:pt x="2153" y="954"/>
                </a:lnTo>
                <a:lnTo>
                  <a:pt x="2179" y="972"/>
                </a:lnTo>
                <a:lnTo>
                  <a:pt x="2239" y="977"/>
                </a:lnTo>
                <a:lnTo>
                  <a:pt x="2266" y="991"/>
                </a:lnTo>
                <a:lnTo>
                  <a:pt x="2290" y="979"/>
                </a:lnTo>
                <a:close/>
              </a:path>
            </a:pathLst>
          </a:custGeom>
          <a:noFill/>
          <a:ln w="7938" cap="flat">
            <a:solidFill>
              <a:srgbClr val="5959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82" name="Freeform 77"/>
          <p:cNvSpPr>
            <a:spLocks/>
          </p:cNvSpPr>
          <p:nvPr/>
        </p:nvSpPr>
        <p:spPr bwMode="auto">
          <a:xfrm>
            <a:off x="6735949" y="4584748"/>
            <a:ext cx="326201" cy="393189"/>
          </a:xfrm>
          <a:custGeom>
            <a:avLst/>
            <a:gdLst>
              <a:gd name="T0" fmla="*/ 0 w 224"/>
              <a:gd name="T1" fmla="*/ 270 h 270"/>
              <a:gd name="T2" fmla="*/ 15 w 224"/>
              <a:gd name="T3" fmla="*/ 254 h 270"/>
              <a:gd name="T4" fmla="*/ 21 w 224"/>
              <a:gd name="T5" fmla="*/ 247 h 270"/>
              <a:gd name="T6" fmla="*/ 31 w 224"/>
              <a:gd name="T7" fmla="*/ 250 h 270"/>
              <a:gd name="T8" fmla="*/ 36 w 224"/>
              <a:gd name="T9" fmla="*/ 243 h 270"/>
              <a:gd name="T10" fmla="*/ 31 w 224"/>
              <a:gd name="T11" fmla="*/ 238 h 270"/>
              <a:gd name="T12" fmla="*/ 40 w 224"/>
              <a:gd name="T13" fmla="*/ 227 h 270"/>
              <a:gd name="T14" fmla="*/ 44 w 224"/>
              <a:gd name="T15" fmla="*/ 229 h 270"/>
              <a:gd name="T16" fmla="*/ 58 w 224"/>
              <a:gd name="T17" fmla="*/ 214 h 270"/>
              <a:gd name="T18" fmla="*/ 55 w 224"/>
              <a:gd name="T19" fmla="*/ 207 h 270"/>
              <a:gd name="T20" fmla="*/ 65 w 224"/>
              <a:gd name="T21" fmla="*/ 196 h 270"/>
              <a:gd name="T22" fmla="*/ 72 w 224"/>
              <a:gd name="T23" fmla="*/ 195 h 270"/>
              <a:gd name="T24" fmla="*/ 73 w 224"/>
              <a:gd name="T25" fmla="*/ 183 h 270"/>
              <a:gd name="T26" fmla="*/ 95 w 224"/>
              <a:gd name="T27" fmla="*/ 174 h 270"/>
              <a:gd name="T28" fmla="*/ 94 w 224"/>
              <a:gd name="T29" fmla="*/ 166 h 270"/>
              <a:gd name="T30" fmla="*/ 119 w 224"/>
              <a:gd name="T31" fmla="*/ 158 h 270"/>
              <a:gd name="T32" fmla="*/ 131 w 224"/>
              <a:gd name="T33" fmla="*/ 151 h 270"/>
              <a:gd name="T34" fmla="*/ 151 w 224"/>
              <a:gd name="T35" fmla="*/ 149 h 270"/>
              <a:gd name="T36" fmla="*/ 148 w 224"/>
              <a:gd name="T37" fmla="*/ 140 h 270"/>
              <a:gd name="T38" fmla="*/ 155 w 224"/>
              <a:gd name="T39" fmla="*/ 137 h 270"/>
              <a:gd name="T40" fmla="*/ 155 w 224"/>
              <a:gd name="T41" fmla="*/ 127 h 270"/>
              <a:gd name="T42" fmla="*/ 173 w 224"/>
              <a:gd name="T43" fmla="*/ 127 h 270"/>
              <a:gd name="T44" fmla="*/ 173 w 224"/>
              <a:gd name="T45" fmla="*/ 137 h 270"/>
              <a:gd name="T46" fmla="*/ 184 w 224"/>
              <a:gd name="T47" fmla="*/ 137 h 270"/>
              <a:gd name="T48" fmla="*/ 182 w 224"/>
              <a:gd name="T49" fmla="*/ 115 h 270"/>
              <a:gd name="T50" fmla="*/ 200 w 224"/>
              <a:gd name="T51" fmla="*/ 111 h 270"/>
              <a:gd name="T52" fmla="*/ 198 w 224"/>
              <a:gd name="T53" fmla="*/ 86 h 270"/>
              <a:gd name="T54" fmla="*/ 193 w 224"/>
              <a:gd name="T55" fmla="*/ 83 h 270"/>
              <a:gd name="T56" fmla="*/ 199 w 224"/>
              <a:gd name="T57" fmla="*/ 68 h 270"/>
              <a:gd name="T58" fmla="*/ 198 w 224"/>
              <a:gd name="T59" fmla="*/ 54 h 270"/>
              <a:gd name="T60" fmla="*/ 214 w 224"/>
              <a:gd name="T61" fmla="*/ 50 h 270"/>
              <a:gd name="T62" fmla="*/ 224 w 224"/>
              <a:gd name="T63" fmla="*/ 53 h 270"/>
              <a:gd name="T64" fmla="*/ 224 w 224"/>
              <a:gd name="T65" fmla="*/ 35 h 270"/>
              <a:gd name="T66" fmla="*/ 218 w 224"/>
              <a:gd name="T67" fmla="*/ 35 h 270"/>
              <a:gd name="T68" fmla="*/ 217 w 224"/>
              <a:gd name="T69" fmla="*/ 43 h 270"/>
              <a:gd name="T70" fmla="*/ 193 w 224"/>
              <a:gd name="T71" fmla="*/ 43 h 270"/>
              <a:gd name="T72" fmla="*/ 191 w 224"/>
              <a:gd name="T73" fmla="*/ 20 h 270"/>
              <a:gd name="T74" fmla="*/ 200 w 224"/>
              <a:gd name="T75" fmla="*/ 17 h 270"/>
              <a:gd name="T76" fmla="*/ 200 w 224"/>
              <a:gd name="T77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4" h="270">
                <a:moveTo>
                  <a:pt x="0" y="270"/>
                </a:moveTo>
                <a:lnTo>
                  <a:pt x="15" y="254"/>
                </a:lnTo>
                <a:lnTo>
                  <a:pt x="21" y="247"/>
                </a:lnTo>
                <a:lnTo>
                  <a:pt x="31" y="250"/>
                </a:lnTo>
                <a:lnTo>
                  <a:pt x="36" y="243"/>
                </a:lnTo>
                <a:lnTo>
                  <a:pt x="31" y="238"/>
                </a:lnTo>
                <a:lnTo>
                  <a:pt x="40" y="227"/>
                </a:lnTo>
                <a:lnTo>
                  <a:pt x="44" y="229"/>
                </a:lnTo>
                <a:lnTo>
                  <a:pt x="58" y="214"/>
                </a:lnTo>
                <a:lnTo>
                  <a:pt x="55" y="207"/>
                </a:lnTo>
                <a:lnTo>
                  <a:pt x="65" y="196"/>
                </a:lnTo>
                <a:lnTo>
                  <a:pt x="72" y="195"/>
                </a:lnTo>
                <a:lnTo>
                  <a:pt x="73" y="183"/>
                </a:lnTo>
                <a:lnTo>
                  <a:pt x="95" y="174"/>
                </a:lnTo>
                <a:lnTo>
                  <a:pt x="94" y="166"/>
                </a:lnTo>
                <a:lnTo>
                  <a:pt x="119" y="158"/>
                </a:lnTo>
                <a:lnTo>
                  <a:pt x="131" y="151"/>
                </a:lnTo>
                <a:lnTo>
                  <a:pt x="151" y="149"/>
                </a:lnTo>
                <a:lnTo>
                  <a:pt x="148" y="140"/>
                </a:lnTo>
                <a:lnTo>
                  <a:pt x="155" y="137"/>
                </a:lnTo>
                <a:lnTo>
                  <a:pt x="155" y="127"/>
                </a:lnTo>
                <a:lnTo>
                  <a:pt x="173" y="127"/>
                </a:lnTo>
                <a:lnTo>
                  <a:pt x="173" y="137"/>
                </a:lnTo>
                <a:lnTo>
                  <a:pt x="184" y="137"/>
                </a:lnTo>
                <a:lnTo>
                  <a:pt x="182" y="115"/>
                </a:lnTo>
                <a:lnTo>
                  <a:pt x="200" y="111"/>
                </a:lnTo>
                <a:lnTo>
                  <a:pt x="198" y="86"/>
                </a:lnTo>
                <a:lnTo>
                  <a:pt x="193" y="83"/>
                </a:lnTo>
                <a:lnTo>
                  <a:pt x="199" y="68"/>
                </a:lnTo>
                <a:lnTo>
                  <a:pt x="198" y="54"/>
                </a:lnTo>
                <a:lnTo>
                  <a:pt x="214" y="50"/>
                </a:lnTo>
                <a:lnTo>
                  <a:pt x="224" y="53"/>
                </a:lnTo>
                <a:lnTo>
                  <a:pt x="224" y="35"/>
                </a:lnTo>
                <a:lnTo>
                  <a:pt x="218" y="35"/>
                </a:lnTo>
                <a:lnTo>
                  <a:pt x="217" y="43"/>
                </a:lnTo>
                <a:lnTo>
                  <a:pt x="193" y="43"/>
                </a:lnTo>
                <a:lnTo>
                  <a:pt x="191" y="20"/>
                </a:lnTo>
                <a:lnTo>
                  <a:pt x="200" y="17"/>
                </a:lnTo>
                <a:lnTo>
                  <a:pt x="200" y="0"/>
                </a:lnTo>
              </a:path>
            </a:pathLst>
          </a:custGeom>
          <a:noFill/>
          <a:ln w="4763" cap="flat">
            <a:solidFill>
              <a:srgbClr val="77787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grpSp>
        <p:nvGrpSpPr>
          <p:cNvPr id="222" name="Grupo 221"/>
          <p:cNvGrpSpPr/>
          <p:nvPr/>
        </p:nvGrpSpPr>
        <p:grpSpPr>
          <a:xfrm>
            <a:off x="2758029" y="3007709"/>
            <a:ext cx="2468670" cy="1321277"/>
            <a:chOff x="2695057" y="3296392"/>
            <a:chExt cx="2696047" cy="1442974"/>
          </a:xfrm>
        </p:grpSpPr>
        <p:sp>
          <p:nvSpPr>
            <p:cNvPr id="119" name="Forma libre 118"/>
            <p:cNvSpPr/>
            <p:nvPr/>
          </p:nvSpPr>
          <p:spPr>
            <a:xfrm>
              <a:off x="5235972" y="4010327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91" name="Forma libre 190"/>
            <p:cNvSpPr/>
            <p:nvPr/>
          </p:nvSpPr>
          <p:spPr>
            <a:xfrm>
              <a:off x="4685584" y="4197281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92" name="Forma libre 191"/>
            <p:cNvSpPr/>
            <p:nvPr/>
          </p:nvSpPr>
          <p:spPr>
            <a:xfrm>
              <a:off x="4557760" y="4228085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93" name="Forma libre 192"/>
            <p:cNvSpPr/>
            <p:nvPr/>
          </p:nvSpPr>
          <p:spPr>
            <a:xfrm>
              <a:off x="4127198" y="4163354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94" name="Forma libre 193"/>
            <p:cNvSpPr/>
            <p:nvPr/>
          </p:nvSpPr>
          <p:spPr>
            <a:xfrm>
              <a:off x="3279524" y="3342357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95" name="Forma libre 194"/>
            <p:cNvSpPr/>
            <p:nvPr/>
          </p:nvSpPr>
          <p:spPr>
            <a:xfrm>
              <a:off x="2695057" y="3296392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96" name="Forma libre 195"/>
            <p:cNvSpPr/>
            <p:nvPr/>
          </p:nvSpPr>
          <p:spPr>
            <a:xfrm>
              <a:off x="2799629" y="3485775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97" name="Forma libre 196"/>
            <p:cNvSpPr/>
            <p:nvPr/>
          </p:nvSpPr>
          <p:spPr>
            <a:xfrm>
              <a:off x="3153451" y="4010089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98" name="Forma libre 197"/>
            <p:cNvSpPr/>
            <p:nvPr/>
          </p:nvSpPr>
          <p:spPr>
            <a:xfrm>
              <a:off x="3440083" y="4314890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99" name="Forma libre 198"/>
            <p:cNvSpPr/>
            <p:nvPr/>
          </p:nvSpPr>
          <p:spPr>
            <a:xfrm>
              <a:off x="3543985" y="4543162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200" name="Forma libre 199"/>
            <p:cNvSpPr/>
            <p:nvPr/>
          </p:nvSpPr>
          <p:spPr>
            <a:xfrm>
              <a:off x="2798069" y="4334307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201" name="Forma libre 200"/>
            <p:cNvSpPr/>
            <p:nvPr/>
          </p:nvSpPr>
          <p:spPr>
            <a:xfrm>
              <a:off x="2901725" y="4542625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202" name="Forma libre 201"/>
            <p:cNvSpPr/>
            <p:nvPr/>
          </p:nvSpPr>
          <p:spPr>
            <a:xfrm>
              <a:off x="3823504" y="4306677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</p:grpSp>
      <p:grpSp>
        <p:nvGrpSpPr>
          <p:cNvPr id="225" name="Grupo 224"/>
          <p:cNvGrpSpPr/>
          <p:nvPr/>
        </p:nvGrpSpPr>
        <p:grpSpPr>
          <a:xfrm>
            <a:off x="3950966" y="4118334"/>
            <a:ext cx="1252389" cy="1311730"/>
            <a:chOff x="3971704" y="4603304"/>
            <a:chExt cx="1367740" cy="1432546"/>
          </a:xfrm>
        </p:grpSpPr>
        <p:sp>
          <p:nvSpPr>
            <p:cNvPr id="206" name="Forma libre 205"/>
            <p:cNvSpPr/>
            <p:nvPr/>
          </p:nvSpPr>
          <p:spPr>
            <a:xfrm>
              <a:off x="4439346" y="4942643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006F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grpSp>
          <p:nvGrpSpPr>
            <p:cNvPr id="224" name="Grupo 223"/>
            <p:cNvGrpSpPr/>
            <p:nvPr/>
          </p:nvGrpSpPr>
          <p:grpSpPr>
            <a:xfrm>
              <a:off x="3971704" y="4603304"/>
              <a:ext cx="1367740" cy="1432546"/>
              <a:chOff x="3971704" y="4603304"/>
              <a:chExt cx="1367740" cy="1432546"/>
            </a:xfrm>
          </p:grpSpPr>
          <p:sp>
            <p:nvSpPr>
              <p:cNvPr id="203" name="Forma libre 202"/>
              <p:cNvSpPr/>
              <p:nvPr/>
            </p:nvSpPr>
            <p:spPr>
              <a:xfrm>
                <a:off x="4523852" y="4789407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205" name="Forma libre 204"/>
              <p:cNvSpPr/>
              <p:nvPr/>
            </p:nvSpPr>
            <p:spPr>
              <a:xfrm>
                <a:off x="4312338" y="4788877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Forma libre 206"/>
              <p:cNvSpPr/>
              <p:nvPr/>
            </p:nvSpPr>
            <p:spPr>
              <a:xfrm>
                <a:off x="4415370" y="4603304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208" name="Forma libre 207"/>
              <p:cNvSpPr/>
              <p:nvPr/>
            </p:nvSpPr>
            <p:spPr>
              <a:xfrm>
                <a:off x="3971704" y="5408051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209" name="Forma libre 208"/>
              <p:cNvSpPr/>
              <p:nvPr/>
            </p:nvSpPr>
            <p:spPr>
              <a:xfrm>
                <a:off x="4768696" y="5839646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210" name="Forma libre 209"/>
              <p:cNvSpPr/>
              <p:nvPr/>
            </p:nvSpPr>
            <p:spPr>
              <a:xfrm>
                <a:off x="5184312" y="5472269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211" name="Forma libre 210"/>
              <p:cNvSpPr/>
              <p:nvPr/>
            </p:nvSpPr>
            <p:spPr>
              <a:xfrm>
                <a:off x="4880246" y="5127950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212" name="Forma libre 211"/>
              <p:cNvSpPr/>
              <p:nvPr/>
            </p:nvSpPr>
            <p:spPr>
              <a:xfrm>
                <a:off x="4845314" y="5356363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Forma libre 212"/>
              <p:cNvSpPr/>
              <p:nvPr/>
            </p:nvSpPr>
            <p:spPr>
              <a:xfrm>
                <a:off x="4533178" y="5186542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Forma libre 213"/>
              <p:cNvSpPr/>
              <p:nvPr/>
            </p:nvSpPr>
            <p:spPr>
              <a:xfrm>
                <a:off x="4201513" y="5026961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Forma libre 214"/>
              <p:cNvSpPr/>
              <p:nvPr/>
            </p:nvSpPr>
            <p:spPr>
              <a:xfrm>
                <a:off x="4676252" y="4941807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3" name="Grupo 222"/>
          <p:cNvGrpSpPr/>
          <p:nvPr/>
        </p:nvGrpSpPr>
        <p:grpSpPr>
          <a:xfrm>
            <a:off x="5936247" y="5091821"/>
            <a:ext cx="367833" cy="824388"/>
            <a:chOff x="6132240" y="5509274"/>
            <a:chExt cx="401712" cy="900317"/>
          </a:xfrm>
        </p:grpSpPr>
        <p:sp>
          <p:nvSpPr>
            <p:cNvPr id="216" name="Forma libre 215"/>
            <p:cNvSpPr/>
            <p:nvPr/>
          </p:nvSpPr>
          <p:spPr>
            <a:xfrm>
              <a:off x="6378820" y="5509274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218" name="Forma libre 217"/>
            <p:cNvSpPr/>
            <p:nvPr/>
          </p:nvSpPr>
          <p:spPr>
            <a:xfrm>
              <a:off x="6132240" y="5584063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219" name="Forma libre 218"/>
            <p:cNvSpPr/>
            <p:nvPr/>
          </p:nvSpPr>
          <p:spPr>
            <a:xfrm>
              <a:off x="6356917" y="5940602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220" name="Forma libre 219"/>
            <p:cNvSpPr/>
            <p:nvPr/>
          </p:nvSpPr>
          <p:spPr>
            <a:xfrm>
              <a:off x="6359640" y="6213387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</p:grpSp>
      <p:sp>
        <p:nvSpPr>
          <p:cNvPr id="226" name="Slide Number Placeholder 14">
            <a:extLst>
              <a:ext uri="{FF2B5EF4-FFF2-40B4-BE49-F238E27FC236}">
                <a16:creationId xmlns="" xmlns:a16="http://schemas.microsoft.com/office/drawing/2014/main" id="{A6976A36-ED5E-40CE-918E-1725D5D0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defTabSz="685766"/>
            <a:r>
              <a:rPr lang="en-US" dirty="0">
                <a:solidFill>
                  <a:srgbClr val="CBCBCA">
                    <a:lumMod val="75000"/>
                  </a:srgbClr>
                </a:solidFill>
              </a:rPr>
              <a:t>6</a:t>
            </a:r>
          </a:p>
        </p:txBody>
      </p:sp>
      <p:sp>
        <p:nvSpPr>
          <p:cNvPr id="227" name="Date Placeholder 5"/>
          <p:cNvSpPr txBox="1">
            <a:spLocks/>
          </p:cNvSpPr>
          <p:nvPr/>
        </p:nvSpPr>
        <p:spPr>
          <a:xfrm>
            <a:off x="700658" y="6337204"/>
            <a:ext cx="1224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kern="12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66"/>
            <a:r>
              <a:rPr lang="en-US" dirty="0" smtClean="0">
                <a:solidFill>
                  <a:srgbClr val="CBCBCA">
                    <a:lumMod val="75000"/>
                  </a:srgbClr>
                </a:solidFill>
              </a:rPr>
              <a:t>8  FEBRERO 2019</a:t>
            </a:r>
            <a:endParaRPr lang="en-US" dirty="0">
              <a:solidFill>
                <a:srgbClr val="CBCBCA">
                  <a:lumMod val="75000"/>
                </a:srgbClr>
              </a:solidFill>
            </a:endParaRPr>
          </a:p>
        </p:txBody>
      </p:sp>
      <p:sp>
        <p:nvSpPr>
          <p:cNvPr id="228" name="Footer Placeholder 1">
            <a:extLst>
              <a:ext uri="{FF2B5EF4-FFF2-40B4-BE49-F238E27FC236}">
                <a16:creationId xmlns="" xmlns:a16="http://schemas.microsoft.com/office/drawing/2014/main" id="{BD51727F-2D32-4D8B-A948-EEE2B16E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776" y="6356351"/>
            <a:ext cx="4104456" cy="365125"/>
          </a:xfrm>
        </p:spPr>
        <p:txBody>
          <a:bodyPr/>
          <a:lstStyle/>
          <a:p>
            <a:pPr defTabSz="685766"/>
            <a:r>
              <a:rPr lang="en-US" dirty="0" smtClean="0">
                <a:solidFill>
                  <a:srgbClr val="CBCBCA">
                    <a:lumMod val="75000"/>
                  </a:srgbClr>
                </a:solidFill>
              </a:rPr>
              <a:t>www.amimp.org.mx</a:t>
            </a:r>
            <a:endParaRPr lang="en-US" dirty="0">
              <a:solidFill>
                <a:srgbClr val="CBCBCA">
                  <a:lumMod val="75000"/>
                </a:srgbClr>
              </a:solidFill>
            </a:endParaRPr>
          </a:p>
        </p:txBody>
      </p:sp>
      <p:pic>
        <p:nvPicPr>
          <p:cNvPr id="115" name="Imagen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955" y="5461762"/>
            <a:ext cx="1014632" cy="908895"/>
          </a:xfrm>
          <a:prstGeom prst="rect">
            <a:avLst/>
          </a:prstGeom>
        </p:spPr>
      </p:pic>
      <p:grpSp>
        <p:nvGrpSpPr>
          <p:cNvPr id="116" name="Grupo 115"/>
          <p:cNvGrpSpPr/>
          <p:nvPr/>
        </p:nvGrpSpPr>
        <p:grpSpPr>
          <a:xfrm>
            <a:off x="1954379" y="2349061"/>
            <a:ext cx="3184477" cy="1702289"/>
            <a:chOff x="7347726" y="2995859"/>
            <a:chExt cx="3586979" cy="2091407"/>
          </a:xfrm>
        </p:grpSpPr>
        <p:sp>
          <p:nvSpPr>
            <p:cNvPr id="117" name="Forma libre 116"/>
            <p:cNvSpPr/>
            <p:nvPr/>
          </p:nvSpPr>
          <p:spPr>
            <a:xfrm>
              <a:off x="9219957" y="3433960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18" name="Forma libre 117"/>
            <p:cNvSpPr/>
            <p:nvPr/>
          </p:nvSpPr>
          <p:spPr>
            <a:xfrm>
              <a:off x="8890593" y="4712830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20" name="Forma libre 119"/>
            <p:cNvSpPr/>
            <p:nvPr/>
          </p:nvSpPr>
          <p:spPr>
            <a:xfrm>
              <a:off x="9979139" y="3977881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21" name="Forma libre 120"/>
            <p:cNvSpPr/>
            <p:nvPr/>
          </p:nvSpPr>
          <p:spPr>
            <a:xfrm>
              <a:off x="9962249" y="4303503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22" name="Forma libre 121"/>
            <p:cNvSpPr/>
            <p:nvPr/>
          </p:nvSpPr>
          <p:spPr>
            <a:xfrm>
              <a:off x="7453518" y="3246779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23" name="Forma libre 122"/>
            <p:cNvSpPr/>
            <p:nvPr/>
          </p:nvSpPr>
          <p:spPr>
            <a:xfrm>
              <a:off x="8585119" y="3750204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24" name="Forma libre 123"/>
            <p:cNvSpPr/>
            <p:nvPr/>
          </p:nvSpPr>
          <p:spPr>
            <a:xfrm>
              <a:off x="9526113" y="3879778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25" name="Forma libre 124"/>
            <p:cNvSpPr/>
            <p:nvPr/>
          </p:nvSpPr>
          <p:spPr>
            <a:xfrm>
              <a:off x="8520904" y="3400394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26" name="Forma libre 125"/>
            <p:cNvSpPr/>
            <p:nvPr/>
          </p:nvSpPr>
          <p:spPr>
            <a:xfrm>
              <a:off x="10779573" y="4891062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27" name="Forma libre 126"/>
            <p:cNvSpPr/>
            <p:nvPr/>
          </p:nvSpPr>
          <p:spPr>
            <a:xfrm>
              <a:off x="8219293" y="3526340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28" name="Forma libre 127"/>
            <p:cNvSpPr/>
            <p:nvPr/>
          </p:nvSpPr>
          <p:spPr>
            <a:xfrm>
              <a:off x="9349681" y="4646265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29" name="Forma libre 128"/>
            <p:cNvSpPr/>
            <p:nvPr/>
          </p:nvSpPr>
          <p:spPr>
            <a:xfrm>
              <a:off x="10200054" y="4265046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30" name="Forma libre 129"/>
            <p:cNvSpPr/>
            <p:nvPr/>
          </p:nvSpPr>
          <p:spPr>
            <a:xfrm>
              <a:off x="7347726" y="2995859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BF2A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</p:grpSp>
      <p:sp>
        <p:nvSpPr>
          <p:cNvPr id="131" name="Freeform 64"/>
          <p:cNvSpPr>
            <a:spLocks/>
          </p:cNvSpPr>
          <p:nvPr/>
        </p:nvSpPr>
        <p:spPr bwMode="auto">
          <a:xfrm>
            <a:off x="5018453" y="5631642"/>
            <a:ext cx="589783" cy="257757"/>
          </a:xfrm>
          <a:custGeom>
            <a:avLst/>
            <a:gdLst>
              <a:gd name="T0" fmla="*/ 0 w 405"/>
              <a:gd name="T1" fmla="*/ 74 h 177"/>
              <a:gd name="T2" fmla="*/ 57 w 405"/>
              <a:gd name="T3" fmla="*/ 46 h 177"/>
              <a:gd name="T4" fmla="*/ 108 w 405"/>
              <a:gd name="T5" fmla="*/ 35 h 177"/>
              <a:gd name="T6" fmla="*/ 120 w 405"/>
              <a:gd name="T7" fmla="*/ 40 h 177"/>
              <a:gd name="T8" fmla="*/ 140 w 405"/>
              <a:gd name="T9" fmla="*/ 31 h 177"/>
              <a:gd name="T10" fmla="*/ 180 w 405"/>
              <a:gd name="T11" fmla="*/ 16 h 177"/>
              <a:gd name="T12" fmla="*/ 202 w 405"/>
              <a:gd name="T13" fmla="*/ 0 h 177"/>
              <a:gd name="T14" fmla="*/ 215 w 405"/>
              <a:gd name="T15" fmla="*/ 16 h 177"/>
              <a:gd name="T16" fmla="*/ 240 w 405"/>
              <a:gd name="T17" fmla="*/ 16 h 177"/>
              <a:gd name="T18" fmla="*/ 242 w 405"/>
              <a:gd name="T19" fmla="*/ 16 h 177"/>
              <a:gd name="T20" fmla="*/ 251 w 405"/>
              <a:gd name="T21" fmla="*/ 40 h 177"/>
              <a:gd name="T22" fmla="*/ 256 w 405"/>
              <a:gd name="T23" fmla="*/ 64 h 177"/>
              <a:gd name="T24" fmla="*/ 288 w 405"/>
              <a:gd name="T25" fmla="*/ 86 h 177"/>
              <a:gd name="T26" fmla="*/ 313 w 405"/>
              <a:gd name="T27" fmla="*/ 85 h 177"/>
              <a:gd name="T28" fmla="*/ 326 w 405"/>
              <a:gd name="T29" fmla="*/ 68 h 177"/>
              <a:gd name="T30" fmla="*/ 354 w 405"/>
              <a:gd name="T31" fmla="*/ 72 h 177"/>
              <a:gd name="T32" fmla="*/ 398 w 405"/>
              <a:gd name="T33" fmla="*/ 79 h 177"/>
              <a:gd name="T34" fmla="*/ 404 w 405"/>
              <a:gd name="T35" fmla="*/ 97 h 177"/>
              <a:gd name="T36" fmla="*/ 405 w 405"/>
              <a:gd name="T37" fmla="*/ 169 h 177"/>
              <a:gd name="T38" fmla="*/ 358 w 405"/>
              <a:gd name="T39" fmla="*/ 176 h 177"/>
              <a:gd name="T40" fmla="*/ 333 w 405"/>
              <a:gd name="T41" fmla="*/ 150 h 177"/>
              <a:gd name="T42" fmla="*/ 324 w 405"/>
              <a:gd name="T43" fmla="*/ 150 h 177"/>
              <a:gd name="T44" fmla="*/ 314 w 405"/>
              <a:gd name="T45" fmla="*/ 129 h 177"/>
              <a:gd name="T46" fmla="*/ 303 w 405"/>
              <a:gd name="T47" fmla="*/ 121 h 177"/>
              <a:gd name="T48" fmla="*/ 302 w 405"/>
              <a:gd name="T49" fmla="*/ 109 h 177"/>
              <a:gd name="T50" fmla="*/ 281 w 405"/>
              <a:gd name="T51" fmla="*/ 100 h 177"/>
              <a:gd name="T52" fmla="*/ 268 w 405"/>
              <a:gd name="T53" fmla="*/ 100 h 177"/>
              <a:gd name="T54" fmla="*/ 252 w 405"/>
              <a:gd name="T55" fmla="*/ 115 h 177"/>
              <a:gd name="T56" fmla="*/ 222 w 405"/>
              <a:gd name="T57" fmla="*/ 129 h 177"/>
              <a:gd name="T58" fmla="*/ 177 w 405"/>
              <a:gd name="T59" fmla="*/ 173 h 177"/>
              <a:gd name="T60" fmla="*/ 146 w 405"/>
              <a:gd name="T61" fmla="*/ 137 h 177"/>
              <a:gd name="T62" fmla="*/ 148 w 405"/>
              <a:gd name="T63" fmla="*/ 108 h 177"/>
              <a:gd name="T64" fmla="*/ 111 w 405"/>
              <a:gd name="T65" fmla="*/ 94 h 177"/>
              <a:gd name="T66" fmla="*/ 96 w 405"/>
              <a:gd name="T67" fmla="*/ 140 h 177"/>
              <a:gd name="T68" fmla="*/ 70 w 405"/>
              <a:gd name="T69" fmla="*/ 177 h 177"/>
              <a:gd name="T70" fmla="*/ 63 w 405"/>
              <a:gd name="T71" fmla="*/ 167 h 177"/>
              <a:gd name="T72" fmla="*/ 63 w 405"/>
              <a:gd name="T73" fmla="*/ 165 h 177"/>
              <a:gd name="T74" fmla="*/ 42 w 405"/>
              <a:gd name="T75" fmla="*/ 136 h 177"/>
              <a:gd name="T76" fmla="*/ 23 w 405"/>
              <a:gd name="T77" fmla="*/ 126 h 177"/>
              <a:gd name="T78" fmla="*/ 6 w 405"/>
              <a:gd name="T79" fmla="*/ 112 h 177"/>
              <a:gd name="T80" fmla="*/ 9 w 405"/>
              <a:gd name="T81" fmla="*/ 98 h 177"/>
              <a:gd name="T82" fmla="*/ 0 w 405"/>
              <a:gd name="T83" fmla="*/ 74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05" h="177">
                <a:moveTo>
                  <a:pt x="0" y="74"/>
                </a:moveTo>
                <a:lnTo>
                  <a:pt x="57" y="46"/>
                </a:lnTo>
                <a:lnTo>
                  <a:pt x="108" y="35"/>
                </a:lnTo>
                <a:lnTo>
                  <a:pt x="120" y="40"/>
                </a:lnTo>
                <a:lnTo>
                  <a:pt x="140" y="31"/>
                </a:lnTo>
                <a:lnTo>
                  <a:pt x="180" y="16"/>
                </a:lnTo>
                <a:lnTo>
                  <a:pt x="202" y="0"/>
                </a:lnTo>
                <a:lnTo>
                  <a:pt x="215" y="16"/>
                </a:lnTo>
                <a:lnTo>
                  <a:pt x="240" y="16"/>
                </a:lnTo>
                <a:lnTo>
                  <a:pt x="242" y="16"/>
                </a:lnTo>
                <a:lnTo>
                  <a:pt x="251" y="40"/>
                </a:lnTo>
                <a:lnTo>
                  <a:pt x="256" y="64"/>
                </a:lnTo>
                <a:lnTo>
                  <a:pt x="288" y="86"/>
                </a:lnTo>
                <a:lnTo>
                  <a:pt x="313" y="85"/>
                </a:lnTo>
                <a:lnTo>
                  <a:pt x="326" y="68"/>
                </a:lnTo>
                <a:lnTo>
                  <a:pt x="354" y="72"/>
                </a:lnTo>
                <a:lnTo>
                  <a:pt x="398" y="79"/>
                </a:lnTo>
                <a:lnTo>
                  <a:pt x="404" y="97"/>
                </a:lnTo>
                <a:lnTo>
                  <a:pt x="405" y="169"/>
                </a:lnTo>
                <a:lnTo>
                  <a:pt x="358" y="176"/>
                </a:lnTo>
                <a:lnTo>
                  <a:pt x="333" y="150"/>
                </a:lnTo>
                <a:lnTo>
                  <a:pt x="324" y="150"/>
                </a:lnTo>
                <a:lnTo>
                  <a:pt x="314" y="129"/>
                </a:lnTo>
                <a:lnTo>
                  <a:pt x="303" y="121"/>
                </a:lnTo>
                <a:lnTo>
                  <a:pt x="302" y="109"/>
                </a:lnTo>
                <a:lnTo>
                  <a:pt x="281" y="100"/>
                </a:lnTo>
                <a:lnTo>
                  <a:pt x="268" y="100"/>
                </a:lnTo>
                <a:lnTo>
                  <a:pt x="252" y="115"/>
                </a:lnTo>
                <a:lnTo>
                  <a:pt x="222" y="129"/>
                </a:lnTo>
                <a:lnTo>
                  <a:pt x="177" y="173"/>
                </a:lnTo>
                <a:lnTo>
                  <a:pt x="146" y="137"/>
                </a:lnTo>
                <a:lnTo>
                  <a:pt x="148" y="108"/>
                </a:lnTo>
                <a:lnTo>
                  <a:pt x="111" y="94"/>
                </a:lnTo>
                <a:lnTo>
                  <a:pt x="96" y="140"/>
                </a:lnTo>
                <a:lnTo>
                  <a:pt x="70" y="177"/>
                </a:lnTo>
                <a:lnTo>
                  <a:pt x="63" y="167"/>
                </a:lnTo>
                <a:lnTo>
                  <a:pt x="63" y="165"/>
                </a:lnTo>
                <a:lnTo>
                  <a:pt x="42" y="136"/>
                </a:lnTo>
                <a:lnTo>
                  <a:pt x="23" y="126"/>
                </a:lnTo>
                <a:lnTo>
                  <a:pt x="6" y="112"/>
                </a:lnTo>
                <a:lnTo>
                  <a:pt x="9" y="98"/>
                </a:lnTo>
                <a:lnTo>
                  <a:pt x="0" y="7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grpSp>
        <p:nvGrpSpPr>
          <p:cNvPr id="132" name="Grupo 131"/>
          <p:cNvGrpSpPr/>
          <p:nvPr/>
        </p:nvGrpSpPr>
        <p:grpSpPr>
          <a:xfrm>
            <a:off x="6586423" y="4519718"/>
            <a:ext cx="367833" cy="824388"/>
            <a:chOff x="6132240" y="5509274"/>
            <a:chExt cx="401712" cy="900317"/>
          </a:xfrm>
        </p:grpSpPr>
        <p:sp>
          <p:nvSpPr>
            <p:cNvPr id="133" name="Forma libre 132"/>
            <p:cNvSpPr/>
            <p:nvPr/>
          </p:nvSpPr>
          <p:spPr>
            <a:xfrm>
              <a:off x="6378820" y="5509274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34" name="Forma libre 133"/>
            <p:cNvSpPr/>
            <p:nvPr/>
          </p:nvSpPr>
          <p:spPr>
            <a:xfrm>
              <a:off x="6132240" y="5584063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35" name="Forma libre 134"/>
            <p:cNvSpPr/>
            <p:nvPr/>
          </p:nvSpPr>
          <p:spPr>
            <a:xfrm>
              <a:off x="6356917" y="5940602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sp>
          <p:nvSpPr>
            <p:cNvPr id="136" name="Forma libre 135"/>
            <p:cNvSpPr/>
            <p:nvPr/>
          </p:nvSpPr>
          <p:spPr>
            <a:xfrm>
              <a:off x="6359640" y="6213387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</p:grpSp>
      <p:grpSp>
        <p:nvGrpSpPr>
          <p:cNvPr id="137" name="Grupo 136"/>
          <p:cNvGrpSpPr/>
          <p:nvPr/>
        </p:nvGrpSpPr>
        <p:grpSpPr>
          <a:xfrm>
            <a:off x="4345581" y="4269010"/>
            <a:ext cx="1252389" cy="1311730"/>
            <a:chOff x="3971704" y="4603304"/>
            <a:chExt cx="1367740" cy="1432546"/>
          </a:xfrm>
        </p:grpSpPr>
        <p:sp>
          <p:nvSpPr>
            <p:cNvPr id="138" name="Forma libre 137"/>
            <p:cNvSpPr/>
            <p:nvPr/>
          </p:nvSpPr>
          <p:spPr>
            <a:xfrm>
              <a:off x="4439346" y="4942643"/>
              <a:ext cx="155132" cy="196204"/>
            </a:xfrm>
            <a:custGeom>
              <a:avLst/>
              <a:gdLst>
                <a:gd name="connsiteX0" fmla="*/ 465224 w 941388"/>
                <a:gd name="connsiteY0" fmla="*/ 291038 h 1190625"/>
                <a:gd name="connsiteX1" fmla="*/ 269751 w 941388"/>
                <a:gd name="connsiteY1" fmla="*/ 486511 h 1190625"/>
                <a:gd name="connsiteX2" fmla="*/ 465224 w 941388"/>
                <a:gd name="connsiteY2" fmla="*/ 681984 h 1190625"/>
                <a:gd name="connsiteX3" fmla="*/ 660697 w 941388"/>
                <a:gd name="connsiteY3" fmla="*/ 486511 h 1190625"/>
                <a:gd name="connsiteX4" fmla="*/ 465224 w 941388"/>
                <a:gd name="connsiteY4" fmla="*/ 291038 h 1190625"/>
                <a:gd name="connsiteX5" fmla="*/ 470694 w 941388"/>
                <a:gd name="connsiteY5" fmla="*/ 0 h 1190625"/>
                <a:gd name="connsiteX6" fmla="*/ 941388 w 941388"/>
                <a:gd name="connsiteY6" fmla="*/ 462707 h 1190625"/>
                <a:gd name="connsiteX7" fmla="*/ 470694 w 941388"/>
                <a:gd name="connsiteY7" fmla="*/ 1190625 h 1190625"/>
                <a:gd name="connsiteX8" fmla="*/ 0 w 941388"/>
                <a:gd name="connsiteY8" fmla="*/ 462707 h 1190625"/>
                <a:gd name="connsiteX9" fmla="*/ 470694 w 941388"/>
                <a:gd name="connsiteY9" fmla="*/ 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1388" h="1190625">
                  <a:moveTo>
                    <a:pt x="465224" y="291038"/>
                  </a:moveTo>
                  <a:cubicBezTo>
                    <a:pt x="357267" y="291038"/>
                    <a:pt x="269751" y="378554"/>
                    <a:pt x="269751" y="486511"/>
                  </a:cubicBezTo>
                  <a:cubicBezTo>
                    <a:pt x="269751" y="594468"/>
                    <a:pt x="357267" y="681984"/>
                    <a:pt x="465224" y="681984"/>
                  </a:cubicBezTo>
                  <a:cubicBezTo>
                    <a:pt x="573181" y="681984"/>
                    <a:pt x="660697" y="594468"/>
                    <a:pt x="660697" y="486511"/>
                  </a:cubicBezTo>
                  <a:cubicBezTo>
                    <a:pt x="660697" y="378554"/>
                    <a:pt x="573181" y="291038"/>
                    <a:pt x="465224" y="291038"/>
                  </a:cubicBezTo>
                  <a:close/>
                  <a:moveTo>
                    <a:pt x="470694" y="0"/>
                  </a:moveTo>
                  <a:cubicBezTo>
                    <a:pt x="725890" y="0"/>
                    <a:pt x="941388" y="208782"/>
                    <a:pt x="941388" y="462707"/>
                  </a:cubicBezTo>
                  <a:cubicBezTo>
                    <a:pt x="941388" y="722275"/>
                    <a:pt x="470694" y="1190625"/>
                    <a:pt x="470694" y="1190625"/>
                  </a:cubicBezTo>
                  <a:cubicBezTo>
                    <a:pt x="470694" y="1190625"/>
                    <a:pt x="0" y="722275"/>
                    <a:pt x="0" y="462707"/>
                  </a:cubicBezTo>
                  <a:cubicBezTo>
                    <a:pt x="0" y="208782"/>
                    <a:pt x="209827" y="0"/>
                    <a:pt x="470694" y="0"/>
                  </a:cubicBezTo>
                  <a:close/>
                </a:path>
              </a:pathLst>
            </a:custGeom>
            <a:solidFill>
              <a:srgbClr val="006F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prstClr val="white"/>
                </a:solidFill>
              </a:endParaRPr>
            </a:p>
          </p:txBody>
        </p:sp>
        <p:grpSp>
          <p:nvGrpSpPr>
            <p:cNvPr id="139" name="Grupo 138"/>
            <p:cNvGrpSpPr/>
            <p:nvPr/>
          </p:nvGrpSpPr>
          <p:grpSpPr>
            <a:xfrm>
              <a:off x="3971704" y="4603304"/>
              <a:ext cx="1367740" cy="1432546"/>
              <a:chOff x="3971704" y="4603304"/>
              <a:chExt cx="1367740" cy="1432546"/>
            </a:xfrm>
          </p:grpSpPr>
          <p:sp>
            <p:nvSpPr>
              <p:cNvPr id="140" name="Forma libre 139"/>
              <p:cNvSpPr/>
              <p:nvPr/>
            </p:nvSpPr>
            <p:spPr>
              <a:xfrm>
                <a:off x="4523852" y="4789407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Forma libre 140"/>
              <p:cNvSpPr/>
              <p:nvPr/>
            </p:nvSpPr>
            <p:spPr>
              <a:xfrm>
                <a:off x="4312338" y="4788877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Forma libre 141"/>
              <p:cNvSpPr/>
              <p:nvPr/>
            </p:nvSpPr>
            <p:spPr>
              <a:xfrm>
                <a:off x="4415370" y="4603304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Forma libre 142"/>
              <p:cNvSpPr/>
              <p:nvPr/>
            </p:nvSpPr>
            <p:spPr>
              <a:xfrm>
                <a:off x="3971704" y="5408051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Forma libre 143"/>
              <p:cNvSpPr/>
              <p:nvPr/>
            </p:nvSpPr>
            <p:spPr>
              <a:xfrm>
                <a:off x="4768696" y="5839646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Forma libre 144"/>
              <p:cNvSpPr/>
              <p:nvPr/>
            </p:nvSpPr>
            <p:spPr>
              <a:xfrm>
                <a:off x="5184312" y="5472269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Forma libre 145"/>
              <p:cNvSpPr/>
              <p:nvPr/>
            </p:nvSpPr>
            <p:spPr>
              <a:xfrm>
                <a:off x="4880246" y="5127950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Forma libre 146"/>
              <p:cNvSpPr/>
              <p:nvPr/>
            </p:nvSpPr>
            <p:spPr>
              <a:xfrm>
                <a:off x="4845314" y="5356363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Forma libre 147"/>
              <p:cNvSpPr/>
              <p:nvPr/>
            </p:nvSpPr>
            <p:spPr>
              <a:xfrm>
                <a:off x="4533178" y="5186542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Forma libre 148"/>
              <p:cNvSpPr/>
              <p:nvPr/>
            </p:nvSpPr>
            <p:spPr>
              <a:xfrm>
                <a:off x="4201513" y="5026961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Forma libre 149"/>
              <p:cNvSpPr/>
              <p:nvPr/>
            </p:nvSpPr>
            <p:spPr>
              <a:xfrm>
                <a:off x="4676252" y="4941807"/>
                <a:ext cx="155132" cy="196204"/>
              </a:xfrm>
              <a:custGeom>
                <a:avLst/>
                <a:gdLst>
                  <a:gd name="connsiteX0" fmla="*/ 465224 w 941388"/>
                  <a:gd name="connsiteY0" fmla="*/ 291038 h 1190625"/>
                  <a:gd name="connsiteX1" fmla="*/ 269751 w 941388"/>
                  <a:gd name="connsiteY1" fmla="*/ 486511 h 1190625"/>
                  <a:gd name="connsiteX2" fmla="*/ 465224 w 941388"/>
                  <a:gd name="connsiteY2" fmla="*/ 681984 h 1190625"/>
                  <a:gd name="connsiteX3" fmla="*/ 660697 w 941388"/>
                  <a:gd name="connsiteY3" fmla="*/ 486511 h 1190625"/>
                  <a:gd name="connsiteX4" fmla="*/ 465224 w 941388"/>
                  <a:gd name="connsiteY4" fmla="*/ 291038 h 1190625"/>
                  <a:gd name="connsiteX5" fmla="*/ 470694 w 941388"/>
                  <a:gd name="connsiteY5" fmla="*/ 0 h 1190625"/>
                  <a:gd name="connsiteX6" fmla="*/ 941388 w 941388"/>
                  <a:gd name="connsiteY6" fmla="*/ 462707 h 1190625"/>
                  <a:gd name="connsiteX7" fmla="*/ 470694 w 941388"/>
                  <a:gd name="connsiteY7" fmla="*/ 1190625 h 1190625"/>
                  <a:gd name="connsiteX8" fmla="*/ 0 w 941388"/>
                  <a:gd name="connsiteY8" fmla="*/ 462707 h 1190625"/>
                  <a:gd name="connsiteX9" fmla="*/ 470694 w 941388"/>
                  <a:gd name="connsiteY9" fmla="*/ 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1388" h="1190625">
                    <a:moveTo>
                      <a:pt x="465224" y="291038"/>
                    </a:moveTo>
                    <a:cubicBezTo>
                      <a:pt x="357267" y="291038"/>
                      <a:pt x="269751" y="378554"/>
                      <a:pt x="269751" y="486511"/>
                    </a:cubicBezTo>
                    <a:cubicBezTo>
                      <a:pt x="269751" y="594468"/>
                      <a:pt x="357267" y="681984"/>
                      <a:pt x="465224" y="681984"/>
                    </a:cubicBezTo>
                    <a:cubicBezTo>
                      <a:pt x="573181" y="681984"/>
                      <a:pt x="660697" y="594468"/>
                      <a:pt x="660697" y="486511"/>
                    </a:cubicBezTo>
                    <a:cubicBezTo>
                      <a:pt x="660697" y="378554"/>
                      <a:pt x="573181" y="291038"/>
                      <a:pt x="465224" y="291038"/>
                    </a:cubicBezTo>
                    <a:close/>
                    <a:moveTo>
                      <a:pt x="470694" y="0"/>
                    </a:moveTo>
                    <a:cubicBezTo>
                      <a:pt x="725890" y="0"/>
                      <a:pt x="941388" y="208782"/>
                      <a:pt x="941388" y="462707"/>
                    </a:cubicBezTo>
                    <a:cubicBezTo>
                      <a:pt x="941388" y="722275"/>
                      <a:pt x="470694" y="1190625"/>
                      <a:pt x="470694" y="1190625"/>
                    </a:cubicBezTo>
                    <a:cubicBezTo>
                      <a:pt x="470694" y="1190625"/>
                      <a:pt x="0" y="722275"/>
                      <a:pt x="0" y="462707"/>
                    </a:cubicBezTo>
                    <a:cubicBezTo>
                      <a:pt x="0" y="208782"/>
                      <a:pt x="209827" y="0"/>
                      <a:pt x="470694" y="0"/>
                    </a:cubicBezTo>
                    <a:close/>
                  </a:path>
                </a:pathLst>
              </a:custGeom>
              <a:solidFill>
                <a:srgbClr val="00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89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7B139F5F-5637-4337-A01D-268E62D6E95D}"/>
              </a:ext>
            </a:extLst>
          </p:cNvPr>
          <p:cNvSpPr txBox="1">
            <a:spLocks/>
          </p:cNvSpPr>
          <p:nvPr/>
        </p:nvSpPr>
        <p:spPr>
          <a:xfrm>
            <a:off x="628650" y="59027"/>
            <a:ext cx="7886700" cy="7664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MX" dirty="0">
                <a:solidFill>
                  <a:srgbClr val="292D38"/>
                </a:solidFill>
              </a:rPr>
              <a:t>INSTRUMENTOS DE PLANEACIÓN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xmlns="" id="{80F2C427-A690-4412-B475-1D17DBB3DCA7}"/>
              </a:ext>
            </a:extLst>
          </p:cNvPr>
          <p:cNvSpPr txBox="1">
            <a:spLocks/>
          </p:cNvSpPr>
          <p:nvPr/>
        </p:nvSpPr>
        <p:spPr>
          <a:xfrm>
            <a:off x="-2332" y="1052736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200" dirty="0">
                <a:solidFill>
                  <a:prstClr val="black"/>
                </a:solidFill>
              </a:rPr>
              <a:t>Planes de Gran Visión de las Ciudades</a:t>
            </a:r>
          </a:p>
          <a:p>
            <a:r>
              <a:rPr lang="es-MX" sz="2200" dirty="0">
                <a:solidFill>
                  <a:prstClr val="black"/>
                </a:solidFill>
              </a:rPr>
              <a:t>Planes de Desarrollo Urbano</a:t>
            </a:r>
          </a:p>
          <a:p>
            <a:r>
              <a:rPr lang="es-MX" sz="2200" dirty="0">
                <a:solidFill>
                  <a:prstClr val="black"/>
                </a:solidFill>
              </a:rPr>
              <a:t>Programas de Ordenamiento Territorial</a:t>
            </a:r>
          </a:p>
          <a:p>
            <a:r>
              <a:rPr lang="es-MX" sz="2200" dirty="0">
                <a:solidFill>
                  <a:prstClr val="black"/>
                </a:solidFill>
              </a:rPr>
              <a:t>Programas de Ordenamiento de centros de población</a:t>
            </a:r>
          </a:p>
          <a:p>
            <a:r>
              <a:rPr lang="es-MX" sz="2200" dirty="0">
                <a:solidFill>
                  <a:prstClr val="black"/>
                </a:solidFill>
              </a:rPr>
              <a:t>Planes de Desarrollo Metropolitano</a:t>
            </a:r>
          </a:p>
          <a:p>
            <a:r>
              <a:rPr lang="es-MX" sz="2200" dirty="0">
                <a:solidFill>
                  <a:prstClr val="black"/>
                </a:solidFill>
              </a:rPr>
              <a:t>Planes de Desarrollo Municipal</a:t>
            </a:r>
          </a:p>
          <a:p>
            <a:r>
              <a:rPr lang="es-MX" sz="2200" dirty="0">
                <a:solidFill>
                  <a:prstClr val="black"/>
                </a:solidFill>
              </a:rPr>
              <a:t>Programas sectoriales</a:t>
            </a:r>
          </a:p>
          <a:p>
            <a:r>
              <a:rPr lang="es-MX" sz="2200" dirty="0">
                <a:solidFill>
                  <a:prstClr val="black"/>
                </a:solidFill>
              </a:rPr>
              <a:t>Programas de Movilidad Urbana Sustentable</a:t>
            </a:r>
          </a:p>
          <a:p>
            <a:r>
              <a:rPr lang="es-MX" sz="2200" dirty="0">
                <a:solidFill>
                  <a:prstClr val="black"/>
                </a:solidFill>
              </a:rPr>
              <a:t>Formulación de normas técnicas urbanas (diseño de calles, espacios públicos, mobiliario </a:t>
            </a:r>
            <a:r>
              <a:rPr lang="es-MX" sz="2200" dirty="0" err="1">
                <a:solidFill>
                  <a:prstClr val="black"/>
                </a:solidFill>
              </a:rPr>
              <a:t>urbano,etc</a:t>
            </a:r>
            <a:r>
              <a:rPr lang="es-MX" sz="2200" dirty="0">
                <a:solidFill>
                  <a:prstClr val="black"/>
                </a:solidFill>
              </a:rPr>
              <a:t>.)</a:t>
            </a:r>
          </a:p>
          <a:p>
            <a:r>
              <a:rPr lang="es-MX" sz="2200" dirty="0">
                <a:solidFill>
                  <a:prstClr val="black"/>
                </a:solidFill>
              </a:rPr>
              <a:t>Investigaciones y estudios urbanos y sociales</a:t>
            </a:r>
          </a:p>
          <a:p>
            <a:r>
              <a:rPr lang="es-MX" sz="2200" dirty="0">
                <a:solidFill>
                  <a:prstClr val="black"/>
                </a:solidFill>
              </a:rPr>
              <a:t>Sistemas de información estadística y geográfica</a:t>
            </a:r>
          </a:p>
          <a:p>
            <a:r>
              <a:rPr lang="es-MX" sz="2200" dirty="0">
                <a:solidFill>
                  <a:prstClr val="black"/>
                </a:solidFill>
              </a:rPr>
              <a:t>Gestión de planes maestros y proyectos</a:t>
            </a:r>
          </a:p>
          <a:p>
            <a:r>
              <a:rPr lang="es-MX" sz="2200" dirty="0">
                <a:solidFill>
                  <a:prstClr val="black"/>
                </a:solidFill>
              </a:rPr>
              <a:t>Intervenciones en espacios públicos</a:t>
            </a:r>
          </a:p>
        </p:txBody>
      </p:sp>
    </p:spTree>
    <p:extLst>
      <p:ext uri="{BB962C8B-B14F-4D97-AF65-F5344CB8AC3E}">
        <p14:creationId xmlns:p14="http://schemas.microsoft.com/office/powerpoint/2010/main" val="9881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s://implanmorelia.org/virtual/wp-content/uploads/2017/12/INTEGRACI%C3%93N-CONSEJO-DIRECTIVO-DEL-IMPL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83733"/>
            <a:ext cx="5041230" cy="336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Resultado de imagen para plan de gran vis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5"/>
          <a:stretch/>
        </p:blipFill>
        <p:spPr bwMode="auto">
          <a:xfrm>
            <a:off x="0" y="3501277"/>
            <a:ext cx="5138530" cy="33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BANNER LIBRO BLANCO-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2957"/>
            <a:ext cx="9143999" cy="32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n para programa de desarrollo urba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31" y="0"/>
            <a:ext cx="53204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programa de desarrollo urbano de la ciudad de aguascalientes 2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08" y="662150"/>
            <a:ext cx="3708595" cy="321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para programa de desarrollo urbano de la ciudad de aguascalientes 204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6" t="15860" r="5475" b="27669"/>
          <a:stretch/>
        </p:blipFill>
        <p:spPr bwMode="auto">
          <a:xfrm>
            <a:off x="5257346" y="4374929"/>
            <a:ext cx="3915422" cy="234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14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2" y="54592"/>
            <a:ext cx="9041278" cy="308439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48" y="3265154"/>
            <a:ext cx="7753611" cy="34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1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Sho-DIAG">
      <a:dk1>
        <a:sysClr val="windowText" lastClr="000000"/>
      </a:dk1>
      <a:lt1>
        <a:sysClr val="window" lastClr="FFFFFF"/>
      </a:lt1>
      <a:dk2>
        <a:srgbClr val="292D38"/>
      </a:dk2>
      <a:lt2>
        <a:srgbClr val="F1F2F2"/>
      </a:lt2>
      <a:accent1>
        <a:srgbClr val="414651"/>
      </a:accent1>
      <a:accent2>
        <a:srgbClr val="DC365B"/>
      </a:accent2>
      <a:accent3>
        <a:srgbClr val="CBCBCA"/>
      </a:accent3>
      <a:accent4>
        <a:srgbClr val="FFC000"/>
      </a:accent4>
      <a:accent5>
        <a:srgbClr val="DC365B"/>
      </a:accent5>
      <a:accent6>
        <a:srgbClr val="DC365B"/>
      </a:accent6>
      <a:hlink>
        <a:srgbClr val="DC365B"/>
      </a:hlink>
      <a:folHlink>
        <a:srgbClr val="DC36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Sho-DIAG">
      <a:dk1>
        <a:sysClr val="windowText" lastClr="000000"/>
      </a:dk1>
      <a:lt1>
        <a:sysClr val="window" lastClr="FFFFFF"/>
      </a:lt1>
      <a:dk2>
        <a:srgbClr val="292D38"/>
      </a:dk2>
      <a:lt2>
        <a:srgbClr val="F1F2F2"/>
      </a:lt2>
      <a:accent1>
        <a:srgbClr val="414651"/>
      </a:accent1>
      <a:accent2>
        <a:srgbClr val="DC365B"/>
      </a:accent2>
      <a:accent3>
        <a:srgbClr val="CBCBCA"/>
      </a:accent3>
      <a:accent4>
        <a:srgbClr val="FFC000"/>
      </a:accent4>
      <a:accent5>
        <a:srgbClr val="DC365B"/>
      </a:accent5>
      <a:accent6>
        <a:srgbClr val="DC365B"/>
      </a:accent6>
      <a:hlink>
        <a:srgbClr val="DC365B"/>
      </a:hlink>
      <a:folHlink>
        <a:srgbClr val="DC36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754</TotalTime>
  <Words>1276</Words>
  <Application>Microsoft Office PowerPoint</Application>
  <PresentationFormat>Presentación en pantalla (4:3)</PresentationFormat>
  <Paragraphs>324</Paragraphs>
  <Slides>38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38</vt:i4>
      </vt:variant>
    </vt:vector>
  </HeadingPairs>
  <TitlesOfParts>
    <vt:vector size="53" baseType="lpstr">
      <vt:lpstr>Adobe Gothic Std B</vt:lpstr>
      <vt:lpstr>Arial Unicode MS</vt:lpstr>
      <vt:lpstr>Arial</vt:lpstr>
      <vt:lpstr>Broken Detroit</vt:lpstr>
      <vt:lpstr>Calibri</vt:lpstr>
      <vt:lpstr>Calibri Light</vt:lpstr>
      <vt:lpstr>Century751 SeBd BT</vt:lpstr>
      <vt:lpstr>Gisha</vt:lpstr>
      <vt:lpstr>Open Sans</vt:lpstr>
      <vt:lpstr>Sinkin Sans 300 Light</vt:lpstr>
      <vt:lpstr>Soberana Sans</vt:lpstr>
      <vt:lpstr>Wingdings</vt:lpstr>
      <vt:lpstr>Tema de Office</vt:lpstr>
      <vt:lpstr>Custom Design</vt:lpstr>
      <vt:lpstr>1_Custom Design</vt:lpstr>
      <vt:lpstr>Presentación de PowerPoint</vt:lpstr>
      <vt:lpstr>¿Qué es la AMIMP?</vt:lpstr>
      <vt:lpstr>Objetivos</vt:lpstr>
      <vt:lpstr>Convenios de colaboración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AMIMP-WRI</vt:lpstr>
      <vt:lpstr>Presentación de PowerPoint</vt:lpstr>
      <vt:lpstr>Presentación de PowerPoint</vt:lpstr>
      <vt:lpstr>Aguascalientes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Estrategia  de  Movilidad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IMPLAN01</dc:creator>
  <cp:lastModifiedBy>Informatica</cp:lastModifiedBy>
  <cp:revision>41</cp:revision>
  <dcterms:created xsi:type="dcterms:W3CDTF">2018-10-13T19:22:42Z</dcterms:created>
  <dcterms:modified xsi:type="dcterms:W3CDTF">2019-04-29T06:55:47Z</dcterms:modified>
</cp:coreProperties>
</file>